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handoutMasterIdLst>
    <p:handoutMasterId r:id="rId71"/>
  </p:handoutMasterIdLst>
  <p:sldIdLst>
    <p:sldId id="2119" r:id="rId2"/>
    <p:sldId id="1547" r:id="rId3"/>
    <p:sldId id="336" r:id="rId4"/>
    <p:sldId id="1548" r:id="rId5"/>
    <p:sldId id="1549" r:id="rId6"/>
    <p:sldId id="1550" r:id="rId7"/>
    <p:sldId id="1551" r:id="rId8"/>
    <p:sldId id="1552" r:id="rId9"/>
    <p:sldId id="1553" r:id="rId10"/>
    <p:sldId id="1554" r:id="rId11"/>
    <p:sldId id="2250" r:id="rId12"/>
    <p:sldId id="1556" r:id="rId13"/>
    <p:sldId id="1679" r:id="rId14"/>
    <p:sldId id="2249" r:id="rId15"/>
    <p:sldId id="1680" r:id="rId16"/>
    <p:sldId id="1559" r:id="rId17"/>
    <p:sldId id="1562" r:id="rId18"/>
    <p:sldId id="1563" r:id="rId19"/>
    <p:sldId id="2193" r:id="rId20"/>
    <p:sldId id="1564" r:id="rId21"/>
    <p:sldId id="1538" r:id="rId22"/>
    <p:sldId id="1567" r:id="rId23"/>
    <p:sldId id="2190" r:id="rId24"/>
    <p:sldId id="1569" r:id="rId25"/>
    <p:sldId id="1816" r:id="rId26"/>
    <p:sldId id="1817" r:id="rId27"/>
    <p:sldId id="1818" r:id="rId28"/>
    <p:sldId id="1819" r:id="rId29"/>
    <p:sldId id="1820" r:id="rId30"/>
    <p:sldId id="2024" r:id="rId31"/>
    <p:sldId id="1822" r:id="rId32"/>
    <p:sldId id="1823" r:id="rId33"/>
    <p:sldId id="1826" r:id="rId34"/>
    <p:sldId id="1827" r:id="rId35"/>
    <p:sldId id="1828" r:id="rId36"/>
    <p:sldId id="1829" r:id="rId37"/>
    <p:sldId id="1830" r:id="rId38"/>
    <p:sldId id="1831" r:id="rId39"/>
    <p:sldId id="1832" r:id="rId40"/>
    <p:sldId id="1833" r:id="rId41"/>
    <p:sldId id="2121" r:id="rId42"/>
    <p:sldId id="1941" r:id="rId43"/>
    <p:sldId id="2118" r:id="rId44"/>
    <p:sldId id="1868" r:id="rId45"/>
    <p:sldId id="1835" r:id="rId46"/>
    <p:sldId id="2025" r:id="rId47"/>
    <p:sldId id="2124" r:id="rId48"/>
    <p:sldId id="1845" r:id="rId49"/>
    <p:sldId id="1589" r:id="rId50"/>
    <p:sldId id="1590" r:id="rId51"/>
    <p:sldId id="283" r:id="rId52"/>
    <p:sldId id="272" r:id="rId53"/>
    <p:sldId id="295" r:id="rId54"/>
    <p:sldId id="281" r:id="rId55"/>
    <p:sldId id="1015" r:id="rId56"/>
    <p:sldId id="2191" r:id="rId57"/>
    <p:sldId id="2195" r:id="rId58"/>
    <p:sldId id="279" r:id="rId59"/>
    <p:sldId id="2120" r:id="rId60"/>
    <p:sldId id="2123" r:id="rId61"/>
    <p:sldId id="292" r:id="rId62"/>
    <p:sldId id="289" r:id="rId63"/>
    <p:sldId id="1588" r:id="rId64"/>
    <p:sldId id="2251" r:id="rId65"/>
    <p:sldId id="1014" r:id="rId66"/>
    <p:sldId id="291" r:id="rId67"/>
    <p:sldId id="1587" r:id="rId68"/>
    <p:sldId id="1847" r:id="rId69"/>
  </p:sldIdLst>
  <p:sldSz cx="12192000" cy="6858000"/>
  <p:notesSz cx="6797675" cy="9929813"/>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yod Zechen" initials="FZ" lastIdx="1" clrIdx="0"/>
  <p:cmAuthor id="2" name="202" initials="2" lastIdx="19" clrIdx="1"/>
  <p:cmAuthor id="3" name="chuen" initials="chuen"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000"/>
    <a:srgbClr val="FF9000"/>
    <a:srgbClr val="262626"/>
    <a:srgbClr val="AD251C"/>
    <a:srgbClr val="FFEEBC"/>
    <a:srgbClr val="7F7F7F"/>
    <a:srgbClr val="B00000"/>
    <a:srgbClr val="9E0406"/>
    <a:srgbClr val="FFFF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27" autoAdjust="0"/>
    <p:restoredTop sz="68437" autoAdjust="0"/>
  </p:normalViewPr>
  <p:slideViewPr>
    <p:cSldViewPr snapToGrid="0" showGuides="1">
      <p:cViewPr varScale="1">
        <p:scale>
          <a:sx n="80" d="100"/>
          <a:sy n="80" d="100"/>
        </p:scale>
        <p:origin x="883" y="48"/>
      </p:cViewPr>
      <p:guideLst>
        <p:guide orient="horz" pos="580"/>
        <p:guide pos="3839"/>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552965253387895E-2"/>
          <c:y val="0.103094767850567"/>
          <c:w val="0.81024956686387595"/>
          <c:h val="0.59707576890317204"/>
        </c:manualLayout>
      </c:layout>
      <c:barChart>
        <c:barDir val="bar"/>
        <c:grouping val="clustered"/>
        <c:varyColors val="0"/>
        <c:ser>
          <c:idx val="0"/>
          <c:order val="0"/>
          <c:tx>
            <c:strRef>
              <c:f>Sheet1!$B$1</c:f>
              <c:strCache>
                <c:ptCount val="1"/>
                <c:pt idx="0">
                  <c:v>1978年至2021年国内生产总值</c:v>
                </c:pt>
              </c:strCache>
            </c:strRef>
          </c:tx>
          <c:spPr>
            <a:solidFill>
              <a:schemeClr val="accent1"/>
            </a:solidFill>
            <a:ln>
              <a:noFill/>
            </a:ln>
            <a:effectLst/>
          </c:spPr>
          <c:invertIfNegative val="0"/>
          <c:dPt>
            <c:idx val="0"/>
            <c:invertIfNegative val="0"/>
            <c:bubble3D val="0"/>
            <c:spPr>
              <a:solidFill>
                <a:schemeClr val="accent2">
                  <a:lumMod val="7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extLst>
              <c:ext xmlns:c16="http://schemas.microsoft.com/office/drawing/2014/chart" uri="{C3380CC4-5D6E-409C-BE32-E72D297353CC}">
                <c16:uniqueId val="{00000001-68EF-42C0-9368-5D660F81606A}"/>
              </c:ext>
            </c:extLst>
          </c:dPt>
          <c:dPt>
            <c:idx val="1"/>
            <c:invertIfNegative val="0"/>
            <c:bubble3D val="0"/>
            <c:extLst>
              <c:ext xmlns:c16="http://schemas.microsoft.com/office/drawing/2014/chart" uri="{C3380CC4-5D6E-409C-BE32-E72D297353CC}">
                <c16:uniqueId val="{00000002-68EF-42C0-9368-5D660F81606A}"/>
              </c:ext>
            </c:extLst>
          </c:dPt>
          <c:dPt>
            <c:idx val="2"/>
            <c:invertIfNegative val="0"/>
            <c:bubble3D val="0"/>
            <c:spPr>
              <a:solidFill>
                <a:srgbClr val="7F7F7F"/>
              </a:solidFill>
              <a:ln>
                <a:noFill/>
              </a:ln>
              <a:effectLst/>
            </c:spPr>
            <c:extLst>
              <c:ext xmlns:c16="http://schemas.microsoft.com/office/drawing/2014/chart" uri="{C3380CC4-5D6E-409C-BE32-E72D297353CC}">
                <c16:uniqueId val="{00000004-68EF-42C0-9368-5D660F81606A}"/>
              </c:ext>
            </c:extLst>
          </c:dPt>
          <c:cat>
            <c:strRef>
              <c:f>Sheet1!$A$2:$A$4</c:f>
              <c:strCache>
                <c:ptCount val="3"/>
                <c:pt idx="0">
                  <c:v>2021年</c:v>
                </c:pt>
                <c:pt idx="1">
                  <c:v>2012年</c:v>
                </c:pt>
                <c:pt idx="2">
                  <c:v>1978年</c:v>
                </c:pt>
              </c:strCache>
            </c:strRef>
          </c:cat>
          <c:val>
            <c:numRef>
              <c:f>Sheet1!$B$2:$B$4</c:f>
              <c:numCache>
                <c:formatCode>General</c:formatCode>
                <c:ptCount val="3"/>
                <c:pt idx="0">
                  <c:v>1143670</c:v>
                </c:pt>
                <c:pt idx="1">
                  <c:v>540367.4</c:v>
                </c:pt>
                <c:pt idx="2">
                  <c:v>3678.7</c:v>
                </c:pt>
              </c:numCache>
            </c:numRef>
          </c:val>
          <c:extLst>
            <c:ext xmlns:c16="http://schemas.microsoft.com/office/drawing/2014/chart" uri="{C3380CC4-5D6E-409C-BE32-E72D297353CC}">
              <c16:uniqueId val="{00000005-68EF-42C0-9368-5D660F81606A}"/>
            </c:ext>
          </c:extLst>
        </c:ser>
        <c:dLbls>
          <c:showLegendKey val="0"/>
          <c:showVal val="0"/>
          <c:showCatName val="0"/>
          <c:showSerName val="0"/>
          <c:showPercent val="0"/>
          <c:showBubbleSize val="0"/>
        </c:dLbls>
        <c:gapWidth val="182"/>
        <c:axId val="408942464"/>
        <c:axId val="408942856"/>
      </c:barChart>
      <c:catAx>
        <c:axId val="4089424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endParaRPr lang="zh-CN"/>
          </a:p>
        </c:txPr>
        <c:crossAx val="408942856"/>
        <c:crosses val="autoZero"/>
        <c:auto val="1"/>
        <c:lblAlgn val="ctr"/>
        <c:lblOffset val="100"/>
        <c:noMultiLvlLbl val="0"/>
      </c:catAx>
      <c:valAx>
        <c:axId val="40894285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11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endParaRPr lang="zh-CN"/>
          </a:p>
        </c:txPr>
        <c:crossAx val="4089424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100">
          <a:solidFill>
            <a:schemeClr val="tx1">
              <a:lumMod val="50000"/>
              <a:lumOff val="50000"/>
            </a:schemeClr>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2022/9/4</a:t>
            </a:fld>
            <a:endParaRPr lang="zh-CN" altLang="en-US"/>
          </a:p>
        </p:txBody>
      </p:sp>
      <p:sp>
        <p:nvSpPr>
          <p:cNvPr id="4" name="页脚占位符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196425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2BC5E502-77F0-405B-8675-052B51454739}" type="datetimeFigureOut">
              <a:rPr lang="zh-CN" altLang="en-US" smtClean="0"/>
              <a:t>2022/9/4</a:t>
            </a:fld>
            <a:endParaRPr lang="zh-CN" altLang="en-US" dirty="0"/>
          </a:p>
        </p:txBody>
      </p:sp>
      <p:sp>
        <p:nvSpPr>
          <p:cNvPr id="4" name="幻灯片图像占位符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602662D0-7998-41F2-BF14-B251848F9322}" type="slidenum">
              <a:rPr lang="zh-CN" altLang="en-US" smtClean="0"/>
              <a:t>‹#›</a:t>
            </a:fld>
            <a:endParaRPr lang="zh-CN" altLang="en-US" dirty="0"/>
          </a:p>
        </p:txBody>
      </p:sp>
    </p:spTree>
    <p:extLst>
      <p:ext uri="{BB962C8B-B14F-4D97-AF65-F5344CB8AC3E}">
        <p14:creationId xmlns:p14="http://schemas.microsoft.com/office/powerpoint/2010/main" val="2631624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2662D0-7998-41F2-BF14-B251848F9322}" type="slidenum">
              <a:rPr lang="zh-CN" altLang="en-US" smtClean="0"/>
              <a:t>3</a:t>
            </a:fld>
            <a:endParaRPr lang="zh-CN" altLang="en-US" dirty="0"/>
          </a:p>
        </p:txBody>
      </p:sp>
    </p:spTree>
    <p:extLst>
      <p:ext uri="{BB962C8B-B14F-4D97-AF65-F5344CB8AC3E}">
        <p14:creationId xmlns:p14="http://schemas.microsoft.com/office/powerpoint/2010/main" val="3236052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effectLst/>
              <a:sym typeface="+mn-ea"/>
            </a:endParaRPr>
          </a:p>
        </p:txBody>
      </p:sp>
    </p:spTree>
    <p:extLst>
      <p:ext uri="{BB962C8B-B14F-4D97-AF65-F5344CB8AC3E}">
        <p14:creationId xmlns:p14="http://schemas.microsoft.com/office/powerpoint/2010/main" val="2444836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8898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7229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30</a:t>
            </a:fld>
            <a:endParaRPr lang="zh-CN" altLang="en-US" dirty="0"/>
          </a:p>
        </p:txBody>
      </p:sp>
    </p:spTree>
    <p:extLst>
      <p:ext uri="{BB962C8B-B14F-4D97-AF65-F5344CB8AC3E}">
        <p14:creationId xmlns:p14="http://schemas.microsoft.com/office/powerpoint/2010/main" val="657474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2662D0-7998-41F2-BF14-B251848F9322}" type="slidenum">
              <a:rPr lang="zh-CN" altLang="en-US" smtClean="0"/>
              <a:t>31</a:t>
            </a:fld>
            <a:endParaRPr lang="zh-CN" altLang="en-US" dirty="0"/>
          </a:p>
        </p:txBody>
      </p:sp>
    </p:spTree>
    <p:extLst>
      <p:ext uri="{BB962C8B-B14F-4D97-AF65-F5344CB8AC3E}">
        <p14:creationId xmlns:p14="http://schemas.microsoft.com/office/powerpoint/2010/main" val="3738248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987398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33</a:t>
            </a:fld>
            <a:endParaRPr lang="zh-CN" altLang="en-US" dirty="0"/>
          </a:p>
        </p:txBody>
      </p:sp>
    </p:spTree>
    <p:extLst>
      <p:ext uri="{BB962C8B-B14F-4D97-AF65-F5344CB8AC3E}">
        <p14:creationId xmlns:p14="http://schemas.microsoft.com/office/powerpoint/2010/main" val="71114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34</a:t>
            </a:fld>
            <a:endParaRPr lang="zh-CN" altLang="en-US" dirty="0"/>
          </a:p>
        </p:txBody>
      </p:sp>
    </p:spTree>
    <p:extLst>
      <p:ext uri="{BB962C8B-B14F-4D97-AF65-F5344CB8AC3E}">
        <p14:creationId xmlns:p14="http://schemas.microsoft.com/office/powerpoint/2010/main" val="3350595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2662D0-7998-41F2-BF14-B251848F9322}" type="slidenum">
              <a:rPr lang="zh-CN" altLang="en-US" smtClean="0"/>
              <a:t>39</a:t>
            </a:fld>
            <a:endParaRPr lang="zh-CN" altLang="en-US" dirty="0"/>
          </a:p>
        </p:txBody>
      </p:sp>
    </p:spTree>
    <p:extLst>
      <p:ext uri="{BB962C8B-B14F-4D97-AF65-F5344CB8AC3E}">
        <p14:creationId xmlns:p14="http://schemas.microsoft.com/office/powerpoint/2010/main" val="361231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41</a:t>
            </a:fld>
            <a:endParaRPr lang="zh-CN" altLang="en-US" dirty="0"/>
          </a:p>
        </p:txBody>
      </p:sp>
    </p:spTree>
    <p:extLst>
      <p:ext uri="{BB962C8B-B14F-4D97-AF65-F5344CB8AC3E}">
        <p14:creationId xmlns:p14="http://schemas.microsoft.com/office/powerpoint/2010/main" val="321774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8</a:t>
            </a:fld>
            <a:endParaRPr lang="zh-CN" altLang="en-US" dirty="0"/>
          </a:p>
        </p:txBody>
      </p:sp>
    </p:spTree>
    <p:extLst>
      <p:ext uri="{BB962C8B-B14F-4D97-AF65-F5344CB8AC3E}">
        <p14:creationId xmlns:p14="http://schemas.microsoft.com/office/powerpoint/2010/main" val="494700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288891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866090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926058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52</a:t>
            </a:fld>
            <a:endParaRPr lang="zh-CN" altLang="en-US" dirty="0"/>
          </a:p>
        </p:txBody>
      </p:sp>
    </p:spTree>
    <p:extLst>
      <p:ext uri="{BB962C8B-B14F-4D97-AF65-F5344CB8AC3E}">
        <p14:creationId xmlns:p14="http://schemas.microsoft.com/office/powerpoint/2010/main" val="2504832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53</a:t>
            </a:fld>
            <a:endParaRPr lang="zh-CN" altLang="en-US" dirty="0"/>
          </a:p>
        </p:txBody>
      </p:sp>
    </p:spTree>
    <p:extLst>
      <p:ext uri="{BB962C8B-B14F-4D97-AF65-F5344CB8AC3E}">
        <p14:creationId xmlns:p14="http://schemas.microsoft.com/office/powerpoint/2010/main" val="1865693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54</a:t>
            </a:fld>
            <a:endParaRPr lang="zh-CN" altLang="en-US" dirty="0"/>
          </a:p>
        </p:txBody>
      </p:sp>
    </p:spTree>
    <p:extLst>
      <p:ext uri="{BB962C8B-B14F-4D97-AF65-F5344CB8AC3E}">
        <p14:creationId xmlns:p14="http://schemas.microsoft.com/office/powerpoint/2010/main" val="2521281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62447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06335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562899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2662D0-7998-41F2-BF14-B251848F9322}" type="slidenum">
              <a:rPr lang="zh-CN" altLang="en-US" smtClean="0"/>
              <a:t>62</a:t>
            </a:fld>
            <a:endParaRPr lang="zh-CN" altLang="en-US" dirty="0"/>
          </a:p>
        </p:txBody>
      </p:sp>
    </p:spTree>
    <p:extLst>
      <p:ext uri="{BB962C8B-B14F-4D97-AF65-F5344CB8AC3E}">
        <p14:creationId xmlns:p14="http://schemas.microsoft.com/office/powerpoint/2010/main" val="1001685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10</a:t>
            </a:fld>
            <a:endParaRPr lang="zh-CN" altLang="en-US" dirty="0"/>
          </a:p>
        </p:txBody>
      </p:sp>
    </p:spTree>
    <p:extLst>
      <p:ext uri="{BB962C8B-B14F-4D97-AF65-F5344CB8AC3E}">
        <p14:creationId xmlns:p14="http://schemas.microsoft.com/office/powerpoint/2010/main" val="3925622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2662D0-7998-41F2-BF14-B251848F9322}" type="slidenum">
              <a:rPr lang="zh-CN" altLang="en-US" smtClean="0"/>
              <a:t>66</a:t>
            </a:fld>
            <a:endParaRPr lang="zh-CN" altLang="en-US" dirty="0"/>
          </a:p>
        </p:txBody>
      </p:sp>
    </p:spTree>
    <p:extLst>
      <p:ext uri="{BB962C8B-B14F-4D97-AF65-F5344CB8AC3E}">
        <p14:creationId xmlns:p14="http://schemas.microsoft.com/office/powerpoint/2010/main" val="546690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11</a:t>
            </a:fld>
            <a:endParaRPr lang="zh-CN" altLang="en-US" dirty="0"/>
          </a:p>
        </p:txBody>
      </p:sp>
    </p:spTree>
    <p:extLst>
      <p:ext uri="{BB962C8B-B14F-4D97-AF65-F5344CB8AC3E}">
        <p14:creationId xmlns:p14="http://schemas.microsoft.com/office/powerpoint/2010/main" val="1257277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2662D0-7998-41F2-BF14-B251848F9322}" type="slidenum">
              <a:rPr lang="zh-CN" altLang="en-US" smtClean="0"/>
              <a:t>12</a:t>
            </a:fld>
            <a:endParaRPr lang="zh-CN" altLang="en-US" dirty="0"/>
          </a:p>
        </p:txBody>
      </p:sp>
    </p:spTree>
    <p:extLst>
      <p:ext uri="{BB962C8B-B14F-4D97-AF65-F5344CB8AC3E}">
        <p14:creationId xmlns:p14="http://schemas.microsoft.com/office/powerpoint/2010/main" val="1104204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图题有改动</a:t>
            </a:r>
          </a:p>
        </p:txBody>
      </p:sp>
      <p:sp>
        <p:nvSpPr>
          <p:cNvPr id="4" name="灯片编号占位符 3"/>
          <p:cNvSpPr>
            <a:spLocks noGrp="1"/>
          </p:cNvSpPr>
          <p:nvPr>
            <p:ph type="sldNum" sz="quarter" idx="5"/>
          </p:nvPr>
        </p:nvSpPr>
        <p:spPr/>
        <p:txBody>
          <a:bodyPr/>
          <a:lstStyle/>
          <a:p>
            <a:fld id="{602662D0-7998-41F2-BF14-B251848F9322}" type="slidenum">
              <a:rPr lang="zh-CN" altLang="en-US" smtClean="0"/>
              <a:t>13</a:t>
            </a:fld>
            <a:endParaRPr lang="zh-CN" altLang="en-US" dirty="0"/>
          </a:p>
        </p:txBody>
      </p:sp>
    </p:spTree>
    <p:extLst>
      <p:ext uri="{BB962C8B-B14F-4D97-AF65-F5344CB8AC3E}">
        <p14:creationId xmlns:p14="http://schemas.microsoft.com/office/powerpoint/2010/main" val="216595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083040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2662D0-7998-41F2-BF14-B251848F9322}" type="slidenum">
              <a:rPr lang="zh-CN" altLang="en-US" smtClean="0"/>
              <a:t>18</a:t>
            </a:fld>
            <a:endParaRPr lang="zh-CN" altLang="en-US" dirty="0"/>
          </a:p>
        </p:txBody>
      </p:sp>
    </p:spTree>
    <p:extLst>
      <p:ext uri="{BB962C8B-B14F-4D97-AF65-F5344CB8AC3E}">
        <p14:creationId xmlns:p14="http://schemas.microsoft.com/office/powerpoint/2010/main" val="3534791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2662D0-7998-41F2-BF14-B251848F9322}" type="slidenum">
              <a:rPr lang="zh-CN" altLang="en-US" smtClean="0"/>
              <a:t>22</a:t>
            </a:fld>
            <a:endParaRPr lang="zh-CN" altLang="en-US" dirty="0"/>
          </a:p>
        </p:txBody>
      </p:sp>
    </p:spTree>
    <p:extLst>
      <p:ext uri="{BB962C8B-B14F-4D97-AF65-F5344CB8AC3E}">
        <p14:creationId xmlns:p14="http://schemas.microsoft.com/office/powerpoint/2010/main" val="382889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1">
    <p:spTree>
      <p:nvGrpSpPr>
        <p:cNvPr id="1" name=""/>
        <p:cNvGrpSpPr/>
        <p:nvPr/>
      </p:nvGrpSpPr>
      <p:grpSpPr>
        <a:xfrm>
          <a:off x="0" y="0"/>
          <a:ext cx="0" cy="0"/>
          <a:chOff x="0" y="0"/>
          <a:chExt cx="0" cy="0"/>
        </a:xfrm>
      </p:grpSpPr>
      <p:grpSp>
        <p:nvGrpSpPr>
          <p:cNvPr id="2" name="组合 1"/>
          <p:cNvGrpSpPr/>
          <p:nvPr userDrawn="1"/>
        </p:nvGrpSpPr>
        <p:grpSpPr>
          <a:xfrm>
            <a:off x="0" y="184281"/>
            <a:ext cx="12089840" cy="298672"/>
            <a:chOff x="0" y="184281"/>
            <a:chExt cx="12089840" cy="298672"/>
          </a:xfrm>
        </p:grpSpPr>
        <p:sp>
          <p:nvSpPr>
            <p:cNvPr id="7" name="矩形 6"/>
            <p:cNvSpPr/>
            <p:nvPr userDrawn="1"/>
          </p:nvSpPr>
          <p:spPr>
            <a:xfrm>
              <a:off x="10050308" y="210506"/>
              <a:ext cx="2039532"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第六讲 全面深化改革</a:t>
              </a:r>
            </a:p>
          </p:txBody>
        </p:sp>
        <p:sp>
          <p:nvSpPr>
            <p:cNvPr id="10" name="文本框 9"/>
            <p:cNvSpPr txBox="1"/>
            <p:nvPr userDrawn="1"/>
          </p:nvSpPr>
          <p:spPr>
            <a:xfrm>
              <a:off x="45719" y="184281"/>
              <a:ext cx="2160000"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一、为什么要全面深化改革</a:t>
              </a:r>
            </a:p>
          </p:txBody>
        </p:sp>
        <p:sp>
          <p:nvSpPr>
            <p:cNvPr id="12" name="矩形 11"/>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正文2">
    <p:spTree>
      <p:nvGrpSpPr>
        <p:cNvPr id="1" name=""/>
        <p:cNvGrpSpPr/>
        <p:nvPr/>
      </p:nvGrpSpPr>
      <p:grpSpPr>
        <a:xfrm>
          <a:off x="0" y="0"/>
          <a:ext cx="0" cy="0"/>
          <a:chOff x="0" y="0"/>
          <a:chExt cx="0" cy="0"/>
        </a:xfrm>
      </p:grpSpPr>
      <p:grpSp>
        <p:nvGrpSpPr>
          <p:cNvPr id="9" name="组合 8"/>
          <p:cNvGrpSpPr/>
          <p:nvPr userDrawn="1"/>
        </p:nvGrpSpPr>
        <p:grpSpPr>
          <a:xfrm>
            <a:off x="0" y="184281"/>
            <a:ext cx="12089840" cy="298672"/>
            <a:chOff x="0" y="184281"/>
            <a:chExt cx="12089840" cy="298672"/>
          </a:xfrm>
        </p:grpSpPr>
        <p:sp>
          <p:nvSpPr>
            <p:cNvPr id="10" name="矩形 9"/>
            <p:cNvSpPr/>
            <p:nvPr userDrawn="1"/>
          </p:nvSpPr>
          <p:spPr>
            <a:xfrm>
              <a:off x="10050308" y="210506"/>
              <a:ext cx="2039532"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第六讲 全面深化改革</a:t>
              </a:r>
            </a:p>
          </p:txBody>
        </p:sp>
        <p:sp>
          <p:nvSpPr>
            <p:cNvPr id="11" name="文本框 10"/>
            <p:cNvSpPr txBox="1"/>
            <p:nvPr userDrawn="1"/>
          </p:nvSpPr>
          <p:spPr>
            <a:xfrm>
              <a:off x="45719" y="184281"/>
              <a:ext cx="2160000"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二、怎样推进全面深化改革</a:t>
              </a:r>
            </a:p>
          </p:txBody>
        </p:sp>
        <p:sp>
          <p:nvSpPr>
            <p:cNvPr id="13" name="矩形 12"/>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正文3">
    <p:bg>
      <p:bgPr>
        <a:solidFill>
          <a:srgbClr val="FFFDFD"/>
        </a:solidFill>
        <a:effectLst/>
      </p:bgPr>
    </p:bg>
    <p:spTree>
      <p:nvGrpSpPr>
        <p:cNvPr id="1" name=""/>
        <p:cNvGrpSpPr/>
        <p:nvPr/>
      </p:nvGrpSpPr>
      <p:grpSpPr>
        <a:xfrm>
          <a:off x="0" y="0"/>
          <a:ext cx="0" cy="0"/>
          <a:chOff x="0" y="0"/>
          <a:chExt cx="0" cy="0"/>
        </a:xfrm>
      </p:grpSpPr>
      <p:grpSp>
        <p:nvGrpSpPr>
          <p:cNvPr id="11" name="组合 10"/>
          <p:cNvGrpSpPr/>
          <p:nvPr userDrawn="1"/>
        </p:nvGrpSpPr>
        <p:grpSpPr>
          <a:xfrm>
            <a:off x="0" y="184281"/>
            <a:ext cx="12089840" cy="298672"/>
            <a:chOff x="0" y="184281"/>
            <a:chExt cx="12089840" cy="298672"/>
          </a:xfrm>
        </p:grpSpPr>
        <p:sp>
          <p:nvSpPr>
            <p:cNvPr id="12" name="矩形 11"/>
            <p:cNvSpPr/>
            <p:nvPr userDrawn="1"/>
          </p:nvSpPr>
          <p:spPr>
            <a:xfrm>
              <a:off x="10050308" y="210506"/>
              <a:ext cx="2039532"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第六讲 全面深化改革</a:t>
              </a:r>
            </a:p>
          </p:txBody>
        </p:sp>
        <p:sp>
          <p:nvSpPr>
            <p:cNvPr id="13" name="文本框 12"/>
            <p:cNvSpPr txBox="1"/>
            <p:nvPr userDrawn="1"/>
          </p:nvSpPr>
          <p:spPr>
            <a:xfrm>
              <a:off x="45719" y="184281"/>
              <a:ext cx="2160000"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三、如何构建对外开放新格局</a:t>
              </a:r>
            </a:p>
          </p:txBody>
        </p:sp>
        <p:sp>
          <p:nvSpPr>
            <p:cNvPr id="15" name="矩形 1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5.xml"/><Relationship Id="rId7" Type="http://schemas.openxmlformats.org/officeDocument/2006/relationships/slideLayout" Target="../slideLayouts/slideLayout4.xml"/><Relationship Id="rId12" Type="http://schemas.openxmlformats.org/officeDocument/2006/relationships/image" Target="../media/image5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52.png"/><Relationship Id="rId5" Type="http://schemas.openxmlformats.org/officeDocument/2006/relationships/tags" Target="../tags/tag7.xml"/><Relationship Id="rId10" Type="http://schemas.openxmlformats.org/officeDocument/2006/relationships/image" Target="../media/image51.png"/><Relationship Id="rId4" Type="http://schemas.openxmlformats.org/officeDocument/2006/relationships/tags" Target="../tags/tag6.xml"/><Relationship Id="rId9"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 y="899998"/>
            <a:ext cx="12192002" cy="5958002"/>
            <a:chOff x="-2" y="899998"/>
            <a:chExt cx="12192002" cy="5958002"/>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13124"/>
            <a:stretch>
              <a:fillRect/>
            </a:stretch>
          </p:blipFill>
          <p:spPr>
            <a:xfrm>
              <a:off x="-2" y="900000"/>
              <a:ext cx="12192000" cy="5958000"/>
            </a:xfrm>
            <a:prstGeom prst="rect">
              <a:avLst/>
            </a:prstGeom>
          </p:spPr>
        </p:pic>
        <p:sp>
          <p:nvSpPr>
            <p:cNvPr id="61" name="矩形 60"/>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 y="1"/>
            <a:ext cx="2582820" cy="2280468"/>
            <a:chOff x="426029" y="1"/>
            <a:chExt cx="2582820" cy="2280468"/>
          </a:xfrm>
        </p:grpSpPr>
        <p:cxnSp>
          <p:nvCxnSpPr>
            <p:cNvPr id="41" name="直接连接符 40"/>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63" name="图片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2" name="文本框 21"/>
          <p:cNvSpPr txBox="1"/>
          <p:nvPr/>
        </p:nvSpPr>
        <p:spPr>
          <a:xfrm>
            <a:off x="2136000" y="1889297"/>
            <a:ext cx="7920000" cy="1620000"/>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习近平新时代</a:t>
            </a: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中国特色社会主义思想概论</a:t>
            </a:r>
          </a:p>
        </p:txBody>
      </p:sp>
      <p:grpSp>
        <p:nvGrpSpPr>
          <p:cNvPr id="46" name="组合 45"/>
          <p:cNvGrpSpPr/>
          <p:nvPr/>
        </p:nvGrpSpPr>
        <p:grpSpPr>
          <a:xfrm>
            <a:off x="2855656" y="3672000"/>
            <a:ext cx="6483570" cy="461665"/>
            <a:chOff x="2855656" y="3816000"/>
            <a:chExt cx="6483570" cy="461665"/>
          </a:xfrm>
        </p:grpSpPr>
        <p:sp>
          <p:nvSpPr>
            <p:cNvPr id="23" name="文本框 22"/>
            <p:cNvSpPr txBox="1"/>
            <p:nvPr/>
          </p:nvSpPr>
          <p:spPr>
            <a:xfrm>
              <a:off x="5148000" y="3816000"/>
              <a:ext cx="1944000" cy="461665"/>
            </a:xfrm>
            <a:prstGeom prst="rect">
              <a:avLst/>
            </a:prstGeom>
            <a:noFill/>
          </p:spPr>
          <p:txBody>
            <a:bodyPr wrap="square" rtlCol="0">
              <a:spAutoFit/>
            </a:bodyPr>
            <a:lstStyle/>
            <a:p>
              <a:pPr marL="0" lvl="1" algn="ctr"/>
              <a:r>
                <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rPr>
                <a:t>教学课件</a:t>
              </a:r>
            </a:p>
          </p:txBody>
        </p:sp>
        <p:cxnSp>
          <p:nvCxnSpPr>
            <p:cNvPr id="29" name="直接连接符 28"/>
            <p:cNvCxnSpPr/>
            <p:nvPr/>
          </p:nvCxnSpPr>
          <p:spPr>
            <a:xfrm>
              <a:off x="703522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8556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0" y="6570000"/>
            <a:ext cx="12192000" cy="288000"/>
            <a:chOff x="0" y="6570000"/>
            <a:chExt cx="12192000" cy="288000"/>
          </a:xfrm>
        </p:grpSpPr>
        <p:sp>
          <p:nvSpPr>
            <p:cNvPr id="34" name="矩形 33"/>
            <p:cNvSpPr/>
            <p:nvPr/>
          </p:nvSpPr>
          <p:spPr>
            <a:xfrm>
              <a:off x="0" y="6570000"/>
              <a:ext cx="12192000" cy="288000"/>
            </a:xfrm>
            <a:prstGeom prst="rect">
              <a:avLst/>
            </a:prstGeom>
            <a:gradFill>
              <a:gsLst>
                <a:gs pos="100000">
                  <a:srgbClr val="FAE7D0"/>
                </a:gs>
                <a:gs pos="0">
                  <a:srgbClr val="FFFD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900" dirty="0">
                <a:solidFill>
                  <a:srgbClr val="FFFDFD"/>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336000" y="6598584"/>
              <a:ext cx="11520000" cy="230832"/>
            </a:xfrm>
            <a:prstGeom prst="rect">
              <a:avLst/>
            </a:prstGeom>
            <a:noFill/>
          </p:spPr>
          <p:txBody>
            <a:bodyPr wrap="square" rtlCol="0">
              <a:spAutoFit/>
            </a:bodyPr>
            <a:lstStyle/>
            <a:p>
              <a:pPr algn="ct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全国高校思想政治理论课教学指导委员会　 　高等教育出版社  联合出品    </a:t>
              </a:r>
              <a:r>
                <a:rPr lang="en-US" altLang="zh-CN" sz="900">
                  <a:solidFill>
                    <a:schemeClr val="tx1">
                      <a:lumMod val="85000"/>
                      <a:lumOff val="15000"/>
                    </a:schemeClr>
                  </a:solidFill>
                  <a:latin typeface="微软雅黑" panose="020B0503020204020204" pitchFamily="34" charset="-122"/>
                  <a:ea typeface="微软雅黑" panose="020B0503020204020204" pitchFamily="34" charset="-122"/>
                </a:rPr>
                <a:t>I</a:t>
              </a: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　全国高校“习近平新时代中国特色社会主义思想概论”教学创新中心（中国人民大学） 监制</a:t>
              </a:r>
            </a:p>
          </p:txBody>
        </p:sp>
      </p:grpSp>
      <p:cxnSp>
        <p:nvCxnSpPr>
          <p:cNvPr id="20" name="直接连接符 19"/>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7237003" y="2721611"/>
            <a:ext cx="3959952" cy="3308267"/>
          </a:xfrm>
          <a:prstGeom prst="rect">
            <a:avLst/>
          </a:prstGeom>
          <a:solidFill>
            <a:schemeClr val="bg1"/>
          </a:solidFill>
          <a:ln w="12700">
            <a:gradFill>
              <a:gsLst>
                <a:gs pos="0">
                  <a:srgbClr val="AD251C"/>
                </a:gs>
                <a:gs pos="100000">
                  <a:srgbClr val="AD251C">
                    <a:alpha val="0"/>
                  </a:srgbClr>
                </a:gs>
              </a:gsLst>
              <a:lin ang="5400000" scaled="1"/>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10600030101010101" charset="-122"/>
              <a:ea typeface="等线" panose="02010600030101010101" charset="-122"/>
            </a:endParaRPr>
          </a:p>
        </p:txBody>
      </p:sp>
      <p:grpSp>
        <p:nvGrpSpPr>
          <p:cNvPr id="13" name="组合 12"/>
          <p:cNvGrpSpPr/>
          <p:nvPr/>
        </p:nvGrpSpPr>
        <p:grpSpPr>
          <a:xfrm>
            <a:off x="716915" y="560070"/>
            <a:ext cx="10314305" cy="802640"/>
            <a:chOff x="2157395" y="838684"/>
            <a:chExt cx="9666237" cy="802790"/>
          </a:xfrm>
        </p:grpSpPr>
        <p:grpSp>
          <p:nvGrpSpPr>
            <p:cNvPr id="4" name="组合 3"/>
            <p:cNvGrpSpPr>
              <a:grpSpLocks noChangeAspect="1"/>
            </p:cNvGrpSpPr>
            <p:nvPr/>
          </p:nvGrpSpPr>
          <p:grpSpPr>
            <a:xfrm>
              <a:off x="2157395" y="838684"/>
              <a:ext cx="696790" cy="720000"/>
              <a:chOff x="847275" y="774238"/>
              <a:chExt cx="1114865" cy="1152000"/>
            </a:xfrm>
          </p:grpSpPr>
          <p:sp>
            <p:nvSpPr>
              <p:cNvPr id="7" name="文本框 6"/>
              <p:cNvSpPr txBox="1">
                <a:spLocks noChangeAspect="1"/>
              </p:cNvSpPr>
              <p:nvPr/>
            </p:nvSpPr>
            <p:spPr>
              <a:xfrm rot="900000">
                <a:off x="1363731" y="968247"/>
                <a:ext cx="598409" cy="864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chemeClr val="bg1"/>
                  </a:gs>
                  <a:gs pos="20000">
                    <a:srgbClr val="F7C973">
                      <a:alpha val="80000"/>
                    </a:srgbClr>
                  </a:gs>
                  <a:gs pos="100000">
                    <a:srgbClr val="ED2123">
                      <a:alpha val="0"/>
                    </a:srgbClr>
                  </a:gs>
                </a:gsLst>
                <a:lin ang="0" scaled="0"/>
              </a:gradFill>
              <a:ln>
                <a:noFill/>
              </a:ln>
              <a:effectLst>
                <a:outerShdw dist="63500" dir="2700000" algn="tl" rotWithShape="0">
                  <a:schemeClr val="accent2">
                    <a:lumMod val="20000"/>
                    <a:lumOff val="8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sp>
            <p:nvSpPr>
              <p:cNvPr id="8" name="文本框 7"/>
              <p:cNvSpPr txBox="1">
                <a:spLocks noChangeAspect="1"/>
              </p:cNvSpPr>
              <p:nvPr/>
            </p:nvSpPr>
            <p:spPr>
              <a:xfrm>
                <a:off x="847275" y="774238"/>
                <a:ext cx="797879" cy="1152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rgbClr val="FFFDFD"/>
                  </a:gs>
                  <a:gs pos="20000">
                    <a:srgbClr val="F7C973"/>
                  </a:gs>
                  <a:gs pos="100000">
                    <a:srgbClr val="ED2124"/>
                  </a:gs>
                </a:gsLst>
                <a:lin ang="0" scaled="0"/>
              </a:gradFill>
              <a:ln>
                <a:noFill/>
              </a:ln>
              <a:effectLst>
                <a:outerShdw dist="63500" dir="2700000" algn="tl" rotWithShape="0">
                  <a:srgbClr val="FAE7D0"/>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grpSp>
        <p:cxnSp>
          <p:nvCxnSpPr>
            <p:cNvPr id="5" name="直接连接符 4"/>
            <p:cNvCxnSpPr/>
            <p:nvPr/>
          </p:nvCxnSpPr>
          <p:spPr>
            <a:xfrm>
              <a:off x="3250062" y="921474"/>
              <a:ext cx="0" cy="720000"/>
            </a:xfrm>
            <a:prstGeom prst="line">
              <a:avLst/>
            </a:prstGeom>
            <a:ln>
              <a:gradFill>
                <a:gsLst>
                  <a:gs pos="0">
                    <a:srgbClr val="9E0406"/>
                  </a:gs>
                  <a:gs pos="100000">
                    <a:srgbClr val="9E0406">
                      <a:alpha val="0"/>
                    </a:srgb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3388065" y="998099"/>
              <a:ext cx="8435567" cy="570971"/>
            </a:xfrm>
            <a:prstGeom prst="rect">
              <a:avLst/>
            </a:prstGeom>
          </p:spPr>
          <p:txBody>
            <a:bodyPr wrap="square">
              <a:spAutoFit/>
            </a:bodyPr>
            <a:lstStyle/>
            <a:p>
              <a:pPr algn="just">
                <a:lnSpc>
                  <a:spcPct val="130000"/>
                </a:lnSpc>
                <a:buClr>
                  <a:schemeClr val="tx1">
                    <a:lumMod val="85000"/>
                    <a:lumOff val="15000"/>
                  </a:schemeClr>
                </a:buCl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如何理解改革开放是决定当代中国命运和实现中华民族伟大复兴的</a:t>
              </a:r>
              <a:r>
                <a:rPr lang="zh-CN" altLang="en-US" sz="2400" b="1" dirty="0">
                  <a:solidFill>
                    <a:srgbClr val="9E0406"/>
                  </a:solidFill>
                  <a:latin typeface="微软雅黑" panose="020B0503020204020204" pitchFamily="34" charset="-122"/>
                  <a:ea typeface="微软雅黑" panose="020B0503020204020204" pitchFamily="34" charset="-122"/>
                </a:rPr>
                <a:t>关键一招</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a:t>
              </a:r>
            </a:p>
          </p:txBody>
        </p:sp>
      </p:grpSp>
      <p:grpSp>
        <p:nvGrpSpPr>
          <p:cNvPr id="14" name="组合 13"/>
          <p:cNvGrpSpPr/>
          <p:nvPr/>
        </p:nvGrpSpPr>
        <p:grpSpPr>
          <a:xfrm>
            <a:off x="1116965" y="1511300"/>
            <a:ext cx="10079990" cy="989330"/>
            <a:chOff x="1056000" y="2118255"/>
            <a:chExt cx="10080000" cy="1260000"/>
          </a:xfrm>
        </p:grpSpPr>
        <p:sp>
          <p:nvSpPr>
            <p:cNvPr id="11" name="矩形: 圆角 53"/>
            <p:cNvSpPr/>
            <p:nvPr/>
          </p:nvSpPr>
          <p:spPr>
            <a:xfrm>
              <a:off x="1056000" y="2118255"/>
              <a:ext cx="10080000" cy="1260000"/>
            </a:xfrm>
            <a:prstGeom prst="roundRect">
              <a:avLst>
                <a:gd name="adj" fmla="val 3746"/>
              </a:avLst>
            </a:prstGeom>
            <a:solidFill>
              <a:schemeClr val="bg1"/>
            </a:solidFill>
            <a:ln w="12700">
              <a:gradFill>
                <a:gsLst>
                  <a:gs pos="0">
                    <a:srgbClr val="AD251C"/>
                  </a:gs>
                  <a:gs pos="100000">
                    <a:srgbClr val="AD251C">
                      <a:alpha val="0"/>
                    </a:srgbClr>
                  </a:gs>
                </a:gsLst>
                <a:lin ang="5400000" scaled="1"/>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11"/>
            <p:cNvSpPr/>
            <p:nvPr/>
          </p:nvSpPr>
          <p:spPr>
            <a:xfrm>
              <a:off x="1291586" y="2199645"/>
              <a:ext cx="9442459" cy="1075007"/>
            </a:xfrm>
            <a:prstGeom prst="rect">
              <a:avLst/>
            </a:prstGeom>
          </p:spPr>
          <p:txBody>
            <a:bodyPr wrap="square">
              <a:spAutoFit/>
            </a:bodyPr>
            <a:lstStyle/>
            <a:p>
              <a:pPr lvl="0" algn="just" fontAlgn="auto">
                <a:lnSpc>
                  <a:spcPct val="130000"/>
                </a:lnSpc>
              </a:pPr>
              <a:r>
                <a:rPr lang="zh-CN" altLang="en-US" sz="2000" b="1" dirty="0">
                  <a:latin typeface="楷体" panose="02010609060101010101" pitchFamily="49" charset="-122"/>
                  <a:ea typeface="楷体" panose="02010609060101010101" pitchFamily="49" charset="-122"/>
                  <a:sym typeface="+mn-lt"/>
                </a:rPr>
                <a:t>　　如果现在再不实行改革，我们的现代化事业和社会主义事业就会被葬送。</a:t>
              </a:r>
            </a:p>
            <a:p>
              <a:pPr lvl="0" algn="r" fontAlgn="auto">
                <a:lnSpc>
                  <a:spcPct val="130000"/>
                </a:lnSpc>
                <a:spcBef>
                  <a:spcPts val="600"/>
                </a:spcBef>
              </a:pPr>
              <a:r>
                <a:rPr lang="en-US" altLang="zh-CN" sz="1600" b="1" dirty="0">
                  <a:latin typeface="楷体" panose="02010609060101010101" pitchFamily="49" charset="-122"/>
                  <a:ea typeface="楷体" panose="02010609060101010101" pitchFamily="49" charset="-122"/>
                  <a:sym typeface="+mn-lt"/>
                </a:rPr>
                <a:t>——《</a:t>
              </a:r>
              <a:r>
                <a:rPr lang="zh-CN" altLang="en-US" sz="1600" b="1" dirty="0">
                  <a:latin typeface="楷体" panose="02010609060101010101" pitchFamily="49" charset="-122"/>
                  <a:ea typeface="楷体" panose="02010609060101010101" pitchFamily="49" charset="-122"/>
                  <a:sym typeface="+mn-lt"/>
                </a:rPr>
                <a:t>邓小平文选</a:t>
              </a:r>
              <a:r>
                <a:rPr lang="en-US" altLang="zh-CN" sz="1600" b="1" dirty="0">
                  <a:latin typeface="楷体" panose="02010609060101010101" pitchFamily="49" charset="-122"/>
                  <a:ea typeface="楷体" panose="02010609060101010101" pitchFamily="49" charset="-122"/>
                  <a:sym typeface="+mn-lt"/>
                </a:rPr>
                <a:t>》</a:t>
              </a:r>
              <a:r>
                <a:rPr lang="zh-CN" altLang="en-US" sz="1600" b="1" dirty="0">
                  <a:latin typeface="楷体" panose="02010609060101010101" pitchFamily="49" charset="-122"/>
                  <a:ea typeface="楷体" panose="02010609060101010101" pitchFamily="49" charset="-122"/>
                  <a:sym typeface="+mn-lt"/>
                </a:rPr>
                <a:t>第二卷，人民出版社</a:t>
              </a:r>
              <a:r>
                <a:rPr lang="en-US" altLang="zh-CN" sz="1600" b="1" dirty="0">
                  <a:latin typeface="楷体" panose="02010609060101010101" pitchFamily="49" charset="-122"/>
                  <a:ea typeface="楷体" panose="02010609060101010101" pitchFamily="49" charset="-122"/>
                  <a:sym typeface="+mn-lt"/>
                </a:rPr>
                <a:t>1994</a:t>
              </a:r>
              <a:r>
                <a:rPr lang="zh-CN" altLang="en-US" sz="1600" b="1" dirty="0">
                  <a:latin typeface="楷体" panose="02010609060101010101" pitchFamily="49" charset="-122"/>
                  <a:ea typeface="楷体" panose="02010609060101010101" pitchFamily="49" charset="-122"/>
                  <a:sym typeface="+mn-lt"/>
                </a:rPr>
                <a:t>年版，第</a:t>
              </a:r>
              <a:r>
                <a:rPr lang="en-US" altLang="zh-CN" sz="1600" b="1">
                  <a:latin typeface="楷体" panose="02010609060101010101" pitchFamily="49" charset="-122"/>
                  <a:ea typeface="楷体" panose="02010609060101010101" pitchFamily="49" charset="-122"/>
                  <a:sym typeface="+mn-lt"/>
                </a:rPr>
                <a:t>150</a:t>
              </a:r>
              <a:r>
                <a:rPr lang="zh-CN" altLang="en-US" sz="1600" b="1">
                  <a:latin typeface="楷体" panose="02010609060101010101" pitchFamily="49" charset="-122"/>
                  <a:ea typeface="楷体" panose="02010609060101010101" pitchFamily="49" charset="-122"/>
                  <a:sym typeface="+mn-lt"/>
                </a:rPr>
                <a:t>页</a:t>
              </a:r>
              <a:endParaRPr lang="en-US" altLang="zh-CN" sz="1600" b="1" dirty="0">
                <a:latin typeface="楷体" panose="02010609060101010101" pitchFamily="49" charset="-122"/>
                <a:ea typeface="楷体" panose="02010609060101010101" pitchFamily="49" charset="-122"/>
                <a:sym typeface="+mn-lt"/>
              </a:endParaRPr>
            </a:p>
          </p:txBody>
        </p:sp>
      </p:grpSp>
      <p:pic>
        <p:nvPicPr>
          <p:cNvPr id="16" name="SVID_20220708_164145_1[1]">
            <a:hlinkClick r:id="" action="ppaction://media"/>
          </p:cNvPr>
          <p:cNvPicPr>
            <a:picLocks noChangeAspect="1"/>
          </p:cNvPicPr>
          <p:nvPr>
            <a:videoFile r:link="rId2"/>
            <p:extLst>
              <p:ext uri="{DAA4B4D4-6D71-4841-9C94-3DE7FCFB9230}">
                <p14:media xmlns:p14="http://schemas.microsoft.com/office/powerpoint/2010/main" r:embed="rId1">
                  <p14:fade in="250" out="250"/>
                </p14:media>
              </p:ext>
            </p:extLst>
          </p:nvPr>
        </p:nvPicPr>
        <p:blipFill rotWithShape="1">
          <a:blip r:embed="rId5"/>
          <a:srcRect t="5363" b="4983"/>
          <a:stretch>
            <a:fillRect/>
          </a:stretch>
        </p:blipFill>
        <p:spPr>
          <a:xfrm>
            <a:off x="1161878" y="2721611"/>
            <a:ext cx="5830150" cy="3268242"/>
          </a:xfrm>
          <a:prstGeom prst="rect">
            <a:avLst/>
          </a:prstGeom>
          <a:noFill/>
          <a:ln w="38100">
            <a:solidFill>
              <a:srgbClr val="FFFFFF"/>
            </a:solidFill>
            <a:miter lim="800000"/>
            <a:headEnd/>
            <a:tailEnd/>
          </a:ln>
          <a:effectLst>
            <a:outerShdw blurRad="50800" dist="38100" dir="2700000" algn="tl" rotWithShape="0">
              <a:prstClr val="black">
                <a:alpha val="40000"/>
              </a:prstClr>
            </a:outerShdw>
          </a:effectLst>
        </p:spPr>
      </p:pic>
      <p:grpSp>
        <p:nvGrpSpPr>
          <p:cNvPr id="28" name="组合 27"/>
          <p:cNvGrpSpPr/>
          <p:nvPr/>
        </p:nvGrpSpPr>
        <p:grpSpPr>
          <a:xfrm>
            <a:off x="1882839" y="6138545"/>
            <a:ext cx="576000" cy="576000"/>
            <a:chOff x="10027920" y="1418508"/>
            <a:chExt cx="613495" cy="612622"/>
          </a:xfrm>
        </p:grpSpPr>
        <p:sp>
          <p:nvSpPr>
            <p:cNvPr id="29" name="椭圆 28"/>
            <p:cNvSpPr/>
            <p:nvPr/>
          </p:nvSpPr>
          <p:spPr>
            <a:xfrm>
              <a:off x="10027920" y="1418508"/>
              <a:ext cx="609685" cy="60968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iconfont-10043-4933224"/>
            <p:cNvSpPr/>
            <p:nvPr/>
          </p:nvSpPr>
          <p:spPr>
            <a:xfrm>
              <a:off x="10031730" y="1421445"/>
              <a:ext cx="609685" cy="609685"/>
            </a:xfrm>
            <a:custGeom>
              <a:avLst/>
              <a:gdLst>
                <a:gd name="T0" fmla="*/ 5600 w 11200"/>
                <a:gd name="T1" fmla="*/ 11200 h 11200"/>
                <a:gd name="T2" fmla="*/ 0 w 11200"/>
                <a:gd name="T3" fmla="*/ 5600 h 11200"/>
                <a:gd name="T4" fmla="*/ 5600 w 11200"/>
                <a:gd name="T5" fmla="*/ 0 h 11200"/>
                <a:gd name="T6" fmla="*/ 11200 w 11200"/>
                <a:gd name="T7" fmla="*/ 5600 h 11200"/>
                <a:gd name="T8" fmla="*/ 5600 w 11200"/>
                <a:gd name="T9" fmla="*/ 11200 h 11200"/>
                <a:gd name="T10" fmla="*/ 5600 w 11200"/>
                <a:gd name="T11" fmla="*/ 800 h 11200"/>
                <a:gd name="T12" fmla="*/ 800 w 11200"/>
                <a:gd name="T13" fmla="*/ 5600 h 11200"/>
                <a:gd name="T14" fmla="*/ 5600 w 11200"/>
                <a:gd name="T15" fmla="*/ 10400 h 11200"/>
                <a:gd name="T16" fmla="*/ 10400 w 11200"/>
                <a:gd name="T17" fmla="*/ 5600 h 11200"/>
                <a:gd name="T18" fmla="*/ 5600 w 11200"/>
                <a:gd name="T19" fmla="*/ 800 h 11200"/>
                <a:gd name="T20" fmla="*/ 4620 w 11200"/>
                <a:gd name="T21" fmla="*/ 7600 h 11200"/>
                <a:gd name="T22" fmla="*/ 4420 w 11200"/>
                <a:gd name="T23" fmla="*/ 7540 h 11200"/>
                <a:gd name="T24" fmla="*/ 4220 w 11200"/>
                <a:gd name="T25" fmla="*/ 7200 h 11200"/>
                <a:gd name="T26" fmla="*/ 4220 w 11200"/>
                <a:gd name="T27" fmla="*/ 4000 h 11200"/>
                <a:gd name="T28" fmla="*/ 4420 w 11200"/>
                <a:gd name="T29" fmla="*/ 3660 h 11200"/>
                <a:gd name="T30" fmla="*/ 4820 w 11200"/>
                <a:gd name="T31" fmla="*/ 3660 h 11200"/>
                <a:gd name="T32" fmla="*/ 7600 w 11200"/>
                <a:gd name="T33" fmla="*/ 5260 h 11200"/>
                <a:gd name="T34" fmla="*/ 7800 w 11200"/>
                <a:gd name="T35" fmla="*/ 5600 h 11200"/>
                <a:gd name="T36" fmla="*/ 7600 w 11200"/>
                <a:gd name="T37" fmla="*/ 5940 h 11200"/>
                <a:gd name="T38" fmla="*/ 4820 w 11200"/>
                <a:gd name="T39" fmla="*/ 7540 h 11200"/>
                <a:gd name="T40" fmla="*/ 4620 w 11200"/>
                <a:gd name="T41" fmla="*/ 7600 h 11200"/>
                <a:gd name="T42" fmla="*/ 5020 w 11200"/>
                <a:gd name="T43" fmla="*/ 4700 h 11200"/>
                <a:gd name="T44" fmla="*/ 5020 w 11200"/>
                <a:gd name="T45" fmla="*/ 6520 h 11200"/>
                <a:gd name="T46" fmla="*/ 6600 w 11200"/>
                <a:gd name="T47" fmla="*/ 5620 h 11200"/>
                <a:gd name="T48" fmla="*/ 5020 w 11200"/>
                <a:gd name="T49" fmla="*/ 4700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0" h="11200">
                  <a:moveTo>
                    <a:pt x="5600" y="11200"/>
                  </a:moveTo>
                  <a:cubicBezTo>
                    <a:pt x="2520" y="11200"/>
                    <a:pt x="0" y="8680"/>
                    <a:pt x="0" y="5600"/>
                  </a:cubicBezTo>
                  <a:cubicBezTo>
                    <a:pt x="0" y="2520"/>
                    <a:pt x="2520" y="0"/>
                    <a:pt x="5600" y="0"/>
                  </a:cubicBezTo>
                  <a:cubicBezTo>
                    <a:pt x="8680" y="0"/>
                    <a:pt x="11200" y="2520"/>
                    <a:pt x="11200" y="5600"/>
                  </a:cubicBezTo>
                  <a:cubicBezTo>
                    <a:pt x="11200" y="8680"/>
                    <a:pt x="8680" y="11200"/>
                    <a:pt x="5600" y="11200"/>
                  </a:cubicBezTo>
                  <a:close/>
                  <a:moveTo>
                    <a:pt x="5600" y="800"/>
                  </a:moveTo>
                  <a:cubicBezTo>
                    <a:pt x="2960" y="800"/>
                    <a:pt x="800" y="2960"/>
                    <a:pt x="800" y="5600"/>
                  </a:cubicBezTo>
                  <a:cubicBezTo>
                    <a:pt x="800" y="8240"/>
                    <a:pt x="2960" y="10400"/>
                    <a:pt x="5600" y="10400"/>
                  </a:cubicBezTo>
                  <a:cubicBezTo>
                    <a:pt x="8240" y="10400"/>
                    <a:pt x="10400" y="8240"/>
                    <a:pt x="10400" y="5600"/>
                  </a:cubicBezTo>
                  <a:cubicBezTo>
                    <a:pt x="10400" y="2960"/>
                    <a:pt x="8240" y="800"/>
                    <a:pt x="5600" y="800"/>
                  </a:cubicBezTo>
                  <a:close/>
                  <a:moveTo>
                    <a:pt x="4620" y="7600"/>
                  </a:moveTo>
                  <a:cubicBezTo>
                    <a:pt x="4560" y="7600"/>
                    <a:pt x="4480" y="7580"/>
                    <a:pt x="4420" y="7540"/>
                  </a:cubicBezTo>
                  <a:cubicBezTo>
                    <a:pt x="4300" y="7460"/>
                    <a:pt x="4220" y="7340"/>
                    <a:pt x="4220" y="7200"/>
                  </a:cubicBezTo>
                  <a:lnTo>
                    <a:pt x="4220" y="4000"/>
                  </a:lnTo>
                  <a:cubicBezTo>
                    <a:pt x="4220" y="3860"/>
                    <a:pt x="4300" y="3720"/>
                    <a:pt x="4420" y="3660"/>
                  </a:cubicBezTo>
                  <a:cubicBezTo>
                    <a:pt x="4540" y="3580"/>
                    <a:pt x="4700" y="3580"/>
                    <a:pt x="4820" y="3660"/>
                  </a:cubicBezTo>
                  <a:lnTo>
                    <a:pt x="7600" y="5260"/>
                  </a:lnTo>
                  <a:cubicBezTo>
                    <a:pt x="7720" y="5340"/>
                    <a:pt x="7800" y="5460"/>
                    <a:pt x="7800" y="5600"/>
                  </a:cubicBezTo>
                  <a:cubicBezTo>
                    <a:pt x="7800" y="5740"/>
                    <a:pt x="7720" y="5880"/>
                    <a:pt x="7600" y="5940"/>
                  </a:cubicBezTo>
                  <a:lnTo>
                    <a:pt x="4820" y="7540"/>
                  </a:lnTo>
                  <a:cubicBezTo>
                    <a:pt x="4760" y="7580"/>
                    <a:pt x="4680" y="7600"/>
                    <a:pt x="4620" y="7600"/>
                  </a:cubicBezTo>
                  <a:close/>
                  <a:moveTo>
                    <a:pt x="5020" y="4700"/>
                  </a:moveTo>
                  <a:lnTo>
                    <a:pt x="5020" y="6520"/>
                  </a:lnTo>
                  <a:lnTo>
                    <a:pt x="6600" y="5620"/>
                  </a:lnTo>
                  <a:lnTo>
                    <a:pt x="5020" y="4700"/>
                  </a:lnTo>
                  <a:close/>
                </a:path>
              </a:pathLst>
            </a:custGeom>
            <a:gradFill>
              <a:gsLst>
                <a:gs pos="0">
                  <a:srgbClr val="FF9000"/>
                </a:gs>
                <a:gs pos="100000">
                  <a:srgbClr val="C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框 1"/>
          <p:cNvSpPr txBox="1"/>
          <p:nvPr/>
        </p:nvSpPr>
        <p:spPr>
          <a:xfrm>
            <a:off x="7605767" y="3513969"/>
            <a:ext cx="3424355" cy="1723549"/>
          </a:xfrm>
          <a:prstGeom prst="rect">
            <a:avLst/>
          </a:prstGeom>
          <a:noFill/>
        </p:spPr>
        <p:txBody>
          <a:bodyPr wrap="square" rtlCol="0" anchor="t">
            <a:spAutoFit/>
          </a:bodyPr>
          <a:lstStyle/>
          <a:p>
            <a:pPr algn="ctr" fontAlgn="auto">
              <a:spcAft>
                <a:spcPts val="2400"/>
              </a:spcAft>
            </a:pPr>
            <a:r>
              <a:rPr lang="zh-CN" altLang="zh-CN" sz="2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中国落后于世界和东亚，</a:t>
            </a:r>
            <a:endParaRPr lang="en-US" altLang="zh-CN" sz="2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fontAlgn="auto">
              <a:spcAft>
                <a:spcPts val="2400"/>
              </a:spcAft>
            </a:pPr>
            <a:r>
              <a:rPr lang="zh-CN" altLang="en-US" sz="2200" b="1" dirty="0">
                <a:solidFill>
                  <a:schemeClr val="tx1"/>
                </a:solidFill>
                <a:latin typeface="微软雅黑" panose="020B0503020204020204" pitchFamily="34" charset="-122"/>
                <a:ea typeface="微软雅黑" panose="020B0503020204020204" pitchFamily="34" charset="-122"/>
                <a:sym typeface="+mn-ea"/>
              </a:rPr>
              <a:t>改革开放才能赶上时代，</a:t>
            </a:r>
            <a:endParaRPr lang="en-US" altLang="zh-CN" sz="2200" b="1" dirty="0">
              <a:solidFill>
                <a:schemeClr val="tx1"/>
              </a:solidFill>
              <a:latin typeface="微软雅黑" panose="020B0503020204020204" pitchFamily="34" charset="-122"/>
              <a:ea typeface="微软雅黑" panose="020B0503020204020204" pitchFamily="34" charset="-122"/>
              <a:sym typeface="+mn-ea"/>
            </a:endParaRPr>
          </a:p>
          <a:p>
            <a:pPr algn="ctr" fontAlgn="auto">
              <a:spcAft>
                <a:spcPts val="2400"/>
              </a:spcAft>
            </a:pPr>
            <a:r>
              <a:rPr lang="zh-CN" altLang="en-US" sz="2200" b="1" dirty="0">
                <a:solidFill>
                  <a:schemeClr val="tx1"/>
                </a:solidFill>
                <a:latin typeface="微软雅黑" panose="020B0503020204020204" pitchFamily="34" charset="-122"/>
                <a:ea typeface="微软雅黑" panose="020B0503020204020204" pitchFamily="34" charset="-122"/>
                <a:sym typeface="+mn-ea"/>
              </a:rPr>
              <a:t>改变命运。</a:t>
            </a:r>
          </a:p>
        </p:txBody>
      </p:sp>
      <p:sp>
        <p:nvSpPr>
          <p:cNvPr id="20" name="平行四边形 19"/>
          <p:cNvSpPr/>
          <p:nvPr/>
        </p:nvSpPr>
        <p:spPr>
          <a:xfrm>
            <a:off x="2535148" y="6210545"/>
            <a:ext cx="3959952" cy="432000"/>
          </a:xfrm>
          <a:prstGeom prst="parallelogram">
            <a:avLst/>
          </a:prstGeom>
          <a:gradFill>
            <a:gsLst>
              <a:gs pos="0">
                <a:srgbClr val="9E0406"/>
              </a:gs>
              <a:gs pos="100000">
                <a:srgbClr val="FF9000"/>
              </a:gs>
            </a:gsLst>
            <a:lin ang="0" scaled="0"/>
          </a:gradFill>
          <a:ln w="12700">
            <a:gradFill>
              <a:gsLst>
                <a:gs pos="0">
                  <a:schemeClr val="bg1">
                    <a:alpha val="0"/>
                  </a:schemeClr>
                </a:gs>
                <a:gs pos="100000">
                  <a:schemeClr val="bg1"/>
                </a:gs>
              </a:gsLst>
              <a:lin ang="0" scaled="0"/>
            </a:gradFill>
          </a:ln>
          <a:effectLst>
            <a:outerShdw blurRad="254000" dist="63500" dir="2700000" algn="tl"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effectLst>
                  <a:outerShdw blurRad="152400" dist="127000" dir="2700000" algn="tl">
                    <a:srgbClr val="000000">
                      <a:alpha val="25000"/>
                    </a:srgbClr>
                  </a:outerShdw>
                </a:effectLst>
                <a:latin typeface="微软雅黑" panose="020B0503020204020204" pitchFamily="34" charset="-122"/>
                <a:ea typeface="微软雅黑" panose="020B0503020204020204" pitchFamily="34" charset="-122"/>
              </a:rPr>
              <a:t>1978</a:t>
            </a:r>
            <a:r>
              <a:rPr lang="zh-CN" altLang="en-US" b="1" dirty="0">
                <a:effectLst>
                  <a:outerShdw blurRad="152400" dist="127000" dir="2700000" algn="tl">
                    <a:srgbClr val="000000">
                      <a:alpha val="25000"/>
                    </a:srgbClr>
                  </a:outerShdw>
                </a:effectLst>
                <a:latin typeface="微软雅黑" panose="020B0503020204020204" pitchFamily="34" charset="-122"/>
                <a:ea typeface="微软雅黑" panose="020B0503020204020204" pitchFamily="34" charset="-122"/>
              </a:rPr>
              <a:t>年</a:t>
            </a:r>
            <a:r>
              <a:rPr lang="en-US" altLang="zh-CN" b="1" dirty="0">
                <a:effectLst>
                  <a:outerShdw blurRad="152400" dist="127000" dir="2700000" algn="tl">
                    <a:srgbClr val="000000">
                      <a:alpha val="25000"/>
                    </a:srgbClr>
                  </a:outerShdw>
                </a:effectLst>
                <a:latin typeface="微软雅黑" panose="020B0503020204020204" pitchFamily="34" charset="-122"/>
                <a:ea typeface="微软雅黑" panose="020B0503020204020204" pitchFamily="34" charset="-122"/>
              </a:rPr>
              <a:t>10</a:t>
            </a:r>
            <a:r>
              <a:rPr lang="zh-CN" altLang="en-US" b="1" dirty="0">
                <a:effectLst>
                  <a:outerShdw blurRad="152400" dist="127000" dir="2700000" algn="tl">
                    <a:srgbClr val="000000">
                      <a:alpha val="25000"/>
                    </a:srgbClr>
                  </a:outerShdw>
                </a:effectLst>
                <a:latin typeface="微软雅黑" panose="020B0503020204020204" pitchFamily="34" charset="-122"/>
                <a:ea typeface="微软雅黑" panose="020B0503020204020204" pitchFamily="34" charset="-122"/>
              </a:rPr>
              <a:t>月邓小平访问日本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28"/>
                                        </p:tgtEl>
                                      </p:cBhvr>
                                    </p:animEffect>
                                    <p:animScale>
                                      <p:cBhvr>
                                        <p:cTn id="7" dur="500" autoRev="1" fill="hold"/>
                                        <p:tgtEl>
                                          <p:spTgt spid="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4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2" fill="remove" display="1">
                  <p:stCondLst>
                    <p:cond delay="indefinite"/>
                  </p:stCondLst>
                  <p:endCondLst>
                    <p:cond evt="onNext" delay="0">
                      <p:tgtEl>
                        <p:sldTgt/>
                      </p:tgtEl>
                    </p:cond>
                    <p:cond evt="onPrev" delay="0">
                      <p:tgtEl>
                        <p:sldTgt/>
                      </p:tgtEl>
                    </p:cond>
                  </p:endCondLst>
                </p:cTn>
                <p:tgtEl>
                  <p:spTgt spid="1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15642"/>
          <a:stretch>
            <a:fillRect/>
          </a:stretch>
        </p:blipFill>
        <p:spPr>
          <a:xfrm>
            <a:off x="0" y="0"/>
            <a:ext cx="12192000" cy="6858000"/>
          </a:xfrm>
          <a:prstGeom prst="rect">
            <a:avLst/>
          </a:prstGeom>
        </p:spPr>
      </p:pic>
      <p:sp>
        <p:nvSpPr>
          <p:cNvPr id="2" name="矩形: 对角圆角 7"/>
          <p:cNvSpPr>
            <a:spLocks noChangeAspect="1"/>
          </p:cNvSpPr>
          <p:nvPr/>
        </p:nvSpPr>
        <p:spPr>
          <a:xfrm>
            <a:off x="7255359" y="835571"/>
            <a:ext cx="864000" cy="864000"/>
          </a:xfrm>
          <a:prstGeom prst="round2DiagRect">
            <a:avLst/>
          </a:prstGeom>
          <a:solidFill>
            <a:schemeClr val="bg1"/>
          </a:solidFill>
          <a:ln w="6350">
            <a:gradFill>
              <a:gsLst>
                <a:gs pos="100000">
                  <a:srgbClr val="9E0406"/>
                </a:gs>
                <a:gs pos="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9E0406"/>
                </a:solidFill>
                <a:latin typeface="华文中宋" panose="02010600040101010101" pitchFamily="2" charset="-122"/>
                <a:ea typeface="华文中宋" panose="02010600040101010101" pitchFamily="2" charset="-122"/>
              </a:rPr>
              <a:t>放</a:t>
            </a:r>
          </a:p>
        </p:txBody>
      </p:sp>
      <p:sp>
        <p:nvSpPr>
          <p:cNvPr id="3" name="矩形: 对角圆角 8"/>
          <p:cNvSpPr>
            <a:spLocks noChangeAspect="1"/>
          </p:cNvSpPr>
          <p:nvPr/>
        </p:nvSpPr>
        <p:spPr>
          <a:xfrm>
            <a:off x="4089275" y="835571"/>
            <a:ext cx="864000" cy="864000"/>
          </a:xfrm>
          <a:prstGeom prst="round2DiagRect">
            <a:avLst/>
          </a:prstGeom>
          <a:solidFill>
            <a:schemeClr val="bg1"/>
          </a:solidFill>
          <a:ln w="6350">
            <a:gradFill>
              <a:gsLst>
                <a:gs pos="0">
                  <a:srgbClr val="9E0406"/>
                </a:gs>
                <a:gs pos="10000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9E0406"/>
                </a:solidFill>
                <a:latin typeface="华文中宋" panose="02010600040101010101" pitchFamily="2" charset="-122"/>
                <a:ea typeface="华文中宋" panose="02010600040101010101" pitchFamily="2" charset="-122"/>
              </a:rPr>
              <a:t>改</a:t>
            </a:r>
          </a:p>
        </p:txBody>
      </p:sp>
      <p:sp>
        <p:nvSpPr>
          <p:cNvPr id="4" name="矩形: 对角圆角 8"/>
          <p:cNvSpPr>
            <a:spLocks noChangeAspect="1"/>
          </p:cNvSpPr>
          <p:nvPr/>
        </p:nvSpPr>
        <p:spPr>
          <a:xfrm>
            <a:off x="5144636" y="835571"/>
            <a:ext cx="864000" cy="864000"/>
          </a:xfrm>
          <a:prstGeom prst="round2DiagRect">
            <a:avLst/>
          </a:prstGeom>
          <a:solidFill>
            <a:schemeClr val="bg1"/>
          </a:solidFill>
          <a:ln w="6350">
            <a:gradFill>
              <a:gsLst>
                <a:gs pos="0">
                  <a:srgbClr val="9E0406"/>
                </a:gs>
                <a:gs pos="10000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9E0406"/>
                </a:solidFill>
                <a:latin typeface="华文中宋" panose="02010600040101010101" pitchFamily="2" charset="-122"/>
                <a:ea typeface="华文中宋" panose="02010600040101010101" pitchFamily="2" charset="-122"/>
              </a:rPr>
              <a:t>革</a:t>
            </a:r>
          </a:p>
        </p:txBody>
      </p:sp>
      <p:sp>
        <p:nvSpPr>
          <p:cNvPr id="5" name="矩形: 对角圆角 7"/>
          <p:cNvSpPr>
            <a:spLocks noChangeAspect="1"/>
          </p:cNvSpPr>
          <p:nvPr/>
        </p:nvSpPr>
        <p:spPr>
          <a:xfrm>
            <a:off x="6199997" y="835571"/>
            <a:ext cx="864000" cy="864000"/>
          </a:xfrm>
          <a:prstGeom prst="round2DiagRect">
            <a:avLst/>
          </a:prstGeom>
          <a:solidFill>
            <a:schemeClr val="bg1"/>
          </a:solidFill>
          <a:ln w="6350">
            <a:gradFill>
              <a:gsLst>
                <a:gs pos="100000">
                  <a:srgbClr val="9E0406"/>
                </a:gs>
                <a:gs pos="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9E0406"/>
                </a:solidFill>
                <a:latin typeface="华文中宋" panose="02010600040101010101" pitchFamily="2" charset="-122"/>
                <a:ea typeface="华文中宋" panose="02010600040101010101" pitchFamily="2" charset="-122"/>
              </a:rPr>
              <a:t>开</a:t>
            </a:r>
          </a:p>
        </p:txBody>
      </p:sp>
      <p:grpSp>
        <p:nvGrpSpPr>
          <p:cNvPr id="6" name="组合 5"/>
          <p:cNvGrpSpPr/>
          <p:nvPr/>
        </p:nvGrpSpPr>
        <p:grpSpPr>
          <a:xfrm>
            <a:off x="695410" y="1992379"/>
            <a:ext cx="10801180" cy="3866310"/>
            <a:chOff x="1450770" y="2826094"/>
            <a:chExt cx="10801180" cy="3866310"/>
          </a:xfrm>
        </p:grpSpPr>
        <p:sp>
          <p:nvSpPr>
            <p:cNvPr id="7" name="矩形 6"/>
            <p:cNvSpPr/>
            <p:nvPr/>
          </p:nvSpPr>
          <p:spPr>
            <a:xfrm flipV="1">
              <a:off x="1523950" y="2912404"/>
              <a:ext cx="10728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flipV="1">
              <a:off x="1450770" y="2826094"/>
              <a:ext cx="10728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708935" y="2289635"/>
            <a:ext cx="8774131" cy="3185487"/>
          </a:xfrm>
          <a:prstGeom prst="rect">
            <a:avLst/>
          </a:prstGeom>
          <a:noFill/>
        </p:spPr>
        <p:txBody>
          <a:bodyPr wrap="square" rtlCol="0">
            <a:spAutoFit/>
          </a:bodyPr>
          <a:lstStyle/>
          <a:p>
            <a:pPr algn="ctr">
              <a:spcAft>
                <a:spcPts val="4200"/>
              </a:spcAft>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解决好生产力和生产关系的矛盾，解放和发展生产力</a:t>
            </a:r>
          </a:p>
          <a:p>
            <a:pPr algn="ctr">
              <a:spcAft>
                <a:spcPts val="4200"/>
              </a:spcAft>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解决好经济基础和上层建筑的矛盾，完善和发展社会主义制度</a:t>
            </a:r>
            <a:endParaRPr lang="en-US" altLang="zh-CN" sz="2400" b="1" dirty="0">
              <a:solidFill>
                <a:schemeClr val="tx1">
                  <a:lumMod val="85000"/>
                  <a:lumOff val="15000"/>
                </a:schemeClr>
              </a:solidFill>
              <a:latin typeface="华文中宋" panose="02010600040101010101" pitchFamily="2" charset="-122"/>
              <a:ea typeface="华文中宋" panose="02010600040101010101" pitchFamily="2" charset="-122"/>
            </a:endParaRPr>
          </a:p>
          <a:p>
            <a:pPr algn="ctr">
              <a:spcAft>
                <a:spcPts val="4200"/>
              </a:spcAft>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进行广泛而深刻的社会变革，推动走出一条中国式现代化道路</a:t>
            </a:r>
            <a:endParaRPr lang="en-US" altLang="zh-CN" sz="2400" b="1" dirty="0">
              <a:solidFill>
                <a:schemeClr val="tx1">
                  <a:lumMod val="85000"/>
                  <a:lumOff val="15000"/>
                </a:schemeClr>
              </a:solidFill>
              <a:latin typeface="华文中宋" panose="02010600040101010101" pitchFamily="2" charset="-122"/>
              <a:ea typeface="华文中宋" panose="02010600040101010101" pitchFamily="2" charset="-122"/>
            </a:endParaRPr>
          </a:p>
          <a:p>
            <a:pPr algn="ctr">
              <a:spcAft>
                <a:spcPts val="4200"/>
              </a:spcAft>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吸收人类一切优秀文明成果，创造人类文明新形态</a:t>
            </a:r>
          </a:p>
        </p:txBody>
      </p:sp>
      <p:cxnSp>
        <p:nvCxnSpPr>
          <p:cNvPr id="11" name="直接连接符 10"/>
          <p:cNvCxnSpPr/>
          <p:nvPr/>
        </p:nvCxnSpPr>
        <p:spPr>
          <a:xfrm>
            <a:off x="1775716" y="2958956"/>
            <a:ext cx="8640567" cy="0"/>
          </a:xfrm>
          <a:prstGeom prst="line">
            <a:avLst/>
          </a:prstGeom>
          <a:ln>
            <a:solidFill>
              <a:srgbClr val="9E040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775716" y="3865253"/>
            <a:ext cx="8640567" cy="0"/>
          </a:xfrm>
          <a:prstGeom prst="line">
            <a:avLst/>
          </a:prstGeom>
          <a:ln>
            <a:solidFill>
              <a:srgbClr val="9E040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775716" y="4771550"/>
            <a:ext cx="8640567" cy="0"/>
          </a:xfrm>
          <a:prstGeom prst="line">
            <a:avLst/>
          </a:prstGeom>
          <a:ln>
            <a:solidFill>
              <a:srgbClr val="9E0406"/>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32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877400" y="1570276"/>
            <a:ext cx="2437200" cy="450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东方之冠图片素材"/>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929" t="547" r="42853"/>
          <a:stretch>
            <a:fillRect/>
          </a:stretch>
        </p:blipFill>
        <p:spPr bwMode="auto">
          <a:xfrm>
            <a:off x="4877400" y="1570276"/>
            <a:ext cx="2437200" cy="3420000"/>
          </a:xfrm>
          <a:custGeom>
            <a:avLst/>
            <a:gdLst>
              <a:gd name="connsiteX0" fmla="*/ 0 w 2437200"/>
              <a:gd name="connsiteY0" fmla="*/ 0 h 3420000"/>
              <a:gd name="connsiteX1" fmla="*/ 2437200 w 2437200"/>
              <a:gd name="connsiteY1" fmla="*/ 0 h 3420000"/>
              <a:gd name="connsiteX2" fmla="*/ 2437200 w 2437200"/>
              <a:gd name="connsiteY2" fmla="*/ 3420000 h 3420000"/>
              <a:gd name="connsiteX3" fmla="*/ 0 w 2437200"/>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2437200" h="3420000">
                <a:moveTo>
                  <a:pt x="0" y="0"/>
                </a:moveTo>
                <a:lnTo>
                  <a:pt x="2437200" y="0"/>
                </a:lnTo>
                <a:lnTo>
                  <a:pt x="2437200" y="3420000"/>
                </a:lnTo>
                <a:lnTo>
                  <a:pt x="0" y="3420000"/>
                </a:lnTo>
                <a:close/>
              </a:path>
            </a:pathLst>
          </a:custGeom>
          <a:extLst>
            <a:ext uri="{909E8E84-426E-40DD-AFC4-6F175D3DCCD1}">
              <a14:hiddenFill xmlns:a14="http://schemas.microsoft.com/office/drawing/2010/main">
                <a:solidFill>
                  <a:srgbClr val="FFFFFF"/>
                </a:solidFill>
              </a14:hiddenFill>
            </a:ext>
          </a:extLst>
        </p:spPr>
      </p:pic>
      <p:sp>
        <p:nvSpPr>
          <p:cNvPr id="2" name="对角圆角矩形 1"/>
          <p:cNvSpPr/>
          <p:nvPr/>
        </p:nvSpPr>
        <p:spPr>
          <a:xfrm flipH="1">
            <a:off x="4206000" y="745087"/>
            <a:ext cx="378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改革开放</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40</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年取得辉煌成就</a:t>
            </a:r>
          </a:p>
        </p:txBody>
      </p:sp>
      <p:grpSp>
        <p:nvGrpSpPr>
          <p:cNvPr id="32" name="组合 31"/>
          <p:cNvGrpSpPr/>
          <p:nvPr/>
        </p:nvGrpSpPr>
        <p:grpSpPr>
          <a:xfrm>
            <a:off x="0" y="1570276"/>
            <a:ext cx="2437200" cy="4500000"/>
            <a:chOff x="0" y="1817491"/>
            <a:chExt cx="2437200" cy="4500000"/>
          </a:xfrm>
        </p:grpSpPr>
        <p:sp>
          <p:nvSpPr>
            <p:cNvPr id="8" name="矩形 7"/>
            <p:cNvSpPr/>
            <p:nvPr/>
          </p:nvSpPr>
          <p:spPr>
            <a:xfrm>
              <a:off x="0" y="1817491"/>
              <a:ext cx="2437200" cy="450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b="6829"/>
            <a:stretch>
              <a:fillRect/>
            </a:stretch>
          </p:blipFill>
          <p:spPr>
            <a:xfrm>
              <a:off x="0" y="1817491"/>
              <a:ext cx="2437200" cy="3420000"/>
            </a:xfrm>
            <a:custGeom>
              <a:avLst/>
              <a:gdLst>
                <a:gd name="connsiteX0" fmla="*/ 0 w 2437200"/>
                <a:gd name="connsiteY0" fmla="*/ 0 h 3420000"/>
                <a:gd name="connsiteX1" fmla="*/ 2437200 w 2437200"/>
                <a:gd name="connsiteY1" fmla="*/ 0 h 3420000"/>
                <a:gd name="connsiteX2" fmla="*/ 2437200 w 2437200"/>
                <a:gd name="connsiteY2" fmla="*/ 3420000 h 3420000"/>
                <a:gd name="connsiteX3" fmla="*/ 0 w 2437200"/>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2437200" h="3420000">
                  <a:moveTo>
                    <a:pt x="0" y="0"/>
                  </a:moveTo>
                  <a:lnTo>
                    <a:pt x="2437200" y="0"/>
                  </a:lnTo>
                  <a:lnTo>
                    <a:pt x="2437200" y="3420000"/>
                  </a:lnTo>
                  <a:lnTo>
                    <a:pt x="0" y="3420000"/>
                  </a:lnTo>
                  <a:close/>
                </a:path>
              </a:pathLst>
            </a:custGeom>
          </p:spPr>
        </p:pic>
      </p:grpSp>
      <p:sp>
        <p:nvSpPr>
          <p:cNvPr id="38" name="文本框 37"/>
          <p:cNvSpPr txBox="1"/>
          <p:nvPr/>
        </p:nvSpPr>
        <p:spPr>
          <a:xfrm>
            <a:off x="5009076" y="5224853"/>
            <a:ext cx="2167847" cy="600164"/>
          </a:xfrm>
          <a:prstGeom prst="rect">
            <a:avLst/>
          </a:prstGeom>
          <a:noFill/>
        </p:spPr>
        <p:txBody>
          <a:bodyPr wrap="square" rtlCol="0">
            <a:spAutoFit/>
          </a:bodyPr>
          <a:lstStyle/>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文化自信不断增强</a:t>
            </a:r>
          </a:p>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国家文化软实力大幅提升</a:t>
            </a:r>
          </a:p>
        </p:txBody>
      </p:sp>
      <p:grpSp>
        <p:nvGrpSpPr>
          <p:cNvPr id="26" name="组合 25"/>
          <p:cNvGrpSpPr/>
          <p:nvPr/>
        </p:nvGrpSpPr>
        <p:grpSpPr>
          <a:xfrm>
            <a:off x="9754800" y="1570276"/>
            <a:ext cx="2437200" cy="4500000"/>
            <a:chOff x="9754800" y="1817491"/>
            <a:chExt cx="2437200" cy="4500000"/>
          </a:xfrm>
        </p:grpSpPr>
        <p:sp>
          <p:nvSpPr>
            <p:cNvPr id="13" name="矩形 12"/>
            <p:cNvSpPr/>
            <p:nvPr/>
          </p:nvSpPr>
          <p:spPr>
            <a:xfrm>
              <a:off x="9754800" y="1817491"/>
              <a:ext cx="2437200" cy="450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b="17826"/>
            <a:stretch>
              <a:fillRect/>
            </a:stretch>
          </p:blipFill>
          <p:spPr>
            <a:xfrm>
              <a:off x="9754800" y="1817491"/>
              <a:ext cx="2437200" cy="3420000"/>
            </a:xfrm>
            <a:custGeom>
              <a:avLst/>
              <a:gdLst>
                <a:gd name="connsiteX0" fmla="*/ 0 w 2437200"/>
                <a:gd name="connsiteY0" fmla="*/ 0 h 3420000"/>
                <a:gd name="connsiteX1" fmla="*/ 2437200 w 2437200"/>
                <a:gd name="connsiteY1" fmla="*/ 0 h 3420000"/>
                <a:gd name="connsiteX2" fmla="*/ 2437200 w 2437200"/>
                <a:gd name="connsiteY2" fmla="*/ 3420000 h 3420000"/>
                <a:gd name="connsiteX3" fmla="*/ 0 w 2437200"/>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2437200" h="3420000">
                  <a:moveTo>
                    <a:pt x="0" y="0"/>
                  </a:moveTo>
                  <a:lnTo>
                    <a:pt x="2437200" y="0"/>
                  </a:lnTo>
                  <a:lnTo>
                    <a:pt x="2437200" y="3420000"/>
                  </a:lnTo>
                  <a:lnTo>
                    <a:pt x="0" y="3420000"/>
                  </a:lnTo>
                  <a:close/>
                </a:path>
              </a:pathLst>
            </a:custGeom>
          </p:spPr>
        </p:pic>
      </p:grpSp>
      <p:sp>
        <p:nvSpPr>
          <p:cNvPr id="41" name="立方体 40"/>
          <p:cNvSpPr/>
          <p:nvPr/>
        </p:nvSpPr>
        <p:spPr>
          <a:xfrm>
            <a:off x="10211399" y="4678235"/>
            <a:ext cx="1512000" cy="432000"/>
          </a:xfrm>
          <a:prstGeom prst="cube">
            <a:avLst>
              <a:gd name="adj" fmla="val 7589"/>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生态文明</a:t>
            </a:r>
          </a:p>
        </p:txBody>
      </p:sp>
      <p:sp>
        <p:nvSpPr>
          <p:cNvPr id="42" name="文本框 41"/>
          <p:cNvSpPr txBox="1"/>
          <p:nvPr/>
        </p:nvSpPr>
        <p:spPr>
          <a:xfrm>
            <a:off x="9883476" y="5224853"/>
            <a:ext cx="2167847" cy="600164"/>
          </a:xfrm>
          <a:prstGeom prst="rect">
            <a:avLst/>
          </a:prstGeom>
          <a:noFill/>
        </p:spPr>
        <p:txBody>
          <a:bodyPr wrap="square" rtlCol="0">
            <a:spAutoFit/>
          </a:bodyPr>
          <a:lstStyle/>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生态环境治理明显加强</a:t>
            </a:r>
          </a:p>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伟大祖国更加美丽宜人</a:t>
            </a:r>
          </a:p>
        </p:txBody>
      </p:sp>
      <p:sp>
        <p:nvSpPr>
          <p:cNvPr id="9" name="矩形 8"/>
          <p:cNvSpPr/>
          <p:nvPr/>
        </p:nvSpPr>
        <p:spPr>
          <a:xfrm>
            <a:off x="2438700" y="1390276"/>
            <a:ext cx="2437200" cy="486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7316100" y="1390276"/>
            <a:ext cx="2437200" cy="4860000"/>
            <a:chOff x="7316100" y="1817491"/>
            <a:chExt cx="2437200" cy="4860000"/>
          </a:xfrm>
        </p:grpSpPr>
        <p:sp>
          <p:nvSpPr>
            <p:cNvPr id="12" name="矩形 11"/>
            <p:cNvSpPr/>
            <p:nvPr/>
          </p:nvSpPr>
          <p:spPr>
            <a:xfrm>
              <a:off x="7316100" y="1817491"/>
              <a:ext cx="2437200" cy="486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b="860"/>
            <a:stretch>
              <a:fillRect/>
            </a:stretch>
          </p:blipFill>
          <p:spPr>
            <a:xfrm>
              <a:off x="7316100" y="1817491"/>
              <a:ext cx="2437200" cy="3600000"/>
            </a:xfrm>
            <a:custGeom>
              <a:avLst/>
              <a:gdLst>
                <a:gd name="connsiteX0" fmla="*/ 0 w 2437200"/>
                <a:gd name="connsiteY0" fmla="*/ 0 h 3420000"/>
                <a:gd name="connsiteX1" fmla="*/ 2437200 w 2437200"/>
                <a:gd name="connsiteY1" fmla="*/ 0 h 3420000"/>
                <a:gd name="connsiteX2" fmla="*/ 2437200 w 2437200"/>
                <a:gd name="connsiteY2" fmla="*/ 3420000 h 3420000"/>
                <a:gd name="connsiteX3" fmla="*/ 0 w 2437200"/>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2437200" h="3420000">
                  <a:moveTo>
                    <a:pt x="0" y="0"/>
                  </a:moveTo>
                  <a:lnTo>
                    <a:pt x="2437200" y="0"/>
                  </a:lnTo>
                  <a:lnTo>
                    <a:pt x="2437200" y="3420000"/>
                  </a:lnTo>
                  <a:lnTo>
                    <a:pt x="0" y="3420000"/>
                  </a:lnTo>
                  <a:close/>
                </a:path>
              </a:pathLst>
            </a:custGeom>
          </p:spPr>
        </p:pic>
      </p:grpSp>
      <p:sp>
        <p:nvSpPr>
          <p:cNvPr id="39" name="立方体 38"/>
          <p:cNvSpPr/>
          <p:nvPr/>
        </p:nvSpPr>
        <p:spPr>
          <a:xfrm>
            <a:off x="7774199" y="4678235"/>
            <a:ext cx="1512000" cy="432000"/>
          </a:xfrm>
          <a:prstGeom prst="cube">
            <a:avLst>
              <a:gd name="adj" fmla="val 7589"/>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社会</a:t>
            </a:r>
          </a:p>
        </p:txBody>
      </p:sp>
      <p:sp>
        <p:nvSpPr>
          <p:cNvPr id="40" name="文本框 39"/>
          <p:cNvSpPr txBox="1"/>
          <p:nvPr/>
        </p:nvSpPr>
        <p:spPr>
          <a:xfrm>
            <a:off x="7545550" y="5224853"/>
            <a:ext cx="1986455" cy="815608"/>
          </a:xfrm>
          <a:prstGeom prst="rect">
            <a:avLst/>
          </a:prstGeom>
          <a:noFill/>
        </p:spPr>
        <p:txBody>
          <a:bodyPr wrap="square" rtlCol="0">
            <a:spAutoFit/>
          </a:bodyPr>
          <a:lstStyle/>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建成世界上最大的社会保障体系</a:t>
            </a:r>
          </a:p>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全面建成小康社会</a:t>
            </a:r>
          </a:p>
        </p:txBody>
      </p:sp>
      <p:pic>
        <p:nvPicPr>
          <p:cNvPr id="4" name="图片 3" descr="北京：人民大会堂编辑图片素材-ID:1319911826"/>
          <p:cNvPicPr>
            <a:picLocks noChangeAspect="1" noChangeArrowheads="1"/>
          </p:cNvPicPr>
          <p:nvPr/>
        </p:nvPicPr>
        <p:blipFill rotWithShape="1">
          <a:blip r:embed="rId8">
            <a:extLst>
              <a:ext uri="{28A0092B-C50C-407E-A947-70E740481C1C}">
                <a14:useLocalDpi xmlns:a14="http://schemas.microsoft.com/office/drawing/2010/main" val="0"/>
              </a:ext>
            </a:extLst>
          </a:blip>
          <a:srcRect l="27601" t="1684" r="28715" b="1469"/>
          <a:stretch>
            <a:fillRect/>
          </a:stretch>
        </p:blipFill>
        <p:spPr bwMode="auto">
          <a:xfrm>
            <a:off x="2438700" y="1390276"/>
            <a:ext cx="2437200" cy="3600000"/>
          </a:xfrm>
          <a:custGeom>
            <a:avLst/>
            <a:gdLst>
              <a:gd name="connsiteX0" fmla="*/ 0 w 2437200"/>
              <a:gd name="connsiteY0" fmla="*/ 0 h 3600000"/>
              <a:gd name="connsiteX1" fmla="*/ 2437200 w 2437200"/>
              <a:gd name="connsiteY1" fmla="*/ 0 h 3600000"/>
              <a:gd name="connsiteX2" fmla="*/ 2437200 w 2437200"/>
              <a:gd name="connsiteY2" fmla="*/ 3600000 h 3600000"/>
              <a:gd name="connsiteX3" fmla="*/ 0 w 2437200"/>
              <a:gd name="connsiteY3" fmla="*/ 3600000 h 3600000"/>
            </a:gdLst>
            <a:ahLst/>
            <a:cxnLst>
              <a:cxn ang="0">
                <a:pos x="connsiteX0" y="connsiteY0"/>
              </a:cxn>
              <a:cxn ang="0">
                <a:pos x="connsiteX1" y="connsiteY1"/>
              </a:cxn>
              <a:cxn ang="0">
                <a:pos x="connsiteX2" y="connsiteY2"/>
              </a:cxn>
              <a:cxn ang="0">
                <a:pos x="connsiteX3" y="connsiteY3"/>
              </a:cxn>
            </a:cxnLst>
            <a:rect l="l" t="t" r="r" b="b"/>
            <a:pathLst>
              <a:path w="2437200" h="3600000">
                <a:moveTo>
                  <a:pt x="0" y="0"/>
                </a:moveTo>
                <a:lnTo>
                  <a:pt x="2437200" y="0"/>
                </a:lnTo>
                <a:lnTo>
                  <a:pt x="2437200" y="3600000"/>
                </a:lnTo>
                <a:lnTo>
                  <a:pt x="0" y="3600000"/>
                </a:lnTo>
                <a:close/>
              </a:path>
            </a:pathLst>
          </a:custGeom>
          <a:extLst>
            <a:ext uri="{909E8E84-426E-40DD-AFC4-6F175D3DCCD1}">
              <a14:hiddenFill xmlns:a14="http://schemas.microsoft.com/office/drawing/2010/main">
                <a:solidFill>
                  <a:srgbClr val="FFFFFF"/>
                </a:solidFill>
              </a14:hiddenFill>
            </a:ext>
          </a:extLst>
        </p:spPr>
      </p:pic>
      <p:sp>
        <p:nvSpPr>
          <p:cNvPr id="33" name="立方体 32"/>
          <p:cNvSpPr/>
          <p:nvPr/>
        </p:nvSpPr>
        <p:spPr>
          <a:xfrm>
            <a:off x="462599" y="4678235"/>
            <a:ext cx="1512000" cy="432000"/>
          </a:xfrm>
          <a:prstGeom prst="cube">
            <a:avLst>
              <a:gd name="adj" fmla="val 7589"/>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经济</a:t>
            </a:r>
          </a:p>
        </p:txBody>
      </p:sp>
      <p:sp>
        <p:nvSpPr>
          <p:cNvPr id="34" name="文本框 33"/>
          <p:cNvSpPr txBox="1"/>
          <p:nvPr/>
        </p:nvSpPr>
        <p:spPr>
          <a:xfrm>
            <a:off x="134676" y="5224853"/>
            <a:ext cx="2167847" cy="600164"/>
          </a:xfrm>
          <a:prstGeom prst="rect">
            <a:avLst/>
          </a:prstGeom>
          <a:noFill/>
        </p:spPr>
        <p:txBody>
          <a:bodyPr wrap="square" rtlCol="0">
            <a:spAutoFit/>
          </a:bodyPr>
          <a:lstStyle/>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经济总量跃居世界第二</a:t>
            </a:r>
          </a:p>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人民生活水平极大提高</a:t>
            </a:r>
          </a:p>
        </p:txBody>
      </p:sp>
      <p:sp>
        <p:nvSpPr>
          <p:cNvPr id="37" name="立方体 36"/>
          <p:cNvSpPr/>
          <p:nvPr/>
        </p:nvSpPr>
        <p:spPr>
          <a:xfrm>
            <a:off x="5336999" y="4678235"/>
            <a:ext cx="1512000" cy="432000"/>
          </a:xfrm>
          <a:prstGeom prst="cube">
            <a:avLst>
              <a:gd name="adj" fmla="val 7589"/>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文化</a:t>
            </a:r>
          </a:p>
        </p:txBody>
      </p:sp>
      <p:sp>
        <p:nvSpPr>
          <p:cNvPr id="35" name="立方体 34"/>
          <p:cNvSpPr/>
          <p:nvPr/>
        </p:nvSpPr>
        <p:spPr>
          <a:xfrm>
            <a:off x="2899799" y="4678235"/>
            <a:ext cx="1512000" cy="432000"/>
          </a:xfrm>
          <a:prstGeom prst="cube">
            <a:avLst>
              <a:gd name="adj" fmla="val 7589"/>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政治</a:t>
            </a:r>
          </a:p>
        </p:txBody>
      </p:sp>
      <p:sp>
        <p:nvSpPr>
          <p:cNvPr id="36" name="文本框 35"/>
          <p:cNvSpPr txBox="1"/>
          <p:nvPr/>
        </p:nvSpPr>
        <p:spPr>
          <a:xfrm>
            <a:off x="2571876" y="5224853"/>
            <a:ext cx="2167847" cy="600164"/>
          </a:xfrm>
          <a:prstGeom prst="rect">
            <a:avLst/>
          </a:prstGeom>
          <a:noFill/>
        </p:spPr>
        <p:txBody>
          <a:bodyPr wrap="square" rtlCol="0">
            <a:spAutoFit/>
          </a:bodyPr>
          <a:lstStyle/>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政治稳定</a:t>
            </a:r>
          </a:p>
          <a:p>
            <a:pPr algn="ctr">
              <a:spcAft>
                <a:spcPts val="600"/>
              </a:spcAft>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人民民主不断扩大</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39739"/>
            <a:ext cx="12192000" cy="342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5" name="图表 34"/>
          <p:cNvGraphicFramePr>
            <a:graphicFrameLocks noChangeAspect="1"/>
          </p:cNvGraphicFramePr>
          <p:nvPr/>
        </p:nvGraphicFramePr>
        <p:xfrm>
          <a:off x="736397" y="929729"/>
          <a:ext cx="11382147" cy="2880000"/>
        </p:xfrm>
        <a:graphic>
          <a:graphicData uri="http://schemas.openxmlformats.org/drawingml/2006/chart">
            <c:chart xmlns:c="http://schemas.openxmlformats.org/drawingml/2006/chart" xmlns:r="http://schemas.openxmlformats.org/officeDocument/2006/relationships" r:id="rId3"/>
          </a:graphicData>
        </a:graphic>
      </p:graphicFrame>
      <p:sp>
        <p:nvSpPr>
          <p:cNvPr id="36" name="文本框 35"/>
          <p:cNvSpPr txBox="1"/>
          <p:nvPr/>
        </p:nvSpPr>
        <p:spPr>
          <a:xfrm>
            <a:off x="9245301" y="2535713"/>
            <a:ext cx="1283335" cy="275590"/>
          </a:xfrm>
          <a:prstGeom prst="rect">
            <a:avLst/>
          </a:prstGeom>
          <a:noFill/>
        </p:spPr>
        <p:txBody>
          <a:bodyPr wrap="none" rtlCol="0">
            <a:spAutoFit/>
          </a:bodyPr>
          <a:lstStyle/>
          <a:p>
            <a:pPr algn="l"/>
            <a:r>
              <a:rPr lang="en-US" altLang="zh-CN" sz="1200" b="1" dirty="0">
                <a:solidFill>
                  <a:srgbClr val="9E0406"/>
                </a:solidFill>
                <a:latin typeface="微软雅黑" panose="020B0503020204020204" pitchFamily="34" charset="-122"/>
                <a:ea typeface="微软雅黑" panose="020B0503020204020204" pitchFamily="34" charset="-122"/>
              </a:rPr>
              <a:t>1143669.7</a:t>
            </a:r>
            <a:r>
              <a:rPr lang="zh-CN" altLang="en-US" sz="1200" b="1" dirty="0">
                <a:solidFill>
                  <a:srgbClr val="9E0406"/>
                </a:solidFill>
                <a:latin typeface="微软雅黑" panose="020B0503020204020204" pitchFamily="34" charset="-122"/>
                <a:ea typeface="微软雅黑" panose="020B0503020204020204" pitchFamily="34" charset="-122"/>
              </a:rPr>
              <a:t>亿元</a:t>
            </a:r>
          </a:p>
        </p:txBody>
      </p:sp>
      <p:sp>
        <p:nvSpPr>
          <p:cNvPr id="37" name="文本框 36"/>
          <p:cNvSpPr txBox="1"/>
          <p:nvPr/>
        </p:nvSpPr>
        <p:spPr>
          <a:xfrm>
            <a:off x="5341163" y="1948377"/>
            <a:ext cx="1051560" cy="275590"/>
          </a:xfrm>
          <a:prstGeom prst="rect">
            <a:avLst/>
          </a:prstGeom>
          <a:noFill/>
        </p:spPr>
        <p:txBody>
          <a:bodyPr wrap="none" rtlCol="0">
            <a:spAutoFit/>
          </a:bodyPr>
          <a:lstStyle/>
          <a:p>
            <a:r>
              <a:rPr lang="en-US" altLang="zh-CN" sz="1200" b="1" dirty="0">
                <a:solidFill>
                  <a:schemeClr val="accent1">
                    <a:lumMod val="50000"/>
                  </a:schemeClr>
                </a:solidFill>
                <a:latin typeface="微软雅黑" panose="020B0503020204020204" pitchFamily="34" charset="-122"/>
                <a:ea typeface="微软雅黑" panose="020B0503020204020204" pitchFamily="34" charset="-122"/>
              </a:rPr>
              <a:t>538580</a:t>
            </a:r>
            <a:r>
              <a:rPr lang="zh-CN" altLang="en-US" sz="1200" b="1" dirty="0">
                <a:solidFill>
                  <a:schemeClr val="accent1">
                    <a:lumMod val="50000"/>
                  </a:schemeClr>
                </a:solidFill>
                <a:latin typeface="微软雅黑" panose="020B0503020204020204" pitchFamily="34" charset="-122"/>
                <a:ea typeface="微软雅黑" panose="020B0503020204020204" pitchFamily="34" charset="-122"/>
              </a:rPr>
              <a:t>亿元</a:t>
            </a:r>
          </a:p>
        </p:txBody>
      </p:sp>
      <p:sp>
        <p:nvSpPr>
          <p:cNvPr id="38" name="文本框 37"/>
          <p:cNvSpPr txBox="1"/>
          <p:nvPr/>
        </p:nvSpPr>
        <p:spPr>
          <a:xfrm>
            <a:off x="1711595" y="1368830"/>
            <a:ext cx="1008609" cy="276999"/>
          </a:xfrm>
          <a:prstGeom prst="rect">
            <a:avLst/>
          </a:prstGeom>
          <a:noFill/>
        </p:spPr>
        <p:txBody>
          <a:bodyPr wrap="none" rtlCol="0">
            <a:spAutoFit/>
          </a:bodyPr>
          <a:lstStyle/>
          <a:p>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rPr>
              <a:t>3678.7</a:t>
            </a: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rPr>
              <a:t>亿元</a:t>
            </a:r>
          </a:p>
        </p:txBody>
      </p:sp>
      <p:grpSp>
        <p:nvGrpSpPr>
          <p:cNvPr id="8" name="组合 7"/>
          <p:cNvGrpSpPr/>
          <p:nvPr/>
        </p:nvGrpSpPr>
        <p:grpSpPr>
          <a:xfrm>
            <a:off x="1150044" y="4402211"/>
            <a:ext cx="9987100" cy="1620000"/>
            <a:chOff x="1150044" y="4402211"/>
            <a:chExt cx="9987100" cy="1620000"/>
          </a:xfrm>
        </p:grpSpPr>
        <p:sp>
          <p:nvSpPr>
            <p:cNvPr id="7" name="矩形 6"/>
            <p:cNvSpPr/>
            <p:nvPr/>
          </p:nvSpPr>
          <p:spPr>
            <a:xfrm>
              <a:off x="2137144" y="4582211"/>
              <a:ext cx="9000000" cy="144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040578" y="4762211"/>
              <a:ext cx="7740000" cy="1014730"/>
            </a:xfrm>
            <a:prstGeom prst="rect">
              <a:avLst/>
            </a:prstGeom>
            <a:noFill/>
            <a:ln w="9525">
              <a:noFill/>
            </a:ln>
          </p:spPr>
          <p:txBody>
            <a:bodyPr wrap="square">
              <a:spAutoFit/>
            </a:bodyPr>
            <a:lstStyle/>
            <a:p>
              <a:pPr marL="0" algn="just" latinLnBrk="0">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改革开放</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40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多年来，我国经济一直保持中高速增长，在世界主要国家中名列前茅。近年来，我国对</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世界经济增长贡献率超过</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30%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p>
          </p:txBody>
        </p:sp>
        <p:sp>
          <p:nvSpPr>
            <p:cNvPr id="41" name="箭头: 上 2"/>
            <p:cNvSpPr/>
            <p:nvPr/>
          </p:nvSpPr>
          <p:spPr>
            <a:xfrm>
              <a:off x="1150044" y="4402211"/>
              <a:ext cx="1980000" cy="1620000"/>
            </a:xfrm>
            <a:prstGeom prst="upArrow">
              <a:avLst>
                <a:gd name="adj1" fmla="val 66013"/>
                <a:gd name="adj2" fmla="val 49349"/>
              </a:avLst>
            </a:prstGeom>
            <a:gradFill>
              <a:gsLst>
                <a:gs pos="100000">
                  <a:srgbClr val="9E0406"/>
                </a:gs>
                <a:gs pos="0">
                  <a:schemeClr val="accent2"/>
                </a:gs>
              </a:gsLst>
              <a:lin ang="5400000" scaled="1"/>
            </a:gradFill>
            <a:ln>
              <a:noFill/>
            </a:ln>
            <a:effectLst>
              <a:outerShdw blurRad="215900" dist="381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508018" y="5020939"/>
              <a:ext cx="1279517" cy="830997"/>
            </a:xfrm>
            <a:prstGeom prst="rect">
              <a:avLst/>
            </a:prstGeom>
          </p:spPr>
          <p:txBody>
            <a:bodyPr wrap="none">
              <a:spAutoFit/>
            </a:bodyPr>
            <a:lstStyle/>
            <a:p>
              <a:r>
                <a:rPr lang="en-US" altLang="zh-CN" sz="4800" b="1" dirty="0">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30</a:t>
              </a:r>
              <a:r>
                <a:rPr lang="en-US" altLang="zh-CN" sz="2800" b="1" dirty="0">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endParaRPr lang="zh-CN" altLang="en-US" sz="2800" b="1" dirty="0">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effectLst>
                  <a:outerShdw blurRad="38100" dist="38100" dir="2700000" algn="tl">
                    <a:srgbClr val="000000">
                      <a:alpha val="43137"/>
                    </a:srgbClr>
                  </a:outerShdw>
                </a:effectLst>
              </a:endParaRPr>
            </a:p>
          </p:txBody>
        </p:sp>
      </p:grpSp>
      <p:sp>
        <p:nvSpPr>
          <p:cNvPr id="2" name="文本框 1"/>
          <p:cNvSpPr txBox="1"/>
          <p:nvPr/>
        </p:nvSpPr>
        <p:spPr>
          <a:xfrm>
            <a:off x="3278169" y="3658184"/>
            <a:ext cx="5635663" cy="307777"/>
          </a:xfrm>
          <a:prstGeom prst="rect">
            <a:avLst/>
          </a:prstGeom>
          <a:noFill/>
        </p:spPr>
        <p:txBody>
          <a:bodyPr wrap="square" rtlCol="0" anchor="t">
            <a:spAutoFit/>
          </a:bodyPr>
          <a:lstStyle/>
          <a:p>
            <a:pPr algn="ct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1978</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2012</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年国内生产总值示意图</a:t>
            </a:r>
          </a:p>
        </p:txBody>
      </p:sp>
      <p:grpSp>
        <p:nvGrpSpPr>
          <p:cNvPr id="6" name="组合 5"/>
          <p:cNvGrpSpPr/>
          <p:nvPr/>
        </p:nvGrpSpPr>
        <p:grpSpPr>
          <a:xfrm>
            <a:off x="4744575" y="3388372"/>
            <a:ext cx="2702850" cy="259948"/>
            <a:chOff x="5259978" y="3058654"/>
            <a:chExt cx="2702850" cy="259948"/>
          </a:xfrm>
        </p:grpSpPr>
        <p:sp>
          <p:nvSpPr>
            <p:cNvPr id="5" name="文本框 4"/>
            <p:cNvSpPr txBox="1"/>
            <p:nvPr/>
          </p:nvSpPr>
          <p:spPr>
            <a:xfrm>
              <a:off x="5259978" y="3064686"/>
              <a:ext cx="864000" cy="253916"/>
            </a:xfrm>
            <a:prstGeom prst="rect">
              <a:avLst/>
            </a:prstGeom>
            <a:noFill/>
          </p:spPr>
          <p:txBody>
            <a:bodyPr wrap="square" rtlCol="0">
              <a:spAutoFit/>
            </a:bodyPr>
            <a:lstStyle/>
            <a:p>
              <a:pPr marL="171450" indent="-171450" algn="just">
                <a:buClr>
                  <a:schemeClr val="tx1">
                    <a:lumMod val="50000"/>
                    <a:lumOff val="50000"/>
                  </a:schemeClr>
                </a:buClr>
                <a:buFont typeface="Wingdings" panose="05000000000000000000" pitchFamily="2" charset="2"/>
                <a:buChar char="n"/>
              </a:pPr>
              <a:r>
                <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rPr>
                <a:t>1978</a:t>
              </a: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年</a:t>
              </a:r>
            </a:p>
          </p:txBody>
        </p:sp>
        <p:sp>
          <p:nvSpPr>
            <p:cNvPr id="17" name="文本框 16"/>
            <p:cNvSpPr txBox="1"/>
            <p:nvPr/>
          </p:nvSpPr>
          <p:spPr>
            <a:xfrm>
              <a:off x="6179403" y="3061670"/>
              <a:ext cx="864000" cy="253916"/>
            </a:xfrm>
            <a:prstGeom prst="rect">
              <a:avLst/>
            </a:prstGeom>
            <a:noFill/>
          </p:spPr>
          <p:txBody>
            <a:bodyPr wrap="square" rtlCol="0">
              <a:spAutoFit/>
            </a:bodyPr>
            <a:lstStyle/>
            <a:p>
              <a:pPr marL="171450" indent="-171450" algn="just">
                <a:buClr>
                  <a:schemeClr val="accent1">
                    <a:lumMod val="75000"/>
                  </a:schemeClr>
                </a:buClr>
                <a:buFont typeface="Wingdings" panose="05000000000000000000" pitchFamily="2" charset="2"/>
                <a:buChar char="n"/>
              </a:pPr>
              <a:r>
                <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rPr>
                <a:t>2012</a:t>
              </a: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年</a:t>
              </a:r>
            </a:p>
          </p:txBody>
        </p:sp>
        <p:sp>
          <p:nvSpPr>
            <p:cNvPr id="18" name="文本框 17"/>
            <p:cNvSpPr txBox="1"/>
            <p:nvPr/>
          </p:nvSpPr>
          <p:spPr>
            <a:xfrm>
              <a:off x="7098828" y="3058654"/>
              <a:ext cx="864000" cy="252730"/>
            </a:xfrm>
            <a:prstGeom prst="rect">
              <a:avLst/>
            </a:prstGeom>
            <a:noFill/>
          </p:spPr>
          <p:txBody>
            <a:bodyPr wrap="square" rtlCol="0">
              <a:spAutoFit/>
            </a:bodyPr>
            <a:lstStyle/>
            <a:p>
              <a:pPr marL="171450" indent="-171450" algn="just">
                <a:buClr>
                  <a:schemeClr val="accent2">
                    <a:lumMod val="75000"/>
                  </a:schemeClr>
                </a:buClr>
                <a:buFont typeface="Wingdings" panose="05000000000000000000" pitchFamily="2" charset="2"/>
                <a:buChar char="n"/>
              </a:pPr>
              <a:r>
                <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rPr>
                <a:t>2021</a:t>
              </a: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年</a:t>
              </a:r>
            </a:p>
          </p:txBody>
        </p:sp>
      </p:grpSp>
      <p:sp>
        <p:nvSpPr>
          <p:cNvPr id="21" name="矩形 20"/>
          <p:cNvSpPr/>
          <p:nvPr/>
        </p:nvSpPr>
        <p:spPr>
          <a:xfrm>
            <a:off x="0" y="4087739"/>
            <a:ext cx="12192000" cy="72000"/>
          </a:xfrm>
          <a:prstGeom prst="rect">
            <a:avLst/>
          </a:prstGeom>
          <a:gradFill>
            <a:gsLst>
              <a:gs pos="0">
                <a:schemeClr val="bg1"/>
              </a:gs>
              <a:gs pos="100000">
                <a:srgbClr val="FF9000"/>
              </a:gs>
            </a:gsLst>
            <a:lin ang="0" scaled="0"/>
          </a:gradFill>
          <a:ln>
            <a:noFill/>
          </a:ln>
          <a:effectLst>
            <a:outerShdw blurRad="127000" dist="63500" dir="189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528497" y="3661033"/>
            <a:ext cx="2079010" cy="553998"/>
          </a:xfrm>
          <a:prstGeom prst="rect">
            <a:avLst/>
          </a:prstGeom>
          <a:noFill/>
        </p:spPr>
        <p:txBody>
          <a:bodyPr wrap="square" rtlCol="0">
            <a:spAutoFit/>
          </a:bodyPr>
          <a:lstStyle/>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数据来源：国家统计局</a:t>
            </a:r>
          </a:p>
          <a:p>
            <a:pPr algn="just"/>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BB3A6B9-8590-7264-3BD1-3EBB8AAF8EF5}"/>
              </a:ext>
            </a:extLst>
          </p:cNvPr>
          <p:cNvGrpSpPr/>
          <p:nvPr/>
        </p:nvGrpSpPr>
        <p:grpSpPr>
          <a:xfrm>
            <a:off x="1" y="0"/>
            <a:ext cx="12192000" cy="6858000"/>
            <a:chOff x="1" y="0"/>
            <a:chExt cx="12192000" cy="6858000"/>
          </a:xfrm>
        </p:grpSpPr>
        <p:pic>
          <p:nvPicPr>
            <p:cNvPr id="3" name="图片 2">
              <a:extLst>
                <a:ext uri="{FF2B5EF4-FFF2-40B4-BE49-F238E27FC236}">
                  <a16:creationId xmlns:a16="http://schemas.microsoft.com/office/drawing/2014/main" id="{C8538E5D-5955-27FF-2789-C97A82DF0247}"/>
                </a:ext>
              </a:extLst>
            </p:cNvPr>
            <p:cNvPicPr>
              <a:picLocks noChangeAspect="1"/>
            </p:cNvPicPr>
            <p:nvPr/>
          </p:nvPicPr>
          <p:blipFill>
            <a:blip r:embed="rId2"/>
            <a:stretch>
              <a:fillRect/>
            </a:stretch>
          </p:blipFill>
          <p:spPr>
            <a:xfrm>
              <a:off x="1" y="0"/>
              <a:ext cx="12192000" cy="6858000"/>
            </a:xfrm>
            <a:prstGeom prst="rect">
              <a:avLst/>
            </a:prstGeom>
            <a:noFill/>
          </p:spPr>
        </p:pic>
        <p:sp>
          <p:nvSpPr>
            <p:cNvPr id="4" name="矩形: 圆角 53">
              <a:extLst>
                <a:ext uri="{FF2B5EF4-FFF2-40B4-BE49-F238E27FC236}">
                  <a16:creationId xmlns:a16="http://schemas.microsoft.com/office/drawing/2014/main" id="{FF13F2D4-D3C6-1257-8120-0A64CF407A11}"/>
                </a:ext>
              </a:extLst>
            </p:cNvPr>
            <p:cNvSpPr/>
            <p:nvPr/>
          </p:nvSpPr>
          <p:spPr>
            <a:xfrm>
              <a:off x="508001" y="508000"/>
              <a:ext cx="11154228" cy="5878286"/>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图文框 4">
              <a:extLst>
                <a:ext uri="{FF2B5EF4-FFF2-40B4-BE49-F238E27FC236}">
                  <a16:creationId xmlns:a16="http://schemas.microsoft.com/office/drawing/2014/main" id="{3A018253-0A51-7AEA-FE8B-DD5738C66C1D}"/>
                </a:ext>
              </a:extLst>
            </p:cNvPr>
            <p:cNvSpPr/>
            <p:nvPr/>
          </p:nvSpPr>
          <p:spPr>
            <a:xfrm>
              <a:off x="188686" y="188686"/>
              <a:ext cx="11814627" cy="6540013"/>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对角圆角矩形 1">
            <a:extLst>
              <a:ext uri="{FF2B5EF4-FFF2-40B4-BE49-F238E27FC236}">
                <a16:creationId xmlns:a16="http://schemas.microsoft.com/office/drawing/2014/main" id="{2471612B-D0C1-B738-BFFC-92312FE7819D}"/>
              </a:ext>
            </a:extLst>
          </p:cNvPr>
          <p:cNvSpPr/>
          <p:nvPr/>
        </p:nvSpPr>
        <p:spPr>
          <a:xfrm flipH="1">
            <a:off x="3935139" y="749133"/>
            <a:ext cx="415480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改革开放是当代中国最壮丽的气象</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18327F9B-8469-741D-6536-FBB844D6DAC6}"/>
              </a:ext>
            </a:extLst>
          </p:cNvPr>
          <p:cNvSpPr/>
          <p:nvPr/>
        </p:nvSpPr>
        <p:spPr>
          <a:xfrm>
            <a:off x="804943" y="1458261"/>
            <a:ext cx="10582112" cy="4911794"/>
          </a:xfrm>
          <a:prstGeom prst="rect">
            <a:avLst/>
          </a:prstGeom>
        </p:spPr>
        <p:txBody>
          <a:bodyPr wrap="square">
            <a:spAutoFit/>
          </a:bodyPr>
          <a:lstStyle/>
          <a:p>
            <a:pPr algn="just">
              <a:lnSpc>
                <a:spcPct val="130000"/>
              </a:lnSpc>
            </a:pPr>
            <a:r>
              <a:rPr lang="zh-CN" altLang="en-US" sz="2200" b="1" dirty="0">
                <a:latin typeface="楷体" panose="02010609060101010101" pitchFamily="49" charset="-122"/>
                <a:ea typeface="楷体" panose="02010609060101010101" pitchFamily="49" charset="-122"/>
              </a:rPr>
              <a:t>    从实行家庭联产承包、乡镇企业异军突起、取消农业税牧业税和特产税到农村承包地“三权”分置、打赢脱贫攻坚战、实施乡村振兴战略，从兴办深圳等经济特区、沿海沿边沿江沿线和内陆中心城市对外开放到加入世界贸易组织、共建“一带一路”、设立自由贸易试验区、谋划中国特色自由贸易港、成功举办首届中国国际进口博览会，从“引进来”到“走出去”，从搞好国营大中小企业、发展个体私营经济到深化国资国企改革、发展混合所有制经济，从单一公有制到公有制为主体、多种所有制经济共同发展和坚持“两个毫不动摇”，从传统的计划经济体制到前无古人的社会主义市场经济体制再到使市场在资源配置中起决定性作用和更好发挥政府作用</a:t>
            </a:r>
            <a:r>
              <a:rPr lang="en-US" altLang="zh-CN" sz="2200" b="1" dirty="0">
                <a:latin typeface="楷体" panose="02010609060101010101" pitchFamily="49" charset="-122"/>
                <a:ea typeface="楷体" panose="02010609060101010101" pitchFamily="49" charset="-122"/>
              </a:rPr>
              <a:t>……</a:t>
            </a:r>
            <a:r>
              <a:rPr lang="zh-CN" altLang="en-US" sz="2200" b="1" dirty="0">
                <a:latin typeface="楷体" panose="02010609060101010101" pitchFamily="49" charset="-122"/>
                <a:ea typeface="楷体" panose="02010609060101010101" pitchFamily="49" charset="-122"/>
              </a:rPr>
              <a:t>使改革开放成为当代中国最显著的特征、最壮丽的气象。</a:t>
            </a:r>
            <a:endParaRPr lang="en-US" altLang="zh-CN" sz="22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sz="2200" b="1" dirty="0">
                <a:latin typeface="楷体" panose="02010609060101010101" pitchFamily="49" charset="-122"/>
                <a:ea typeface="楷体" panose="02010609060101010101" pitchFamily="49" charset="-122"/>
              </a:rPr>
              <a:t>    </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习近平在庆祝改革开放</a:t>
            </a:r>
            <a:r>
              <a:rPr lang="en-US" altLang="zh-CN" b="1" dirty="0">
                <a:latin typeface="楷体" panose="02010609060101010101" pitchFamily="49" charset="-122"/>
                <a:ea typeface="楷体" panose="02010609060101010101" pitchFamily="49" charset="-122"/>
              </a:rPr>
              <a:t>40</a:t>
            </a:r>
            <a:r>
              <a:rPr lang="zh-CN" altLang="en-US" b="1" dirty="0">
                <a:latin typeface="楷体" panose="02010609060101010101" pitchFamily="49" charset="-122"/>
                <a:ea typeface="楷体" panose="02010609060101010101" pitchFamily="49" charset="-122"/>
              </a:rPr>
              <a:t>周年大会上的讲话</a:t>
            </a:r>
          </a:p>
          <a:p>
            <a:pPr algn="r">
              <a:lnSpc>
                <a:spcPct val="12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2018</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12</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18</a:t>
            </a:r>
            <a:r>
              <a:rPr lang="zh-CN" altLang="en-US" b="1" dirty="0">
                <a:latin typeface="楷体" panose="02010609060101010101" pitchFamily="49" charset="-122"/>
                <a:ea typeface="楷体" panose="02010609060101010101" pitchFamily="49" charset="-122"/>
              </a:rPr>
              <a:t>日）</a:t>
            </a:r>
          </a:p>
        </p:txBody>
      </p:sp>
    </p:spTree>
    <p:extLst>
      <p:ext uri="{BB962C8B-B14F-4D97-AF65-F5344CB8AC3E}">
        <p14:creationId xmlns:p14="http://schemas.microsoft.com/office/powerpoint/2010/main" val="169010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98720" y="1088473"/>
            <a:ext cx="10800000" cy="1080000"/>
            <a:chOff x="689888" y="2118255"/>
            <a:chExt cx="10800000" cy="1080000"/>
          </a:xfrm>
        </p:grpSpPr>
        <p:sp>
          <p:nvSpPr>
            <p:cNvPr id="11" name="矩形: 圆角 53"/>
            <p:cNvSpPr/>
            <p:nvPr/>
          </p:nvSpPr>
          <p:spPr>
            <a:xfrm>
              <a:off x="689888" y="2118255"/>
              <a:ext cx="10800000" cy="1080000"/>
            </a:xfrm>
            <a:prstGeom prst="roundRect">
              <a:avLst>
                <a:gd name="adj" fmla="val 3746"/>
              </a:avLst>
            </a:prstGeom>
            <a:solidFill>
              <a:schemeClr val="bg1"/>
            </a:solidFill>
            <a:ln w="12700">
              <a:gradFill>
                <a:gsLst>
                  <a:gs pos="0">
                    <a:srgbClr val="AD251C"/>
                  </a:gs>
                  <a:gs pos="100000">
                    <a:srgbClr val="AD251C">
                      <a:alpha val="0"/>
                    </a:srgbClr>
                  </a:gs>
                </a:gsLst>
                <a:lin ang="5400000" scaled="1"/>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11"/>
            <p:cNvSpPr/>
            <p:nvPr/>
          </p:nvSpPr>
          <p:spPr>
            <a:xfrm>
              <a:off x="1595999" y="2171943"/>
              <a:ext cx="9454771" cy="889474"/>
            </a:xfrm>
            <a:prstGeom prst="rect">
              <a:avLst/>
            </a:prstGeom>
          </p:spPr>
          <p:txBody>
            <a:bodyPr wrap="square">
              <a:spAutoFit/>
            </a:bodyPr>
            <a:lstStyle/>
            <a:p>
              <a:pPr lvl="0" algn="just" fontAlgn="auto">
                <a:lnSpc>
                  <a:spcPct val="130000"/>
                </a:lnSpc>
              </a:pPr>
              <a:r>
                <a:rPr lang="zh-CN" altLang="en-US" b="1" dirty="0">
                  <a:latin typeface="楷体" panose="02010609060101010101" pitchFamily="49" charset="-122"/>
                  <a:ea typeface="楷体" panose="02010609060101010101" pitchFamily="49" charset="-122"/>
                  <a:sym typeface="+mn-lt"/>
                </a:rPr>
                <a:t>　　</a:t>
              </a:r>
              <a:r>
                <a:rPr lang="zh-CN" altLang="en-US" sz="2000" b="1" dirty="0">
                  <a:latin typeface="楷体" panose="02010609060101010101" pitchFamily="49" charset="-122"/>
                  <a:ea typeface="楷体" panose="02010609060101010101" pitchFamily="49" charset="-122"/>
                  <a:sym typeface="+mn-lt"/>
                </a:rPr>
                <a:t>当前，我国发展进入新阶段，改革进入攻坚期和深水区。</a:t>
              </a:r>
            </a:p>
            <a:p>
              <a:pPr lvl="0" algn="r" fontAlgn="auto">
                <a:lnSpc>
                  <a:spcPct val="130000"/>
                </a:lnSpc>
                <a:spcBef>
                  <a:spcPts val="600"/>
                </a:spcBef>
              </a:pPr>
              <a:r>
                <a:rPr lang="en-US" altLang="zh-CN" sz="1600" b="1" dirty="0">
                  <a:latin typeface="楷体" panose="02010609060101010101" pitchFamily="49" charset="-122"/>
                  <a:ea typeface="楷体" panose="02010609060101010101" pitchFamily="49" charset="-122"/>
                  <a:sym typeface="+mn-lt"/>
                </a:rPr>
                <a:t>  ——</a:t>
              </a:r>
              <a:r>
                <a:rPr lang="zh-CN" altLang="en-US" sz="1600" b="1" dirty="0">
                  <a:latin typeface="楷体" panose="02010609060101010101" pitchFamily="49" charset="-122"/>
                  <a:ea typeface="楷体" panose="02010609060101010101" pitchFamily="49" charset="-122"/>
                  <a:sym typeface="+mn-lt"/>
                </a:rPr>
                <a:t>《中共中央关于全面深化改革若干重大问题的决定》（</a:t>
              </a:r>
              <a:r>
                <a:rPr sz="1600" b="1" dirty="0">
                  <a:latin typeface="楷体" panose="02010609060101010101" pitchFamily="49" charset="-122"/>
                  <a:ea typeface="楷体" panose="02010609060101010101" pitchFamily="49" charset="-122"/>
                  <a:sym typeface="+mn-lt"/>
                </a:rPr>
                <a:t>2013年11月12日</a:t>
              </a:r>
              <a:r>
                <a:rPr lang="zh-CN" altLang="en-US" sz="1600" b="1" dirty="0">
                  <a:latin typeface="楷体" panose="02010609060101010101" pitchFamily="49" charset="-122"/>
                  <a:ea typeface="楷体" panose="02010609060101010101" pitchFamily="49" charset="-122"/>
                  <a:sym typeface="+mn-lt"/>
                </a:rPr>
                <a:t>）</a:t>
              </a:r>
              <a:endParaRPr lang="en-US" altLang="zh-CN" sz="1600" b="1" dirty="0">
                <a:latin typeface="楷体" panose="02010609060101010101" pitchFamily="49" charset="-122"/>
                <a:ea typeface="楷体" panose="02010609060101010101" pitchFamily="49" charset="-122"/>
                <a:sym typeface="+mn-lt"/>
              </a:endParaRPr>
            </a:p>
          </p:txBody>
        </p:sp>
      </p:grpSp>
      <p:sp>
        <p:nvSpPr>
          <p:cNvPr id="22" name="矩形 21"/>
          <p:cNvSpPr/>
          <p:nvPr/>
        </p:nvSpPr>
        <p:spPr>
          <a:xfrm>
            <a:off x="2758720" y="537163"/>
            <a:ext cx="6480000" cy="430887"/>
          </a:xfrm>
          <a:prstGeom prst="rect">
            <a:avLst/>
          </a:prstGeom>
          <a:noFill/>
        </p:spPr>
        <p:txBody>
          <a:bodyPr wrap="square" rtlCol="0">
            <a:spAutoFit/>
          </a:bodyPr>
          <a:lstStyle/>
          <a:p>
            <a:pPr algn="ctr">
              <a:buClr>
                <a:srgbClr val="C00000"/>
              </a:buClr>
              <a:buSzPct val="80000"/>
            </a:pPr>
            <a:r>
              <a:rPr lang="en-US" altLang="zh-CN" sz="22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二）改革进入攻坚期和深水区</a:t>
            </a:r>
          </a:p>
        </p:txBody>
      </p:sp>
      <p:sp>
        <p:nvSpPr>
          <p:cNvPr id="5" name="矩形 4"/>
          <p:cNvSpPr/>
          <p:nvPr/>
        </p:nvSpPr>
        <p:spPr>
          <a:xfrm>
            <a:off x="326860" y="4875895"/>
            <a:ext cx="3600000" cy="1512000"/>
          </a:xfrm>
          <a:prstGeom prst="rect">
            <a:avLst/>
          </a:prstGeom>
          <a:solidFill>
            <a:schemeClr val="bg1"/>
          </a:solidFill>
          <a:ln>
            <a:gradFill>
              <a:gsLst>
                <a:gs pos="0">
                  <a:schemeClr val="bg1"/>
                </a:gs>
                <a:gs pos="100000">
                  <a:schemeClr val="accent2"/>
                </a:gs>
              </a:gsLst>
              <a:lin ang="5400000" scaled="1"/>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96860" y="4914844"/>
            <a:ext cx="3060000" cy="1370965"/>
          </a:xfrm>
          <a:prstGeom prst="rect">
            <a:avLst/>
          </a:prstGeom>
          <a:noFill/>
        </p:spPr>
        <p:txBody>
          <a:bodyPr wrap="square" rtlCol="0">
            <a:spAutoFit/>
          </a:bodyPr>
          <a:lstStyle/>
          <a:p>
            <a:pPr algn="just">
              <a:lnSpc>
                <a:spcPct val="13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改革开放</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30</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多年，脱贫工作效果显著。但到</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2012</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年，农村贫困人口仍有</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9899</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万人，脱贫任务更艰巨。</a:t>
            </a:r>
          </a:p>
        </p:txBody>
      </p:sp>
      <p:grpSp>
        <p:nvGrpSpPr>
          <p:cNvPr id="7" name="组合 6"/>
          <p:cNvGrpSpPr/>
          <p:nvPr/>
        </p:nvGrpSpPr>
        <p:grpSpPr>
          <a:xfrm>
            <a:off x="4200128" y="2020853"/>
            <a:ext cx="3603268" cy="4367042"/>
            <a:chOff x="4297408" y="1636669"/>
            <a:chExt cx="3603268" cy="4367042"/>
          </a:xfrm>
        </p:grpSpPr>
        <p:sp>
          <p:nvSpPr>
            <p:cNvPr id="31" name="矩形 30"/>
            <p:cNvSpPr/>
            <p:nvPr/>
          </p:nvSpPr>
          <p:spPr>
            <a:xfrm>
              <a:off x="4297408" y="4491711"/>
              <a:ext cx="3600000" cy="1512000"/>
            </a:xfrm>
            <a:prstGeom prst="rect">
              <a:avLst/>
            </a:prstGeom>
            <a:solidFill>
              <a:schemeClr val="bg1"/>
            </a:solidFill>
            <a:ln>
              <a:gradFill>
                <a:gsLst>
                  <a:gs pos="0">
                    <a:schemeClr val="bg1"/>
                  </a:gs>
                  <a:gs pos="100000">
                    <a:schemeClr val="accent2"/>
                  </a:gs>
                </a:gsLst>
                <a:lin ang="5400000" scaled="1"/>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p:cNvPicPr>
              <a:picLocks noChangeAspect="1"/>
            </p:cNvPicPr>
            <p:nvPr/>
          </p:nvPicPr>
          <p:blipFill rotWithShape="1">
            <a:blip r:embed="rId3"/>
            <a:srcRect b="561"/>
            <a:stretch>
              <a:fillRect/>
            </a:stretch>
          </p:blipFill>
          <p:spPr>
            <a:xfrm>
              <a:off x="4297408" y="2107348"/>
              <a:ext cx="3603268" cy="2384363"/>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
          <p:nvSpPr>
            <p:cNvPr id="34" name="文本框 33"/>
            <p:cNvSpPr txBox="1"/>
            <p:nvPr/>
          </p:nvSpPr>
          <p:spPr>
            <a:xfrm>
              <a:off x="4567408" y="4530660"/>
              <a:ext cx="3060000" cy="1372683"/>
            </a:xfrm>
            <a:prstGeom prst="rect">
              <a:avLst/>
            </a:prstGeom>
            <a:noFill/>
          </p:spPr>
          <p:txBody>
            <a:bodyPr wrap="square" rtlCol="0">
              <a:spAutoFit/>
            </a:bodyPr>
            <a:lstStyle/>
            <a:p>
              <a:pPr algn="just">
                <a:lnSpc>
                  <a:spcPct val="13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教育、就业、社会保障、医疗、住房、生态环境、食品药品安全、老龄化、居民收入分配差距等新老社会问题叠加。</a:t>
              </a:r>
            </a:p>
          </p:txBody>
        </p:sp>
        <p:sp>
          <p:nvSpPr>
            <p:cNvPr id="35" name="立方体 34"/>
            <p:cNvSpPr/>
            <p:nvPr/>
          </p:nvSpPr>
          <p:spPr>
            <a:xfrm>
              <a:off x="4747408" y="1636669"/>
              <a:ext cx="2700000" cy="720000"/>
            </a:xfrm>
            <a:prstGeom prst="cube">
              <a:avLst>
                <a:gd name="adj" fmla="val 7483"/>
              </a:avLst>
            </a:prstGeom>
            <a:gradFill>
              <a:gsLst>
                <a:gs pos="0">
                  <a:srgbClr val="9E0406"/>
                </a:gs>
                <a:gs pos="100000">
                  <a:schemeClr val="accent2"/>
                </a:gs>
              </a:gsLst>
              <a:lin ang="1200000" scaled="0"/>
            </a:gradFill>
            <a:ln w="12700">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矛盾交织叠加</a:t>
              </a:r>
            </a:p>
            <a:p>
              <a:pPr algn="ctr">
                <a:spcAft>
                  <a:spcPts val="400"/>
                </a:spcAft>
              </a:pP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单项改革难奏效</a:t>
              </a:r>
            </a:p>
          </p:txBody>
        </p:sp>
      </p:grpSp>
      <p:grpSp>
        <p:nvGrpSpPr>
          <p:cNvPr id="6" name="组合 5"/>
          <p:cNvGrpSpPr/>
          <p:nvPr/>
        </p:nvGrpSpPr>
        <p:grpSpPr>
          <a:xfrm>
            <a:off x="7997118" y="2020853"/>
            <a:ext cx="3851602" cy="4367042"/>
            <a:chOff x="8184454" y="1630632"/>
            <a:chExt cx="3600001" cy="4367042"/>
          </a:xfrm>
        </p:grpSpPr>
        <p:sp>
          <p:nvSpPr>
            <p:cNvPr id="38" name="矩形 37"/>
            <p:cNvSpPr/>
            <p:nvPr/>
          </p:nvSpPr>
          <p:spPr>
            <a:xfrm>
              <a:off x="8184454" y="4485674"/>
              <a:ext cx="3600000" cy="1512000"/>
            </a:xfrm>
            <a:prstGeom prst="rect">
              <a:avLst/>
            </a:prstGeom>
            <a:solidFill>
              <a:schemeClr val="bg1"/>
            </a:solidFill>
            <a:ln>
              <a:gradFill>
                <a:gsLst>
                  <a:gs pos="0">
                    <a:schemeClr val="bg1"/>
                  </a:gs>
                  <a:gs pos="100000">
                    <a:schemeClr val="accent2"/>
                  </a:gs>
                </a:gsLst>
                <a:lin ang="5400000" scaled="1"/>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p:cNvPicPr>
              <a:picLocks noChangeAspect="1"/>
            </p:cNvPicPr>
            <p:nvPr/>
          </p:nvPicPr>
          <p:blipFill rotWithShape="1">
            <a:blip r:embed="rId4" cstate="print">
              <a:extLst>
                <a:ext uri="{28A0092B-C50C-407E-A947-70E740481C1C}">
                  <a14:useLocalDpi xmlns:a14="http://schemas.microsoft.com/office/drawing/2010/main" val="0"/>
                </a:ext>
              </a:extLst>
            </a:blip>
            <a:srcRect l="6993" r="6915"/>
            <a:stretch>
              <a:fillRect/>
            </a:stretch>
          </p:blipFill>
          <p:spPr>
            <a:xfrm>
              <a:off x="8187722" y="2101311"/>
              <a:ext cx="3596733" cy="2384363"/>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
          <p:nvSpPr>
            <p:cNvPr id="40" name="文本框 39"/>
            <p:cNvSpPr txBox="1"/>
            <p:nvPr/>
          </p:nvSpPr>
          <p:spPr>
            <a:xfrm>
              <a:off x="8454454" y="4524623"/>
              <a:ext cx="3060000" cy="1370965"/>
            </a:xfrm>
            <a:prstGeom prst="rect">
              <a:avLst/>
            </a:prstGeom>
            <a:noFill/>
          </p:spPr>
          <p:txBody>
            <a:bodyPr wrap="square" rtlCol="0">
              <a:spAutoFit/>
            </a:bodyPr>
            <a:lstStyle/>
            <a:p>
              <a:pPr algn="just">
                <a:lnSpc>
                  <a:spcPct val="13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全面建成小康社会进入最后冲刺，经济社会发展存在不平衡、不充分问题，世界面临百年未有之大变局。</a:t>
              </a:r>
            </a:p>
          </p:txBody>
        </p:sp>
        <p:sp>
          <p:nvSpPr>
            <p:cNvPr id="42" name="立方体 41"/>
            <p:cNvSpPr/>
            <p:nvPr/>
          </p:nvSpPr>
          <p:spPr>
            <a:xfrm>
              <a:off x="8634454" y="1630632"/>
              <a:ext cx="2700000" cy="720000"/>
            </a:xfrm>
            <a:prstGeom prst="cube">
              <a:avLst>
                <a:gd name="adj" fmla="val 7483"/>
              </a:avLst>
            </a:prstGeom>
            <a:gradFill>
              <a:gsLst>
                <a:gs pos="0">
                  <a:srgbClr val="9E0406"/>
                </a:gs>
                <a:gs pos="100000">
                  <a:schemeClr val="accent2"/>
                </a:gs>
              </a:gsLst>
              <a:lin ang="1200000" scaled="0"/>
            </a:gradFill>
            <a:ln w="12700">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新形势新挑战</a:t>
              </a:r>
            </a:p>
            <a:p>
              <a:pPr algn="ctr">
                <a:spcAft>
                  <a:spcPts val="400"/>
                </a:spcAft>
              </a:pP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提出新的改革任务</a:t>
              </a:r>
            </a:p>
          </p:txBody>
        </p:sp>
      </p:gr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rcRect t="11434"/>
          <a:stretch>
            <a:fillRect/>
          </a:stretch>
        </p:blipFill>
        <p:spPr>
          <a:xfrm>
            <a:off x="326860" y="2485495"/>
            <a:ext cx="3600000" cy="2390400"/>
          </a:xfrm>
          <a:custGeom>
            <a:avLst/>
            <a:gdLst>
              <a:gd name="connsiteX0" fmla="*/ 0 w 3600000"/>
              <a:gd name="connsiteY0" fmla="*/ 0 h 2390400"/>
              <a:gd name="connsiteX1" fmla="*/ 3600000 w 3600000"/>
              <a:gd name="connsiteY1" fmla="*/ 0 h 2390400"/>
              <a:gd name="connsiteX2" fmla="*/ 3600000 w 3600000"/>
              <a:gd name="connsiteY2" fmla="*/ 2390400 h 2390400"/>
              <a:gd name="connsiteX3" fmla="*/ 0 w 360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3600000" h="2390400">
                <a:moveTo>
                  <a:pt x="0" y="0"/>
                </a:moveTo>
                <a:lnTo>
                  <a:pt x="3600000" y="0"/>
                </a:lnTo>
                <a:lnTo>
                  <a:pt x="3600000" y="2390400"/>
                </a:lnTo>
                <a:lnTo>
                  <a:pt x="0" y="2390400"/>
                </a:lnTo>
                <a:close/>
              </a:path>
            </a:pathLst>
          </a:custGeom>
          <a:ln w="38100">
            <a:solidFill>
              <a:schemeClr val="bg1"/>
            </a:solidFill>
            <a:miter lim="800000"/>
            <a:headEnd/>
            <a:tailEnd/>
          </a:ln>
          <a:effectLst>
            <a:outerShdw blurRad="381000" sx="102000" sy="102000" algn="ctr" rotWithShape="0">
              <a:prstClr val="black">
                <a:alpha val="10000"/>
              </a:prstClr>
            </a:outerShdw>
          </a:effectLst>
        </p:spPr>
      </p:pic>
      <p:sp>
        <p:nvSpPr>
          <p:cNvPr id="2" name="立方体 1"/>
          <p:cNvSpPr/>
          <p:nvPr/>
        </p:nvSpPr>
        <p:spPr>
          <a:xfrm>
            <a:off x="776860" y="2020853"/>
            <a:ext cx="2700000" cy="720000"/>
          </a:xfrm>
          <a:prstGeom prst="cube">
            <a:avLst>
              <a:gd name="adj" fmla="val 7483"/>
            </a:avLst>
          </a:prstGeom>
          <a:gradFill>
            <a:gsLst>
              <a:gs pos="0">
                <a:srgbClr val="9E0406"/>
              </a:gs>
              <a:gs pos="100000">
                <a:schemeClr val="accent2"/>
              </a:gs>
            </a:gsLst>
            <a:lin ang="1200000" scaled="0"/>
          </a:gradFill>
          <a:ln w="12700">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zh-CN" altLang="en-US" sz="16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好吃的肉都吃掉了</a:t>
            </a:r>
          </a:p>
          <a:p>
            <a:pPr algn="ctr">
              <a:spcAft>
                <a:spcPts val="400"/>
              </a:spcAft>
            </a:pPr>
            <a:r>
              <a:rPr lang="zh-CN" altLang="en-US" sz="16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剩下的都是硬骨头</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286082" y="1285682"/>
            <a:ext cx="5400000" cy="5040000"/>
          </a:xfrm>
          <a:prstGeom prst="rect">
            <a:avLst/>
          </a:prstGeom>
          <a:solidFill>
            <a:schemeClr val="bg1"/>
          </a:solidFill>
          <a:ln>
            <a:gradFill>
              <a:gsLst>
                <a:gs pos="0">
                  <a:schemeClr val="bg1"/>
                </a:gs>
                <a:gs pos="100000">
                  <a:schemeClr val="accent2"/>
                </a:gs>
              </a:gsLst>
              <a:lin ang="5400000" scaled="1"/>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rotWithShape="1">
          <a:blip r:embed="rId2"/>
          <a:srcRect t="454"/>
          <a:stretch>
            <a:fillRect/>
          </a:stretch>
        </p:blipFill>
        <p:spPr>
          <a:xfrm>
            <a:off x="6828043" y="915172"/>
            <a:ext cx="4316077" cy="2880000"/>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
        <p:nvSpPr>
          <p:cNvPr id="3" name="矩形 2"/>
          <p:cNvSpPr/>
          <p:nvPr/>
        </p:nvSpPr>
        <p:spPr>
          <a:xfrm>
            <a:off x="525413" y="1285682"/>
            <a:ext cx="5400000" cy="5040000"/>
          </a:xfrm>
          <a:prstGeom prst="rect">
            <a:avLst/>
          </a:prstGeom>
          <a:solidFill>
            <a:schemeClr val="bg1"/>
          </a:solidFill>
          <a:ln>
            <a:gradFill>
              <a:gsLst>
                <a:gs pos="0">
                  <a:schemeClr val="bg1"/>
                </a:gs>
                <a:gs pos="100000">
                  <a:schemeClr val="accent2"/>
                </a:gs>
              </a:gsLst>
              <a:lin ang="5400000" scaled="1"/>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a:stretch>
            <a:fillRect/>
          </a:stretch>
        </p:blipFill>
        <p:spPr>
          <a:xfrm>
            <a:off x="1067375" y="915172"/>
            <a:ext cx="4316077" cy="2880000"/>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
        <p:nvSpPr>
          <p:cNvPr id="5" name="文本框 4"/>
          <p:cNvSpPr txBox="1"/>
          <p:nvPr/>
        </p:nvSpPr>
        <p:spPr>
          <a:xfrm>
            <a:off x="885413" y="4303645"/>
            <a:ext cx="4680000" cy="1705403"/>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年，我国人均</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GDP</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超过</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5000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美元，已步入中等收入国家行列，但我国经济在持续快速发展中出现了增长粗放、结构不合理、部分行业产能过剩等突出问题。</a:t>
            </a:r>
          </a:p>
        </p:txBody>
      </p:sp>
      <p:sp>
        <p:nvSpPr>
          <p:cNvPr id="6" name="立方体 5"/>
          <p:cNvSpPr/>
          <p:nvPr/>
        </p:nvSpPr>
        <p:spPr>
          <a:xfrm>
            <a:off x="1875413" y="3651172"/>
            <a:ext cx="2700000" cy="504000"/>
          </a:xfrm>
          <a:prstGeom prst="cube">
            <a:avLst>
              <a:gd name="adj" fmla="val 9568"/>
            </a:avLst>
          </a:prstGeom>
          <a:gradFill>
            <a:gsLst>
              <a:gs pos="0">
                <a:srgbClr val="9E0406"/>
              </a:gs>
              <a:gs pos="100000">
                <a:schemeClr val="accent2"/>
              </a:gs>
            </a:gsLst>
            <a:lin ang="1200000" scaled="0"/>
          </a:gradFill>
          <a:ln w="12700">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产业结构不合理</a:t>
            </a:r>
          </a:p>
        </p:txBody>
      </p:sp>
      <p:sp>
        <p:nvSpPr>
          <p:cNvPr id="15" name="文本框 14"/>
          <p:cNvSpPr txBox="1"/>
          <p:nvPr/>
        </p:nvSpPr>
        <p:spPr>
          <a:xfrm>
            <a:off x="6646082" y="4303645"/>
            <a:ext cx="4680000" cy="1753235"/>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500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多种主要工业品当中，中国有</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220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多种产量居全球第一位，但缺少核心技术，有相当比重的高新技术，如高端芯片等依赖进口。</a:t>
            </a:r>
          </a:p>
        </p:txBody>
      </p:sp>
      <p:sp>
        <p:nvSpPr>
          <p:cNvPr id="16" name="立方体 15"/>
          <p:cNvSpPr/>
          <p:nvPr/>
        </p:nvSpPr>
        <p:spPr>
          <a:xfrm>
            <a:off x="7636082" y="3651172"/>
            <a:ext cx="2700000" cy="504000"/>
          </a:xfrm>
          <a:prstGeom prst="cube">
            <a:avLst>
              <a:gd name="adj" fmla="val 9568"/>
            </a:avLst>
          </a:prstGeom>
          <a:gradFill>
            <a:gsLst>
              <a:gs pos="0">
                <a:srgbClr val="9E0406"/>
              </a:gs>
              <a:gs pos="100000">
                <a:schemeClr val="accent2"/>
              </a:gs>
            </a:gsLst>
            <a:lin ang="1200000" scaled="0"/>
          </a:gradFill>
          <a:ln w="12700">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科技创新能力不强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192000" cy="6858000"/>
            <a:chOff x="1" y="0"/>
            <a:chExt cx="12192000" cy="6858000"/>
          </a:xfrm>
        </p:grpSpPr>
        <p:pic>
          <p:nvPicPr>
            <p:cNvPr id="3" name="图片 2"/>
            <p:cNvPicPr>
              <a:picLocks noChangeAspect="1"/>
            </p:cNvPicPr>
            <p:nvPr/>
          </p:nvPicPr>
          <p:blipFill>
            <a:blip r:embed="rId2"/>
            <a:stretch>
              <a:fillRect/>
            </a:stretch>
          </p:blipFill>
          <p:spPr>
            <a:xfrm>
              <a:off x="1" y="0"/>
              <a:ext cx="12192000" cy="6858000"/>
            </a:xfrm>
            <a:prstGeom prst="rect">
              <a:avLst/>
            </a:prstGeom>
            <a:noFill/>
          </p:spPr>
        </p:pic>
        <p:sp>
          <p:nvSpPr>
            <p:cNvPr id="4" name="矩形: 圆角 53"/>
            <p:cNvSpPr/>
            <p:nvPr/>
          </p:nvSpPr>
          <p:spPr>
            <a:xfrm>
              <a:off x="1236000" y="1089000"/>
              <a:ext cx="9720000" cy="468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图文框 4"/>
            <p:cNvSpPr/>
            <p:nvPr/>
          </p:nvSpPr>
          <p:spPr>
            <a:xfrm>
              <a:off x="876000" y="729000"/>
              <a:ext cx="10440000" cy="540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矩形 5"/>
          <p:cNvSpPr/>
          <p:nvPr/>
        </p:nvSpPr>
        <p:spPr>
          <a:xfrm>
            <a:off x="1586535" y="2156813"/>
            <a:ext cx="9078538" cy="2539157"/>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当前，国内外环境都在发生极为广泛而深刻的变化，我国发展面临一系列突出矛盾和挑战，前进道路上还有不少困难和问题。</a:t>
            </a:r>
            <a:r>
              <a:rPr lang="en-US" altLang="zh-CN" sz="2200" b="1" dirty="0">
                <a:latin typeface="楷体" panose="02010609060101010101" pitchFamily="49" charset="-122"/>
                <a:ea typeface="楷体" panose="02010609060101010101" pitchFamily="49" charset="-122"/>
              </a:rPr>
              <a:t>……</a:t>
            </a:r>
            <a:r>
              <a:rPr lang="zh-CN" altLang="en-US" sz="2200" b="1" dirty="0">
                <a:latin typeface="楷体" panose="02010609060101010101" pitchFamily="49" charset="-122"/>
                <a:ea typeface="楷体" panose="02010609060101010101" pitchFamily="49" charset="-122"/>
              </a:rPr>
              <a:t>解决这些问题，关键在于深化改革。</a:t>
            </a:r>
            <a:endParaRPr lang="en-US" altLang="zh-CN" sz="2200" b="1" dirty="0">
              <a:latin typeface="楷体" panose="02010609060101010101" pitchFamily="49" charset="-122"/>
              <a:ea typeface="楷体" panose="02010609060101010101" pitchFamily="49" charset="-122"/>
            </a:endParaRPr>
          </a:p>
          <a:p>
            <a:pPr algn="r">
              <a:lnSpc>
                <a:spcPct val="150000"/>
              </a:lnSpc>
            </a:pPr>
            <a:r>
              <a:rPr lang="en-US" altLang="zh-CN" sz="2200" b="1" dirty="0">
                <a:latin typeface="楷体" panose="02010609060101010101" pitchFamily="49" charset="-122"/>
                <a:ea typeface="楷体" panose="02010609060101010101" pitchFamily="49" charset="-122"/>
              </a:rPr>
              <a:t>    </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习近平关于</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中共中央关于全面深化改革若干重大问题的决定</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的说明</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2013</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9</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b="11390"/>
          <a:stretch>
            <a:fillRect/>
          </a:stretch>
        </p:blipFill>
        <p:spPr>
          <a:xfrm>
            <a:off x="0" y="0"/>
            <a:ext cx="12192000" cy="6858000"/>
          </a:xfrm>
          <a:prstGeom prst="rect">
            <a:avLst/>
          </a:prstGeom>
        </p:spPr>
      </p:pic>
      <p:sp>
        <p:nvSpPr>
          <p:cNvPr id="18" name="矩形 17"/>
          <p:cNvSpPr/>
          <p:nvPr/>
        </p:nvSpPr>
        <p:spPr>
          <a:xfrm>
            <a:off x="0" y="-1"/>
            <a:ext cx="12192000" cy="6039853"/>
          </a:xfrm>
          <a:prstGeom prst="rect">
            <a:avLst/>
          </a:prstGeom>
          <a:gradFill>
            <a:gsLst>
              <a:gs pos="60000">
                <a:schemeClr val="accent1">
                  <a:lumMod val="75000"/>
                  <a:alpha val="45000"/>
                </a:schemeClr>
              </a:gs>
              <a:gs pos="0">
                <a:schemeClr val="accent1">
                  <a:lumMod val="75000"/>
                </a:schemeClr>
              </a:gs>
              <a:gs pos="100000">
                <a:schemeClr val="accent1">
                  <a:lumMod val="20000"/>
                  <a:lumOff val="8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3195013" y="1824173"/>
            <a:ext cx="5834058" cy="831275"/>
          </a:xfrm>
          <a:custGeom>
            <a:avLst/>
            <a:gdLst/>
            <a:ahLst/>
            <a:cxnLst/>
            <a:rect l="l" t="t" r="r" b="b"/>
            <a:pathLst>
              <a:path w="5834058" h="831275">
                <a:moveTo>
                  <a:pt x="2633321" y="740686"/>
                </a:moveTo>
                <a:cubicBezTo>
                  <a:pt x="2668245" y="753648"/>
                  <a:pt x="2685706" y="769805"/>
                  <a:pt x="2685706" y="789155"/>
                </a:cubicBezTo>
                <a:cubicBezTo>
                  <a:pt x="2685706" y="797723"/>
                  <a:pt x="2682841" y="805003"/>
                  <a:pt x="2677110" y="810994"/>
                </a:cubicBezTo>
                <a:cubicBezTo>
                  <a:pt x="2671372" y="816993"/>
                  <a:pt x="2664498" y="819992"/>
                  <a:pt x="2656488" y="819992"/>
                </a:cubicBezTo>
                <a:cubicBezTo>
                  <a:pt x="2645401" y="819706"/>
                  <a:pt x="2639314" y="813171"/>
                  <a:pt x="2638228" y="800389"/>
                </a:cubicBezTo>
                <a:cubicBezTo>
                  <a:pt x="2637314" y="781240"/>
                  <a:pt x="2633966" y="762920"/>
                  <a:pt x="2628184" y="745427"/>
                </a:cubicBezTo>
                <a:close/>
                <a:moveTo>
                  <a:pt x="2707199" y="738268"/>
                </a:moveTo>
                <a:cubicBezTo>
                  <a:pt x="2746575" y="750684"/>
                  <a:pt x="2766262" y="767417"/>
                  <a:pt x="2766262" y="788467"/>
                </a:cubicBezTo>
                <a:cubicBezTo>
                  <a:pt x="2766262" y="797031"/>
                  <a:pt x="2763397" y="804309"/>
                  <a:pt x="2757667" y="810301"/>
                </a:cubicBezTo>
                <a:cubicBezTo>
                  <a:pt x="2752160" y="816072"/>
                  <a:pt x="2745207" y="818957"/>
                  <a:pt x="2736808" y="818957"/>
                </a:cubicBezTo>
                <a:cubicBezTo>
                  <a:pt x="2731106" y="818957"/>
                  <a:pt x="2726769" y="817322"/>
                  <a:pt x="2723795" y="814051"/>
                </a:cubicBezTo>
                <a:cubicBezTo>
                  <a:pt x="2720759" y="810743"/>
                  <a:pt x="2718875" y="805884"/>
                  <a:pt x="2718140" y="799475"/>
                </a:cubicBezTo>
                <a:cubicBezTo>
                  <a:pt x="2716063" y="779889"/>
                  <a:pt x="2710969" y="761345"/>
                  <a:pt x="2702859" y="743841"/>
                </a:cubicBezTo>
                <a:close/>
                <a:moveTo>
                  <a:pt x="3743866" y="735889"/>
                </a:moveTo>
                <a:lnTo>
                  <a:pt x="3743866" y="784678"/>
                </a:lnTo>
                <a:lnTo>
                  <a:pt x="3776922" y="784678"/>
                </a:lnTo>
                <a:lnTo>
                  <a:pt x="3776922" y="735889"/>
                </a:lnTo>
                <a:close/>
                <a:moveTo>
                  <a:pt x="2586240" y="734127"/>
                </a:moveTo>
                <a:lnTo>
                  <a:pt x="2595640" y="734127"/>
                </a:lnTo>
                <a:cubicBezTo>
                  <a:pt x="2600368" y="749098"/>
                  <a:pt x="2602732" y="762485"/>
                  <a:pt x="2602732" y="774287"/>
                </a:cubicBezTo>
                <a:cubicBezTo>
                  <a:pt x="2602732" y="789412"/>
                  <a:pt x="2598769" y="801806"/>
                  <a:pt x="2590843" y="811468"/>
                </a:cubicBezTo>
                <a:cubicBezTo>
                  <a:pt x="2582539" y="821530"/>
                  <a:pt x="2571959" y="826562"/>
                  <a:pt x="2559103" y="826562"/>
                </a:cubicBezTo>
                <a:cubicBezTo>
                  <a:pt x="2550663" y="826562"/>
                  <a:pt x="2544039" y="824023"/>
                  <a:pt x="2539229" y="818946"/>
                </a:cubicBezTo>
                <a:cubicBezTo>
                  <a:pt x="2534225" y="813678"/>
                  <a:pt x="2531724" y="806745"/>
                  <a:pt x="2531724" y="798147"/>
                </a:cubicBezTo>
                <a:cubicBezTo>
                  <a:pt x="2531724" y="786227"/>
                  <a:pt x="2537456" y="777795"/>
                  <a:pt x="2548921" y="772850"/>
                </a:cubicBezTo>
                <a:cubicBezTo>
                  <a:pt x="2567559" y="764076"/>
                  <a:pt x="2579999" y="751168"/>
                  <a:pt x="2586240" y="734127"/>
                </a:cubicBezTo>
                <a:close/>
                <a:moveTo>
                  <a:pt x="2777006" y="729970"/>
                </a:moveTo>
                <a:cubicBezTo>
                  <a:pt x="2829539" y="745319"/>
                  <a:pt x="2855806" y="765855"/>
                  <a:pt x="2855806" y="791578"/>
                </a:cubicBezTo>
                <a:cubicBezTo>
                  <a:pt x="2855806" y="800143"/>
                  <a:pt x="2852825" y="807536"/>
                  <a:pt x="2846863" y="813759"/>
                </a:cubicBezTo>
                <a:cubicBezTo>
                  <a:pt x="2840894" y="819989"/>
                  <a:pt x="2833941" y="823104"/>
                  <a:pt x="2826004" y="823104"/>
                </a:cubicBezTo>
                <a:cubicBezTo>
                  <a:pt x="2814748" y="823104"/>
                  <a:pt x="2807467" y="816964"/>
                  <a:pt x="2804160" y="804684"/>
                </a:cubicBezTo>
                <a:cubicBezTo>
                  <a:pt x="2798073" y="781248"/>
                  <a:pt x="2787470" y="758404"/>
                  <a:pt x="2772353" y="736154"/>
                </a:cubicBezTo>
                <a:close/>
                <a:moveTo>
                  <a:pt x="5200112" y="716858"/>
                </a:moveTo>
                <a:lnTo>
                  <a:pt x="5200112" y="749083"/>
                </a:lnTo>
                <a:lnTo>
                  <a:pt x="5276935" y="749083"/>
                </a:lnTo>
                <a:lnTo>
                  <a:pt x="5292917" y="728788"/>
                </a:lnTo>
                <a:lnTo>
                  <a:pt x="5292283" y="729100"/>
                </a:lnTo>
                <a:cubicBezTo>
                  <a:pt x="5280245" y="731313"/>
                  <a:pt x="5266163" y="732420"/>
                  <a:pt x="5250035" y="732420"/>
                </a:cubicBezTo>
                <a:lnTo>
                  <a:pt x="5250035" y="716858"/>
                </a:lnTo>
                <a:close/>
                <a:moveTo>
                  <a:pt x="3743960" y="675977"/>
                </a:moveTo>
                <a:lnTo>
                  <a:pt x="3743960" y="720889"/>
                </a:lnTo>
                <a:lnTo>
                  <a:pt x="3776812" y="720889"/>
                </a:lnTo>
                <a:lnTo>
                  <a:pt x="3776812" y="675977"/>
                </a:lnTo>
                <a:close/>
                <a:moveTo>
                  <a:pt x="906039" y="661649"/>
                </a:moveTo>
                <a:lnTo>
                  <a:pt x="906039" y="759359"/>
                </a:lnTo>
                <a:lnTo>
                  <a:pt x="950846" y="747690"/>
                </a:lnTo>
                <a:cubicBezTo>
                  <a:pt x="940053" y="726886"/>
                  <a:pt x="932346" y="698206"/>
                  <a:pt x="927724" y="661649"/>
                </a:cubicBezTo>
                <a:close/>
                <a:moveTo>
                  <a:pt x="941893" y="661528"/>
                </a:moveTo>
                <a:cubicBezTo>
                  <a:pt x="951034" y="680276"/>
                  <a:pt x="960123" y="696365"/>
                  <a:pt x="969161" y="709793"/>
                </a:cubicBezTo>
                <a:cubicBezTo>
                  <a:pt x="979444" y="695080"/>
                  <a:pt x="987019" y="681873"/>
                  <a:pt x="991887" y="670173"/>
                </a:cubicBezTo>
                <a:cubicBezTo>
                  <a:pt x="988279" y="670863"/>
                  <a:pt x="982172" y="671208"/>
                  <a:pt x="973567" y="671208"/>
                </a:cubicBezTo>
                <a:lnTo>
                  <a:pt x="973567" y="661528"/>
                </a:lnTo>
                <a:close/>
                <a:moveTo>
                  <a:pt x="5101147" y="649898"/>
                </a:moveTo>
                <a:lnTo>
                  <a:pt x="5101147" y="701858"/>
                </a:lnTo>
                <a:lnTo>
                  <a:pt x="5150944" y="701858"/>
                </a:lnTo>
                <a:lnTo>
                  <a:pt x="5150944" y="649898"/>
                </a:lnTo>
                <a:close/>
                <a:moveTo>
                  <a:pt x="5200173" y="649892"/>
                </a:moveTo>
                <a:lnTo>
                  <a:pt x="5200173" y="701974"/>
                </a:lnTo>
                <a:lnTo>
                  <a:pt x="5249975" y="701974"/>
                </a:lnTo>
                <a:lnTo>
                  <a:pt x="5249975" y="649892"/>
                </a:lnTo>
                <a:close/>
                <a:moveTo>
                  <a:pt x="3166491" y="632320"/>
                </a:moveTo>
                <a:lnTo>
                  <a:pt x="3210374" y="662899"/>
                </a:lnTo>
                <a:cubicBezTo>
                  <a:pt x="3213255" y="665465"/>
                  <a:pt x="3214696" y="667655"/>
                  <a:pt x="3214696" y="669468"/>
                </a:cubicBezTo>
                <a:cubicBezTo>
                  <a:pt x="3213932" y="675155"/>
                  <a:pt x="3209126" y="678147"/>
                  <a:pt x="3200274" y="678444"/>
                </a:cubicBezTo>
                <a:lnTo>
                  <a:pt x="3075020" y="678444"/>
                </a:lnTo>
                <a:lnTo>
                  <a:pt x="3075020" y="719127"/>
                </a:lnTo>
                <a:lnTo>
                  <a:pt x="3113550" y="719127"/>
                </a:lnTo>
                <a:lnTo>
                  <a:pt x="3136761" y="690080"/>
                </a:lnTo>
                <a:lnTo>
                  <a:pt x="3176909" y="718367"/>
                </a:lnTo>
                <a:cubicBezTo>
                  <a:pt x="3179512" y="720210"/>
                  <a:pt x="3180814" y="722279"/>
                  <a:pt x="3180814" y="724573"/>
                </a:cubicBezTo>
                <a:cubicBezTo>
                  <a:pt x="3180402" y="730337"/>
                  <a:pt x="3175962" y="733521"/>
                  <a:pt x="3167493" y="734127"/>
                </a:cubicBezTo>
                <a:lnTo>
                  <a:pt x="3075020" y="734127"/>
                </a:lnTo>
                <a:lnTo>
                  <a:pt x="3075020" y="771303"/>
                </a:lnTo>
                <a:lnTo>
                  <a:pt x="3145563" y="769692"/>
                </a:lnTo>
                <a:cubicBezTo>
                  <a:pt x="3169084" y="768596"/>
                  <a:pt x="3192128" y="766952"/>
                  <a:pt x="3214696" y="764761"/>
                </a:cubicBezTo>
                <a:lnTo>
                  <a:pt x="3214696" y="774205"/>
                </a:lnTo>
                <a:cubicBezTo>
                  <a:pt x="3202372" y="780945"/>
                  <a:pt x="3195614" y="795770"/>
                  <a:pt x="3194421" y="818682"/>
                </a:cubicBezTo>
                <a:cubicBezTo>
                  <a:pt x="3162053" y="820161"/>
                  <a:pt x="3125057" y="820326"/>
                  <a:pt x="3083434" y="819177"/>
                </a:cubicBezTo>
                <a:cubicBezTo>
                  <a:pt x="3056683" y="818227"/>
                  <a:pt x="3034409" y="811819"/>
                  <a:pt x="3016611" y="799954"/>
                </a:cubicBezTo>
                <a:cubicBezTo>
                  <a:pt x="2999456" y="788518"/>
                  <a:pt x="2987235" y="772453"/>
                  <a:pt x="2979948" y="751759"/>
                </a:cubicBezTo>
                <a:cubicBezTo>
                  <a:pt x="2966680" y="788401"/>
                  <a:pt x="2935724" y="814906"/>
                  <a:pt x="2887078" y="831275"/>
                </a:cubicBezTo>
                <a:lnTo>
                  <a:pt x="2881275" y="823533"/>
                </a:lnTo>
                <a:cubicBezTo>
                  <a:pt x="2898029" y="806484"/>
                  <a:pt x="2910526" y="791211"/>
                  <a:pt x="2918764" y="777712"/>
                </a:cubicBezTo>
                <a:cubicBezTo>
                  <a:pt x="2926635" y="764669"/>
                  <a:pt x="2932923" y="749494"/>
                  <a:pt x="2937629" y="732189"/>
                </a:cubicBezTo>
                <a:cubicBezTo>
                  <a:pt x="2942009" y="713470"/>
                  <a:pt x="2943623" y="697469"/>
                  <a:pt x="2942470" y="684188"/>
                </a:cubicBezTo>
                <a:lnTo>
                  <a:pt x="3000681" y="694567"/>
                </a:lnTo>
                <a:cubicBezTo>
                  <a:pt x="3006213" y="695603"/>
                  <a:pt x="3008979" y="698162"/>
                  <a:pt x="3008979" y="702244"/>
                </a:cubicBezTo>
                <a:cubicBezTo>
                  <a:pt x="3008979" y="706098"/>
                  <a:pt x="3007712" y="709136"/>
                  <a:pt x="3005179" y="711357"/>
                </a:cubicBezTo>
                <a:cubicBezTo>
                  <a:pt x="3002591" y="713373"/>
                  <a:pt x="2998487" y="715284"/>
                  <a:pt x="2992867" y="717090"/>
                </a:cubicBezTo>
                <a:cubicBezTo>
                  <a:pt x="2991574" y="722629"/>
                  <a:pt x="2989801" y="729015"/>
                  <a:pt x="2987547" y="736247"/>
                </a:cubicBezTo>
                <a:cubicBezTo>
                  <a:pt x="2997984" y="749423"/>
                  <a:pt x="3010270" y="758698"/>
                  <a:pt x="3024403" y="764072"/>
                </a:cubicBezTo>
                <a:lnTo>
                  <a:pt x="3024403" y="678439"/>
                </a:lnTo>
                <a:lnTo>
                  <a:pt x="2880239" y="678439"/>
                </a:lnTo>
                <a:lnTo>
                  <a:pt x="2880239" y="663444"/>
                </a:lnTo>
                <a:lnTo>
                  <a:pt x="3141931" y="663444"/>
                </a:lnTo>
                <a:close/>
                <a:moveTo>
                  <a:pt x="3743960" y="615712"/>
                </a:moveTo>
                <a:lnTo>
                  <a:pt x="3743960" y="660977"/>
                </a:lnTo>
                <a:lnTo>
                  <a:pt x="3776812" y="660977"/>
                </a:lnTo>
                <a:lnTo>
                  <a:pt x="3776812" y="615712"/>
                </a:lnTo>
                <a:close/>
                <a:moveTo>
                  <a:pt x="3668877" y="615712"/>
                </a:moveTo>
                <a:lnTo>
                  <a:pt x="3668877" y="784678"/>
                </a:lnTo>
                <a:lnTo>
                  <a:pt x="3696107" y="784678"/>
                </a:lnTo>
                <a:lnTo>
                  <a:pt x="3696107" y="615712"/>
                </a:lnTo>
                <a:close/>
                <a:moveTo>
                  <a:pt x="3824665" y="615668"/>
                </a:moveTo>
                <a:lnTo>
                  <a:pt x="3824665" y="784601"/>
                </a:lnTo>
                <a:lnTo>
                  <a:pt x="3851896" y="784601"/>
                </a:lnTo>
                <a:lnTo>
                  <a:pt x="3851896" y="615668"/>
                </a:lnTo>
                <a:close/>
                <a:moveTo>
                  <a:pt x="906165" y="604082"/>
                </a:moveTo>
                <a:lnTo>
                  <a:pt x="906165" y="646528"/>
                </a:lnTo>
                <a:lnTo>
                  <a:pt x="973792" y="646528"/>
                </a:lnTo>
                <a:lnTo>
                  <a:pt x="973792" y="604082"/>
                </a:lnTo>
                <a:close/>
                <a:moveTo>
                  <a:pt x="2594912" y="603532"/>
                </a:moveTo>
                <a:cubicBezTo>
                  <a:pt x="2591227" y="612842"/>
                  <a:pt x="2585305" y="621827"/>
                  <a:pt x="2577148" y="630487"/>
                </a:cubicBezTo>
                <a:cubicBezTo>
                  <a:pt x="2589042" y="633413"/>
                  <a:pt x="2598042" y="637309"/>
                  <a:pt x="2604147" y="642177"/>
                </a:cubicBezTo>
                <a:lnTo>
                  <a:pt x="2612294" y="658210"/>
                </a:lnTo>
                <a:lnTo>
                  <a:pt x="2625280" y="632597"/>
                </a:lnTo>
                <a:lnTo>
                  <a:pt x="2623303" y="633968"/>
                </a:lnTo>
                <a:cubicBezTo>
                  <a:pt x="2620643" y="635113"/>
                  <a:pt x="2617796" y="635685"/>
                  <a:pt x="2614764" y="635685"/>
                </a:cubicBezTo>
                <a:cubicBezTo>
                  <a:pt x="2607194" y="635685"/>
                  <a:pt x="2602332" y="631315"/>
                  <a:pt x="2600177" y="622574"/>
                </a:cubicBezTo>
                <a:cubicBezTo>
                  <a:pt x="2597985" y="614416"/>
                  <a:pt x="2596230" y="608069"/>
                  <a:pt x="2594912" y="603532"/>
                </a:cubicBezTo>
                <a:close/>
                <a:moveTo>
                  <a:pt x="4870242" y="600558"/>
                </a:moveTo>
                <a:cubicBezTo>
                  <a:pt x="4866476" y="608682"/>
                  <a:pt x="4861138" y="617917"/>
                  <a:pt x="4854229" y="628262"/>
                </a:cubicBezTo>
                <a:cubicBezTo>
                  <a:pt x="4865749" y="657260"/>
                  <a:pt x="4876046" y="679443"/>
                  <a:pt x="4885121" y="694810"/>
                </a:cubicBezTo>
                <a:cubicBezTo>
                  <a:pt x="4897893" y="667556"/>
                  <a:pt x="4906104" y="636138"/>
                  <a:pt x="4909753" y="600558"/>
                </a:cubicBezTo>
                <a:close/>
                <a:moveTo>
                  <a:pt x="857278" y="595357"/>
                </a:moveTo>
                <a:lnTo>
                  <a:pt x="850361" y="597034"/>
                </a:lnTo>
                <a:lnTo>
                  <a:pt x="810322" y="597034"/>
                </a:lnTo>
                <a:lnTo>
                  <a:pt x="810322" y="620266"/>
                </a:lnTo>
                <a:cubicBezTo>
                  <a:pt x="834697" y="631159"/>
                  <a:pt x="849932" y="642867"/>
                  <a:pt x="856026" y="655393"/>
                </a:cubicBezTo>
                <a:lnTo>
                  <a:pt x="857278" y="660651"/>
                </a:lnTo>
                <a:close/>
                <a:moveTo>
                  <a:pt x="3946912" y="594787"/>
                </a:moveTo>
                <a:cubicBezTo>
                  <a:pt x="3968238" y="599593"/>
                  <a:pt x="3983140" y="605241"/>
                  <a:pt x="3991621" y="611731"/>
                </a:cubicBezTo>
                <a:cubicBezTo>
                  <a:pt x="4002858" y="619580"/>
                  <a:pt x="4008477" y="627785"/>
                  <a:pt x="4008477" y="636346"/>
                </a:cubicBezTo>
                <a:cubicBezTo>
                  <a:pt x="4008477" y="644907"/>
                  <a:pt x="4005841" y="651955"/>
                  <a:pt x="4000569" y="657491"/>
                </a:cubicBezTo>
                <a:cubicBezTo>
                  <a:pt x="3995294" y="663027"/>
                  <a:pt x="3988917" y="665795"/>
                  <a:pt x="3981439" y="665795"/>
                </a:cubicBezTo>
                <a:cubicBezTo>
                  <a:pt x="3970955" y="665795"/>
                  <a:pt x="3964651" y="660089"/>
                  <a:pt x="3962530" y="648675"/>
                </a:cubicBezTo>
                <a:cubicBezTo>
                  <a:pt x="3959324" y="633128"/>
                  <a:pt x="3952469" y="617342"/>
                  <a:pt x="3941962" y="601318"/>
                </a:cubicBezTo>
                <a:close/>
                <a:moveTo>
                  <a:pt x="2989750" y="590690"/>
                </a:moveTo>
                <a:lnTo>
                  <a:pt x="2989750" y="621505"/>
                </a:lnTo>
                <a:lnTo>
                  <a:pt x="3102977" y="621505"/>
                </a:lnTo>
                <a:lnTo>
                  <a:pt x="3102977" y="590690"/>
                </a:lnTo>
                <a:close/>
                <a:moveTo>
                  <a:pt x="2610485" y="575184"/>
                </a:moveTo>
                <a:cubicBezTo>
                  <a:pt x="2607773" y="581579"/>
                  <a:pt x="2605304" y="585848"/>
                  <a:pt x="2603079" y="587992"/>
                </a:cubicBezTo>
                <a:cubicBezTo>
                  <a:pt x="2614602" y="589859"/>
                  <a:pt x="2623245" y="592831"/>
                  <a:pt x="2629007" y="596909"/>
                </a:cubicBezTo>
                <a:lnTo>
                  <a:pt x="2634818" y="607363"/>
                </a:lnTo>
                <a:lnTo>
                  <a:pt x="2643393" y="575184"/>
                </a:lnTo>
                <a:close/>
                <a:moveTo>
                  <a:pt x="5145569" y="565316"/>
                </a:moveTo>
                <a:lnTo>
                  <a:pt x="5145569" y="591902"/>
                </a:lnTo>
                <a:lnTo>
                  <a:pt x="5205200" y="591902"/>
                </a:lnTo>
                <a:lnTo>
                  <a:pt x="5205200" y="565316"/>
                </a:lnTo>
                <a:close/>
                <a:moveTo>
                  <a:pt x="4099975" y="561599"/>
                </a:moveTo>
                <a:lnTo>
                  <a:pt x="4147723" y="582783"/>
                </a:lnTo>
                <a:cubicBezTo>
                  <a:pt x="4151464" y="584820"/>
                  <a:pt x="4153334" y="587232"/>
                  <a:pt x="4153334" y="590018"/>
                </a:cubicBezTo>
                <a:cubicBezTo>
                  <a:pt x="4153334" y="598590"/>
                  <a:pt x="4146811" y="602069"/>
                  <a:pt x="4133764" y="600454"/>
                </a:cubicBezTo>
                <a:cubicBezTo>
                  <a:pt x="4108437" y="625946"/>
                  <a:pt x="4075617" y="646575"/>
                  <a:pt x="4035305" y="662343"/>
                </a:cubicBezTo>
                <a:lnTo>
                  <a:pt x="4030465" y="653973"/>
                </a:lnTo>
                <a:cubicBezTo>
                  <a:pt x="4068031" y="616535"/>
                  <a:pt x="4091201" y="585743"/>
                  <a:pt x="4099975" y="561599"/>
                </a:cubicBezTo>
                <a:close/>
                <a:moveTo>
                  <a:pt x="906165" y="547694"/>
                </a:moveTo>
                <a:lnTo>
                  <a:pt x="906165" y="589082"/>
                </a:lnTo>
                <a:lnTo>
                  <a:pt x="973567" y="589082"/>
                </a:lnTo>
                <a:lnTo>
                  <a:pt x="973567" y="547694"/>
                </a:lnTo>
                <a:close/>
                <a:moveTo>
                  <a:pt x="4081770" y="546637"/>
                </a:moveTo>
                <a:cubicBezTo>
                  <a:pt x="4083844" y="551494"/>
                  <a:pt x="4084881" y="557926"/>
                  <a:pt x="4084881" y="565932"/>
                </a:cubicBezTo>
                <a:cubicBezTo>
                  <a:pt x="4084881" y="576263"/>
                  <a:pt x="4081572" y="585119"/>
                  <a:pt x="4074953" y="592502"/>
                </a:cubicBezTo>
                <a:cubicBezTo>
                  <a:pt x="4068507" y="599727"/>
                  <a:pt x="4060615" y="603339"/>
                  <a:pt x="4051280" y="603339"/>
                </a:cubicBezTo>
                <a:lnTo>
                  <a:pt x="4043729" y="601959"/>
                </a:lnTo>
                <a:lnTo>
                  <a:pt x="4015222" y="696511"/>
                </a:lnTo>
                <a:cubicBezTo>
                  <a:pt x="4010494" y="712055"/>
                  <a:pt x="4008130" y="725651"/>
                  <a:pt x="4008130" y="737299"/>
                </a:cubicBezTo>
                <a:cubicBezTo>
                  <a:pt x="4008130" y="747310"/>
                  <a:pt x="4009743" y="758277"/>
                  <a:pt x="4012970" y="770201"/>
                </a:cubicBezTo>
                <a:lnTo>
                  <a:pt x="4016387" y="795417"/>
                </a:lnTo>
                <a:lnTo>
                  <a:pt x="4040052" y="771023"/>
                </a:lnTo>
                <a:cubicBezTo>
                  <a:pt x="4048921" y="761007"/>
                  <a:pt x="4057620" y="750295"/>
                  <a:pt x="4066148" y="738885"/>
                </a:cubicBezTo>
                <a:cubicBezTo>
                  <a:pt x="4081416" y="718375"/>
                  <a:pt x="4093180" y="701047"/>
                  <a:pt x="4101440" y="686902"/>
                </a:cubicBezTo>
                <a:lnTo>
                  <a:pt x="4026417" y="686902"/>
                </a:lnTo>
                <a:lnTo>
                  <a:pt x="4026417" y="671902"/>
                </a:lnTo>
                <a:lnTo>
                  <a:pt x="4121492" y="671902"/>
                </a:lnTo>
                <a:lnTo>
                  <a:pt x="4121452" y="662667"/>
                </a:lnTo>
                <a:cubicBezTo>
                  <a:pt x="4121365" y="651623"/>
                  <a:pt x="4121148" y="637414"/>
                  <a:pt x="4120801" y="620041"/>
                </a:cubicBezTo>
                <a:lnTo>
                  <a:pt x="4174017" y="624617"/>
                </a:lnTo>
                <a:cubicBezTo>
                  <a:pt x="4180350" y="625285"/>
                  <a:pt x="4183517" y="627930"/>
                  <a:pt x="4183517" y="632552"/>
                </a:cubicBezTo>
                <a:cubicBezTo>
                  <a:pt x="4183517" y="638370"/>
                  <a:pt x="4179138" y="642893"/>
                  <a:pt x="4170383" y="646120"/>
                </a:cubicBezTo>
                <a:lnTo>
                  <a:pt x="4170383" y="671902"/>
                </a:lnTo>
                <a:lnTo>
                  <a:pt x="4214502" y="671902"/>
                </a:lnTo>
                <a:lnTo>
                  <a:pt x="4235241" y="647078"/>
                </a:lnTo>
                <a:lnTo>
                  <a:pt x="4227944" y="648510"/>
                </a:lnTo>
                <a:cubicBezTo>
                  <a:pt x="4223432" y="648510"/>
                  <a:pt x="4219702" y="647341"/>
                  <a:pt x="4216754" y="645002"/>
                </a:cubicBezTo>
                <a:cubicBezTo>
                  <a:pt x="4214309" y="643115"/>
                  <a:pt x="4211244" y="639015"/>
                  <a:pt x="4207558" y="632700"/>
                </a:cubicBezTo>
                <a:cubicBezTo>
                  <a:pt x="4194012" y="610714"/>
                  <a:pt x="4175893" y="590633"/>
                  <a:pt x="4153202" y="572458"/>
                </a:cubicBezTo>
                <a:lnTo>
                  <a:pt x="4157178" y="565404"/>
                </a:lnTo>
                <a:lnTo>
                  <a:pt x="4207913" y="581617"/>
                </a:lnTo>
                <a:lnTo>
                  <a:pt x="4203329" y="578443"/>
                </a:lnTo>
                <a:lnTo>
                  <a:pt x="4214739" y="546637"/>
                </a:lnTo>
                <a:close/>
                <a:moveTo>
                  <a:pt x="2989750" y="545227"/>
                </a:moveTo>
                <a:lnTo>
                  <a:pt x="2989750" y="575690"/>
                </a:lnTo>
                <a:lnTo>
                  <a:pt x="3102977" y="575690"/>
                </a:lnTo>
                <a:lnTo>
                  <a:pt x="3102977" y="545227"/>
                </a:lnTo>
                <a:close/>
                <a:moveTo>
                  <a:pt x="2764187" y="541088"/>
                </a:moveTo>
                <a:lnTo>
                  <a:pt x="2764187" y="552981"/>
                </a:lnTo>
                <a:cubicBezTo>
                  <a:pt x="2764187" y="571189"/>
                  <a:pt x="2763381" y="585690"/>
                  <a:pt x="2761770" y="596483"/>
                </a:cubicBezTo>
                <a:lnTo>
                  <a:pt x="2792375" y="596483"/>
                </a:lnTo>
                <a:lnTo>
                  <a:pt x="2802470" y="583737"/>
                </a:lnTo>
                <a:lnTo>
                  <a:pt x="2794545" y="585244"/>
                </a:lnTo>
                <a:cubicBezTo>
                  <a:pt x="2785863" y="585244"/>
                  <a:pt x="2780222" y="581089"/>
                  <a:pt x="2777623" y="572777"/>
                </a:cubicBezTo>
                <a:cubicBezTo>
                  <a:pt x="2775610" y="565672"/>
                  <a:pt x="2773184" y="558922"/>
                  <a:pt x="2770346" y="552529"/>
                </a:cubicBezTo>
                <a:close/>
                <a:moveTo>
                  <a:pt x="1563413" y="525095"/>
                </a:moveTo>
                <a:lnTo>
                  <a:pt x="1600308" y="551709"/>
                </a:lnTo>
                <a:cubicBezTo>
                  <a:pt x="1602312" y="553383"/>
                  <a:pt x="1603314" y="555483"/>
                  <a:pt x="1603314" y="558008"/>
                </a:cubicBezTo>
                <a:cubicBezTo>
                  <a:pt x="1603314" y="563820"/>
                  <a:pt x="1598683" y="566725"/>
                  <a:pt x="1589421" y="566725"/>
                </a:cubicBezTo>
                <a:lnTo>
                  <a:pt x="1463506" y="566725"/>
                </a:lnTo>
                <a:lnTo>
                  <a:pt x="1463506" y="551725"/>
                </a:lnTo>
                <a:lnTo>
                  <a:pt x="1542576" y="551725"/>
                </a:lnTo>
                <a:close/>
                <a:moveTo>
                  <a:pt x="3965927" y="515618"/>
                </a:moveTo>
                <a:cubicBezTo>
                  <a:pt x="3987252" y="520424"/>
                  <a:pt x="4002168" y="526070"/>
                  <a:pt x="4010674" y="532557"/>
                </a:cubicBezTo>
                <a:cubicBezTo>
                  <a:pt x="4021885" y="540405"/>
                  <a:pt x="4027491" y="548610"/>
                  <a:pt x="4027491" y="557171"/>
                </a:cubicBezTo>
                <a:cubicBezTo>
                  <a:pt x="4027491" y="565736"/>
                  <a:pt x="4024855" y="572785"/>
                  <a:pt x="4019584" y="578317"/>
                </a:cubicBezTo>
                <a:cubicBezTo>
                  <a:pt x="4014308" y="583857"/>
                  <a:pt x="4007931" y="586626"/>
                  <a:pt x="4000453" y="586626"/>
                </a:cubicBezTo>
                <a:cubicBezTo>
                  <a:pt x="3989969" y="586626"/>
                  <a:pt x="3983692" y="581065"/>
                  <a:pt x="3981621" y="569941"/>
                </a:cubicBezTo>
                <a:cubicBezTo>
                  <a:pt x="3978592" y="554552"/>
                  <a:pt x="3971711" y="538619"/>
                  <a:pt x="3960977" y="522144"/>
                </a:cubicBezTo>
                <a:close/>
                <a:moveTo>
                  <a:pt x="4767026" y="513014"/>
                </a:moveTo>
                <a:lnTo>
                  <a:pt x="4813205" y="529682"/>
                </a:lnTo>
                <a:cubicBezTo>
                  <a:pt x="4817984" y="531540"/>
                  <a:pt x="4820374" y="534535"/>
                  <a:pt x="4820374" y="538669"/>
                </a:cubicBezTo>
                <a:cubicBezTo>
                  <a:pt x="4820374" y="542237"/>
                  <a:pt x="4819435" y="545275"/>
                  <a:pt x="4817555" y="547782"/>
                </a:cubicBezTo>
                <a:cubicBezTo>
                  <a:pt x="4815716" y="550154"/>
                  <a:pt x="4812276" y="553058"/>
                  <a:pt x="4807236" y="556494"/>
                </a:cubicBezTo>
                <a:lnTo>
                  <a:pt x="4807236" y="576489"/>
                </a:lnTo>
                <a:lnTo>
                  <a:pt x="4808543" y="642563"/>
                </a:lnTo>
                <a:lnTo>
                  <a:pt x="4808455" y="642829"/>
                </a:lnTo>
                <a:lnTo>
                  <a:pt x="4797874" y="657188"/>
                </a:lnTo>
                <a:cubicBezTo>
                  <a:pt x="4787114" y="659578"/>
                  <a:pt x="4774275" y="660891"/>
                  <a:pt x="4759355" y="661126"/>
                </a:cubicBezTo>
                <a:lnTo>
                  <a:pt x="4759355" y="640382"/>
                </a:lnTo>
                <a:lnTo>
                  <a:pt x="4731453" y="640382"/>
                </a:lnTo>
                <a:lnTo>
                  <a:pt x="4731453" y="744315"/>
                </a:lnTo>
                <a:lnTo>
                  <a:pt x="4816068" y="705939"/>
                </a:lnTo>
                <a:lnTo>
                  <a:pt x="4821343" y="715080"/>
                </a:lnTo>
                <a:cubicBezTo>
                  <a:pt x="4778440" y="752411"/>
                  <a:pt x="4742881" y="781040"/>
                  <a:pt x="4714669" y="800967"/>
                </a:cubicBezTo>
                <a:cubicBezTo>
                  <a:pt x="4713667" y="813533"/>
                  <a:pt x="4709559" y="819816"/>
                  <a:pt x="4702345" y="819816"/>
                </a:cubicBezTo>
                <a:cubicBezTo>
                  <a:pt x="4698887" y="819816"/>
                  <a:pt x="4695900" y="817615"/>
                  <a:pt x="4693385" y="813214"/>
                </a:cubicBezTo>
                <a:lnTo>
                  <a:pt x="4669779" y="769893"/>
                </a:lnTo>
                <a:cubicBezTo>
                  <a:pt x="4679000" y="764408"/>
                  <a:pt x="4683380" y="756868"/>
                  <a:pt x="4682918" y="747272"/>
                </a:cubicBezTo>
                <a:lnTo>
                  <a:pt x="4682918" y="679386"/>
                </a:lnTo>
                <a:cubicBezTo>
                  <a:pt x="4682918" y="664514"/>
                  <a:pt x="4682457" y="642361"/>
                  <a:pt x="4681536" y="612926"/>
                </a:cubicBezTo>
                <a:lnTo>
                  <a:pt x="4737984" y="625382"/>
                </a:lnTo>
                <a:lnTo>
                  <a:pt x="4759383" y="625382"/>
                </a:lnTo>
                <a:lnTo>
                  <a:pt x="4759383" y="549456"/>
                </a:lnTo>
                <a:lnTo>
                  <a:pt x="4669151" y="549456"/>
                </a:lnTo>
                <a:lnTo>
                  <a:pt x="4669151" y="534456"/>
                </a:lnTo>
                <a:lnTo>
                  <a:pt x="4755154" y="534456"/>
                </a:lnTo>
                <a:close/>
                <a:moveTo>
                  <a:pt x="4454069" y="511466"/>
                </a:moveTo>
                <a:lnTo>
                  <a:pt x="4514240" y="516048"/>
                </a:lnTo>
                <a:cubicBezTo>
                  <a:pt x="4520080" y="516734"/>
                  <a:pt x="4523001" y="519264"/>
                  <a:pt x="4523001" y="523636"/>
                </a:cubicBezTo>
                <a:cubicBezTo>
                  <a:pt x="4523001" y="529546"/>
                  <a:pt x="4517931" y="534807"/>
                  <a:pt x="4507792" y="539418"/>
                </a:cubicBezTo>
                <a:lnTo>
                  <a:pt x="4507792" y="638697"/>
                </a:lnTo>
                <a:cubicBezTo>
                  <a:pt x="4518144" y="626307"/>
                  <a:pt x="4529005" y="613860"/>
                  <a:pt x="4540374" y="601357"/>
                </a:cubicBezTo>
                <a:cubicBezTo>
                  <a:pt x="4553017" y="586235"/>
                  <a:pt x="4563269" y="572061"/>
                  <a:pt x="4571129" y="558834"/>
                </a:cubicBezTo>
                <a:lnTo>
                  <a:pt x="4618613" y="590894"/>
                </a:lnTo>
                <a:cubicBezTo>
                  <a:pt x="4623326" y="594139"/>
                  <a:pt x="4625683" y="597764"/>
                  <a:pt x="4625683" y="601770"/>
                </a:cubicBezTo>
                <a:cubicBezTo>
                  <a:pt x="4625683" y="606546"/>
                  <a:pt x="4623222" y="609639"/>
                  <a:pt x="4618299" y="611048"/>
                </a:cubicBezTo>
                <a:cubicBezTo>
                  <a:pt x="4614282" y="612282"/>
                  <a:pt x="4608985" y="611977"/>
                  <a:pt x="4602407" y="610134"/>
                </a:cubicBezTo>
                <a:cubicBezTo>
                  <a:pt x="4570027" y="639841"/>
                  <a:pt x="4538489" y="664105"/>
                  <a:pt x="4507792" y="682926"/>
                </a:cubicBezTo>
                <a:lnTo>
                  <a:pt x="4507792" y="754931"/>
                </a:lnTo>
                <a:cubicBezTo>
                  <a:pt x="4507792" y="759671"/>
                  <a:pt x="4508480" y="762729"/>
                  <a:pt x="4509857" y="764105"/>
                </a:cubicBezTo>
                <a:cubicBezTo>
                  <a:pt x="4511303" y="765552"/>
                  <a:pt x="4514280" y="766275"/>
                  <a:pt x="4518789" y="766275"/>
                </a:cubicBezTo>
                <a:lnTo>
                  <a:pt x="4563386" y="766275"/>
                </a:lnTo>
                <a:cubicBezTo>
                  <a:pt x="4568115" y="766275"/>
                  <a:pt x="4571450" y="765568"/>
                  <a:pt x="4573392" y="764155"/>
                </a:cubicBezTo>
                <a:cubicBezTo>
                  <a:pt x="4575228" y="762822"/>
                  <a:pt x="4576977" y="759450"/>
                  <a:pt x="4578640" y="754039"/>
                </a:cubicBezTo>
                <a:lnTo>
                  <a:pt x="4599890" y="684678"/>
                </a:lnTo>
                <a:lnTo>
                  <a:pt x="4611691" y="686605"/>
                </a:lnTo>
                <a:lnTo>
                  <a:pt x="4614218" y="744805"/>
                </a:lnTo>
                <a:cubicBezTo>
                  <a:pt x="4614626" y="754360"/>
                  <a:pt x="4616746" y="759961"/>
                  <a:pt x="4620578" y="761605"/>
                </a:cubicBezTo>
                <a:cubicBezTo>
                  <a:pt x="4628361" y="766705"/>
                  <a:pt x="4632253" y="772777"/>
                  <a:pt x="4632253" y="779821"/>
                </a:cubicBezTo>
                <a:cubicBezTo>
                  <a:pt x="4632253" y="790552"/>
                  <a:pt x="4627341" y="799150"/>
                  <a:pt x="4617517" y="805614"/>
                </a:cubicBezTo>
                <a:cubicBezTo>
                  <a:pt x="4607282" y="812435"/>
                  <a:pt x="4593042" y="815846"/>
                  <a:pt x="4574796" y="815846"/>
                </a:cubicBezTo>
                <a:lnTo>
                  <a:pt x="4497351" y="815846"/>
                </a:lnTo>
                <a:cubicBezTo>
                  <a:pt x="4483184" y="815846"/>
                  <a:pt x="4472659" y="812402"/>
                  <a:pt x="4465776" y="805515"/>
                </a:cubicBezTo>
                <a:cubicBezTo>
                  <a:pt x="4458661" y="798404"/>
                  <a:pt x="4455104" y="787766"/>
                  <a:pt x="4455104" y="773599"/>
                </a:cubicBezTo>
                <a:lnTo>
                  <a:pt x="4455104" y="709705"/>
                </a:lnTo>
                <a:cubicBezTo>
                  <a:pt x="4443305" y="716820"/>
                  <a:pt x="4426626" y="724542"/>
                  <a:pt x="4405065" y="732872"/>
                </a:cubicBezTo>
                <a:lnTo>
                  <a:pt x="4399790" y="721533"/>
                </a:lnTo>
                <a:cubicBezTo>
                  <a:pt x="4421192" y="705774"/>
                  <a:pt x="4439631" y="691877"/>
                  <a:pt x="4455104" y="679843"/>
                </a:cubicBezTo>
                <a:lnTo>
                  <a:pt x="4455104" y="590018"/>
                </a:lnTo>
                <a:cubicBezTo>
                  <a:pt x="4455104" y="570499"/>
                  <a:pt x="4454759" y="544315"/>
                  <a:pt x="4454069" y="511466"/>
                </a:cubicBezTo>
                <a:close/>
                <a:moveTo>
                  <a:pt x="3111783" y="509131"/>
                </a:moveTo>
                <a:lnTo>
                  <a:pt x="3154783" y="525635"/>
                </a:lnTo>
                <a:cubicBezTo>
                  <a:pt x="3160441" y="528146"/>
                  <a:pt x="3163270" y="531310"/>
                  <a:pt x="3163270" y="535128"/>
                </a:cubicBezTo>
                <a:cubicBezTo>
                  <a:pt x="3163270" y="540187"/>
                  <a:pt x="3159351" y="545714"/>
                  <a:pt x="3151513" y="551709"/>
                </a:cubicBezTo>
                <a:lnTo>
                  <a:pt x="3151513" y="577948"/>
                </a:lnTo>
                <a:cubicBezTo>
                  <a:pt x="3151939" y="596623"/>
                  <a:pt x="3152401" y="616942"/>
                  <a:pt x="3152900" y="638906"/>
                </a:cubicBezTo>
                <a:cubicBezTo>
                  <a:pt x="3152900" y="641494"/>
                  <a:pt x="3152102" y="643905"/>
                  <a:pt x="3150505" y="646137"/>
                </a:cubicBezTo>
                <a:cubicBezTo>
                  <a:pt x="3148842" y="648460"/>
                  <a:pt x="3146263" y="650026"/>
                  <a:pt x="3142769" y="650834"/>
                </a:cubicBezTo>
                <a:cubicBezTo>
                  <a:pt x="3132552" y="653025"/>
                  <a:pt x="3119290" y="654356"/>
                  <a:pt x="3102983" y="654826"/>
                </a:cubicBezTo>
                <a:lnTo>
                  <a:pt x="3102983" y="636505"/>
                </a:lnTo>
                <a:lnTo>
                  <a:pt x="2989744" y="636505"/>
                </a:lnTo>
                <a:lnTo>
                  <a:pt x="2989744" y="640591"/>
                </a:lnTo>
                <a:cubicBezTo>
                  <a:pt x="2989972" y="648873"/>
                  <a:pt x="2985664" y="653618"/>
                  <a:pt x="2976820" y="654826"/>
                </a:cubicBezTo>
                <a:cubicBezTo>
                  <a:pt x="2966277" y="656900"/>
                  <a:pt x="2953946" y="657937"/>
                  <a:pt x="2939826" y="657937"/>
                </a:cubicBezTo>
                <a:cubicBezTo>
                  <a:pt x="2940752" y="627820"/>
                  <a:pt x="2941214" y="606362"/>
                  <a:pt x="2941214" y="593565"/>
                </a:cubicBezTo>
                <a:lnTo>
                  <a:pt x="2941214" y="571489"/>
                </a:lnTo>
                <a:cubicBezTo>
                  <a:pt x="2940983" y="555160"/>
                  <a:pt x="2940636" y="537485"/>
                  <a:pt x="2940173" y="518465"/>
                </a:cubicBezTo>
                <a:lnTo>
                  <a:pt x="2993142" y="530227"/>
                </a:lnTo>
                <a:lnTo>
                  <a:pt x="3099514" y="530227"/>
                </a:lnTo>
                <a:close/>
                <a:moveTo>
                  <a:pt x="5205217" y="508135"/>
                </a:moveTo>
                <a:lnTo>
                  <a:pt x="5260019" y="512727"/>
                </a:lnTo>
                <a:cubicBezTo>
                  <a:pt x="5264593" y="513491"/>
                  <a:pt x="5266880" y="515785"/>
                  <a:pt x="5266880" y="519610"/>
                </a:cubicBezTo>
                <a:cubicBezTo>
                  <a:pt x="5266880" y="525774"/>
                  <a:pt x="5262271" y="530817"/>
                  <a:pt x="5253053" y="534737"/>
                </a:cubicBezTo>
                <a:lnTo>
                  <a:pt x="5253053" y="550316"/>
                </a:lnTo>
                <a:lnTo>
                  <a:pt x="5275327" y="550316"/>
                </a:lnTo>
                <a:lnTo>
                  <a:pt x="5299612" y="519886"/>
                </a:lnTo>
                <a:lnTo>
                  <a:pt x="5341566" y="549875"/>
                </a:lnTo>
                <a:cubicBezTo>
                  <a:pt x="5343634" y="551600"/>
                  <a:pt x="5344667" y="553612"/>
                  <a:pt x="5344667" y="555910"/>
                </a:cubicBezTo>
                <a:cubicBezTo>
                  <a:pt x="5344667" y="562181"/>
                  <a:pt x="5339920" y="565316"/>
                  <a:pt x="5330426" y="565316"/>
                </a:cubicBezTo>
                <a:lnTo>
                  <a:pt x="5253053" y="565316"/>
                </a:lnTo>
                <a:lnTo>
                  <a:pt x="5253053" y="567992"/>
                </a:lnTo>
                <a:cubicBezTo>
                  <a:pt x="5253475" y="579372"/>
                  <a:pt x="5253936" y="591601"/>
                  <a:pt x="5254435" y="604677"/>
                </a:cubicBezTo>
                <a:cubicBezTo>
                  <a:pt x="5254435" y="610470"/>
                  <a:pt x="5251354" y="613827"/>
                  <a:pt x="5245190" y="614749"/>
                </a:cubicBezTo>
                <a:cubicBezTo>
                  <a:pt x="5234433" y="616661"/>
                  <a:pt x="5221103" y="617618"/>
                  <a:pt x="5205200" y="617618"/>
                </a:cubicBezTo>
                <a:lnTo>
                  <a:pt x="5205200" y="606902"/>
                </a:lnTo>
                <a:lnTo>
                  <a:pt x="5200173" y="606902"/>
                </a:lnTo>
                <a:lnTo>
                  <a:pt x="5200173" y="634898"/>
                </a:lnTo>
                <a:lnTo>
                  <a:pt x="5246594" y="634898"/>
                </a:lnTo>
                <a:lnTo>
                  <a:pt x="5258824" y="613796"/>
                </a:lnTo>
                <a:lnTo>
                  <a:pt x="5302729" y="630046"/>
                </a:lnTo>
                <a:cubicBezTo>
                  <a:pt x="5309135" y="632946"/>
                  <a:pt x="5312338" y="636427"/>
                  <a:pt x="5312338" y="640487"/>
                </a:cubicBezTo>
                <a:cubicBezTo>
                  <a:pt x="5312338" y="645725"/>
                  <a:pt x="5307960" y="651105"/>
                  <a:pt x="5299204" y="656627"/>
                </a:cubicBezTo>
                <a:lnTo>
                  <a:pt x="5299204" y="676462"/>
                </a:lnTo>
                <a:cubicBezTo>
                  <a:pt x="5299300" y="682882"/>
                  <a:pt x="5299405" y="689863"/>
                  <a:pt x="5299519" y="697402"/>
                </a:cubicBezTo>
                <a:lnTo>
                  <a:pt x="5299892" y="721658"/>
                </a:lnTo>
                <a:lnTo>
                  <a:pt x="5341341" y="748362"/>
                </a:lnTo>
                <a:cubicBezTo>
                  <a:pt x="5343672" y="750304"/>
                  <a:pt x="5344838" y="752407"/>
                  <a:pt x="5344838" y="754672"/>
                </a:cubicBezTo>
                <a:cubicBezTo>
                  <a:pt x="5344838" y="760943"/>
                  <a:pt x="5340090" y="764078"/>
                  <a:pt x="5330598" y="764078"/>
                </a:cubicBezTo>
                <a:lnTo>
                  <a:pt x="5200107" y="764078"/>
                </a:lnTo>
                <a:cubicBezTo>
                  <a:pt x="5200305" y="778784"/>
                  <a:pt x="5200529" y="794550"/>
                  <a:pt x="5200778" y="811374"/>
                </a:cubicBezTo>
                <a:cubicBezTo>
                  <a:pt x="5200797" y="815611"/>
                  <a:pt x="5200070" y="818650"/>
                  <a:pt x="5198598" y="820493"/>
                </a:cubicBezTo>
                <a:cubicBezTo>
                  <a:pt x="5197078" y="822395"/>
                  <a:pt x="5194611" y="823608"/>
                  <a:pt x="5191197" y="824133"/>
                </a:cubicBezTo>
                <a:cubicBezTo>
                  <a:pt x="5177361" y="826046"/>
                  <a:pt x="5163482" y="827002"/>
                  <a:pt x="5149561" y="827002"/>
                </a:cubicBezTo>
                <a:cubicBezTo>
                  <a:pt x="5149793" y="817935"/>
                  <a:pt x="5150254" y="796960"/>
                  <a:pt x="5150944" y="764078"/>
                </a:cubicBezTo>
                <a:lnTo>
                  <a:pt x="5017837" y="764078"/>
                </a:lnTo>
                <a:lnTo>
                  <a:pt x="5017837" y="749083"/>
                </a:lnTo>
                <a:lnTo>
                  <a:pt x="5150944" y="749083"/>
                </a:lnTo>
                <a:lnTo>
                  <a:pt x="5150944" y="717062"/>
                </a:lnTo>
                <a:lnTo>
                  <a:pt x="5101208" y="717062"/>
                </a:lnTo>
                <a:lnTo>
                  <a:pt x="5101208" y="724254"/>
                </a:lnTo>
                <a:cubicBezTo>
                  <a:pt x="5101208" y="731409"/>
                  <a:pt x="5097614" y="735454"/>
                  <a:pt x="5090425" y="736390"/>
                </a:cubicBezTo>
                <a:cubicBezTo>
                  <a:pt x="5078509" y="738255"/>
                  <a:pt x="5065444" y="739188"/>
                  <a:pt x="5051229" y="739188"/>
                </a:cubicBezTo>
                <a:cubicBezTo>
                  <a:pt x="5052151" y="712774"/>
                  <a:pt x="5052611" y="696735"/>
                  <a:pt x="5052611" y="691071"/>
                </a:cubicBezTo>
                <a:lnTo>
                  <a:pt x="5052611" y="662144"/>
                </a:lnTo>
                <a:cubicBezTo>
                  <a:pt x="5052384" y="650852"/>
                  <a:pt x="5052154" y="638233"/>
                  <a:pt x="5051923" y="624286"/>
                </a:cubicBezTo>
                <a:lnTo>
                  <a:pt x="5103845" y="635008"/>
                </a:lnTo>
                <a:lnTo>
                  <a:pt x="5150966" y="635008"/>
                </a:lnTo>
                <a:lnTo>
                  <a:pt x="5150966" y="607139"/>
                </a:lnTo>
                <a:lnTo>
                  <a:pt x="5145569" y="607139"/>
                </a:lnTo>
                <a:lnTo>
                  <a:pt x="5145569" y="604650"/>
                </a:lnTo>
                <a:cubicBezTo>
                  <a:pt x="5145569" y="611768"/>
                  <a:pt x="5141951" y="615823"/>
                  <a:pt x="5134716" y="616814"/>
                </a:cubicBezTo>
                <a:cubicBezTo>
                  <a:pt x="5124142" y="618888"/>
                  <a:pt x="5111580" y="619925"/>
                  <a:pt x="5097028" y="619925"/>
                </a:cubicBezTo>
                <a:cubicBezTo>
                  <a:pt x="5097950" y="602711"/>
                  <a:pt x="5098410" y="585751"/>
                  <a:pt x="5098410" y="569044"/>
                </a:cubicBezTo>
                <a:lnTo>
                  <a:pt x="5098410" y="565310"/>
                </a:lnTo>
                <a:lnTo>
                  <a:pt x="5015089" y="565310"/>
                </a:lnTo>
                <a:lnTo>
                  <a:pt x="5015089" y="550316"/>
                </a:lnTo>
                <a:lnTo>
                  <a:pt x="5098410" y="550316"/>
                </a:lnTo>
                <a:lnTo>
                  <a:pt x="5098410" y="508823"/>
                </a:lnTo>
                <a:lnTo>
                  <a:pt x="5151984" y="513377"/>
                </a:lnTo>
                <a:cubicBezTo>
                  <a:pt x="5156915" y="513785"/>
                  <a:pt x="5159380" y="516323"/>
                  <a:pt x="5159380" y="520993"/>
                </a:cubicBezTo>
                <a:cubicBezTo>
                  <a:pt x="5159380" y="526393"/>
                  <a:pt x="5154771" y="531283"/>
                  <a:pt x="5145553" y="535662"/>
                </a:cubicBezTo>
                <a:lnTo>
                  <a:pt x="5145553" y="550316"/>
                </a:lnTo>
                <a:lnTo>
                  <a:pt x="5205217" y="550316"/>
                </a:lnTo>
                <a:close/>
                <a:moveTo>
                  <a:pt x="1915583" y="507843"/>
                </a:moveTo>
                <a:lnTo>
                  <a:pt x="1981178" y="513107"/>
                </a:lnTo>
                <a:cubicBezTo>
                  <a:pt x="1987548" y="513775"/>
                  <a:pt x="1990732" y="516536"/>
                  <a:pt x="1990732" y="521389"/>
                </a:cubicBezTo>
                <a:cubicBezTo>
                  <a:pt x="1990732" y="528313"/>
                  <a:pt x="1985202" y="533849"/>
                  <a:pt x="1974141" y="537997"/>
                </a:cubicBezTo>
                <a:lnTo>
                  <a:pt x="1974141" y="559424"/>
                </a:lnTo>
                <a:cubicBezTo>
                  <a:pt x="1974141" y="566465"/>
                  <a:pt x="1973910" y="576586"/>
                  <a:pt x="1973447" y="589787"/>
                </a:cubicBezTo>
                <a:lnTo>
                  <a:pt x="2043409" y="589787"/>
                </a:lnTo>
                <a:lnTo>
                  <a:pt x="2058436" y="561775"/>
                </a:lnTo>
                <a:lnTo>
                  <a:pt x="2111978" y="582733"/>
                </a:lnTo>
                <a:cubicBezTo>
                  <a:pt x="2116658" y="584492"/>
                  <a:pt x="2118999" y="587669"/>
                  <a:pt x="2118999" y="592265"/>
                </a:cubicBezTo>
                <a:cubicBezTo>
                  <a:pt x="2118999" y="599538"/>
                  <a:pt x="2114122" y="606423"/>
                  <a:pt x="2104367" y="612921"/>
                </a:cubicBezTo>
                <a:cubicBezTo>
                  <a:pt x="2102785" y="669287"/>
                  <a:pt x="2100845" y="711724"/>
                  <a:pt x="2098547" y="740234"/>
                </a:cubicBezTo>
                <a:cubicBezTo>
                  <a:pt x="2096403" y="766710"/>
                  <a:pt x="2088890" y="785901"/>
                  <a:pt x="2076008" y="797806"/>
                </a:cubicBezTo>
                <a:cubicBezTo>
                  <a:pt x="2062528" y="810321"/>
                  <a:pt x="2038471" y="818700"/>
                  <a:pt x="2003838" y="822944"/>
                </a:cubicBezTo>
                <a:cubicBezTo>
                  <a:pt x="2001815" y="807081"/>
                  <a:pt x="1997941" y="796798"/>
                  <a:pt x="1992214" y="792096"/>
                </a:cubicBezTo>
                <a:cubicBezTo>
                  <a:pt x="1985518" y="786695"/>
                  <a:pt x="1969884" y="781385"/>
                  <a:pt x="1945314" y="776165"/>
                </a:cubicBezTo>
                <a:lnTo>
                  <a:pt x="1947725" y="762999"/>
                </a:lnTo>
                <a:lnTo>
                  <a:pt x="2008062" y="765823"/>
                </a:lnTo>
                <a:cubicBezTo>
                  <a:pt x="2021454" y="766014"/>
                  <a:pt x="2030254" y="764122"/>
                  <a:pt x="2034461" y="760146"/>
                </a:cubicBezTo>
                <a:cubicBezTo>
                  <a:pt x="2039174" y="755432"/>
                  <a:pt x="2042416" y="744551"/>
                  <a:pt x="2044185" y="727503"/>
                </a:cubicBezTo>
                <a:cubicBezTo>
                  <a:pt x="2048337" y="684411"/>
                  <a:pt x="2050413" y="643506"/>
                  <a:pt x="2050413" y="604787"/>
                </a:cubicBezTo>
                <a:lnTo>
                  <a:pt x="1972935" y="604787"/>
                </a:lnTo>
                <a:cubicBezTo>
                  <a:pt x="1970912" y="663422"/>
                  <a:pt x="1957957" y="709601"/>
                  <a:pt x="1934069" y="743323"/>
                </a:cubicBezTo>
                <a:cubicBezTo>
                  <a:pt x="1910405" y="777061"/>
                  <a:pt x="1869184" y="806136"/>
                  <a:pt x="1810406" y="830548"/>
                </a:cubicBezTo>
                <a:lnTo>
                  <a:pt x="1805985" y="822294"/>
                </a:lnTo>
                <a:cubicBezTo>
                  <a:pt x="1847406" y="787558"/>
                  <a:pt x="1876626" y="752927"/>
                  <a:pt x="1893645" y="718400"/>
                </a:cubicBezTo>
                <a:cubicBezTo>
                  <a:pt x="1908737" y="686840"/>
                  <a:pt x="1916626" y="648969"/>
                  <a:pt x="1917312" y="604787"/>
                </a:cubicBezTo>
                <a:lnTo>
                  <a:pt x="1817394" y="604787"/>
                </a:lnTo>
                <a:lnTo>
                  <a:pt x="1817394" y="589787"/>
                </a:lnTo>
                <a:lnTo>
                  <a:pt x="1917654" y="589787"/>
                </a:lnTo>
                <a:lnTo>
                  <a:pt x="1917654" y="582931"/>
                </a:lnTo>
                <a:lnTo>
                  <a:pt x="1917654" y="571175"/>
                </a:lnTo>
                <a:cubicBezTo>
                  <a:pt x="1917654" y="548807"/>
                  <a:pt x="1916964" y="527696"/>
                  <a:pt x="1915583" y="507843"/>
                </a:cubicBezTo>
                <a:close/>
                <a:moveTo>
                  <a:pt x="2577297" y="507628"/>
                </a:moveTo>
                <a:lnTo>
                  <a:pt x="2630689" y="514682"/>
                </a:lnTo>
                <a:cubicBezTo>
                  <a:pt x="2636482" y="515648"/>
                  <a:pt x="2639379" y="518388"/>
                  <a:pt x="2639379" y="522903"/>
                </a:cubicBezTo>
                <a:cubicBezTo>
                  <a:pt x="2639379" y="529387"/>
                  <a:pt x="2634401" y="533843"/>
                  <a:pt x="2624445" y="536274"/>
                </a:cubicBezTo>
                <a:cubicBezTo>
                  <a:pt x="2621493" y="545624"/>
                  <a:pt x="2618290" y="553594"/>
                  <a:pt x="2614836" y="560183"/>
                </a:cubicBezTo>
                <a:lnTo>
                  <a:pt x="2639990" y="560183"/>
                </a:lnTo>
                <a:lnTo>
                  <a:pt x="2653762" y="539088"/>
                </a:lnTo>
                <a:lnTo>
                  <a:pt x="2695023" y="557023"/>
                </a:lnTo>
                <a:cubicBezTo>
                  <a:pt x="2700567" y="559490"/>
                  <a:pt x="2703338" y="562869"/>
                  <a:pt x="2703338" y="567160"/>
                </a:cubicBezTo>
                <a:cubicBezTo>
                  <a:pt x="2703338" y="572799"/>
                  <a:pt x="2699254" y="577539"/>
                  <a:pt x="2691086" y="581379"/>
                </a:cubicBezTo>
                <a:cubicBezTo>
                  <a:pt x="2689313" y="588868"/>
                  <a:pt x="2687635" y="593902"/>
                  <a:pt x="2686053" y="596483"/>
                </a:cubicBezTo>
                <a:lnTo>
                  <a:pt x="2714126" y="596483"/>
                </a:lnTo>
                <a:cubicBezTo>
                  <a:pt x="2714911" y="585121"/>
                  <a:pt x="2715304" y="575345"/>
                  <a:pt x="2715304" y="567155"/>
                </a:cubicBezTo>
                <a:cubicBezTo>
                  <a:pt x="2715304" y="548208"/>
                  <a:pt x="2714614" y="528480"/>
                  <a:pt x="2713234" y="507969"/>
                </a:cubicBezTo>
                <a:lnTo>
                  <a:pt x="2767667" y="511835"/>
                </a:lnTo>
                <a:cubicBezTo>
                  <a:pt x="2774568" y="512166"/>
                  <a:pt x="2778019" y="514587"/>
                  <a:pt x="2778019" y="519098"/>
                </a:cubicBezTo>
                <a:lnTo>
                  <a:pt x="2768274" y="529247"/>
                </a:lnTo>
                <a:lnTo>
                  <a:pt x="2788837" y="533333"/>
                </a:lnTo>
                <a:cubicBezTo>
                  <a:pt x="2795460" y="535292"/>
                  <a:pt x="2800446" y="537568"/>
                  <a:pt x="2803796" y="540161"/>
                </a:cubicBezTo>
                <a:cubicBezTo>
                  <a:pt x="2814039" y="545804"/>
                  <a:pt x="2819159" y="552166"/>
                  <a:pt x="2819159" y="559247"/>
                </a:cubicBezTo>
                <a:lnTo>
                  <a:pt x="2814736" y="570715"/>
                </a:lnTo>
                <a:lnTo>
                  <a:pt x="2851528" y="595690"/>
                </a:lnTo>
                <a:cubicBezTo>
                  <a:pt x="2854149" y="597559"/>
                  <a:pt x="2855459" y="599517"/>
                  <a:pt x="2855459" y="601566"/>
                </a:cubicBezTo>
                <a:cubicBezTo>
                  <a:pt x="2855052" y="607344"/>
                  <a:pt x="2850388" y="610532"/>
                  <a:pt x="2841467" y="611131"/>
                </a:cubicBezTo>
                <a:lnTo>
                  <a:pt x="2772138" y="611131"/>
                </a:lnTo>
                <a:cubicBezTo>
                  <a:pt x="2781878" y="628073"/>
                  <a:pt x="2792017" y="641856"/>
                  <a:pt x="2802557" y="652480"/>
                </a:cubicBezTo>
                <a:cubicBezTo>
                  <a:pt x="2817010" y="664855"/>
                  <a:pt x="2836258" y="676339"/>
                  <a:pt x="2860300" y="686930"/>
                </a:cubicBezTo>
                <a:lnTo>
                  <a:pt x="2855745" y="700520"/>
                </a:lnTo>
                <a:cubicBezTo>
                  <a:pt x="2839046" y="701680"/>
                  <a:pt x="2825097" y="713255"/>
                  <a:pt x="2813901" y="735245"/>
                </a:cubicBezTo>
                <a:cubicBezTo>
                  <a:pt x="2793669" y="716926"/>
                  <a:pt x="2780049" y="698833"/>
                  <a:pt x="2773041" y="680966"/>
                </a:cubicBezTo>
                <a:cubicBezTo>
                  <a:pt x="2768909" y="671122"/>
                  <a:pt x="2765567" y="660380"/>
                  <a:pt x="2763014" y="648741"/>
                </a:cubicBezTo>
                <a:lnTo>
                  <a:pt x="2758809" y="618854"/>
                </a:lnTo>
                <a:lnTo>
                  <a:pt x="2756001" y="633511"/>
                </a:lnTo>
                <a:cubicBezTo>
                  <a:pt x="2750413" y="654682"/>
                  <a:pt x="2740927" y="672222"/>
                  <a:pt x="2727540" y="686131"/>
                </a:cubicBezTo>
                <a:cubicBezTo>
                  <a:pt x="2708289" y="707479"/>
                  <a:pt x="2678854" y="725695"/>
                  <a:pt x="2639235" y="740779"/>
                </a:cubicBezTo>
                <a:lnTo>
                  <a:pt x="2633712" y="731143"/>
                </a:lnTo>
                <a:cubicBezTo>
                  <a:pt x="2660273" y="709204"/>
                  <a:pt x="2679772" y="688745"/>
                  <a:pt x="2692209" y="669766"/>
                </a:cubicBezTo>
                <a:cubicBezTo>
                  <a:pt x="2703050" y="652772"/>
                  <a:pt x="2709943" y="633227"/>
                  <a:pt x="2712887" y="611131"/>
                </a:cubicBezTo>
                <a:lnTo>
                  <a:pt x="2682644" y="611131"/>
                </a:lnTo>
                <a:cubicBezTo>
                  <a:pt x="2672615" y="642533"/>
                  <a:pt x="2656923" y="669266"/>
                  <a:pt x="2635568" y="691330"/>
                </a:cubicBezTo>
                <a:cubicBezTo>
                  <a:pt x="2613835" y="713760"/>
                  <a:pt x="2582088" y="734507"/>
                  <a:pt x="2540325" y="753571"/>
                </a:cubicBezTo>
                <a:lnTo>
                  <a:pt x="2534147" y="744491"/>
                </a:lnTo>
                <a:cubicBezTo>
                  <a:pt x="2551564" y="729316"/>
                  <a:pt x="2566628" y="714849"/>
                  <a:pt x="2579338" y="701089"/>
                </a:cubicBezTo>
                <a:lnTo>
                  <a:pt x="2594404" y="682101"/>
                </a:lnTo>
                <a:lnTo>
                  <a:pt x="2589527" y="683053"/>
                </a:lnTo>
                <a:cubicBezTo>
                  <a:pt x="2580111" y="683053"/>
                  <a:pt x="2574672" y="678374"/>
                  <a:pt x="2573211" y="669017"/>
                </a:cubicBezTo>
                <a:cubicBezTo>
                  <a:pt x="2571192" y="656223"/>
                  <a:pt x="2569349" y="647302"/>
                  <a:pt x="2567682" y="642254"/>
                </a:cubicBezTo>
                <a:cubicBezTo>
                  <a:pt x="2561111" y="651715"/>
                  <a:pt x="2552904" y="661280"/>
                  <a:pt x="2543062" y="670950"/>
                </a:cubicBezTo>
                <a:lnTo>
                  <a:pt x="2534147" y="665669"/>
                </a:lnTo>
                <a:cubicBezTo>
                  <a:pt x="2554000" y="620668"/>
                  <a:pt x="2566792" y="581213"/>
                  <a:pt x="2572523" y="547303"/>
                </a:cubicBezTo>
                <a:cubicBezTo>
                  <a:pt x="2574391" y="536543"/>
                  <a:pt x="2575983" y="523318"/>
                  <a:pt x="2577297" y="507628"/>
                </a:cubicBezTo>
                <a:close/>
                <a:moveTo>
                  <a:pt x="1631629" y="507573"/>
                </a:moveTo>
                <a:lnTo>
                  <a:pt x="1690479" y="512155"/>
                </a:lnTo>
                <a:cubicBezTo>
                  <a:pt x="1696510" y="512830"/>
                  <a:pt x="1699526" y="515704"/>
                  <a:pt x="1699526" y="520778"/>
                </a:cubicBezTo>
                <a:cubicBezTo>
                  <a:pt x="1699526" y="526406"/>
                  <a:pt x="1694456" y="531639"/>
                  <a:pt x="1684317" y="536477"/>
                </a:cubicBezTo>
                <a:lnTo>
                  <a:pt x="1684317" y="566758"/>
                </a:lnTo>
                <a:cubicBezTo>
                  <a:pt x="1684317" y="579710"/>
                  <a:pt x="1684201" y="588679"/>
                  <a:pt x="1683970" y="593664"/>
                </a:cubicBezTo>
                <a:lnTo>
                  <a:pt x="1701459" y="593664"/>
                </a:lnTo>
                <a:lnTo>
                  <a:pt x="1715826" y="569110"/>
                </a:lnTo>
                <a:lnTo>
                  <a:pt x="1763040" y="588433"/>
                </a:lnTo>
                <a:cubicBezTo>
                  <a:pt x="1768179" y="590668"/>
                  <a:pt x="1770749" y="593930"/>
                  <a:pt x="1770749" y="598218"/>
                </a:cubicBezTo>
                <a:cubicBezTo>
                  <a:pt x="1770749" y="604448"/>
                  <a:pt x="1765562" y="610443"/>
                  <a:pt x="1755187" y="616202"/>
                </a:cubicBezTo>
                <a:cubicBezTo>
                  <a:pt x="1755187" y="659665"/>
                  <a:pt x="1753317" y="707596"/>
                  <a:pt x="1749576" y="759997"/>
                </a:cubicBezTo>
                <a:cubicBezTo>
                  <a:pt x="1748387" y="780240"/>
                  <a:pt x="1742381" y="795401"/>
                  <a:pt x="1731558" y="805482"/>
                </a:cubicBezTo>
                <a:cubicBezTo>
                  <a:pt x="1720604" y="815706"/>
                  <a:pt x="1701556" y="822127"/>
                  <a:pt x="1674416" y="824744"/>
                </a:cubicBezTo>
                <a:cubicBezTo>
                  <a:pt x="1673384" y="810534"/>
                  <a:pt x="1670481" y="800833"/>
                  <a:pt x="1665704" y="795642"/>
                </a:cubicBezTo>
                <a:cubicBezTo>
                  <a:pt x="1660983" y="790491"/>
                  <a:pt x="1650433" y="784656"/>
                  <a:pt x="1634052" y="778136"/>
                </a:cubicBezTo>
                <a:lnTo>
                  <a:pt x="1636117" y="766528"/>
                </a:lnTo>
                <a:lnTo>
                  <a:pt x="1679201" y="770064"/>
                </a:lnTo>
                <a:cubicBezTo>
                  <a:pt x="1685538" y="770243"/>
                  <a:pt x="1689877" y="769337"/>
                  <a:pt x="1692219" y="767343"/>
                </a:cubicBezTo>
                <a:cubicBezTo>
                  <a:pt x="1696147" y="763419"/>
                  <a:pt x="1698555" y="756782"/>
                  <a:pt x="1699444" y="747431"/>
                </a:cubicBezTo>
                <a:cubicBezTo>
                  <a:pt x="1703790" y="696880"/>
                  <a:pt x="1705963" y="650625"/>
                  <a:pt x="1705963" y="608664"/>
                </a:cubicBezTo>
                <a:lnTo>
                  <a:pt x="1683474" y="608664"/>
                </a:lnTo>
                <a:cubicBezTo>
                  <a:pt x="1681676" y="673756"/>
                  <a:pt x="1668560" y="722391"/>
                  <a:pt x="1644129" y="754568"/>
                </a:cubicBezTo>
                <a:cubicBezTo>
                  <a:pt x="1622573" y="782923"/>
                  <a:pt x="1587982" y="808045"/>
                  <a:pt x="1540357" y="829932"/>
                </a:cubicBezTo>
                <a:lnTo>
                  <a:pt x="1534481" y="821523"/>
                </a:lnTo>
                <a:cubicBezTo>
                  <a:pt x="1548084" y="810277"/>
                  <a:pt x="1560343" y="798442"/>
                  <a:pt x="1571258" y="786018"/>
                </a:cubicBezTo>
                <a:lnTo>
                  <a:pt x="1593093" y="756331"/>
                </a:lnTo>
                <a:lnTo>
                  <a:pt x="1588986" y="759586"/>
                </a:lnTo>
                <a:cubicBezTo>
                  <a:pt x="1585669" y="761218"/>
                  <a:pt x="1582126" y="762035"/>
                  <a:pt x="1578358" y="762035"/>
                </a:cubicBezTo>
                <a:cubicBezTo>
                  <a:pt x="1572591" y="762035"/>
                  <a:pt x="1568046" y="760541"/>
                  <a:pt x="1564724" y="757552"/>
                </a:cubicBezTo>
                <a:cubicBezTo>
                  <a:pt x="1562374" y="755203"/>
                  <a:pt x="1560673" y="750805"/>
                  <a:pt x="1559619" y="744359"/>
                </a:cubicBezTo>
                <a:cubicBezTo>
                  <a:pt x="1558734" y="740460"/>
                  <a:pt x="1558130" y="737134"/>
                  <a:pt x="1557807" y="734381"/>
                </a:cubicBezTo>
                <a:cubicBezTo>
                  <a:pt x="1532282" y="748059"/>
                  <a:pt x="1508450" y="758845"/>
                  <a:pt x="1486309" y="766738"/>
                </a:cubicBezTo>
                <a:cubicBezTo>
                  <a:pt x="1484125" y="777894"/>
                  <a:pt x="1479773" y="783472"/>
                  <a:pt x="1473253" y="783472"/>
                </a:cubicBezTo>
                <a:cubicBezTo>
                  <a:pt x="1470617" y="783472"/>
                  <a:pt x="1468620" y="782797"/>
                  <a:pt x="1467262" y="781446"/>
                </a:cubicBezTo>
                <a:cubicBezTo>
                  <a:pt x="1465977" y="780157"/>
                  <a:pt x="1464868" y="778232"/>
                  <a:pt x="1463936" y="775669"/>
                </a:cubicBezTo>
                <a:lnTo>
                  <a:pt x="1446909" y="721699"/>
                </a:lnTo>
                <a:cubicBezTo>
                  <a:pt x="1459964" y="719911"/>
                  <a:pt x="1468796" y="713463"/>
                  <a:pt x="1473407" y="702354"/>
                </a:cubicBezTo>
                <a:cubicBezTo>
                  <a:pt x="1481854" y="682034"/>
                  <a:pt x="1488927" y="660672"/>
                  <a:pt x="1494624" y="638268"/>
                </a:cubicBezTo>
                <a:lnTo>
                  <a:pt x="1444839" y="638268"/>
                </a:lnTo>
                <a:lnTo>
                  <a:pt x="1444839" y="623268"/>
                </a:lnTo>
                <a:lnTo>
                  <a:pt x="1558490" y="623268"/>
                </a:lnTo>
                <a:lnTo>
                  <a:pt x="1579966" y="595949"/>
                </a:lnTo>
                <a:lnTo>
                  <a:pt x="1618298" y="622788"/>
                </a:lnTo>
                <a:cubicBezTo>
                  <a:pt x="1620526" y="624569"/>
                  <a:pt x="1621640" y="626709"/>
                  <a:pt x="1621640" y="629209"/>
                </a:cubicBezTo>
                <a:cubicBezTo>
                  <a:pt x="1620884" y="635248"/>
                  <a:pt x="1616367" y="638268"/>
                  <a:pt x="1608089" y="638268"/>
                </a:cubicBezTo>
                <a:lnTo>
                  <a:pt x="1551755" y="638268"/>
                </a:lnTo>
                <a:cubicBezTo>
                  <a:pt x="1533374" y="673004"/>
                  <a:pt x="1514374" y="699810"/>
                  <a:pt x="1494756" y="718687"/>
                </a:cubicBezTo>
                <a:lnTo>
                  <a:pt x="1552703" y="712288"/>
                </a:lnTo>
                <a:cubicBezTo>
                  <a:pt x="1549362" y="703587"/>
                  <a:pt x="1543600" y="690821"/>
                  <a:pt x="1535417" y="673989"/>
                </a:cubicBezTo>
                <a:lnTo>
                  <a:pt x="1540913" y="668213"/>
                </a:lnTo>
                <a:cubicBezTo>
                  <a:pt x="1566801" y="680610"/>
                  <a:pt x="1584951" y="692282"/>
                  <a:pt x="1595363" y="703229"/>
                </a:cubicBezTo>
                <a:cubicBezTo>
                  <a:pt x="1603200" y="710256"/>
                  <a:pt x="1607119" y="718428"/>
                  <a:pt x="1607119" y="727745"/>
                </a:cubicBezTo>
                <a:lnTo>
                  <a:pt x="1605945" y="734817"/>
                </a:lnTo>
                <a:lnTo>
                  <a:pt x="1612991" y="720473"/>
                </a:lnTo>
                <a:cubicBezTo>
                  <a:pt x="1624395" y="691275"/>
                  <a:pt x="1630955" y="654006"/>
                  <a:pt x="1632670" y="608664"/>
                </a:cubicBezTo>
                <a:lnTo>
                  <a:pt x="1600517" y="608664"/>
                </a:lnTo>
                <a:lnTo>
                  <a:pt x="1600517" y="593664"/>
                </a:lnTo>
                <a:lnTo>
                  <a:pt x="1633226" y="593664"/>
                </a:lnTo>
                <a:cubicBezTo>
                  <a:pt x="1633314" y="592397"/>
                  <a:pt x="1633358" y="588500"/>
                  <a:pt x="1633358" y="581973"/>
                </a:cubicBezTo>
                <a:lnTo>
                  <a:pt x="1633358" y="562612"/>
                </a:lnTo>
                <a:cubicBezTo>
                  <a:pt x="1633358" y="548005"/>
                  <a:pt x="1632782" y="529658"/>
                  <a:pt x="1631629" y="507573"/>
                </a:cubicBezTo>
                <a:close/>
                <a:moveTo>
                  <a:pt x="2227390" y="507320"/>
                </a:moveTo>
                <a:lnTo>
                  <a:pt x="2288420" y="518228"/>
                </a:lnTo>
                <a:cubicBezTo>
                  <a:pt x="2294217" y="519833"/>
                  <a:pt x="2297115" y="522557"/>
                  <a:pt x="2297115" y="526400"/>
                </a:cubicBezTo>
                <a:cubicBezTo>
                  <a:pt x="2297115" y="530020"/>
                  <a:pt x="2295375" y="532874"/>
                  <a:pt x="2291895" y="534963"/>
                </a:cubicBezTo>
                <a:lnTo>
                  <a:pt x="2288644" y="536219"/>
                </a:lnTo>
                <a:lnTo>
                  <a:pt x="2386196" y="536219"/>
                </a:lnTo>
                <a:lnTo>
                  <a:pt x="2400249" y="512358"/>
                </a:lnTo>
                <a:lnTo>
                  <a:pt x="2444511" y="531213"/>
                </a:lnTo>
                <a:cubicBezTo>
                  <a:pt x="2449060" y="533636"/>
                  <a:pt x="2451334" y="536822"/>
                  <a:pt x="2451334" y="540773"/>
                </a:cubicBezTo>
                <a:cubicBezTo>
                  <a:pt x="2451334" y="546191"/>
                  <a:pt x="2446626" y="551962"/>
                  <a:pt x="2437209" y="558085"/>
                </a:cubicBezTo>
                <a:lnTo>
                  <a:pt x="2425403" y="631021"/>
                </a:lnTo>
                <a:lnTo>
                  <a:pt x="2433911" y="631021"/>
                </a:lnTo>
                <a:lnTo>
                  <a:pt x="2447589" y="607849"/>
                </a:lnTo>
                <a:lnTo>
                  <a:pt x="2491978" y="626070"/>
                </a:lnTo>
                <a:cubicBezTo>
                  <a:pt x="2496457" y="628163"/>
                  <a:pt x="2498696" y="631215"/>
                  <a:pt x="2498696" y="635228"/>
                </a:cubicBezTo>
                <a:cubicBezTo>
                  <a:pt x="2498696" y="640830"/>
                  <a:pt x="2494734" y="646428"/>
                  <a:pt x="2486808" y="652023"/>
                </a:cubicBezTo>
                <a:cubicBezTo>
                  <a:pt x="2484774" y="698848"/>
                  <a:pt x="2482149" y="736385"/>
                  <a:pt x="2478933" y="764634"/>
                </a:cubicBezTo>
                <a:cubicBezTo>
                  <a:pt x="2476745" y="783122"/>
                  <a:pt x="2469737" y="797048"/>
                  <a:pt x="2457909" y="806413"/>
                </a:cubicBezTo>
                <a:cubicBezTo>
                  <a:pt x="2445145" y="816288"/>
                  <a:pt x="2424432" y="822173"/>
                  <a:pt x="2395772" y="824067"/>
                </a:cubicBezTo>
                <a:cubicBezTo>
                  <a:pt x="2394755" y="809247"/>
                  <a:pt x="2391258" y="799159"/>
                  <a:pt x="2385282" y="793803"/>
                </a:cubicBezTo>
                <a:cubicBezTo>
                  <a:pt x="2378956" y="788131"/>
                  <a:pt x="2364281" y="781215"/>
                  <a:pt x="2341256" y="773054"/>
                </a:cubicBezTo>
                <a:lnTo>
                  <a:pt x="2343029" y="763087"/>
                </a:lnTo>
                <a:lnTo>
                  <a:pt x="2405667" y="770058"/>
                </a:lnTo>
                <a:cubicBezTo>
                  <a:pt x="2414405" y="770943"/>
                  <a:pt x="2420396" y="770319"/>
                  <a:pt x="2423641" y="768186"/>
                </a:cubicBezTo>
                <a:cubicBezTo>
                  <a:pt x="2426670" y="766049"/>
                  <a:pt x="2428711" y="760453"/>
                  <a:pt x="2429764" y="751396"/>
                </a:cubicBezTo>
                <a:cubicBezTo>
                  <a:pt x="2433226" y="722765"/>
                  <a:pt x="2435761" y="687640"/>
                  <a:pt x="2437369" y="646021"/>
                </a:cubicBezTo>
                <a:lnTo>
                  <a:pt x="2426592" y="646021"/>
                </a:lnTo>
                <a:lnTo>
                  <a:pt x="2408834" y="665724"/>
                </a:lnTo>
                <a:cubicBezTo>
                  <a:pt x="2393334" y="658088"/>
                  <a:pt x="2379874" y="650140"/>
                  <a:pt x="2368454" y="641880"/>
                </a:cubicBezTo>
                <a:cubicBezTo>
                  <a:pt x="2365766" y="639663"/>
                  <a:pt x="2364536" y="636985"/>
                  <a:pt x="2364764" y="633846"/>
                </a:cubicBezTo>
                <a:cubicBezTo>
                  <a:pt x="2365146" y="630813"/>
                  <a:pt x="2367523" y="628387"/>
                  <a:pt x="2371895" y="626566"/>
                </a:cubicBezTo>
                <a:cubicBezTo>
                  <a:pt x="2374388" y="625399"/>
                  <a:pt x="2376205" y="624150"/>
                  <a:pt x="2377347" y="622821"/>
                </a:cubicBezTo>
                <a:cubicBezTo>
                  <a:pt x="2378308" y="621698"/>
                  <a:pt x="2379070" y="619857"/>
                  <a:pt x="2379632" y="617298"/>
                </a:cubicBezTo>
                <a:lnTo>
                  <a:pt x="2389660" y="551219"/>
                </a:lnTo>
                <a:lnTo>
                  <a:pt x="2355221" y="551219"/>
                </a:lnTo>
                <a:cubicBezTo>
                  <a:pt x="2355911" y="638738"/>
                  <a:pt x="2347503" y="702576"/>
                  <a:pt x="2329995" y="742734"/>
                </a:cubicBezTo>
                <a:cubicBezTo>
                  <a:pt x="2315450" y="775587"/>
                  <a:pt x="2291924" y="803366"/>
                  <a:pt x="2259416" y="826072"/>
                </a:cubicBezTo>
                <a:lnTo>
                  <a:pt x="2253789" y="819342"/>
                </a:lnTo>
                <a:cubicBezTo>
                  <a:pt x="2273495" y="789350"/>
                  <a:pt x="2286535" y="757393"/>
                  <a:pt x="2292908" y="723472"/>
                </a:cubicBezTo>
                <a:cubicBezTo>
                  <a:pt x="2299787" y="687242"/>
                  <a:pt x="2303343" y="629824"/>
                  <a:pt x="2303574" y="551219"/>
                </a:cubicBezTo>
                <a:lnTo>
                  <a:pt x="2280755" y="551219"/>
                </a:lnTo>
                <a:lnTo>
                  <a:pt x="2280755" y="539266"/>
                </a:lnTo>
                <a:lnTo>
                  <a:pt x="2279620" y="539704"/>
                </a:lnTo>
                <a:cubicBezTo>
                  <a:pt x="2271206" y="561411"/>
                  <a:pt x="2262285" y="579701"/>
                  <a:pt x="2252858" y="594572"/>
                </a:cubicBezTo>
                <a:lnTo>
                  <a:pt x="2259136" y="595283"/>
                </a:lnTo>
                <a:cubicBezTo>
                  <a:pt x="2265556" y="596204"/>
                  <a:pt x="2268767" y="598943"/>
                  <a:pt x="2268767" y="603499"/>
                </a:cubicBezTo>
                <a:cubicBezTo>
                  <a:pt x="2268767" y="609189"/>
                  <a:pt x="2264272" y="613994"/>
                  <a:pt x="2255281" y="617915"/>
                </a:cubicBezTo>
                <a:lnTo>
                  <a:pt x="2255281" y="806787"/>
                </a:lnTo>
                <a:cubicBezTo>
                  <a:pt x="2255281" y="811743"/>
                  <a:pt x="2254226" y="815580"/>
                  <a:pt x="2252115" y="818296"/>
                </a:cubicBezTo>
                <a:cubicBezTo>
                  <a:pt x="2250228" y="820829"/>
                  <a:pt x="2246235" y="822547"/>
                  <a:pt x="2240138" y="823450"/>
                </a:cubicBezTo>
                <a:cubicBezTo>
                  <a:pt x="2230508" y="825293"/>
                  <a:pt x="2218456" y="826215"/>
                  <a:pt x="2203981" y="826215"/>
                </a:cubicBezTo>
                <a:cubicBezTo>
                  <a:pt x="2205361" y="750572"/>
                  <a:pt x="2206052" y="706528"/>
                  <a:pt x="2206052" y="694083"/>
                </a:cubicBezTo>
                <a:lnTo>
                  <a:pt x="2206052" y="658884"/>
                </a:lnTo>
                <a:cubicBezTo>
                  <a:pt x="2197498" y="672853"/>
                  <a:pt x="2185699" y="686106"/>
                  <a:pt x="2170655" y="698642"/>
                </a:cubicBezTo>
                <a:lnTo>
                  <a:pt x="2162494" y="692706"/>
                </a:lnTo>
                <a:cubicBezTo>
                  <a:pt x="2190457" y="639270"/>
                  <a:pt x="2210066" y="589925"/>
                  <a:pt x="2221322" y="544671"/>
                </a:cubicBezTo>
                <a:cubicBezTo>
                  <a:pt x="2224534" y="531606"/>
                  <a:pt x="2226556" y="519155"/>
                  <a:pt x="2227390" y="507320"/>
                </a:cubicBezTo>
                <a:close/>
                <a:moveTo>
                  <a:pt x="4229822" y="507083"/>
                </a:moveTo>
                <a:lnTo>
                  <a:pt x="4274470" y="535640"/>
                </a:lnTo>
                <a:cubicBezTo>
                  <a:pt x="4279686" y="539117"/>
                  <a:pt x="4282294" y="542760"/>
                  <a:pt x="4282294" y="546571"/>
                </a:cubicBezTo>
                <a:cubicBezTo>
                  <a:pt x="4282294" y="553715"/>
                  <a:pt x="4275539" y="557417"/>
                  <a:pt x="4262030" y="557678"/>
                </a:cubicBezTo>
                <a:cubicBezTo>
                  <a:pt x="4253886" y="563785"/>
                  <a:pt x="4245629" y="569058"/>
                  <a:pt x="4237260" y="573498"/>
                </a:cubicBezTo>
                <a:lnTo>
                  <a:pt x="4213768" y="583488"/>
                </a:lnTo>
                <a:lnTo>
                  <a:pt x="4229998" y="588675"/>
                </a:lnTo>
                <a:cubicBezTo>
                  <a:pt x="4245729" y="597665"/>
                  <a:pt x="4253594" y="608139"/>
                  <a:pt x="4253594" y="620096"/>
                </a:cubicBezTo>
                <a:cubicBezTo>
                  <a:pt x="4253594" y="628429"/>
                  <a:pt x="4250960" y="635362"/>
                  <a:pt x="4245692" y="640894"/>
                </a:cubicBezTo>
                <a:lnTo>
                  <a:pt x="4238523" y="645985"/>
                </a:lnTo>
                <a:lnTo>
                  <a:pt x="4275428" y="672150"/>
                </a:lnTo>
                <a:cubicBezTo>
                  <a:pt x="4277539" y="673901"/>
                  <a:pt x="4278594" y="675913"/>
                  <a:pt x="4278594" y="678185"/>
                </a:cubicBezTo>
                <a:cubicBezTo>
                  <a:pt x="4278594" y="683997"/>
                  <a:pt x="4273847" y="686902"/>
                  <a:pt x="4264354" y="686902"/>
                </a:cubicBezTo>
                <a:lnTo>
                  <a:pt x="4181099" y="686902"/>
                </a:lnTo>
                <a:cubicBezTo>
                  <a:pt x="4206272" y="720541"/>
                  <a:pt x="4239692" y="742712"/>
                  <a:pt x="4281358" y="753417"/>
                </a:cubicBezTo>
                <a:lnTo>
                  <a:pt x="4278643" y="766925"/>
                </a:lnTo>
                <a:cubicBezTo>
                  <a:pt x="4270813" y="768694"/>
                  <a:pt x="4264723" y="771962"/>
                  <a:pt x="4260372" y="776727"/>
                </a:cubicBezTo>
                <a:cubicBezTo>
                  <a:pt x="4255560" y="781973"/>
                  <a:pt x="4250169" y="791444"/>
                  <a:pt x="4244200" y="805141"/>
                </a:cubicBezTo>
                <a:cubicBezTo>
                  <a:pt x="4220543" y="790335"/>
                  <a:pt x="4202346" y="771035"/>
                  <a:pt x="4189607" y="747239"/>
                </a:cubicBezTo>
                <a:cubicBezTo>
                  <a:pt x="4184361" y="739397"/>
                  <a:pt x="4179748" y="730448"/>
                  <a:pt x="4175767" y="720392"/>
                </a:cubicBezTo>
                <a:lnTo>
                  <a:pt x="4170383" y="702438"/>
                </a:lnTo>
                <a:lnTo>
                  <a:pt x="4170383" y="715531"/>
                </a:lnTo>
                <a:cubicBezTo>
                  <a:pt x="4170610" y="747110"/>
                  <a:pt x="4170840" y="778571"/>
                  <a:pt x="4171071" y="809915"/>
                </a:cubicBezTo>
                <a:cubicBezTo>
                  <a:pt x="4171071" y="814214"/>
                  <a:pt x="4170221" y="817397"/>
                  <a:pt x="4168522" y="819464"/>
                </a:cubicBezTo>
                <a:cubicBezTo>
                  <a:pt x="4166877" y="821457"/>
                  <a:pt x="4164340" y="822821"/>
                  <a:pt x="4160912" y="823555"/>
                </a:cubicBezTo>
                <a:cubicBezTo>
                  <a:pt x="4148720" y="826033"/>
                  <a:pt x="4135120" y="826999"/>
                  <a:pt x="4120113" y="826452"/>
                </a:cubicBezTo>
                <a:cubicBezTo>
                  <a:pt x="4121034" y="778320"/>
                  <a:pt x="4121495" y="746901"/>
                  <a:pt x="4121495" y="732194"/>
                </a:cubicBezTo>
                <a:cubicBezTo>
                  <a:pt x="4098980" y="761508"/>
                  <a:pt x="4064876" y="786631"/>
                  <a:pt x="4019182" y="807564"/>
                </a:cubicBezTo>
                <a:lnTo>
                  <a:pt x="4015239" y="802148"/>
                </a:lnTo>
                <a:lnTo>
                  <a:pt x="4014278" y="807334"/>
                </a:lnTo>
                <a:cubicBezTo>
                  <a:pt x="4012844" y="810732"/>
                  <a:pt x="4010694" y="813660"/>
                  <a:pt x="4007827" y="816116"/>
                </a:cubicBezTo>
                <a:cubicBezTo>
                  <a:pt x="4002647" y="820774"/>
                  <a:pt x="3995428" y="823104"/>
                  <a:pt x="3986169" y="823104"/>
                </a:cubicBezTo>
                <a:cubicBezTo>
                  <a:pt x="3970196" y="822839"/>
                  <a:pt x="3961683" y="814119"/>
                  <a:pt x="3960630" y="796941"/>
                </a:cubicBezTo>
                <a:cubicBezTo>
                  <a:pt x="3960630" y="791864"/>
                  <a:pt x="3962014" y="784050"/>
                  <a:pt x="3964782" y="773500"/>
                </a:cubicBezTo>
                <a:cubicBezTo>
                  <a:pt x="3966625" y="766356"/>
                  <a:pt x="3967546" y="758090"/>
                  <a:pt x="3967546" y="748703"/>
                </a:cubicBezTo>
                <a:cubicBezTo>
                  <a:pt x="3967546" y="742114"/>
                  <a:pt x="3966364" y="737147"/>
                  <a:pt x="3964000" y="733802"/>
                </a:cubicBezTo>
                <a:cubicBezTo>
                  <a:pt x="3961151" y="729727"/>
                  <a:pt x="3954611" y="725399"/>
                  <a:pt x="3944379" y="720818"/>
                </a:cubicBezTo>
                <a:lnTo>
                  <a:pt x="3945492" y="709573"/>
                </a:lnTo>
                <a:cubicBezTo>
                  <a:pt x="3952269" y="710498"/>
                  <a:pt x="3957221" y="710961"/>
                  <a:pt x="3960349" y="710961"/>
                </a:cubicBezTo>
                <a:cubicBezTo>
                  <a:pt x="3964941" y="710961"/>
                  <a:pt x="3968468" y="710205"/>
                  <a:pt x="3970927" y="708692"/>
                </a:cubicBezTo>
                <a:cubicBezTo>
                  <a:pt x="3973317" y="707220"/>
                  <a:pt x="3976494" y="703826"/>
                  <a:pt x="3980459" y="698510"/>
                </a:cubicBezTo>
                <a:lnTo>
                  <a:pt x="4033598" y="595828"/>
                </a:lnTo>
                <a:lnTo>
                  <a:pt x="4034032" y="595980"/>
                </a:lnTo>
                <a:lnTo>
                  <a:pt x="4028048" y="579760"/>
                </a:lnTo>
                <a:cubicBezTo>
                  <a:pt x="4028048" y="570303"/>
                  <a:pt x="4032021" y="562324"/>
                  <a:pt x="4039969" y="555822"/>
                </a:cubicBezTo>
                <a:cubicBezTo>
                  <a:pt x="4051096" y="546053"/>
                  <a:pt x="4058622" y="532346"/>
                  <a:pt x="4062547" y="514699"/>
                </a:cubicBezTo>
                <a:lnTo>
                  <a:pt x="4070465" y="514699"/>
                </a:lnTo>
                <a:cubicBezTo>
                  <a:pt x="4074841" y="523443"/>
                  <a:pt x="4077479" y="529089"/>
                  <a:pt x="4078378" y="531637"/>
                </a:cubicBezTo>
                <a:lnTo>
                  <a:pt x="4210499" y="531637"/>
                </a:lnTo>
                <a:close/>
                <a:moveTo>
                  <a:pt x="762134" y="507000"/>
                </a:moveTo>
                <a:lnTo>
                  <a:pt x="816710" y="511582"/>
                </a:lnTo>
                <a:cubicBezTo>
                  <a:pt x="823054" y="512246"/>
                  <a:pt x="826225" y="514776"/>
                  <a:pt x="826225" y="519170"/>
                </a:cubicBezTo>
                <a:cubicBezTo>
                  <a:pt x="826225" y="524383"/>
                  <a:pt x="820925" y="529410"/>
                  <a:pt x="810322" y="534253"/>
                </a:cubicBezTo>
                <a:lnTo>
                  <a:pt x="810322" y="582034"/>
                </a:lnTo>
                <a:lnTo>
                  <a:pt x="810719" y="582034"/>
                </a:lnTo>
                <a:lnTo>
                  <a:pt x="827349" y="559209"/>
                </a:lnTo>
                <a:lnTo>
                  <a:pt x="857236" y="580138"/>
                </a:lnTo>
                <a:lnTo>
                  <a:pt x="857212" y="575102"/>
                </a:lnTo>
                <a:cubicBezTo>
                  <a:pt x="857083" y="560169"/>
                  <a:pt x="856757" y="541422"/>
                  <a:pt x="856237" y="518862"/>
                </a:cubicBezTo>
                <a:lnTo>
                  <a:pt x="912504" y="532694"/>
                </a:lnTo>
                <a:lnTo>
                  <a:pt x="968771" y="532694"/>
                </a:lnTo>
                <a:lnTo>
                  <a:pt x="982085" y="509528"/>
                </a:lnTo>
                <a:lnTo>
                  <a:pt x="1028325" y="527887"/>
                </a:lnTo>
                <a:cubicBezTo>
                  <a:pt x="1032712" y="529535"/>
                  <a:pt x="1034905" y="532542"/>
                  <a:pt x="1034905" y="536907"/>
                </a:cubicBezTo>
                <a:cubicBezTo>
                  <a:pt x="1034905" y="542832"/>
                  <a:pt x="1030410" y="548561"/>
                  <a:pt x="1021419" y="554093"/>
                </a:cubicBezTo>
                <a:lnTo>
                  <a:pt x="1021419" y="612342"/>
                </a:lnTo>
                <a:cubicBezTo>
                  <a:pt x="1021614" y="624960"/>
                  <a:pt x="1021845" y="639804"/>
                  <a:pt x="1022113" y="656875"/>
                </a:cubicBezTo>
                <a:cubicBezTo>
                  <a:pt x="1022113" y="663027"/>
                  <a:pt x="1018474" y="666737"/>
                  <a:pt x="1011194" y="668003"/>
                </a:cubicBezTo>
                <a:cubicBezTo>
                  <a:pt x="1009623" y="668455"/>
                  <a:pt x="1008198" y="668472"/>
                  <a:pt x="1006920" y="668053"/>
                </a:cubicBezTo>
                <a:lnTo>
                  <a:pt x="1038220" y="683141"/>
                </a:lnTo>
                <a:cubicBezTo>
                  <a:pt x="1042927" y="685649"/>
                  <a:pt x="1045280" y="688532"/>
                  <a:pt x="1045280" y="691792"/>
                </a:cubicBezTo>
                <a:cubicBezTo>
                  <a:pt x="1045280" y="699905"/>
                  <a:pt x="1038769" y="703039"/>
                  <a:pt x="1025748" y="701192"/>
                </a:cubicBezTo>
                <a:cubicBezTo>
                  <a:pt x="1005193" y="712605"/>
                  <a:pt x="989711" y="720214"/>
                  <a:pt x="979299" y="724017"/>
                </a:cubicBezTo>
                <a:cubicBezTo>
                  <a:pt x="995900" y="742075"/>
                  <a:pt x="1020773" y="757971"/>
                  <a:pt x="1053920" y="771705"/>
                </a:cubicBezTo>
                <a:lnTo>
                  <a:pt x="1050192" y="783731"/>
                </a:lnTo>
                <a:cubicBezTo>
                  <a:pt x="1039630" y="785941"/>
                  <a:pt x="1031596" y="789482"/>
                  <a:pt x="1026089" y="794353"/>
                </a:cubicBezTo>
                <a:cubicBezTo>
                  <a:pt x="1020469" y="799328"/>
                  <a:pt x="1014189" y="808149"/>
                  <a:pt x="1007251" y="820818"/>
                </a:cubicBezTo>
                <a:cubicBezTo>
                  <a:pt x="984112" y="801483"/>
                  <a:pt x="967915" y="782698"/>
                  <a:pt x="958660" y="764463"/>
                </a:cubicBezTo>
                <a:cubicBezTo>
                  <a:pt x="936990" y="781181"/>
                  <a:pt x="912878" y="797186"/>
                  <a:pt x="886325" y="812476"/>
                </a:cubicBezTo>
                <a:cubicBezTo>
                  <a:pt x="886072" y="823338"/>
                  <a:pt x="882167" y="828770"/>
                  <a:pt x="874613" y="828770"/>
                </a:cubicBezTo>
                <a:cubicBezTo>
                  <a:pt x="870593" y="828770"/>
                  <a:pt x="867250" y="826103"/>
                  <a:pt x="864585" y="820769"/>
                </a:cubicBezTo>
                <a:lnTo>
                  <a:pt x="843103" y="772464"/>
                </a:lnTo>
                <a:cubicBezTo>
                  <a:pt x="849087" y="769825"/>
                  <a:pt x="852940" y="767068"/>
                  <a:pt x="854662" y="764193"/>
                </a:cubicBezTo>
                <a:cubicBezTo>
                  <a:pt x="856406" y="761286"/>
                  <a:pt x="857278" y="757204"/>
                  <a:pt x="857278" y="751947"/>
                </a:cubicBezTo>
                <a:lnTo>
                  <a:pt x="857278" y="680200"/>
                </a:lnTo>
                <a:lnTo>
                  <a:pt x="857210" y="680651"/>
                </a:lnTo>
                <a:cubicBezTo>
                  <a:pt x="855968" y="684378"/>
                  <a:pt x="854105" y="687679"/>
                  <a:pt x="851622" y="690553"/>
                </a:cubicBezTo>
                <a:cubicBezTo>
                  <a:pt x="846784" y="696203"/>
                  <a:pt x="840833" y="699028"/>
                  <a:pt x="833769" y="699028"/>
                </a:cubicBezTo>
                <a:cubicBezTo>
                  <a:pt x="824012" y="699028"/>
                  <a:pt x="818590" y="693176"/>
                  <a:pt x="817504" y="681473"/>
                </a:cubicBezTo>
                <a:cubicBezTo>
                  <a:pt x="814985" y="663628"/>
                  <a:pt x="812591" y="647236"/>
                  <a:pt x="810322" y="632298"/>
                </a:cubicBezTo>
                <a:lnTo>
                  <a:pt x="810322" y="808555"/>
                </a:lnTo>
                <a:cubicBezTo>
                  <a:pt x="810322" y="812791"/>
                  <a:pt x="809526" y="816024"/>
                  <a:pt x="807932" y="818252"/>
                </a:cubicBezTo>
                <a:cubicBezTo>
                  <a:pt x="806273" y="820580"/>
                  <a:pt x="803502" y="822191"/>
                  <a:pt x="799618" y="823087"/>
                </a:cubicBezTo>
                <a:cubicBezTo>
                  <a:pt x="789258" y="825429"/>
                  <a:pt x="776534" y="826325"/>
                  <a:pt x="761446" y="825774"/>
                </a:cubicBezTo>
                <a:cubicBezTo>
                  <a:pt x="762826" y="768891"/>
                  <a:pt x="763516" y="725120"/>
                  <a:pt x="763516" y="694463"/>
                </a:cubicBezTo>
                <a:lnTo>
                  <a:pt x="763516" y="691765"/>
                </a:lnTo>
                <a:cubicBezTo>
                  <a:pt x="755241" y="712833"/>
                  <a:pt x="740866" y="733231"/>
                  <a:pt x="720388" y="752960"/>
                </a:cubicBezTo>
                <a:lnTo>
                  <a:pt x="712695" y="747866"/>
                </a:lnTo>
                <a:cubicBezTo>
                  <a:pt x="737156" y="694947"/>
                  <a:pt x="753175" y="644670"/>
                  <a:pt x="760752" y="597034"/>
                </a:cubicBezTo>
                <a:lnTo>
                  <a:pt x="718918" y="597034"/>
                </a:lnTo>
                <a:lnTo>
                  <a:pt x="718918" y="582034"/>
                </a:lnTo>
                <a:lnTo>
                  <a:pt x="763516" y="582034"/>
                </a:lnTo>
                <a:lnTo>
                  <a:pt x="763516" y="574831"/>
                </a:lnTo>
                <a:cubicBezTo>
                  <a:pt x="763516" y="551237"/>
                  <a:pt x="763055" y="528627"/>
                  <a:pt x="762134" y="507000"/>
                </a:cubicBezTo>
                <a:close/>
                <a:moveTo>
                  <a:pt x="1217173" y="506648"/>
                </a:moveTo>
                <a:lnTo>
                  <a:pt x="1275571" y="511152"/>
                </a:lnTo>
                <a:cubicBezTo>
                  <a:pt x="1277594" y="511152"/>
                  <a:pt x="1279688" y="511927"/>
                  <a:pt x="1281854" y="513476"/>
                </a:cubicBezTo>
                <a:cubicBezTo>
                  <a:pt x="1284461" y="515337"/>
                  <a:pt x="1285764" y="517349"/>
                  <a:pt x="1285764" y="519511"/>
                </a:cubicBezTo>
                <a:cubicBezTo>
                  <a:pt x="1285764" y="524746"/>
                  <a:pt x="1280693" y="529554"/>
                  <a:pt x="1270549" y="533933"/>
                </a:cubicBezTo>
                <a:lnTo>
                  <a:pt x="1270549" y="580988"/>
                </a:lnTo>
                <a:lnTo>
                  <a:pt x="1330142" y="580988"/>
                </a:lnTo>
                <a:lnTo>
                  <a:pt x="1355407" y="547794"/>
                </a:lnTo>
                <a:lnTo>
                  <a:pt x="1402477" y="581169"/>
                </a:lnTo>
                <a:cubicBezTo>
                  <a:pt x="1404874" y="583221"/>
                  <a:pt x="1406073" y="585395"/>
                  <a:pt x="1406073" y="587689"/>
                </a:cubicBezTo>
                <a:cubicBezTo>
                  <a:pt x="1404954" y="593677"/>
                  <a:pt x="1400091" y="596670"/>
                  <a:pt x="1391486" y="596670"/>
                </a:cubicBezTo>
                <a:lnTo>
                  <a:pt x="1284376" y="596670"/>
                </a:lnTo>
                <a:cubicBezTo>
                  <a:pt x="1300092" y="623781"/>
                  <a:pt x="1317800" y="646507"/>
                  <a:pt x="1337499" y="664848"/>
                </a:cubicBezTo>
                <a:cubicBezTo>
                  <a:pt x="1357092" y="683075"/>
                  <a:pt x="1382486" y="698987"/>
                  <a:pt x="1413683" y="712585"/>
                </a:cubicBezTo>
                <a:lnTo>
                  <a:pt x="1409471" y="725140"/>
                </a:lnTo>
                <a:cubicBezTo>
                  <a:pt x="1394228" y="726080"/>
                  <a:pt x="1378907" y="738457"/>
                  <a:pt x="1363507" y="762272"/>
                </a:cubicBezTo>
                <a:cubicBezTo>
                  <a:pt x="1335970" y="737602"/>
                  <a:pt x="1315324" y="712681"/>
                  <a:pt x="1301568" y="687508"/>
                </a:cubicBezTo>
                <a:cubicBezTo>
                  <a:pt x="1291436" y="668816"/>
                  <a:pt x="1282926" y="647111"/>
                  <a:pt x="1276038" y="622393"/>
                </a:cubicBezTo>
                <a:lnTo>
                  <a:pt x="1270549" y="600152"/>
                </a:lnTo>
                <a:lnTo>
                  <a:pt x="1270549" y="660520"/>
                </a:lnTo>
                <a:cubicBezTo>
                  <a:pt x="1270549" y="684290"/>
                  <a:pt x="1270747" y="710757"/>
                  <a:pt x="1271144" y="739920"/>
                </a:cubicBezTo>
                <a:lnTo>
                  <a:pt x="1278192" y="739920"/>
                </a:lnTo>
                <a:lnTo>
                  <a:pt x="1298611" y="712255"/>
                </a:lnTo>
                <a:lnTo>
                  <a:pt x="1337890" y="739529"/>
                </a:lnTo>
                <a:cubicBezTo>
                  <a:pt x="1340706" y="741625"/>
                  <a:pt x="1342113" y="743887"/>
                  <a:pt x="1342113" y="746313"/>
                </a:cubicBezTo>
                <a:cubicBezTo>
                  <a:pt x="1341339" y="751758"/>
                  <a:pt x="1336418" y="754627"/>
                  <a:pt x="1327350" y="754920"/>
                </a:cubicBezTo>
                <a:lnTo>
                  <a:pt x="1271243" y="754920"/>
                </a:lnTo>
                <a:cubicBezTo>
                  <a:pt x="1271243" y="777046"/>
                  <a:pt x="1271348" y="794425"/>
                  <a:pt x="1271557" y="807057"/>
                </a:cubicBezTo>
                <a:cubicBezTo>
                  <a:pt x="1271575" y="811734"/>
                  <a:pt x="1270314" y="815345"/>
                  <a:pt x="1267774" y="817889"/>
                </a:cubicBezTo>
                <a:cubicBezTo>
                  <a:pt x="1265626" y="820036"/>
                  <a:pt x="1261495" y="821519"/>
                  <a:pt x="1255378" y="822338"/>
                </a:cubicBezTo>
                <a:cubicBezTo>
                  <a:pt x="1243737" y="824871"/>
                  <a:pt x="1230771" y="825862"/>
                  <a:pt x="1216480" y="825312"/>
                </a:cubicBezTo>
                <a:cubicBezTo>
                  <a:pt x="1216946" y="808799"/>
                  <a:pt x="1217408" y="785335"/>
                  <a:pt x="1217867" y="754920"/>
                </a:cubicBezTo>
                <a:lnTo>
                  <a:pt x="1155978" y="754920"/>
                </a:lnTo>
                <a:lnTo>
                  <a:pt x="1155978" y="739931"/>
                </a:lnTo>
                <a:lnTo>
                  <a:pt x="1218264" y="739931"/>
                </a:lnTo>
                <a:cubicBezTo>
                  <a:pt x="1218458" y="728455"/>
                  <a:pt x="1218556" y="711199"/>
                  <a:pt x="1218556" y="688163"/>
                </a:cubicBezTo>
                <a:lnTo>
                  <a:pt x="1218556" y="654028"/>
                </a:lnTo>
                <a:cubicBezTo>
                  <a:pt x="1191918" y="701543"/>
                  <a:pt x="1147134" y="743815"/>
                  <a:pt x="1084205" y="780846"/>
                </a:cubicBezTo>
                <a:lnTo>
                  <a:pt x="1076809" y="770614"/>
                </a:lnTo>
                <a:cubicBezTo>
                  <a:pt x="1133538" y="711609"/>
                  <a:pt x="1173873" y="653626"/>
                  <a:pt x="1197812" y="596665"/>
                </a:cubicBezTo>
                <a:lnTo>
                  <a:pt x="1089943" y="596665"/>
                </a:lnTo>
                <a:lnTo>
                  <a:pt x="1089943" y="580988"/>
                </a:lnTo>
                <a:lnTo>
                  <a:pt x="1218556" y="580988"/>
                </a:lnTo>
                <a:cubicBezTo>
                  <a:pt x="1218556" y="566582"/>
                  <a:pt x="1218095" y="541802"/>
                  <a:pt x="1217173" y="506648"/>
                </a:cubicBezTo>
                <a:close/>
                <a:moveTo>
                  <a:pt x="3879478" y="506428"/>
                </a:moveTo>
                <a:lnTo>
                  <a:pt x="3924005" y="535679"/>
                </a:lnTo>
                <a:cubicBezTo>
                  <a:pt x="3925349" y="536692"/>
                  <a:pt x="3926020" y="538258"/>
                  <a:pt x="3926020" y="540376"/>
                </a:cubicBezTo>
                <a:cubicBezTo>
                  <a:pt x="3926020" y="544701"/>
                  <a:pt x="3922959" y="547375"/>
                  <a:pt x="3916835" y="548399"/>
                </a:cubicBezTo>
                <a:lnTo>
                  <a:pt x="3776229" y="548399"/>
                </a:lnTo>
                <a:cubicBezTo>
                  <a:pt x="3763174" y="571153"/>
                  <a:pt x="3749505" y="588590"/>
                  <a:pt x="3735221" y="600712"/>
                </a:cubicBezTo>
                <a:lnTo>
                  <a:pt x="3846372" y="600712"/>
                </a:lnTo>
                <a:lnTo>
                  <a:pt x="3860739" y="576158"/>
                </a:lnTo>
                <a:lnTo>
                  <a:pt x="3907953" y="594831"/>
                </a:lnTo>
                <a:cubicBezTo>
                  <a:pt x="3912854" y="596740"/>
                  <a:pt x="3915304" y="599758"/>
                  <a:pt x="3915304" y="603884"/>
                </a:cubicBezTo>
                <a:cubicBezTo>
                  <a:pt x="3915304" y="609589"/>
                  <a:pt x="3910578" y="615323"/>
                  <a:pt x="3901125" y="621087"/>
                </a:cubicBezTo>
                <a:lnTo>
                  <a:pt x="3901125" y="729491"/>
                </a:lnTo>
                <a:cubicBezTo>
                  <a:pt x="3901551" y="754535"/>
                  <a:pt x="3902013" y="781771"/>
                  <a:pt x="3902512" y="811198"/>
                </a:cubicBezTo>
                <a:cubicBezTo>
                  <a:pt x="3902512" y="815545"/>
                  <a:pt x="3899829" y="818256"/>
                  <a:pt x="3894462" y="819331"/>
                </a:cubicBezTo>
                <a:cubicBezTo>
                  <a:pt x="3881866" y="821894"/>
                  <a:pt x="3867683" y="823410"/>
                  <a:pt x="3851912" y="823880"/>
                </a:cubicBezTo>
                <a:lnTo>
                  <a:pt x="3851912" y="799678"/>
                </a:lnTo>
                <a:lnTo>
                  <a:pt x="3668860" y="799678"/>
                </a:lnTo>
                <a:lnTo>
                  <a:pt x="3668860" y="811022"/>
                </a:lnTo>
                <a:cubicBezTo>
                  <a:pt x="3668860" y="814542"/>
                  <a:pt x="3667937" y="817230"/>
                  <a:pt x="3666090" y="819084"/>
                </a:cubicBezTo>
                <a:cubicBezTo>
                  <a:pt x="3664453" y="820721"/>
                  <a:pt x="3661026" y="821859"/>
                  <a:pt x="3655809" y="822498"/>
                </a:cubicBezTo>
                <a:cubicBezTo>
                  <a:pt x="3645321" y="824557"/>
                  <a:pt x="3632346" y="825824"/>
                  <a:pt x="3616883" y="826297"/>
                </a:cubicBezTo>
                <a:cubicBezTo>
                  <a:pt x="3618726" y="792017"/>
                  <a:pt x="3619648" y="759731"/>
                  <a:pt x="3619648" y="729441"/>
                </a:cubicBezTo>
                <a:lnTo>
                  <a:pt x="3619648" y="658240"/>
                </a:lnTo>
                <a:cubicBezTo>
                  <a:pt x="3619648" y="635766"/>
                  <a:pt x="3619187" y="612240"/>
                  <a:pt x="3618265" y="587662"/>
                </a:cubicBezTo>
                <a:lnTo>
                  <a:pt x="3671817" y="600800"/>
                </a:lnTo>
                <a:lnTo>
                  <a:pt x="3706091" y="600800"/>
                </a:lnTo>
                <a:cubicBezTo>
                  <a:pt x="3708837" y="580727"/>
                  <a:pt x="3710322" y="563256"/>
                  <a:pt x="3710545" y="548388"/>
                </a:cubicBezTo>
                <a:lnTo>
                  <a:pt x="3597522" y="548388"/>
                </a:lnTo>
                <a:lnTo>
                  <a:pt x="3597522" y="533399"/>
                </a:lnTo>
                <a:lnTo>
                  <a:pt x="3857738" y="533399"/>
                </a:lnTo>
                <a:close/>
                <a:moveTo>
                  <a:pt x="4376243" y="506284"/>
                </a:moveTo>
                <a:lnTo>
                  <a:pt x="4435286" y="523377"/>
                </a:lnTo>
                <a:cubicBezTo>
                  <a:pt x="4441582" y="525268"/>
                  <a:pt x="4444730" y="528696"/>
                  <a:pt x="4444730" y="533663"/>
                </a:cubicBezTo>
                <a:cubicBezTo>
                  <a:pt x="4444730" y="540583"/>
                  <a:pt x="4438101" y="544904"/>
                  <a:pt x="4424845" y="546626"/>
                </a:cubicBezTo>
                <a:cubicBezTo>
                  <a:pt x="4415267" y="565995"/>
                  <a:pt x="4404841" y="583251"/>
                  <a:pt x="4393567" y="598394"/>
                </a:cubicBezTo>
                <a:lnTo>
                  <a:pt x="4404366" y="599688"/>
                </a:lnTo>
                <a:cubicBezTo>
                  <a:pt x="4411223" y="600665"/>
                  <a:pt x="4414653" y="603779"/>
                  <a:pt x="4414653" y="609033"/>
                </a:cubicBezTo>
                <a:cubicBezTo>
                  <a:pt x="4414653" y="614804"/>
                  <a:pt x="4409582" y="619648"/>
                  <a:pt x="4399443" y="623565"/>
                </a:cubicBezTo>
                <a:lnTo>
                  <a:pt x="4399443" y="806440"/>
                </a:lnTo>
                <a:cubicBezTo>
                  <a:pt x="4399443" y="811617"/>
                  <a:pt x="4398512" y="815446"/>
                  <a:pt x="4396651" y="817927"/>
                </a:cubicBezTo>
                <a:cubicBezTo>
                  <a:pt x="4394738" y="820475"/>
                  <a:pt x="4390820" y="822200"/>
                  <a:pt x="4384894" y="823104"/>
                </a:cubicBezTo>
                <a:cubicBezTo>
                  <a:pt x="4371983" y="825409"/>
                  <a:pt x="4359268" y="826277"/>
                  <a:pt x="4346750" y="825708"/>
                </a:cubicBezTo>
                <a:cubicBezTo>
                  <a:pt x="4348134" y="770223"/>
                  <a:pt x="4348826" y="724735"/>
                  <a:pt x="4348826" y="689243"/>
                </a:cubicBezTo>
                <a:lnTo>
                  <a:pt x="4348826" y="653003"/>
                </a:lnTo>
                <a:cubicBezTo>
                  <a:pt x="4339219" y="667343"/>
                  <a:pt x="4324257" y="682211"/>
                  <a:pt x="4303941" y="697607"/>
                </a:cubicBezTo>
                <a:lnTo>
                  <a:pt x="4295235" y="690768"/>
                </a:lnTo>
                <a:cubicBezTo>
                  <a:pt x="4329233" y="636704"/>
                  <a:pt x="4353127" y="587379"/>
                  <a:pt x="4366915" y="542793"/>
                </a:cubicBezTo>
                <a:cubicBezTo>
                  <a:pt x="4370138" y="532199"/>
                  <a:pt x="4373248" y="520029"/>
                  <a:pt x="4376243" y="506284"/>
                </a:cubicBezTo>
                <a:close/>
                <a:moveTo>
                  <a:pt x="3363254" y="505938"/>
                </a:moveTo>
                <a:lnTo>
                  <a:pt x="3425479" y="517887"/>
                </a:lnTo>
                <a:cubicBezTo>
                  <a:pt x="3431239" y="519164"/>
                  <a:pt x="3434119" y="521888"/>
                  <a:pt x="3434119" y="526059"/>
                </a:cubicBezTo>
                <a:cubicBezTo>
                  <a:pt x="3434119" y="533085"/>
                  <a:pt x="3428473" y="537636"/>
                  <a:pt x="3417181" y="539710"/>
                </a:cubicBezTo>
                <a:cubicBezTo>
                  <a:pt x="3417181" y="540334"/>
                  <a:pt x="3417065" y="540646"/>
                  <a:pt x="3416834" y="540646"/>
                </a:cubicBezTo>
                <a:cubicBezTo>
                  <a:pt x="3436981" y="555418"/>
                  <a:pt x="3459222" y="569495"/>
                  <a:pt x="3483558" y="582876"/>
                </a:cubicBezTo>
                <a:cubicBezTo>
                  <a:pt x="3506374" y="591379"/>
                  <a:pt x="3535069" y="598304"/>
                  <a:pt x="3569643" y="603653"/>
                </a:cubicBezTo>
                <a:lnTo>
                  <a:pt x="3568652" y="614242"/>
                </a:lnTo>
                <a:cubicBezTo>
                  <a:pt x="3553105" y="620839"/>
                  <a:pt x="3540565" y="636296"/>
                  <a:pt x="3531030" y="660614"/>
                </a:cubicBezTo>
                <a:cubicBezTo>
                  <a:pt x="3496618" y="645030"/>
                  <a:pt x="3470376" y="628488"/>
                  <a:pt x="3452308" y="610988"/>
                </a:cubicBezTo>
                <a:cubicBezTo>
                  <a:pt x="3435035" y="596226"/>
                  <a:pt x="3420057" y="575429"/>
                  <a:pt x="3407373" y="548597"/>
                </a:cubicBezTo>
                <a:cubicBezTo>
                  <a:pt x="3389626" y="576246"/>
                  <a:pt x="3366624" y="600990"/>
                  <a:pt x="3338370" y="622828"/>
                </a:cubicBezTo>
                <a:lnTo>
                  <a:pt x="3322222" y="633488"/>
                </a:lnTo>
                <a:lnTo>
                  <a:pt x="3419543" y="633488"/>
                </a:lnTo>
                <a:lnTo>
                  <a:pt x="3442737" y="604787"/>
                </a:lnTo>
                <a:lnTo>
                  <a:pt x="3483932" y="633356"/>
                </a:lnTo>
                <a:cubicBezTo>
                  <a:pt x="3486068" y="635136"/>
                  <a:pt x="3487137" y="636862"/>
                  <a:pt x="3487137" y="638532"/>
                </a:cubicBezTo>
                <a:cubicBezTo>
                  <a:pt x="3486733" y="644571"/>
                  <a:pt x="3482069" y="647890"/>
                  <a:pt x="3473145" y="648488"/>
                </a:cubicBezTo>
                <a:lnTo>
                  <a:pt x="3421795" y="648488"/>
                </a:lnTo>
                <a:lnTo>
                  <a:pt x="3421795" y="710669"/>
                </a:lnTo>
                <a:lnTo>
                  <a:pt x="3449626" y="710669"/>
                </a:lnTo>
                <a:lnTo>
                  <a:pt x="3474923" y="679545"/>
                </a:lnTo>
                <a:lnTo>
                  <a:pt x="3518189" y="710212"/>
                </a:lnTo>
                <a:cubicBezTo>
                  <a:pt x="3520307" y="711978"/>
                  <a:pt x="3521366" y="713995"/>
                  <a:pt x="3521366" y="716264"/>
                </a:cubicBezTo>
                <a:cubicBezTo>
                  <a:pt x="3521366" y="721928"/>
                  <a:pt x="3516702" y="725063"/>
                  <a:pt x="3507374" y="725669"/>
                </a:cubicBezTo>
                <a:lnTo>
                  <a:pt x="3421795" y="725669"/>
                </a:lnTo>
                <a:lnTo>
                  <a:pt x="3421795" y="795251"/>
                </a:lnTo>
                <a:lnTo>
                  <a:pt x="3483442" y="795251"/>
                </a:lnTo>
                <a:lnTo>
                  <a:pt x="3509417" y="761710"/>
                </a:lnTo>
                <a:lnTo>
                  <a:pt x="3556647" y="794452"/>
                </a:lnTo>
                <a:cubicBezTo>
                  <a:pt x="3558711" y="795833"/>
                  <a:pt x="3559742" y="797848"/>
                  <a:pt x="3559742" y="800499"/>
                </a:cubicBezTo>
                <a:cubicBezTo>
                  <a:pt x="3559742" y="807000"/>
                  <a:pt x="3554993" y="810251"/>
                  <a:pt x="3545496" y="810251"/>
                </a:cubicBezTo>
                <a:lnTo>
                  <a:pt x="3238077" y="810251"/>
                </a:lnTo>
                <a:lnTo>
                  <a:pt x="3238077" y="795256"/>
                </a:lnTo>
                <a:lnTo>
                  <a:pt x="3370495" y="795256"/>
                </a:lnTo>
                <a:lnTo>
                  <a:pt x="3370495" y="725564"/>
                </a:lnTo>
                <a:lnTo>
                  <a:pt x="3279223" y="725564"/>
                </a:lnTo>
                <a:lnTo>
                  <a:pt x="3279223" y="710570"/>
                </a:lnTo>
                <a:lnTo>
                  <a:pt x="3370495" y="710570"/>
                </a:lnTo>
                <a:lnTo>
                  <a:pt x="3370495" y="648482"/>
                </a:lnTo>
                <a:lnTo>
                  <a:pt x="3311029" y="648482"/>
                </a:lnTo>
                <a:lnTo>
                  <a:pt x="3311029" y="640877"/>
                </a:lnTo>
                <a:lnTo>
                  <a:pt x="3292048" y="653407"/>
                </a:lnTo>
                <a:cubicBezTo>
                  <a:pt x="3275294" y="662874"/>
                  <a:pt x="3257227" y="671614"/>
                  <a:pt x="3237846" y="679628"/>
                </a:cubicBezTo>
                <a:lnTo>
                  <a:pt x="3232774" y="669843"/>
                </a:lnTo>
                <a:cubicBezTo>
                  <a:pt x="3278208" y="634402"/>
                  <a:pt x="3314559" y="594341"/>
                  <a:pt x="3341828" y="549660"/>
                </a:cubicBezTo>
                <a:cubicBezTo>
                  <a:pt x="3350462" y="535563"/>
                  <a:pt x="3357604" y="520989"/>
                  <a:pt x="3363254" y="505938"/>
                </a:cubicBezTo>
                <a:close/>
                <a:moveTo>
                  <a:pt x="4842626" y="504654"/>
                </a:moveTo>
                <a:lnTo>
                  <a:pt x="4903613" y="515558"/>
                </a:lnTo>
                <a:cubicBezTo>
                  <a:pt x="4909410" y="517169"/>
                  <a:pt x="4912308" y="519895"/>
                  <a:pt x="4912308" y="523735"/>
                </a:cubicBezTo>
                <a:cubicBezTo>
                  <a:pt x="4912308" y="530222"/>
                  <a:pt x="4906724" y="534798"/>
                  <a:pt x="4895556" y="537463"/>
                </a:cubicBezTo>
                <a:cubicBezTo>
                  <a:pt x="4888526" y="558344"/>
                  <a:pt x="4881894" y="574376"/>
                  <a:pt x="4875661" y="585558"/>
                </a:cubicBezTo>
                <a:lnTo>
                  <a:pt x="4927280" y="585558"/>
                </a:lnTo>
                <a:lnTo>
                  <a:pt x="4949747" y="556510"/>
                </a:lnTo>
                <a:lnTo>
                  <a:pt x="4992617" y="585189"/>
                </a:lnTo>
                <a:cubicBezTo>
                  <a:pt x="4995087" y="587043"/>
                  <a:pt x="4996322" y="589202"/>
                  <a:pt x="4996322" y="591665"/>
                </a:cubicBezTo>
                <a:cubicBezTo>
                  <a:pt x="4995559" y="597006"/>
                  <a:pt x="4990780" y="599969"/>
                  <a:pt x="4981983" y="600553"/>
                </a:cubicBezTo>
                <a:lnTo>
                  <a:pt x="4962391" y="600553"/>
                </a:lnTo>
                <a:cubicBezTo>
                  <a:pt x="4956326" y="654907"/>
                  <a:pt x="4941476" y="698097"/>
                  <a:pt x="4917842" y="730124"/>
                </a:cubicBezTo>
                <a:cubicBezTo>
                  <a:pt x="4937361" y="746196"/>
                  <a:pt x="4964674" y="757969"/>
                  <a:pt x="4999781" y="765443"/>
                </a:cubicBezTo>
                <a:lnTo>
                  <a:pt x="4998371" y="776148"/>
                </a:lnTo>
                <a:cubicBezTo>
                  <a:pt x="4991345" y="779408"/>
                  <a:pt x="4985454" y="784436"/>
                  <a:pt x="4980700" y="791231"/>
                </a:cubicBezTo>
                <a:cubicBezTo>
                  <a:pt x="4975807" y="797832"/>
                  <a:pt x="4970460" y="808489"/>
                  <a:pt x="4964659" y="823203"/>
                </a:cubicBezTo>
                <a:cubicBezTo>
                  <a:pt x="4928884" y="808034"/>
                  <a:pt x="4902810" y="788672"/>
                  <a:pt x="4886438" y="765119"/>
                </a:cubicBezTo>
                <a:cubicBezTo>
                  <a:pt x="4857983" y="791870"/>
                  <a:pt x="4815624" y="812960"/>
                  <a:pt x="4759361" y="828390"/>
                </a:cubicBezTo>
                <a:lnTo>
                  <a:pt x="4754520" y="817823"/>
                </a:lnTo>
                <a:cubicBezTo>
                  <a:pt x="4804235" y="790106"/>
                  <a:pt x="4840767" y="760209"/>
                  <a:pt x="4864119" y="728130"/>
                </a:cubicBezTo>
                <a:cubicBezTo>
                  <a:pt x="4853796" y="705950"/>
                  <a:pt x="4846285" y="677139"/>
                  <a:pt x="4841586" y="641698"/>
                </a:cubicBezTo>
                <a:cubicBezTo>
                  <a:pt x="4834666" y="655681"/>
                  <a:pt x="4822081" y="671930"/>
                  <a:pt x="4803832" y="690443"/>
                </a:cubicBezTo>
                <a:lnTo>
                  <a:pt x="4794625" y="684788"/>
                </a:lnTo>
                <a:lnTo>
                  <a:pt x="4808455" y="642829"/>
                </a:lnTo>
                <a:lnTo>
                  <a:pt x="4808546" y="642706"/>
                </a:lnTo>
                <a:lnTo>
                  <a:pt x="4808543" y="642563"/>
                </a:lnTo>
                <a:lnTo>
                  <a:pt x="4834785" y="562948"/>
                </a:lnTo>
                <a:cubicBezTo>
                  <a:pt x="4838438" y="543326"/>
                  <a:pt x="4841051" y="523895"/>
                  <a:pt x="4842626" y="504654"/>
                </a:cubicBezTo>
                <a:close/>
                <a:moveTo>
                  <a:pt x="65689" y="230040"/>
                </a:moveTo>
                <a:cubicBezTo>
                  <a:pt x="64521" y="231347"/>
                  <a:pt x="63816" y="232026"/>
                  <a:pt x="63574" y="232077"/>
                </a:cubicBezTo>
                <a:lnTo>
                  <a:pt x="31110" y="273922"/>
                </a:lnTo>
                <a:lnTo>
                  <a:pt x="55865" y="275255"/>
                </a:lnTo>
                <a:cubicBezTo>
                  <a:pt x="59576" y="275218"/>
                  <a:pt x="62144" y="274594"/>
                  <a:pt x="63568" y="273383"/>
                </a:cubicBezTo>
                <a:cubicBezTo>
                  <a:pt x="64982" y="271969"/>
                  <a:pt x="65689" y="268910"/>
                  <a:pt x="65689" y="264203"/>
                </a:cubicBezTo>
                <a:close/>
                <a:moveTo>
                  <a:pt x="5796305" y="213052"/>
                </a:moveTo>
                <a:cubicBezTo>
                  <a:pt x="5807491" y="213052"/>
                  <a:pt x="5816518" y="216740"/>
                  <a:pt x="5823386" y="224115"/>
                </a:cubicBezTo>
                <a:cubicBezTo>
                  <a:pt x="5830502" y="231740"/>
                  <a:pt x="5834058" y="241786"/>
                  <a:pt x="5834058" y="254253"/>
                </a:cubicBezTo>
                <a:cubicBezTo>
                  <a:pt x="5834058" y="289047"/>
                  <a:pt x="5813853" y="314424"/>
                  <a:pt x="5773442" y="330382"/>
                </a:cubicBezTo>
                <a:lnTo>
                  <a:pt x="5763050" y="316324"/>
                </a:lnTo>
                <a:cubicBezTo>
                  <a:pt x="5782184" y="305663"/>
                  <a:pt x="5792752" y="295997"/>
                  <a:pt x="5794752" y="287326"/>
                </a:cubicBezTo>
                <a:cubicBezTo>
                  <a:pt x="5796206" y="282564"/>
                  <a:pt x="5793561" y="279844"/>
                  <a:pt x="5786817" y="279165"/>
                </a:cubicBezTo>
                <a:cubicBezTo>
                  <a:pt x="5778542" y="278159"/>
                  <a:pt x="5771848" y="274561"/>
                  <a:pt x="5766734" y="268372"/>
                </a:cubicBezTo>
                <a:cubicBezTo>
                  <a:pt x="5761973" y="262858"/>
                  <a:pt x="5759592" y="255962"/>
                  <a:pt x="5759592" y="247683"/>
                </a:cubicBezTo>
                <a:cubicBezTo>
                  <a:pt x="5759592" y="237845"/>
                  <a:pt x="5763052" y="229594"/>
                  <a:pt x="5769972" y="222931"/>
                </a:cubicBezTo>
                <a:cubicBezTo>
                  <a:pt x="5776815" y="216345"/>
                  <a:pt x="5785593" y="213052"/>
                  <a:pt x="5796305" y="213052"/>
                </a:cubicBezTo>
                <a:close/>
                <a:moveTo>
                  <a:pt x="2707646" y="195117"/>
                </a:moveTo>
                <a:cubicBezTo>
                  <a:pt x="2723076" y="211982"/>
                  <a:pt x="2737811" y="225190"/>
                  <a:pt x="2751853" y="234743"/>
                </a:cubicBezTo>
                <a:cubicBezTo>
                  <a:pt x="2764405" y="216189"/>
                  <a:pt x="2772556" y="202980"/>
                  <a:pt x="2776308" y="195117"/>
                </a:cubicBezTo>
                <a:close/>
                <a:moveTo>
                  <a:pt x="2667282" y="195117"/>
                </a:moveTo>
                <a:lnTo>
                  <a:pt x="2667282" y="259291"/>
                </a:lnTo>
                <a:lnTo>
                  <a:pt x="2720410" y="250404"/>
                </a:lnTo>
                <a:lnTo>
                  <a:pt x="2713587" y="239634"/>
                </a:lnTo>
                <a:cubicBezTo>
                  <a:pt x="2706296" y="226680"/>
                  <a:pt x="2699648" y="211841"/>
                  <a:pt x="2693642" y="195117"/>
                </a:cubicBezTo>
                <a:close/>
                <a:moveTo>
                  <a:pt x="1577536" y="193338"/>
                </a:moveTo>
                <a:cubicBezTo>
                  <a:pt x="1603179" y="198357"/>
                  <a:pt x="1620727" y="204093"/>
                  <a:pt x="1630180" y="210547"/>
                </a:cubicBezTo>
                <a:cubicBezTo>
                  <a:pt x="1639596" y="216736"/>
                  <a:pt x="1644304" y="224506"/>
                  <a:pt x="1644304" y="233856"/>
                </a:cubicBezTo>
                <a:cubicBezTo>
                  <a:pt x="1644304" y="242024"/>
                  <a:pt x="1641285" y="248994"/>
                  <a:pt x="1635246" y="254765"/>
                </a:cubicBezTo>
                <a:cubicBezTo>
                  <a:pt x="1629067" y="260690"/>
                  <a:pt x="1621692" y="263653"/>
                  <a:pt x="1613120" y="263653"/>
                </a:cubicBezTo>
                <a:cubicBezTo>
                  <a:pt x="1607360" y="263653"/>
                  <a:pt x="1603113" y="262437"/>
                  <a:pt x="1600378" y="260007"/>
                </a:cubicBezTo>
                <a:cubicBezTo>
                  <a:pt x="1597723" y="257647"/>
                  <a:pt x="1595899" y="254106"/>
                  <a:pt x="1594904" y="249385"/>
                </a:cubicBezTo>
                <a:cubicBezTo>
                  <a:pt x="1591016" y="229253"/>
                  <a:pt x="1584043" y="212628"/>
                  <a:pt x="1573984" y="199511"/>
                </a:cubicBezTo>
                <a:close/>
                <a:moveTo>
                  <a:pt x="1236882" y="184594"/>
                </a:moveTo>
                <a:lnTo>
                  <a:pt x="1236199" y="186645"/>
                </a:lnTo>
                <a:lnTo>
                  <a:pt x="1234959" y="187350"/>
                </a:lnTo>
                <a:lnTo>
                  <a:pt x="1238903" y="187683"/>
                </a:lnTo>
                <a:close/>
                <a:moveTo>
                  <a:pt x="3725029" y="184005"/>
                </a:moveTo>
                <a:cubicBezTo>
                  <a:pt x="3748796" y="188799"/>
                  <a:pt x="3766482" y="195222"/>
                  <a:pt x="3778086" y="203272"/>
                </a:cubicBezTo>
                <a:cubicBezTo>
                  <a:pt x="3789257" y="211139"/>
                  <a:pt x="3794843" y="220066"/>
                  <a:pt x="3794843" y="230051"/>
                </a:cubicBezTo>
                <a:cubicBezTo>
                  <a:pt x="3794843" y="238186"/>
                  <a:pt x="3791843" y="245253"/>
                  <a:pt x="3785845" y="251252"/>
                </a:cubicBezTo>
                <a:cubicBezTo>
                  <a:pt x="3779883" y="257214"/>
                  <a:pt x="3773179" y="260194"/>
                  <a:pt x="3765735" y="260194"/>
                </a:cubicBezTo>
                <a:cubicBezTo>
                  <a:pt x="3760790" y="260194"/>
                  <a:pt x="3756834" y="258713"/>
                  <a:pt x="3753868" y="255751"/>
                </a:cubicBezTo>
                <a:cubicBezTo>
                  <a:pt x="3751206" y="253089"/>
                  <a:pt x="3748625" y="248135"/>
                  <a:pt x="3746125" y="240888"/>
                </a:cubicBezTo>
                <a:cubicBezTo>
                  <a:pt x="3740006" y="222301"/>
                  <a:pt x="3731538" y="205133"/>
                  <a:pt x="3720723" y="189385"/>
                </a:cubicBezTo>
                <a:close/>
                <a:moveTo>
                  <a:pt x="2316499" y="165161"/>
                </a:moveTo>
                <a:cubicBezTo>
                  <a:pt x="2330727" y="185664"/>
                  <a:pt x="2346306" y="202789"/>
                  <a:pt x="2363233" y="216538"/>
                </a:cubicBezTo>
                <a:cubicBezTo>
                  <a:pt x="2376309" y="200315"/>
                  <a:pt x="2387885" y="183190"/>
                  <a:pt x="2397958" y="165161"/>
                </a:cubicBezTo>
                <a:close/>
                <a:moveTo>
                  <a:pt x="433602" y="153883"/>
                </a:moveTo>
                <a:lnTo>
                  <a:pt x="433602" y="238972"/>
                </a:lnTo>
                <a:lnTo>
                  <a:pt x="467815" y="238972"/>
                </a:lnTo>
                <a:lnTo>
                  <a:pt x="467815" y="153883"/>
                </a:lnTo>
                <a:close/>
                <a:moveTo>
                  <a:pt x="4922298" y="146917"/>
                </a:moveTo>
                <a:lnTo>
                  <a:pt x="4967359" y="179027"/>
                </a:lnTo>
                <a:cubicBezTo>
                  <a:pt x="4970175" y="181126"/>
                  <a:pt x="4971582" y="183467"/>
                  <a:pt x="4971582" y="186047"/>
                </a:cubicBezTo>
                <a:cubicBezTo>
                  <a:pt x="4971582" y="191859"/>
                  <a:pt x="4966836" y="194764"/>
                  <a:pt x="4957343" y="194764"/>
                </a:cubicBezTo>
                <a:lnTo>
                  <a:pt x="4824137" y="194764"/>
                </a:lnTo>
                <a:cubicBezTo>
                  <a:pt x="4796968" y="225785"/>
                  <a:pt x="4772475" y="247292"/>
                  <a:pt x="4750662" y="259286"/>
                </a:cubicBezTo>
                <a:lnTo>
                  <a:pt x="4872573" y="256703"/>
                </a:lnTo>
                <a:cubicBezTo>
                  <a:pt x="4864365" y="242448"/>
                  <a:pt x="4853647" y="226389"/>
                  <a:pt x="4840420" y="208526"/>
                </a:cubicBezTo>
                <a:lnTo>
                  <a:pt x="4846098" y="201549"/>
                </a:lnTo>
                <a:cubicBezTo>
                  <a:pt x="4909012" y="229574"/>
                  <a:pt x="4940470" y="256678"/>
                  <a:pt x="4940470" y="282860"/>
                </a:cubicBezTo>
                <a:cubicBezTo>
                  <a:pt x="4940470" y="292291"/>
                  <a:pt x="4937142" y="300589"/>
                  <a:pt x="4930487" y="307755"/>
                </a:cubicBezTo>
                <a:cubicBezTo>
                  <a:pt x="4924048" y="314712"/>
                  <a:pt x="4916635" y="318190"/>
                  <a:pt x="4908251" y="318190"/>
                </a:cubicBezTo>
                <a:cubicBezTo>
                  <a:pt x="4899176" y="318190"/>
                  <a:pt x="4892867" y="313003"/>
                  <a:pt x="4889325" y="302629"/>
                </a:cubicBezTo>
                <a:cubicBezTo>
                  <a:pt x="4885947" y="292247"/>
                  <a:pt x="4883381" y="284873"/>
                  <a:pt x="4881626" y="280508"/>
                </a:cubicBezTo>
                <a:cubicBezTo>
                  <a:pt x="4827658" y="292953"/>
                  <a:pt x="4776393" y="303069"/>
                  <a:pt x="4727832" y="310856"/>
                </a:cubicBezTo>
                <a:cubicBezTo>
                  <a:pt x="4726646" y="321278"/>
                  <a:pt x="4722363" y="326489"/>
                  <a:pt x="4714984" y="326489"/>
                </a:cubicBezTo>
                <a:cubicBezTo>
                  <a:pt x="4712345" y="326489"/>
                  <a:pt x="4710234" y="325698"/>
                  <a:pt x="4708652" y="324116"/>
                </a:cubicBezTo>
                <a:cubicBezTo>
                  <a:pt x="4707322" y="322787"/>
                  <a:pt x="4706106" y="320331"/>
                  <a:pt x="4705001" y="316748"/>
                </a:cubicBezTo>
                <a:lnTo>
                  <a:pt x="4689682" y="260674"/>
                </a:lnTo>
                <a:cubicBezTo>
                  <a:pt x="4707361" y="260674"/>
                  <a:pt x="4718079" y="259679"/>
                  <a:pt x="4721835" y="257689"/>
                </a:cubicBezTo>
                <a:cubicBezTo>
                  <a:pt x="4734500" y="238056"/>
                  <a:pt x="4745563" y="217081"/>
                  <a:pt x="4755023" y="194764"/>
                </a:cubicBezTo>
                <a:lnTo>
                  <a:pt x="4663062" y="194764"/>
                </a:lnTo>
                <a:lnTo>
                  <a:pt x="4663062" y="179764"/>
                </a:lnTo>
                <a:lnTo>
                  <a:pt x="4897006" y="179764"/>
                </a:lnTo>
                <a:close/>
                <a:moveTo>
                  <a:pt x="2681044" y="145425"/>
                </a:moveTo>
                <a:lnTo>
                  <a:pt x="2681044" y="180117"/>
                </a:lnTo>
                <a:lnTo>
                  <a:pt x="2716341" y="180117"/>
                </a:lnTo>
                <a:lnTo>
                  <a:pt x="2716341" y="145425"/>
                </a:lnTo>
                <a:close/>
                <a:moveTo>
                  <a:pt x="2602744" y="145425"/>
                </a:moveTo>
                <a:cubicBezTo>
                  <a:pt x="2602348" y="159478"/>
                  <a:pt x="2601594" y="171042"/>
                  <a:pt x="2600481" y="180117"/>
                </a:cubicBezTo>
                <a:lnTo>
                  <a:pt x="2634920" y="180117"/>
                </a:lnTo>
                <a:lnTo>
                  <a:pt x="2634920" y="145425"/>
                </a:lnTo>
                <a:close/>
                <a:moveTo>
                  <a:pt x="182432" y="145105"/>
                </a:moveTo>
                <a:lnTo>
                  <a:pt x="171548" y="147187"/>
                </a:lnTo>
                <a:lnTo>
                  <a:pt x="110766" y="147187"/>
                </a:lnTo>
                <a:lnTo>
                  <a:pt x="110766" y="180822"/>
                </a:lnTo>
                <a:lnTo>
                  <a:pt x="121713" y="180822"/>
                </a:lnTo>
                <a:lnTo>
                  <a:pt x="141482" y="157650"/>
                </a:lnTo>
                <a:lnTo>
                  <a:pt x="174241" y="180651"/>
                </a:lnTo>
                <a:cubicBezTo>
                  <a:pt x="176638" y="182710"/>
                  <a:pt x="177837" y="184862"/>
                  <a:pt x="177837" y="187105"/>
                </a:cubicBezTo>
                <a:cubicBezTo>
                  <a:pt x="177837" y="192681"/>
                  <a:pt x="172974" y="195469"/>
                  <a:pt x="163250" y="195469"/>
                </a:cubicBezTo>
                <a:lnTo>
                  <a:pt x="110766" y="195469"/>
                </a:lnTo>
                <a:lnTo>
                  <a:pt x="110766" y="204374"/>
                </a:lnTo>
                <a:cubicBezTo>
                  <a:pt x="149720" y="213360"/>
                  <a:pt x="169197" y="227195"/>
                  <a:pt x="169197" y="245877"/>
                </a:cubicBezTo>
                <a:lnTo>
                  <a:pt x="162081" y="264838"/>
                </a:lnTo>
                <a:lnTo>
                  <a:pt x="167727" y="255987"/>
                </a:lnTo>
                <a:cubicBezTo>
                  <a:pt x="174048" y="240587"/>
                  <a:pt x="178277" y="219684"/>
                  <a:pt x="180414" y="193278"/>
                </a:cubicBezTo>
                <a:cubicBezTo>
                  <a:pt x="181178" y="183476"/>
                  <a:pt x="181750" y="172167"/>
                  <a:pt x="182132" y="159350"/>
                </a:cubicBezTo>
                <a:close/>
                <a:moveTo>
                  <a:pt x="526626" y="123844"/>
                </a:moveTo>
                <a:cubicBezTo>
                  <a:pt x="567434" y="139359"/>
                  <a:pt x="587838" y="156552"/>
                  <a:pt x="587838" y="175425"/>
                </a:cubicBezTo>
                <a:cubicBezTo>
                  <a:pt x="586248" y="195003"/>
                  <a:pt x="576316" y="205053"/>
                  <a:pt x="558041" y="205574"/>
                </a:cubicBezTo>
                <a:cubicBezTo>
                  <a:pt x="546239" y="205574"/>
                  <a:pt x="539657" y="199300"/>
                  <a:pt x="538294" y="186752"/>
                </a:cubicBezTo>
                <a:cubicBezTo>
                  <a:pt x="536477" y="166356"/>
                  <a:pt x="530936" y="147220"/>
                  <a:pt x="521670" y="129346"/>
                </a:cubicBezTo>
                <a:close/>
                <a:moveTo>
                  <a:pt x="4138307" y="119142"/>
                </a:moveTo>
                <a:lnTo>
                  <a:pt x="4138307" y="183663"/>
                </a:lnTo>
                <a:lnTo>
                  <a:pt x="4188467" y="183663"/>
                </a:lnTo>
                <a:lnTo>
                  <a:pt x="4188467" y="119142"/>
                </a:lnTo>
                <a:close/>
                <a:moveTo>
                  <a:pt x="4039270" y="118993"/>
                </a:moveTo>
                <a:lnTo>
                  <a:pt x="4039270" y="183641"/>
                </a:lnTo>
                <a:lnTo>
                  <a:pt x="4089078" y="183641"/>
                </a:lnTo>
                <a:lnTo>
                  <a:pt x="4089078" y="118993"/>
                </a:lnTo>
                <a:close/>
                <a:moveTo>
                  <a:pt x="2952387" y="95381"/>
                </a:moveTo>
                <a:lnTo>
                  <a:pt x="2952387" y="185051"/>
                </a:lnTo>
                <a:lnTo>
                  <a:pt x="3019485" y="185051"/>
                </a:lnTo>
                <a:lnTo>
                  <a:pt x="3019485" y="95381"/>
                </a:lnTo>
                <a:close/>
                <a:moveTo>
                  <a:pt x="3071479" y="95281"/>
                </a:moveTo>
                <a:lnTo>
                  <a:pt x="3071479" y="185045"/>
                </a:lnTo>
                <a:lnTo>
                  <a:pt x="3138952" y="185045"/>
                </a:lnTo>
                <a:lnTo>
                  <a:pt x="3138952" y="95281"/>
                </a:lnTo>
                <a:close/>
                <a:moveTo>
                  <a:pt x="2603114" y="89742"/>
                </a:moveTo>
                <a:lnTo>
                  <a:pt x="2603114" y="130425"/>
                </a:lnTo>
                <a:lnTo>
                  <a:pt x="2634777" y="130425"/>
                </a:lnTo>
                <a:cubicBezTo>
                  <a:pt x="2634777" y="120509"/>
                  <a:pt x="2634316" y="107139"/>
                  <a:pt x="2633394" y="90315"/>
                </a:cubicBezTo>
                <a:lnTo>
                  <a:pt x="2685135" y="94924"/>
                </a:lnTo>
                <a:cubicBezTo>
                  <a:pt x="2691057" y="95577"/>
                  <a:pt x="2694017" y="98097"/>
                  <a:pt x="2694017" y="102484"/>
                </a:cubicBezTo>
                <a:cubicBezTo>
                  <a:pt x="2694017" y="108560"/>
                  <a:pt x="2689639" y="113787"/>
                  <a:pt x="2680884" y="118167"/>
                </a:cubicBezTo>
                <a:lnTo>
                  <a:pt x="2680884" y="130425"/>
                </a:lnTo>
                <a:lnTo>
                  <a:pt x="2716352" y="130425"/>
                </a:lnTo>
                <a:cubicBezTo>
                  <a:pt x="2716352" y="120278"/>
                  <a:pt x="2715891" y="107255"/>
                  <a:pt x="2714970" y="91355"/>
                </a:cubicBezTo>
                <a:lnTo>
                  <a:pt x="2767388" y="95953"/>
                </a:lnTo>
                <a:lnTo>
                  <a:pt x="2772746" y="97798"/>
                </a:lnTo>
                <a:lnTo>
                  <a:pt x="2772746" y="89742"/>
                </a:lnTo>
                <a:close/>
                <a:moveTo>
                  <a:pt x="2027609" y="64367"/>
                </a:moveTo>
                <a:lnTo>
                  <a:pt x="2027609" y="258355"/>
                </a:lnTo>
                <a:lnTo>
                  <a:pt x="2083067" y="258355"/>
                </a:lnTo>
                <a:lnTo>
                  <a:pt x="2083067" y="64367"/>
                </a:lnTo>
                <a:close/>
                <a:moveTo>
                  <a:pt x="4065410" y="62253"/>
                </a:moveTo>
                <a:cubicBezTo>
                  <a:pt x="4055880" y="78611"/>
                  <a:pt x="4045775" y="92341"/>
                  <a:pt x="4035096" y="103442"/>
                </a:cubicBezTo>
                <a:lnTo>
                  <a:pt x="4039502" y="103993"/>
                </a:lnTo>
                <a:lnTo>
                  <a:pt x="4100603" y="103993"/>
                </a:lnTo>
                <a:lnTo>
                  <a:pt x="4117591" y="62253"/>
                </a:lnTo>
                <a:close/>
                <a:moveTo>
                  <a:pt x="433602" y="54852"/>
                </a:moveTo>
                <a:lnTo>
                  <a:pt x="433602" y="138883"/>
                </a:lnTo>
                <a:lnTo>
                  <a:pt x="467815" y="138883"/>
                </a:lnTo>
                <a:lnTo>
                  <a:pt x="467815" y="54852"/>
                </a:lnTo>
                <a:close/>
                <a:moveTo>
                  <a:pt x="3642011" y="52908"/>
                </a:moveTo>
                <a:cubicBezTo>
                  <a:pt x="3643792" y="53694"/>
                  <a:pt x="3643448" y="54334"/>
                  <a:pt x="3640982" y="54830"/>
                </a:cubicBezTo>
                <a:cubicBezTo>
                  <a:pt x="3638181" y="66177"/>
                  <a:pt x="3635166" y="75751"/>
                  <a:pt x="3631940" y="83552"/>
                </a:cubicBezTo>
                <a:lnTo>
                  <a:pt x="3642176" y="83552"/>
                </a:lnTo>
                <a:lnTo>
                  <a:pt x="3642176" y="78079"/>
                </a:lnTo>
                <a:cubicBezTo>
                  <a:pt x="3642176" y="66860"/>
                  <a:pt x="3642122" y="58470"/>
                  <a:pt x="3642011" y="52908"/>
                </a:cubicBezTo>
                <a:close/>
                <a:moveTo>
                  <a:pt x="1276473" y="49918"/>
                </a:moveTo>
                <a:cubicBezTo>
                  <a:pt x="1289572" y="70212"/>
                  <a:pt x="1302929" y="86185"/>
                  <a:pt x="1316545" y="97837"/>
                </a:cubicBezTo>
                <a:cubicBezTo>
                  <a:pt x="1323994" y="84661"/>
                  <a:pt x="1332141" y="68688"/>
                  <a:pt x="1340989" y="49918"/>
                </a:cubicBezTo>
                <a:close/>
                <a:moveTo>
                  <a:pt x="4400214" y="49119"/>
                </a:moveTo>
                <a:lnTo>
                  <a:pt x="4444999" y="73277"/>
                </a:lnTo>
                <a:cubicBezTo>
                  <a:pt x="4449152" y="75355"/>
                  <a:pt x="4451228" y="78389"/>
                  <a:pt x="4451228" y="82379"/>
                </a:cubicBezTo>
                <a:cubicBezTo>
                  <a:pt x="4451228" y="85786"/>
                  <a:pt x="4449625" y="88778"/>
                  <a:pt x="4446420" y="91355"/>
                </a:cubicBezTo>
                <a:cubicBezTo>
                  <a:pt x="4443806" y="93466"/>
                  <a:pt x="4439838" y="95371"/>
                  <a:pt x="4434515" y="97071"/>
                </a:cubicBezTo>
                <a:cubicBezTo>
                  <a:pt x="4421053" y="119960"/>
                  <a:pt x="4407954" y="137481"/>
                  <a:pt x="4395219" y="149632"/>
                </a:cubicBezTo>
                <a:cubicBezTo>
                  <a:pt x="4414239" y="154544"/>
                  <a:pt x="4428149" y="160210"/>
                  <a:pt x="4436949" y="166631"/>
                </a:cubicBezTo>
                <a:cubicBezTo>
                  <a:pt x="4446467" y="173577"/>
                  <a:pt x="4451228" y="182141"/>
                  <a:pt x="4451228" y="192325"/>
                </a:cubicBezTo>
                <a:cubicBezTo>
                  <a:pt x="4451228" y="199711"/>
                  <a:pt x="4448496" y="206396"/>
                  <a:pt x="4443033" y="212380"/>
                </a:cubicBezTo>
                <a:cubicBezTo>
                  <a:pt x="4437519" y="218416"/>
                  <a:pt x="4431008" y="221433"/>
                  <a:pt x="4423501" y="221433"/>
                </a:cubicBezTo>
                <a:cubicBezTo>
                  <a:pt x="4418659" y="221433"/>
                  <a:pt x="4414758" y="220102"/>
                  <a:pt x="4411800" y="217441"/>
                </a:cubicBezTo>
                <a:cubicBezTo>
                  <a:pt x="4408973" y="214897"/>
                  <a:pt x="4406666" y="210427"/>
                  <a:pt x="4404878" y="204032"/>
                </a:cubicBezTo>
                <a:cubicBezTo>
                  <a:pt x="4399874" y="186745"/>
                  <a:pt x="4396194" y="173068"/>
                  <a:pt x="4393837" y="163002"/>
                </a:cubicBezTo>
                <a:lnTo>
                  <a:pt x="4393837" y="302265"/>
                </a:lnTo>
                <a:cubicBezTo>
                  <a:pt x="4393837" y="307441"/>
                  <a:pt x="4392907" y="311269"/>
                  <a:pt x="4391045" y="313747"/>
                </a:cubicBezTo>
                <a:cubicBezTo>
                  <a:pt x="4389136" y="316294"/>
                  <a:pt x="4384870" y="318022"/>
                  <a:pt x="4378248" y="318928"/>
                </a:cubicBezTo>
                <a:cubicBezTo>
                  <a:pt x="4368101" y="321002"/>
                  <a:pt x="4357003" y="321753"/>
                  <a:pt x="4344954" y="321181"/>
                </a:cubicBezTo>
                <a:cubicBezTo>
                  <a:pt x="4346339" y="256019"/>
                  <a:pt x="4347030" y="218136"/>
                  <a:pt x="4347030" y="207534"/>
                </a:cubicBezTo>
                <a:lnTo>
                  <a:pt x="4347030" y="191009"/>
                </a:lnTo>
                <a:cubicBezTo>
                  <a:pt x="4337163" y="200176"/>
                  <a:pt x="4321561" y="209741"/>
                  <a:pt x="4300224" y="219704"/>
                </a:cubicBezTo>
                <a:lnTo>
                  <a:pt x="4295169" y="211841"/>
                </a:lnTo>
                <a:cubicBezTo>
                  <a:pt x="4317368" y="187608"/>
                  <a:pt x="4334973" y="166315"/>
                  <a:pt x="4347983" y="147964"/>
                </a:cubicBezTo>
                <a:cubicBezTo>
                  <a:pt x="4361889" y="128364"/>
                  <a:pt x="4374132" y="108369"/>
                  <a:pt x="4384712" y="87980"/>
                </a:cubicBezTo>
                <a:lnTo>
                  <a:pt x="4305197" y="87980"/>
                </a:lnTo>
                <a:lnTo>
                  <a:pt x="4305197" y="72980"/>
                </a:lnTo>
                <a:lnTo>
                  <a:pt x="4383165" y="72980"/>
                </a:lnTo>
                <a:close/>
                <a:moveTo>
                  <a:pt x="3301657" y="46041"/>
                </a:moveTo>
                <a:lnTo>
                  <a:pt x="3301657" y="278796"/>
                </a:lnTo>
                <a:lnTo>
                  <a:pt x="3494880" y="278796"/>
                </a:lnTo>
                <a:lnTo>
                  <a:pt x="3494880" y="237740"/>
                </a:lnTo>
                <a:lnTo>
                  <a:pt x="3491993" y="242206"/>
                </a:lnTo>
                <a:cubicBezTo>
                  <a:pt x="3490373" y="243381"/>
                  <a:pt x="3488167" y="244133"/>
                  <a:pt x="3485375" y="244462"/>
                </a:cubicBezTo>
                <a:lnTo>
                  <a:pt x="3302731" y="244462"/>
                </a:lnTo>
                <a:lnTo>
                  <a:pt x="3302731" y="230172"/>
                </a:lnTo>
                <a:lnTo>
                  <a:pt x="3372219" y="230172"/>
                </a:lnTo>
                <a:lnTo>
                  <a:pt x="3372219" y="158503"/>
                </a:lnTo>
                <a:lnTo>
                  <a:pt x="3316558" y="158503"/>
                </a:lnTo>
                <a:lnTo>
                  <a:pt x="3316558" y="144214"/>
                </a:lnTo>
                <a:lnTo>
                  <a:pt x="3372219" y="144214"/>
                </a:lnTo>
                <a:lnTo>
                  <a:pt x="3372219" y="93255"/>
                </a:lnTo>
                <a:lnTo>
                  <a:pt x="3309647" y="93255"/>
                </a:lnTo>
                <a:lnTo>
                  <a:pt x="3309647" y="78965"/>
                </a:lnTo>
                <a:lnTo>
                  <a:pt x="3437875" y="78965"/>
                </a:lnTo>
                <a:lnTo>
                  <a:pt x="3456300" y="56487"/>
                </a:lnTo>
                <a:lnTo>
                  <a:pt x="3489186" y="80232"/>
                </a:lnTo>
                <a:cubicBezTo>
                  <a:pt x="3490819" y="81865"/>
                  <a:pt x="3491636" y="83314"/>
                  <a:pt x="3491636" y="84577"/>
                </a:cubicBezTo>
                <a:cubicBezTo>
                  <a:pt x="3491207" y="89716"/>
                  <a:pt x="3487722" y="92614"/>
                  <a:pt x="3481184" y="93272"/>
                </a:cubicBezTo>
                <a:lnTo>
                  <a:pt x="3420072" y="93272"/>
                </a:lnTo>
                <a:lnTo>
                  <a:pt x="3420072" y="144164"/>
                </a:lnTo>
                <a:lnTo>
                  <a:pt x="3431977" y="144164"/>
                </a:lnTo>
                <a:lnTo>
                  <a:pt x="3449433" y="122721"/>
                </a:lnTo>
                <a:lnTo>
                  <a:pt x="3479643" y="145915"/>
                </a:lnTo>
                <a:cubicBezTo>
                  <a:pt x="3481184" y="147457"/>
                  <a:pt x="3481955" y="149254"/>
                  <a:pt x="3481955" y="151306"/>
                </a:cubicBezTo>
                <a:cubicBezTo>
                  <a:pt x="3481071" y="155744"/>
                  <a:pt x="3477768" y="158132"/>
                  <a:pt x="3472049" y="158470"/>
                </a:cubicBezTo>
                <a:lnTo>
                  <a:pt x="3420072" y="158470"/>
                </a:lnTo>
                <a:lnTo>
                  <a:pt x="3420072" y="230156"/>
                </a:lnTo>
                <a:lnTo>
                  <a:pt x="3439609" y="230156"/>
                </a:lnTo>
                <a:lnTo>
                  <a:pt x="3448982" y="221240"/>
                </a:lnTo>
                <a:cubicBezTo>
                  <a:pt x="3443325" y="220484"/>
                  <a:pt x="3439644" y="215721"/>
                  <a:pt x="3437941" y="206951"/>
                </a:cubicBezTo>
                <a:cubicBezTo>
                  <a:pt x="3435745" y="195255"/>
                  <a:pt x="3431127" y="183696"/>
                  <a:pt x="3424086" y="172275"/>
                </a:cubicBezTo>
                <a:lnTo>
                  <a:pt x="3427462" y="165844"/>
                </a:lnTo>
                <a:cubicBezTo>
                  <a:pt x="3446709" y="168736"/>
                  <a:pt x="3459082" y="172769"/>
                  <a:pt x="3464582" y="177942"/>
                </a:cubicBezTo>
                <a:cubicBezTo>
                  <a:pt x="3474553" y="183893"/>
                  <a:pt x="3479538" y="190945"/>
                  <a:pt x="3479538" y="199098"/>
                </a:cubicBezTo>
                <a:cubicBezTo>
                  <a:pt x="3479538" y="207802"/>
                  <a:pt x="3476311" y="213605"/>
                  <a:pt x="3469857" y="216505"/>
                </a:cubicBezTo>
                <a:lnTo>
                  <a:pt x="3492991" y="232111"/>
                </a:lnTo>
                <a:lnTo>
                  <a:pt x="3494880" y="236867"/>
                </a:lnTo>
                <a:lnTo>
                  <a:pt x="3494880" y="46041"/>
                </a:lnTo>
                <a:close/>
                <a:moveTo>
                  <a:pt x="1977406" y="42049"/>
                </a:moveTo>
                <a:lnTo>
                  <a:pt x="1976458" y="44293"/>
                </a:lnTo>
                <a:cubicBezTo>
                  <a:pt x="1974508" y="46037"/>
                  <a:pt x="1971682" y="46988"/>
                  <a:pt x="1967977" y="47148"/>
                </a:cubicBezTo>
                <a:cubicBezTo>
                  <a:pt x="1962802" y="47148"/>
                  <a:pt x="1958403" y="45997"/>
                  <a:pt x="1954784" y="43695"/>
                </a:cubicBezTo>
                <a:cubicBezTo>
                  <a:pt x="1941315" y="47344"/>
                  <a:pt x="1931057" y="49802"/>
                  <a:pt x="1924013" y="51069"/>
                </a:cubicBezTo>
                <a:lnTo>
                  <a:pt x="1924013" y="107870"/>
                </a:lnTo>
                <a:lnTo>
                  <a:pt x="1927196" y="107870"/>
                </a:lnTo>
                <a:lnTo>
                  <a:pt x="1944811" y="84009"/>
                </a:lnTo>
                <a:lnTo>
                  <a:pt x="1977983" y="106378"/>
                </a:lnTo>
                <a:lnTo>
                  <a:pt x="1977865" y="80261"/>
                </a:lnTo>
                <a:close/>
                <a:moveTo>
                  <a:pt x="2603125" y="36878"/>
                </a:moveTo>
                <a:lnTo>
                  <a:pt x="2603125" y="74742"/>
                </a:lnTo>
                <a:lnTo>
                  <a:pt x="2772746" y="74742"/>
                </a:lnTo>
                <a:lnTo>
                  <a:pt x="2772746" y="36878"/>
                </a:lnTo>
                <a:close/>
                <a:moveTo>
                  <a:pt x="5583836" y="27043"/>
                </a:moveTo>
                <a:lnTo>
                  <a:pt x="5653088" y="39813"/>
                </a:lnTo>
                <a:cubicBezTo>
                  <a:pt x="5658638" y="40981"/>
                  <a:pt x="5661414" y="43776"/>
                  <a:pt x="5661414" y="48200"/>
                </a:cubicBezTo>
                <a:cubicBezTo>
                  <a:pt x="5661414" y="56225"/>
                  <a:pt x="5655241" y="61898"/>
                  <a:pt x="5642896" y="65221"/>
                </a:cubicBezTo>
                <a:cubicBezTo>
                  <a:pt x="5629214" y="132710"/>
                  <a:pt x="5605768" y="184017"/>
                  <a:pt x="5572559" y="219142"/>
                </a:cubicBezTo>
                <a:cubicBezTo>
                  <a:pt x="5605848" y="238922"/>
                  <a:pt x="5648835" y="251923"/>
                  <a:pt x="5701519" y="258146"/>
                </a:cubicBezTo>
                <a:lnTo>
                  <a:pt x="5699272" y="271043"/>
                </a:lnTo>
                <a:cubicBezTo>
                  <a:pt x="5681544" y="278271"/>
                  <a:pt x="5667169" y="295745"/>
                  <a:pt x="5656144" y="323466"/>
                </a:cubicBezTo>
                <a:cubicBezTo>
                  <a:pt x="5597245" y="305198"/>
                  <a:pt x="5554497" y="283532"/>
                  <a:pt x="5527900" y="258465"/>
                </a:cubicBezTo>
                <a:cubicBezTo>
                  <a:pt x="5492731" y="283862"/>
                  <a:pt x="5441336" y="305529"/>
                  <a:pt x="5373714" y="323466"/>
                </a:cubicBezTo>
                <a:lnTo>
                  <a:pt x="5369138" y="311296"/>
                </a:lnTo>
                <a:cubicBezTo>
                  <a:pt x="5427916" y="281245"/>
                  <a:pt x="5471478" y="253173"/>
                  <a:pt x="5499822" y="227083"/>
                </a:cubicBezTo>
                <a:cubicBezTo>
                  <a:pt x="5484406" y="207428"/>
                  <a:pt x="5471554" y="181703"/>
                  <a:pt x="5461264" y="149907"/>
                </a:cubicBezTo>
                <a:cubicBezTo>
                  <a:pt x="5451712" y="120080"/>
                  <a:pt x="5443590" y="82115"/>
                  <a:pt x="5436898" y="36014"/>
                </a:cubicBezTo>
                <a:lnTo>
                  <a:pt x="5449717" y="32572"/>
                </a:lnTo>
                <a:cubicBezTo>
                  <a:pt x="5471890" y="103696"/>
                  <a:pt x="5499980" y="155900"/>
                  <a:pt x="5533985" y="189186"/>
                </a:cubicBezTo>
                <a:cubicBezTo>
                  <a:pt x="5554209" y="161425"/>
                  <a:pt x="5569148" y="125704"/>
                  <a:pt x="5578804" y="82022"/>
                </a:cubicBezTo>
                <a:cubicBezTo>
                  <a:pt x="5583080" y="58512"/>
                  <a:pt x="5584758" y="40186"/>
                  <a:pt x="5583836" y="27043"/>
                </a:cubicBezTo>
                <a:close/>
                <a:moveTo>
                  <a:pt x="1124077" y="25661"/>
                </a:moveTo>
                <a:lnTo>
                  <a:pt x="1174110" y="29885"/>
                </a:lnTo>
                <a:cubicBezTo>
                  <a:pt x="1180487" y="30219"/>
                  <a:pt x="1183675" y="32636"/>
                  <a:pt x="1183675" y="37137"/>
                </a:cubicBezTo>
                <a:cubicBezTo>
                  <a:pt x="1183675" y="43183"/>
                  <a:pt x="1179295" y="47820"/>
                  <a:pt x="1170536" y="51047"/>
                </a:cubicBezTo>
                <a:lnTo>
                  <a:pt x="1170536" y="166945"/>
                </a:lnTo>
                <a:cubicBezTo>
                  <a:pt x="1170768" y="174856"/>
                  <a:pt x="1167010" y="179434"/>
                  <a:pt x="1159264" y="180678"/>
                </a:cubicBezTo>
                <a:cubicBezTo>
                  <a:pt x="1147175" y="182731"/>
                  <a:pt x="1135446" y="183999"/>
                  <a:pt x="1124077" y="184484"/>
                </a:cubicBezTo>
                <a:cubicBezTo>
                  <a:pt x="1124998" y="145948"/>
                  <a:pt x="1125459" y="119419"/>
                  <a:pt x="1125459" y="104896"/>
                </a:cubicBezTo>
                <a:lnTo>
                  <a:pt x="1125459" y="80694"/>
                </a:lnTo>
                <a:cubicBezTo>
                  <a:pt x="1125459" y="63095"/>
                  <a:pt x="1124998" y="44751"/>
                  <a:pt x="1124077" y="25661"/>
                </a:cubicBezTo>
                <a:close/>
                <a:moveTo>
                  <a:pt x="2369681" y="15633"/>
                </a:moveTo>
                <a:cubicBezTo>
                  <a:pt x="2397494" y="19433"/>
                  <a:pt x="2416633" y="24424"/>
                  <a:pt x="2427099" y="30606"/>
                </a:cubicBezTo>
                <a:cubicBezTo>
                  <a:pt x="2437029" y="36355"/>
                  <a:pt x="2441995" y="44294"/>
                  <a:pt x="2441995" y="54422"/>
                </a:cubicBezTo>
                <a:cubicBezTo>
                  <a:pt x="2441995" y="61867"/>
                  <a:pt x="2438995" y="68589"/>
                  <a:pt x="2432997" y="74588"/>
                </a:cubicBezTo>
                <a:cubicBezTo>
                  <a:pt x="2427035" y="80549"/>
                  <a:pt x="2420447" y="83530"/>
                  <a:pt x="2413234" y="83530"/>
                </a:cubicBezTo>
                <a:cubicBezTo>
                  <a:pt x="2407088" y="83530"/>
                  <a:pt x="2402349" y="82273"/>
                  <a:pt x="2399015" y="79758"/>
                </a:cubicBezTo>
                <a:cubicBezTo>
                  <a:pt x="2395880" y="77468"/>
                  <a:pt x="2393411" y="73741"/>
                  <a:pt x="2391609" y="68580"/>
                </a:cubicBezTo>
                <a:cubicBezTo>
                  <a:pt x="2386400" y="50683"/>
                  <a:pt x="2377798" y="35265"/>
                  <a:pt x="2365805" y="22324"/>
                </a:cubicBezTo>
                <a:close/>
                <a:moveTo>
                  <a:pt x="3503684" y="6487"/>
                </a:moveTo>
                <a:lnTo>
                  <a:pt x="3549461" y="24378"/>
                </a:lnTo>
                <a:cubicBezTo>
                  <a:pt x="3555115" y="26573"/>
                  <a:pt x="3557941" y="29852"/>
                  <a:pt x="3557941" y="34213"/>
                </a:cubicBezTo>
                <a:cubicBezTo>
                  <a:pt x="3557941" y="40322"/>
                  <a:pt x="3553331" y="46489"/>
                  <a:pt x="3544109" y="52715"/>
                </a:cubicBezTo>
                <a:lnTo>
                  <a:pt x="3544109" y="128679"/>
                </a:lnTo>
                <a:cubicBezTo>
                  <a:pt x="3544109" y="180464"/>
                  <a:pt x="3545010" y="238234"/>
                  <a:pt x="3546812" y="301990"/>
                </a:cubicBezTo>
                <a:cubicBezTo>
                  <a:pt x="3547084" y="307471"/>
                  <a:pt x="3546365" y="311213"/>
                  <a:pt x="3544654" y="313218"/>
                </a:cubicBezTo>
                <a:cubicBezTo>
                  <a:pt x="3542804" y="315802"/>
                  <a:pt x="3539608" y="317396"/>
                  <a:pt x="3535067" y="317998"/>
                </a:cubicBezTo>
                <a:cubicBezTo>
                  <a:pt x="3528202" y="319371"/>
                  <a:pt x="3514802" y="320523"/>
                  <a:pt x="3494869" y="321456"/>
                </a:cubicBezTo>
                <a:lnTo>
                  <a:pt x="3494869" y="293796"/>
                </a:lnTo>
                <a:lnTo>
                  <a:pt x="3301662" y="293796"/>
                </a:lnTo>
                <a:lnTo>
                  <a:pt x="3301662" y="303411"/>
                </a:lnTo>
                <a:cubicBezTo>
                  <a:pt x="3301662" y="308635"/>
                  <a:pt x="3300811" y="312269"/>
                  <a:pt x="3299107" y="314314"/>
                </a:cubicBezTo>
                <a:cubicBezTo>
                  <a:pt x="3297342" y="316432"/>
                  <a:pt x="3294183" y="317759"/>
                  <a:pt x="3289630" y="318295"/>
                </a:cubicBezTo>
                <a:cubicBezTo>
                  <a:pt x="3275449" y="320402"/>
                  <a:pt x="3262356" y="321171"/>
                  <a:pt x="3250351" y="320602"/>
                </a:cubicBezTo>
                <a:cubicBezTo>
                  <a:pt x="3252653" y="265925"/>
                  <a:pt x="3253804" y="221327"/>
                  <a:pt x="3253804" y="186807"/>
                </a:cubicBezTo>
                <a:lnTo>
                  <a:pt x="3253804" y="99957"/>
                </a:lnTo>
                <a:cubicBezTo>
                  <a:pt x="3253804" y="67310"/>
                  <a:pt x="3253343" y="39496"/>
                  <a:pt x="3252422" y="16515"/>
                </a:cubicBezTo>
                <a:lnTo>
                  <a:pt x="3308837" y="31041"/>
                </a:lnTo>
                <a:lnTo>
                  <a:pt x="3489323" y="31041"/>
                </a:lnTo>
                <a:close/>
                <a:moveTo>
                  <a:pt x="889842" y="5953"/>
                </a:moveTo>
                <a:lnTo>
                  <a:pt x="945762" y="10176"/>
                </a:lnTo>
                <a:cubicBezTo>
                  <a:pt x="952363" y="10837"/>
                  <a:pt x="955663" y="13370"/>
                  <a:pt x="955663" y="17776"/>
                </a:cubicBezTo>
                <a:cubicBezTo>
                  <a:pt x="955663" y="24237"/>
                  <a:pt x="951054" y="29196"/>
                  <a:pt x="941836" y="32654"/>
                </a:cubicBezTo>
                <a:cubicBezTo>
                  <a:pt x="941836" y="60070"/>
                  <a:pt x="942756" y="83552"/>
                  <a:pt x="944595" y="103101"/>
                </a:cubicBezTo>
                <a:lnTo>
                  <a:pt x="988428" y="99841"/>
                </a:lnTo>
                <a:lnTo>
                  <a:pt x="1005317" y="79725"/>
                </a:lnTo>
                <a:cubicBezTo>
                  <a:pt x="1005228" y="81109"/>
                  <a:pt x="1003292" y="81801"/>
                  <a:pt x="999507" y="81801"/>
                </a:cubicBezTo>
                <a:cubicBezTo>
                  <a:pt x="991086" y="81801"/>
                  <a:pt x="984449" y="76673"/>
                  <a:pt x="979595" y="66416"/>
                </a:cubicBezTo>
                <a:cubicBezTo>
                  <a:pt x="973332" y="52109"/>
                  <a:pt x="964505" y="38387"/>
                  <a:pt x="953114" y="25248"/>
                </a:cubicBezTo>
                <a:lnTo>
                  <a:pt x="955884" y="18745"/>
                </a:lnTo>
                <a:cubicBezTo>
                  <a:pt x="980325" y="19725"/>
                  <a:pt x="999153" y="23657"/>
                  <a:pt x="1012365" y="30540"/>
                </a:cubicBezTo>
                <a:cubicBezTo>
                  <a:pt x="1022277" y="35830"/>
                  <a:pt x="1027233" y="43071"/>
                  <a:pt x="1027233" y="52264"/>
                </a:cubicBezTo>
                <a:cubicBezTo>
                  <a:pt x="1026165" y="65913"/>
                  <a:pt x="1021325" y="74039"/>
                  <a:pt x="1012712" y="76642"/>
                </a:cubicBezTo>
                <a:lnTo>
                  <a:pt x="1051038" y="94615"/>
                </a:lnTo>
                <a:cubicBezTo>
                  <a:pt x="1054530" y="96855"/>
                  <a:pt x="1056014" y="99481"/>
                  <a:pt x="1055493" y="102495"/>
                </a:cubicBezTo>
                <a:cubicBezTo>
                  <a:pt x="1055137" y="107514"/>
                  <a:pt x="1051121" y="110177"/>
                  <a:pt x="1043445" y="110485"/>
                </a:cubicBezTo>
                <a:lnTo>
                  <a:pt x="945641" y="117826"/>
                </a:lnTo>
                <a:cubicBezTo>
                  <a:pt x="949250" y="147371"/>
                  <a:pt x="956152" y="172446"/>
                  <a:pt x="966346" y="193052"/>
                </a:cubicBezTo>
                <a:cubicBezTo>
                  <a:pt x="976122" y="213067"/>
                  <a:pt x="990746" y="231435"/>
                  <a:pt x="1010218" y="248157"/>
                </a:cubicBezTo>
                <a:cubicBezTo>
                  <a:pt x="1010328" y="248487"/>
                  <a:pt x="1010541" y="248476"/>
                  <a:pt x="1010856" y="248124"/>
                </a:cubicBezTo>
                <a:cubicBezTo>
                  <a:pt x="1011620" y="247929"/>
                  <a:pt x="1012400" y="246793"/>
                  <a:pt x="1013196" y="244715"/>
                </a:cubicBezTo>
                <a:lnTo>
                  <a:pt x="1041220" y="179853"/>
                </a:lnTo>
                <a:lnTo>
                  <a:pt x="1051776" y="181973"/>
                </a:lnTo>
                <a:lnTo>
                  <a:pt x="1047894" y="254622"/>
                </a:lnTo>
                <a:cubicBezTo>
                  <a:pt x="1046796" y="260969"/>
                  <a:pt x="1048144" y="266276"/>
                  <a:pt x="1051936" y="270541"/>
                </a:cubicBezTo>
                <a:cubicBezTo>
                  <a:pt x="1057824" y="277458"/>
                  <a:pt x="1060769" y="284013"/>
                  <a:pt x="1060769" y="290206"/>
                </a:cubicBezTo>
                <a:cubicBezTo>
                  <a:pt x="1060769" y="298051"/>
                  <a:pt x="1058151" y="304851"/>
                  <a:pt x="1052916" y="310608"/>
                </a:cubicBezTo>
                <a:cubicBezTo>
                  <a:pt x="1046940" y="317106"/>
                  <a:pt x="1039162" y="320355"/>
                  <a:pt x="1029584" y="320355"/>
                </a:cubicBezTo>
                <a:cubicBezTo>
                  <a:pt x="1011820" y="320355"/>
                  <a:pt x="991767" y="310017"/>
                  <a:pt x="969425" y="289341"/>
                </a:cubicBezTo>
                <a:cubicBezTo>
                  <a:pt x="929146" y="251639"/>
                  <a:pt x="904595" y="195712"/>
                  <a:pt x="895773" y="121559"/>
                </a:cubicBezTo>
                <a:lnTo>
                  <a:pt x="829280" y="126400"/>
                </a:lnTo>
                <a:lnTo>
                  <a:pt x="828306" y="111713"/>
                </a:lnTo>
                <a:lnTo>
                  <a:pt x="894683" y="106878"/>
                </a:lnTo>
                <a:cubicBezTo>
                  <a:pt x="893537" y="98259"/>
                  <a:pt x="892732" y="86706"/>
                  <a:pt x="892265" y="72220"/>
                </a:cubicBezTo>
                <a:cubicBezTo>
                  <a:pt x="891571" y="52627"/>
                  <a:pt x="890764" y="30538"/>
                  <a:pt x="889842" y="5953"/>
                </a:cubicBezTo>
                <a:close/>
                <a:moveTo>
                  <a:pt x="4491586" y="4697"/>
                </a:moveTo>
                <a:lnTo>
                  <a:pt x="4549752" y="9279"/>
                </a:lnTo>
                <a:cubicBezTo>
                  <a:pt x="4555780" y="9954"/>
                  <a:pt x="4558794" y="12482"/>
                  <a:pt x="4558794" y="16861"/>
                </a:cubicBezTo>
                <a:cubicBezTo>
                  <a:pt x="4558794" y="24082"/>
                  <a:pt x="4553724" y="29422"/>
                  <a:pt x="4543585" y="32880"/>
                </a:cubicBezTo>
                <a:lnTo>
                  <a:pt x="4543585" y="118795"/>
                </a:lnTo>
                <a:lnTo>
                  <a:pt x="4549212" y="118795"/>
                </a:lnTo>
                <a:lnTo>
                  <a:pt x="4572759" y="88018"/>
                </a:lnTo>
                <a:lnTo>
                  <a:pt x="4616195" y="118646"/>
                </a:lnTo>
                <a:cubicBezTo>
                  <a:pt x="4618031" y="120177"/>
                  <a:pt x="4618949" y="122091"/>
                  <a:pt x="4618949" y="124390"/>
                </a:cubicBezTo>
                <a:cubicBezTo>
                  <a:pt x="4618949" y="130039"/>
                  <a:pt x="4614626" y="133175"/>
                  <a:pt x="4605980" y="133795"/>
                </a:cubicBezTo>
                <a:lnTo>
                  <a:pt x="4543585" y="133795"/>
                </a:lnTo>
                <a:lnTo>
                  <a:pt x="4543585" y="292188"/>
                </a:lnTo>
                <a:lnTo>
                  <a:pt x="4562016" y="292188"/>
                </a:lnTo>
                <a:lnTo>
                  <a:pt x="4588034" y="258647"/>
                </a:lnTo>
                <a:lnTo>
                  <a:pt x="4631278" y="290453"/>
                </a:lnTo>
                <a:cubicBezTo>
                  <a:pt x="4634586" y="292946"/>
                  <a:pt x="4636240" y="295681"/>
                  <a:pt x="4636240" y="298658"/>
                </a:cubicBezTo>
                <a:cubicBezTo>
                  <a:pt x="4636467" y="303423"/>
                  <a:pt x="4632060" y="306267"/>
                  <a:pt x="4623018" y="307188"/>
                </a:cubicBezTo>
                <a:lnTo>
                  <a:pt x="4408265" y="307188"/>
                </a:lnTo>
                <a:lnTo>
                  <a:pt x="4408265" y="292199"/>
                </a:lnTo>
                <a:lnTo>
                  <a:pt x="4492967" y="292199"/>
                </a:lnTo>
                <a:lnTo>
                  <a:pt x="4492967" y="133784"/>
                </a:lnTo>
                <a:lnTo>
                  <a:pt x="4427279" y="133784"/>
                </a:lnTo>
                <a:lnTo>
                  <a:pt x="4427279" y="118795"/>
                </a:lnTo>
                <a:lnTo>
                  <a:pt x="4492967" y="118795"/>
                </a:lnTo>
                <a:lnTo>
                  <a:pt x="4492967" y="81862"/>
                </a:lnTo>
                <a:cubicBezTo>
                  <a:pt x="4492967" y="73407"/>
                  <a:pt x="4492507" y="47686"/>
                  <a:pt x="4491586" y="4697"/>
                </a:cubicBezTo>
                <a:close/>
                <a:moveTo>
                  <a:pt x="284941" y="4642"/>
                </a:moveTo>
                <a:lnTo>
                  <a:pt x="329137" y="36829"/>
                </a:lnTo>
                <a:cubicBezTo>
                  <a:pt x="332100" y="38807"/>
                  <a:pt x="333581" y="41353"/>
                  <a:pt x="333581" y="44466"/>
                </a:cubicBezTo>
                <a:cubicBezTo>
                  <a:pt x="333581" y="50964"/>
                  <a:pt x="329871" y="54213"/>
                  <a:pt x="322452" y="54213"/>
                </a:cubicBezTo>
                <a:cubicBezTo>
                  <a:pt x="318201" y="54213"/>
                  <a:pt x="314304" y="53407"/>
                  <a:pt x="310762" y="51796"/>
                </a:cubicBezTo>
                <a:cubicBezTo>
                  <a:pt x="289943" y="57768"/>
                  <a:pt x="262746" y="62607"/>
                  <a:pt x="229170" y="66311"/>
                </a:cubicBezTo>
                <a:lnTo>
                  <a:pt x="229170" y="112919"/>
                </a:lnTo>
                <a:cubicBezTo>
                  <a:pt x="229170" y="119781"/>
                  <a:pt x="229054" y="126790"/>
                  <a:pt x="228823" y="133949"/>
                </a:cubicBezTo>
                <a:lnTo>
                  <a:pt x="275376" y="133949"/>
                </a:lnTo>
                <a:lnTo>
                  <a:pt x="298603" y="105937"/>
                </a:lnTo>
                <a:lnTo>
                  <a:pt x="337122" y="134175"/>
                </a:lnTo>
                <a:cubicBezTo>
                  <a:pt x="338656" y="135456"/>
                  <a:pt x="339424" y="137360"/>
                  <a:pt x="339424" y="139885"/>
                </a:cubicBezTo>
                <a:cubicBezTo>
                  <a:pt x="339424" y="145693"/>
                  <a:pt x="334561" y="148597"/>
                  <a:pt x="324836" y="148597"/>
                </a:cubicBezTo>
                <a:lnTo>
                  <a:pt x="300360" y="148597"/>
                </a:lnTo>
                <a:lnTo>
                  <a:pt x="300360" y="225282"/>
                </a:lnTo>
                <a:cubicBezTo>
                  <a:pt x="300360" y="268917"/>
                  <a:pt x="300475" y="296164"/>
                  <a:pt x="300706" y="307023"/>
                </a:cubicBezTo>
                <a:cubicBezTo>
                  <a:pt x="300706" y="313264"/>
                  <a:pt x="297413" y="316981"/>
                  <a:pt x="290828" y="318174"/>
                </a:cubicBezTo>
                <a:cubicBezTo>
                  <a:pt x="278661" y="320597"/>
                  <a:pt x="265774" y="321527"/>
                  <a:pt x="252165" y="320966"/>
                </a:cubicBezTo>
                <a:cubicBezTo>
                  <a:pt x="253318" y="269163"/>
                  <a:pt x="253895" y="239458"/>
                  <a:pt x="253895" y="231852"/>
                </a:cubicBezTo>
                <a:lnTo>
                  <a:pt x="253895" y="148597"/>
                </a:lnTo>
                <a:lnTo>
                  <a:pt x="228355" y="148597"/>
                </a:lnTo>
                <a:cubicBezTo>
                  <a:pt x="227690" y="195297"/>
                  <a:pt x="220073" y="231598"/>
                  <a:pt x="205502" y="257502"/>
                </a:cubicBezTo>
                <a:cubicBezTo>
                  <a:pt x="194908" y="281279"/>
                  <a:pt x="173202" y="302484"/>
                  <a:pt x="140386" y="321114"/>
                </a:cubicBezTo>
                <a:lnTo>
                  <a:pt x="130843" y="313813"/>
                </a:lnTo>
                <a:lnTo>
                  <a:pt x="161158" y="266286"/>
                </a:lnTo>
                <a:lnTo>
                  <a:pt x="154128" y="271672"/>
                </a:lnTo>
                <a:cubicBezTo>
                  <a:pt x="151391" y="272959"/>
                  <a:pt x="148439" y="273603"/>
                  <a:pt x="145270" y="273603"/>
                </a:cubicBezTo>
                <a:cubicBezTo>
                  <a:pt x="140498" y="273603"/>
                  <a:pt x="136759" y="272550"/>
                  <a:pt x="134053" y="270442"/>
                </a:cubicBezTo>
                <a:cubicBezTo>
                  <a:pt x="131157" y="268122"/>
                  <a:pt x="128999" y="264402"/>
                  <a:pt x="127578" y="259280"/>
                </a:cubicBezTo>
                <a:cubicBezTo>
                  <a:pt x="122989" y="245073"/>
                  <a:pt x="117385" y="231178"/>
                  <a:pt x="110766" y="217595"/>
                </a:cubicBezTo>
                <a:lnTo>
                  <a:pt x="110766" y="222815"/>
                </a:lnTo>
                <a:cubicBezTo>
                  <a:pt x="111192" y="240000"/>
                  <a:pt x="111634" y="257812"/>
                  <a:pt x="112093" y="276252"/>
                </a:cubicBezTo>
                <a:cubicBezTo>
                  <a:pt x="112343" y="290077"/>
                  <a:pt x="108468" y="300323"/>
                  <a:pt x="100469" y="306990"/>
                </a:cubicBezTo>
                <a:cubicBezTo>
                  <a:pt x="93511" y="312988"/>
                  <a:pt x="79683" y="317302"/>
                  <a:pt x="58981" y="319930"/>
                </a:cubicBezTo>
                <a:cubicBezTo>
                  <a:pt x="56860" y="307254"/>
                  <a:pt x="54677" y="299457"/>
                  <a:pt x="52434" y="296538"/>
                </a:cubicBezTo>
                <a:cubicBezTo>
                  <a:pt x="49725" y="292930"/>
                  <a:pt x="41581" y="289112"/>
                  <a:pt x="28001" y="285084"/>
                </a:cubicBezTo>
                <a:lnTo>
                  <a:pt x="28778" y="276927"/>
                </a:lnTo>
                <a:lnTo>
                  <a:pt x="7753" y="304027"/>
                </a:lnTo>
                <a:lnTo>
                  <a:pt x="0" y="299495"/>
                </a:lnTo>
                <a:cubicBezTo>
                  <a:pt x="8436" y="277722"/>
                  <a:pt x="15272" y="257050"/>
                  <a:pt x="20506" y="237479"/>
                </a:cubicBezTo>
                <a:cubicBezTo>
                  <a:pt x="23440" y="226635"/>
                  <a:pt x="25327" y="214315"/>
                  <a:pt x="26167" y="200519"/>
                </a:cubicBezTo>
                <a:lnTo>
                  <a:pt x="65689" y="210893"/>
                </a:lnTo>
                <a:lnTo>
                  <a:pt x="65689" y="195469"/>
                </a:lnTo>
                <a:lnTo>
                  <a:pt x="7258" y="195469"/>
                </a:lnTo>
                <a:lnTo>
                  <a:pt x="7258" y="180838"/>
                </a:lnTo>
                <a:lnTo>
                  <a:pt x="65689" y="180838"/>
                </a:lnTo>
                <a:lnTo>
                  <a:pt x="65689" y="147165"/>
                </a:lnTo>
                <a:lnTo>
                  <a:pt x="3111" y="147165"/>
                </a:lnTo>
                <a:lnTo>
                  <a:pt x="3111" y="132187"/>
                </a:lnTo>
                <a:lnTo>
                  <a:pt x="45712" y="132187"/>
                </a:lnTo>
                <a:lnTo>
                  <a:pt x="41970" y="129366"/>
                </a:lnTo>
                <a:cubicBezTo>
                  <a:pt x="39135" y="126043"/>
                  <a:pt x="37243" y="121058"/>
                  <a:pt x="36294" y="114412"/>
                </a:cubicBezTo>
                <a:cubicBezTo>
                  <a:pt x="34499" y="101596"/>
                  <a:pt x="30466" y="88185"/>
                  <a:pt x="24196" y="74180"/>
                </a:cubicBezTo>
                <a:lnTo>
                  <a:pt x="30215" y="68183"/>
                </a:lnTo>
                <a:cubicBezTo>
                  <a:pt x="49301" y="73734"/>
                  <a:pt x="62572" y="79516"/>
                  <a:pt x="70028" y="85529"/>
                </a:cubicBezTo>
                <a:cubicBezTo>
                  <a:pt x="77363" y="91554"/>
                  <a:pt x="81030" y="98817"/>
                  <a:pt x="81030" y="107319"/>
                </a:cubicBezTo>
                <a:cubicBezTo>
                  <a:pt x="81030" y="114764"/>
                  <a:pt x="78376" y="121139"/>
                  <a:pt x="73067" y="126444"/>
                </a:cubicBezTo>
                <a:lnTo>
                  <a:pt x="64454" y="132187"/>
                </a:lnTo>
                <a:lnTo>
                  <a:pt x="92076" y="132187"/>
                </a:lnTo>
                <a:lnTo>
                  <a:pt x="103042" y="67891"/>
                </a:lnTo>
                <a:lnTo>
                  <a:pt x="8981" y="67891"/>
                </a:lnTo>
                <a:lnTo>
                  <a:pt x="8981" y="52891"/>
                </a:lnTo>
                <a:lnTo>
                  <a:pt x="68722" y="52891"/>
                </a:lnTo>
                <a:lnTo>
                  <a:pt x="68125" y="52637"/>
                </a:lnTo>
                <a:cubicBezTo>
                  <a:pt x="66526" y="51158"/>
                  <a:pt x="65395" y="48286"/>
                  <a:pt x="64730" y="44020"/>
                </a:cubicBezTo>
                <a:cubicBezTo>
                  <a:pt x="63148" y="32519"/>
                  <a:pt x="58280" y="21401"/>
                  <a:pt x="50127" y="10666"/>
                </a:cubicBezTo>
                <a:lnTo>
                  <a:pt x="53409" y="4835"/>
                </a:lnTo>
                <a:cubicBezTo>
                  <a:pt x="72113" y="4835"/>
                  <a:pt x="86537" y="7370"/>
                  <a:pt x="96680" y="12440"/>
                </a:cubicBezTo>
                <a:cubicBezTo>
                  <a:pt x="106684" y="17443"/>
                  <a:pt x="111820" y="24229"/>
                  <a:pt x="112088" y="32798"/>
                </a:cubicBezTo>
                <a:cubicBezTo>
                  <a:pt x="112355" y="38980"/>
                  <a:pt x="110503" y="44587"/>
                  <a:pt x="106531" y="49620"/>
                </a:cubicBezTo>
                <a:lnTo>
                  <a:pt x="102144" y="52891"/>
                </a:lnTo>
                <a:lnTo>
                  <a:pt x="122611" y="52891"/>
                </a:lnTo>
                <a:lnTo>
                  <a:pt x="140271" y="30066"/>
                </a:lnTo>
                <a:lnTo>
                  <a:pt x="173536" y="53062"/>
                </a:lnTo>
                <a:cubicBezTo>
                  <a:pt x="175940" y="55122"/>
                  <a:pt x="177143" y="57275"/>
                  <a:pt x="177143" y="59521"/>
                </a:cubicBezTo>
                <a:cubicBezTo>
                  <a:pt x="177143" y="65101"/>
                  <a:pt x="172280" y="67891"/>
                  <a:pt x="162556" y="67891"/>
                </a:cubicBezTo>
                <a:lnTo>
                  <a:pt x="121714" y="67891"/>
                </a:lnTo>
                <a:lnTo>
                  <a:pt x="155116" y="76306"/>
                </a:lnTo>
                <a:cubicBezTo>
                  <a:pt x="159661" y="77433"/>
                  <a:pt x="161934" y="79945"/>
                  <a:pt x="161934" y="83844"/>
                </a:cubicBezTo>
                <a:cubicBezTo>
                  <a:pt x="161934" y="91245"/>
                  <a:pt x="156589" y="95583"/>
                  <a:pt x="145898" y="96856"/>
                </a:cubicBezTo>
                <a:cubicBezTo>
                  <a:pt x="134874" y="113171"/>
                  <a:pt x="123855" y="124948"/>
                  <a:pt x="112842" y="132187"/>
                </a:cubicBezTo>
                <a:lnTo>
                  <a:pt x="127242" y="132187"/>
                </a:lnTo>
                <a:lnTo>
                  <a:pt x="148437" y="107291"/>
                </a:lnTo>
                <a:lnTo>
                  <a:pt x="182603" y="132441"/>
                </a:lnTo>
                <a:lnTo>
                  <a:pt x="182705" y="116377"/>
                </a:lnTo>
                <a:lnTo>
                  <a:pt x="182705" y="91829"/>
                </a:lnTo>
                <a:cubicBezTo>
                  <a:pt x="182705" y="89637"/>
                  <a:pt x="182013" y="70830"/>
                  <a:pt x="180629" y="35408"/>
                </a:cubicBezTo>
                <a:lnTo>
                  <a:pt x="229610" y="46818"/>
                </a:lnTo>
                <a:cubicBezTo>
                  <a:pt x="251237" y="35323"/>
                  <a:pt x="269680" y="21265"/>
                  <a:pt x="284941" y="4642"/>
                </a:cubicBezTo>
                <a:close/>
                <a:moveTo>
                  <a:pt x="5491072" y="4224"/>
                </a:moveTo>
                <a:cubicBezTo>
                  <a:pt x="5535238" y="18490"/>
                  <a:pt x="5557216" y="34853"/>
                  <a:pt x="5557003" y="53315"/>
                </a:cubicBezTo>
                <a:cubicBezTo>
                  <a:pt x="5557003" y="64835"/>
                  <a:pt x="5554050" y="73945"/>
                  <a:pt x="5548142" y="80645"/>
                </a:cubicBezTo>
                <a:cubicBezTo>
                  <a:pt x="5542412" y="87176"/>
                  <a:pt x="5535663" y="90441"/>
                  <a:pt x="5527895" y="90441"/>
                </a:cubicBezTo>
                <a:cubicBezTo>
                  <a:pt x="5521474" y="90441"/>
                  <a:pt x="5516408" y="88896"/>
                  <a:pt x="5512696" y="85805"/>
                </a:cubicBezTo>
                <a:cubicBezTo>
                  <a:pt x="5509602" y="82970"/>
                  <a:pt x="5507465" y="78490"/>
                  <a:pt x="5506287" y="72363"/>
                </a:cubicBezTo>
                <a:cubicBezTo>
                  <a:pt x="5501650" y="46845"/>
                  <a:pt x="5494655" y="26511"/>
                  <a:pt x="5485301" y="11360"/>
                </a:cubicBezTo>
                <a:close/>
                <a:moveTo>
                  <a:pt x="1190696" y="3530"/>
                </a:moveTo>
                <a:lnTo>
                  <a:pt x="1243461" y="8100"/>
                </a:lnTo>
                <a:cubicBezTo>
                  <a:pt x="1250102" y="8434"/>
                  <a:pt x="1253422" y="10968"/>
                  <a:pt x="1253422" y="15700"/>
                </a:cubicBezTo>
                <a:cubicBezTo>
                  <a:pt x="1253422" y="22227"/>
                  <a:pt x="1248811" y="27104"/>
                  <a:pt x="1239589" y="30331"/>
                </a:cubicBezTo>
                <a:lnTo>
                  <a:pt x="1239589" y="176466"/>
                </a:lnTo>
                <a:lnTo>
                  <a:pt x="1237243" y="183512"/>
                </a:lnTo>
                <a:lnTo>
                  <a:pt x="1294661" y="129136"/>
                </a:lnTo>
                <a:cubicBezTo>
                  <a:pt x="1279603" y="110513"/>
                  <a:pt x="1268410" y="84105"/>
                  <a:pt x="1261082" y="49912"/>
                </a:cubicBezTo>
                <a:lnTo>
                  <a:pt x="1244535" y="49912"/>
                </a:lnTo>
                <a:lnTo>
                  <a:pt x="1244535" y="34918"/>
                </a:lnTo>
                <a:lnTo>
                  <a:pt x="1338880" y="34918"/>
                </a:lnTo>
                <a:lnTo>
                  <a:pt x="1354893" y="14510"/>
                </a:lnTo>
                <a:lnTo>
                  <a:pt x="1397663" y="37005"/>
                </a:lnTo>
                <a:cubicBezTo>
                  <a:pt x="1404223" y="40753"/>
                  <a:pt x="1407504" y="44226"/>
                  <a:pt x="1407504" y="47423"/>
                </a:cubicBezTo>
                <a:cubicBezTo>
                  <a:pt x="1407504" y="54189"/>
                  <a:pt x="1401597" y="58800"/>
                  <a:pt x="1389783" y="61256"/>
                </a:cubicBezTo>
                <a:cubicBezTo>
                  <a:pt x="1376846" y="86675"/>
                  <a:pt x="1364315" y="106036"/>
                  <a:pt x="1352189" y="119340"/>
                </a:cubicBezTo>
                <a:cubicBezTo>
                  <a:pt x="1367054" y="125665"/>
                  <a:pt x="1389066" y="131548"/>
                  <a:pt x="1418225" y="136989"/>
                </a:cubicBezTo>
                <a:lnTo>
                  <a:pt x="1415455" y="149874"/>
                </a:lnTo>
                <a:cubicBezTo>
                  <a:pt x="1399416" y="154291"/>
                  <a:pt x="1387006" y="167413"/>
                  <a:pt x="1378225" y="189241"/>
                </a:cubicBezTo>
                <a:cubicBezTo>
                  <a:pt x="1351260" y="177633"/>
                  <a:pt x="1331334" y="165763"/>
                  <a:pt x="1318445" y="153630"/>
                </a:cubicBezTo>
                <a:cubicBezTo>
                  <a:pt x="1309249" y="161240"/>
                  <a:pt x="1298333" y="168358"/>
                  <a:pt x="1285698" y="174985"/>
                </a:cubicBezTo>
                <a:lnTo>
                  <a:pt x="1253167" y="188887"/>
                </a:lnTo>
                <a:lnTo>
                  <a:pt x="1286991" y="191741"/>
                </a:lnTo>
                <a:cubicBezTo>
                  <a:pt x="1292795" y="192424"/>
                  <a:pt x="1295697" y="194834"/>
                  <a:pt x="1295697" y="198972"/>
                </a:cubicBezTo>
                <a:cubicBezTo>
                  <a:pt x="1295697" y="206193"/>
                  <a:pt x="1290972" y="211417"/>
                  <a:pt x="1281522" y="214643"/>
                </a:cubicBezTo>
                <a:lnTo>
                  <a:pt x="1281522" y="223113"/>
                </a:lnTo>
                <a:lnTo>
                  <a:pt x="1320394" y="223113"/>
                </a:lnTo>
                <a:lnTo>
                  <a:pt x="1343544" y="194065"/>
                </a:lnTo>
                <a:lnTo>
                  <a:pt x="1386782" y="222650"/>
                </a:lnTo>
                <a:cubicBezTo>
                  <a:pt x="1389212" y="224262"/>
                  <a:pt x="1390427" y="226308"/>
                  <a:pt x="1390427" y="228790"/>
                </a:cubicBezTo>
                <a:cubicBezTo>
                  <a:pt x="1389675" y="234410"/>
                  <a:pt x="1385007" y="237518"/>
                  <a:pt x="1376424" y="238113"/>
                </a:cubicBezTo>
                <a:lnTo>
                  <a:pt x="1281522" y="238113"/>
                </a:lnTo>
                <a:lnTo>
                  <a:pt x="1281522" y="290426"/>
                </a:lnTo>
                <a:lnTo>
                  <a:pt x="1349183" y="290426"/>
                </a:lnTo>
                <a:lnTo>
                  <a:pt x="1375840" y="259308"/>
                </a:lnTo>
                <a:lnTo>
                  <a:pt x="1420262" y="289826"/>
                </a:lnTo>
                <a:cubicBezTo>
                  <a:pt x="1422498" y="291687"/>
                  <a:pt x="1423616" y="293752"/>
                  <a:pt x="1423616" y="296021"/>
                </a:cubicBezTo>
                <a:cubicBezTo>
                  <a:pt x="1423616" y="302291"/>
                  <a:pt x="1418869" y="305426"/>
                  <a:pt x="1409376" y="305426"/>
                </a:cubicBezTo>
                <a:lnTo>
                  <a:pt x="1092618" y="305426"/>
                </a:lnTo>
                <a:lnTo>
                  <a:pt x="1092618" y="290442"/>
                </a:lnTo>
                <a:lnTo>
                  <a:pt x="1233329" y="290442"/>
                </a:lnTo>
                <a:lnTo>
                  <a:pt x="1233329" y="238096"/>
                </a:lnTo>
                <a:lnTo>
                  <a:pt x="1120619" y="238096"/>
                </a:lnTo>
                <a:lnTo>
                  <a:pt x="1120619" y="223113"/>
                </a:lnTo>
                <a:lnTo>
                  <a:pt x="1233329" y="223113"/>
                </a:lnTo>
                <a:cubicBezTo>
                  <a:pt x="1233329" y="215291"/>
                  <a:pt x="1233271" y="208384"/>
                  <a:pt x="1233155" y="202391"/>
                </a:cubicBezTo>
                <a:lnTo>
                  <a:pt x="1232686" y="188645"/>
                </a:lnTo>
                <a:lnTo>
                  <a:pt x="1226027" y="192435"/>
                </a:lnTo>
                <a:cubicBezTo>
                  <a:pt x="1214441" y="195431"/>
                  <a:pt x="1202550" y="196929"/>
                  <a:pt x="1190355" y="196929"/>
                </a:cubicBezTo>
                <a:cubicBezTo>
                  <a:pt x="1191276" y="155625"/>
                  <a:pt x="1191737" y="122873"/>
                  <a:pt x="1191737" y="98674"/>
                </a:cubicBezTo>
                <a:lnTo>
                  <a:pt x="1191737" y="54769"/>
                </a:lnTo>
                <a:cubicBezTo>
                  <a:pt x="1191737" y="42431"/>
                  <a:pt x="1191390" y="25351"/>
                  <a:pt x="1190696" y="3530"/>
                </a:cubicBezTo>
                <a:close/>
                <a:moveTo>
                  <a:pt x="2285694" y="3497"/>
                </a:moveTo>
                <a:lnTo>
                  <a:pt x="2348376" y="9829"/>
                </a:lnTo>
                <a:cubicBezTo>
                  <a:pt x="2354782" y="10788"/>
                  <a:pt x="2357985" y="13539"/>
                  <a:pt x="2357985" y="18084"/>
                </a:cubicBezTo>
                <a:cubicBezTo>
                  <a:pt x="2357985" y="24395"/>
                  <a:pt x="2351992" y="29549"/>
                  <a:pt x="2340006" y="33547"/>
                </a:cubicBezTo>
                <a:cubicBezTo>
                  <a:pt x="2336724" y="57820"/>
                  <a:pt x="2333152" y="77308"/>
                  <a:pt x="2329291" y="92011"/>
                </a:cubicBezTo>
                <a:lnTo>
                  <a:pt x="2426962" y="92011"/>
                </a:lnTo>
                <a:lnTo>
                  <a:pt x="2450794" y="61581"/>
                </a:lnTo>
                <a:lnTo>
                  <a:pt x="2494225" y="90557"/>
                </a:lnTo>
                <a:cubicBezTo>
                  <a:pt x="2496974" y="93912"/>
                  <a:pt x="2498350" y="96344"/>
                  <a:pt x="2498350" y="97853"/>
                </a:cubicBezTo>
                <a:cubicBezTo>
                  <a:pt x="2497927" y="103360"/>
                  <a:pt x="2493263" y="106412"/>
                  <a:pt x="2484357" y="107011"/>
                </a:cubicBezTo>
                <a:lnTo>
                  <a:pt x="2326801" y="107011"/>
                </a:lnTo>
                <a:cubicBezTo>
                  <a:pt x="2322385" y="124900"/>
                  <a:pt x="2317567" y="139283"/>
                  <a:pt x="2312347" y="150161"/>
                </a:cubicBezTo>
                <a:lnTo>
                  <a:pt x="2393983" y="150161"/>
                </a:lnTo>
                <a:lnTo>
                  <a:pt x="2412138" y="125579"/>
                </a:lnTo>
                <a:lnTo>
                  <a:pt x="2461367" y="153244"/>
                </a:lnTo>
                <a:cubicBezTo>
                  <a:pt x="2464818" y="155131"/>
                  <a:pt x="2466543" y="158503"/>
                  <a:pt x="2466543" y="163360"/>
                </a:cubicBezTo>
                <a:cubicBezTo>
                  <a:pt x="2466543" y="167024"/>
                  <a:pt x="2465245" y="169895"/>
                  <a:pt x="2462650" y="171973"/>
                </a:cubicBezTo>
                <a:cubicBezTo>
                  <a:pt x="2458670" y="175031"/>
                  <a:pt x="2453382" y="177624"/>
                  <a:pt x="2446785" y="179753"/>
                </a:cubicBezTo>
                <a:cubicBezTo>
                  <a:pt x="2433048" y="205201"/>
                  <a:pt x="2418314" y="225504"/>
                  <a:pt x="2402584" y="240662"/>
                </a:cubicBezTo>
                <a:cubicBezTo>
                  <a:pt x="2426736" y="251632"/>
                  <a:pt x="2459465" y="259679"/>
                  <a:pt x="2500773" y="264804"/>
                </a:cubicBezTo>
                <a:lnTo>
                  <a:pt x="2497221" y="279451"/>
                </a:lnTo>
                <a:cubicBezTo>
                  <a:pt x="2487672" y="281412"/>
                  <a:pt x="2480506" y="285264"/>
                  <a:pt x="2475723" y="291010"/>
                </a:cubicBezTo>
                <a:cubicBezTo>
                  <a:pt x="2470440" y="297250"/>
                  <a:pt x="2464913" y="307388"/>
                  <a:pt x="2459142" y="321423"/>
                </a:cubicBezTo>
                <a:cubicBezTo>
                  <a:pt x="2416070" y="306661"/>
                  <a:pt x="2384672" y="290874"/>
                  <a:pt x="2364951" y="274060"/>
                </a:cubicBezTo>
                <a:cubicBezTo>
                  <a:pt x="2332158" y="296744"/>
                  <a:pt x="2283358" y="314145"/>
                  <a:pt x="2218552" y="326263"/>
                </a:cubicBezTo>
                <a:lnTo>
                  <a:pt x="2212990" y="315189"/>
                </a:lnTo>
                <a:cubicBezTo>
                  <a:pt x="2268593" y="290600"/>
                  <a:pt x="2309734" y="266865"/>
                  <a:pt x="2336416" y="243983"/>
                </a:cubicBezTo>
                <a:cubicBezTo>
                  <a:pt x="2322319" y="226373"/>
                  <a:pt x="2311177" y="201595"/>
                  <a:pt x="2302990" y="169649"/>
                </a:cubicBezTo>
                <a:cubicBezTo>
                  <a:pt x="2292693" y="197945"/>
                  <a:pt x="2276946" y="223623"/>
                  <a:pt x="2255749" y="246681"/>
                </a:cubicBezTo>
                <a:cubicBezTo>
                  <a:pt x="2235059" y="269460"/>
                  <a:pt x="2207403" y="291263"/>
                  <a:pt x="2172781" y="312089"/>
                </a:cubicBezTo>
                <a:lnTo>
                  <a:pt x="2165280" y="302348"/>
                </a:lnTo>
                <a:cubicBezTo>
                  <a:pt x="2195178" y="267252"/>
                  <a:pt x="2218027" y="235506"/>
                  <a:pt x="2233827" y="207110"/>
                </a:cubicBezTo>
                <a:cubicBezTo>
                  <a:pt x="2250898" y="176387"/>
                  <a:pt x="2264005" y="143022"/>
                  <a:pt x="2273150" y="107016"/>
                </a:cubicBezTo>
                <a:lnTo>
                  <a:pt x="2238805" y="107016"/>
                </a:lnTo>
                <a:lnTo>
                  <a:pt x="2222324" y="124318"/>
                </a:lnTo>
                <a:cubicBezTo>
                  <a:pt x="2208084" y="116293"/>
                  <a:pt x="2195837" y="108103"/>
                  <a:pt x="2185583" y="99747"/>
                </a:cubicBezTo>
                <a:cubicBezTo>
                  <a:pt x="2182188" y="94788"/>
                  <a:pt x="2182698" y="90507"/>
                  <a:pt x="2187114" y="86906"/>
                </a:cubicBezTo>
                <a:cubicBezTo>
                  <a:pt x="2191810" y="85144"/>
                  <a:pt x="2194871" y="81818"/>
                  <a:pt x="2196299" y="76928"/>
                </a:cubicBezTo>
                <a:lnTo>
                  <a:pt x="2202621" y="53079"/>
                </a:lnTo>
                <a:cubicBezTo>
                  <a:pt x="2205161" y="41401"/>
                  <a:pt x="2206584" y="30982"/>
                  <a:pt x="2206889" y="21823"/>
                </a:cubicBezTo>
                <a:lnTo>
                  <a:pt x="2257621" y="31327"/>
                </a:lnTo>
                <a:cubicBezTo>
                  <a:pt x="2263451" y="32950"/>
                  <a:pt x="2266366" y="35681"/>
                  <a:pt x="2266366" y="39521"/>
                </a:cubicBezTo>
                <a:cubicBezTo>
                  <a:pt x="2266366" y="44734"/>
                  <a:pt x="2261294" y="48910"/>
                  <a:pt x="2251151" y="52049"/>
                </a:cubicBezTo>
                <a:lnTo>
                  <a:pt x="2238706" y="92011"/>
                </a:lnTo>
                <a:lnTo>
                  <a:pt x="2275837" y="92011"/>
                </a:lnTo>
                <a:cubicBezTo>
                  <a:pt x="2278194" y="81614"/>
                  <a:pt x="2280410" y="69615"/>
                  <a:pt x="2282484" y="56014"/>
                </a:cubicBezTo>
                <a:cubicBezTo>
                  <a:pt x="2283875" y="46726"/>
                  <a:pt x="2284946" y="29220"/>
                  <a:pt x="2285694" y="3497"/>
                </a:cubicBezTo>
                <a:close/>
                <a:moveTo>
                  <a:pt x="597656" y="3073"/>
                </a:moveTo>
                <a:lnTo>
                  <a:pt x="650850" y="7621"/>
                </a:lnTo>
                <a:cubicBezTo>
                  <a:pt x="657837" y="8286"/>
                  <a:pt x="661329" y="10824"/>
                  <a:pt x="661329" y="15237"/>
                </a:cubicBezTo>
                <a:cubicBezTo>
                  <a:pt x="661329" y="20931"/>
                  <a:pt x="657181" y="25623"/>
                  <a:pt x="648885" y="29312"/>
                </a:cubicBezTo>
                <a:lnTo>
                  <a:pt x="648885" y="80920"/>
                </a:lnTo>
                <a:lnTo>
                  <a:pt x="662095" y="62192"/>
                </a:lnTo>
                <a:lnTo>
                  <a:pt x="696566" y="87418"/>
                </a:lnTo>
                <a:cubicBezTo>
                  <a:pt x="698890" y="89353"/>
                  <a:pt x="700052" y="91482"/>
                  <a:pt x="700052" y="93806"/>
                </a:cubicBezTo>
                <a:cubicBezTo>
                  <a:pt x="699288" y="99489"/>
                  <a:pt x="694595" y="102481"/>
                  <a:pt x="685972" y="102782"/>
                </a:cubicBezTo>
                <a:lnTo>
                  <a:pt x="648885" y="102782"/>
                </a:lnTo>
                <a:lnTo>
                  <a:pt x="648885" y="133509"/>
                </a:lnTo>
                <a:cubicBezTo>
                  <a:pt x="648885" y="164460"/>
                  <a:pt x="649327" y="210346"/>
                  <a:pt x="650211" y="271169"/>
                </a:cubicBezTo>
                <a:cubicBezTo>
                  <a:pt x="650464" y="286687"/>
                  <a:pt x="644378" y="298702"/>
                  <a:pt x="631951" y="307216"/>
                </a:cubicBezTo>
                <a:cubicBezTo>
                  <a:pt x="623064" y="314767"/>
                  <a:pt x="606639" y="319376"/>
                  <a:pt x="582678" y="321043"/>
                </a:cubicBezTo>
                <a:cubicBezTo>
                  <a:pt x="581401" y="307173"/>
                  <a:pt x="578137" y="297915"/>
                  <a:pt x="572887" y="293267"/>
                </a:cubicBezTo>
                <a:cubicBezTo>
                  <a:pt x="567061" y="287874"/>
                  <a:pt x="554317" y="282647"/>
                  <a:pt x="534654" y="277584"/>
                </a:cubicBezTo>
                <a:lnTo>
                  <a:pt x="536819" y="266632"/>
                </a:lnTo>
                <a:lnTo>
                  <a:pt x="585283" y="268416"/>
                </a:lnTo>
                <a:cubicBezTo>
                  <a:pt x="590169" y="268379"/>
                  <a:pt x="593675" y="267410"/>
                  <a:pt x="595800" y="265508"/>
                </a:cubicBezTo>
                <a:cubicBezTo>
                  <a:pt x="597907" y="263401"/>
                  <a:pt x="598961" y="259649"/>
                  <a:pt x="598961" y="254253"/>
                </a:cubicBezTo>
                <a:lnTo>
                  <a:pt x="598961" y="104791"/>
                </a:lnTo>
                <a:lnTo>
                  <a:pt x="598961" y="102782"/>
                </a:lnTo>
                <a:lnTo>
                  <a:pt x="513058" y="102782"/>
                </a:lnTo>
                <a:lnTo>
                  <a:pt x="513058" y="156692"/>
                </a:lnTo>
                <a:cubicBezTo>
                  <a:pt x="513058" y="165036"/>
                  <a:pt x="513518" y="202419"/>
                  <a:pt x="514440" y="268840"/>
                </a:cubicBezTo>
                <a:cubicBezTo>
                  <a:pt x="514440" y="273234"/>
                  <a:pt x="511196" y="276138"/>
                  <a:pt x="504710" y="277551"/>
                </a:cubicBezTo>
                <a:cubicBezTo>
                  <a:pt x="495880" y="279570"/>
                  <a:pt x="483527" y="280815"/>
                  <a:pt x="467650" y="281285"/>
                </a:cubicBezTo>
                <a:lnTo>
                  <a:pt x="467650" y="253972"/>
                </a:lnTo>
                <a:lnTo>
                  <a:pt x="433580" y="253972"/>
                </a:lnTo>
                <a:lnTo>
                  <a:pt x="433580" y="280525"/>
                </a:lnTo>
                <a:cubicBezTo>
                  <a:pt x="433811" y="287772"/>
                  <a:pt x="429557" y="292216"/>
                  <a:pt x="420816" y="293857"/>
                </a:cubicBezTo>
                <a:cubicBezTo>
                  <a:pt x="411679" y="295839"/>
                  <a:pt x="400337" y="297065"/>
                  <a:pt x="386790" y="297535"/>
                </a:cubicBezTo>
                <a:cubicBezTo>
                  <a:pt x="388174" y="230883"/>
                  <a:pt x="388866" y="192832"/>
                  <a:pt x="388866" y="183382"/>
                </a:cubicBezTo>
                <a:lnTo>
                  <a:pt x="388866" y="114241"/>
                </a:lnTo>
                <a:cubicBezTo>
                  <a:pt x="388866" y="93569"/>
                  <a:pt x="388406" y="64621"/>
                  <a:pt x="387484" y="27396"/>
                </a:cubicBezTo>
                <a:lnTo>
                  <a:pt x="435304" y="39852"/>
                </a:lnTo>
                <a:lnTo>
                  <a:pt x="463338" y="39852"/>
                </a:lnTo>
                <a:lnTo>
                  <a:pt x="476703" y="18062"/>
                </a:lnTo>
                <a:lnTo>
                  <a:pt x="516901" y="34312"/>
                </a:lnTo>
                <a:cubicBezTo>
                  <a:pt x="522992" y="36988"/>
                  <a:pt x="526037" y="40121"/>
                  <a:pt x="526037" y="43712"/>
                </a:cubicBezTo>
                <a:cubicBezTo>
                  <a:pt x="526037" y="46428"/>
                  <a:pt x="524803" y="49173"/>
                  <a:pt x="522336" y="51944"/>
                </a:cubicBezTo>
                <a:cubicBezTo>
                  <a:pt x="520376" y="54140"/>
                  <a:pt x="517345" y="56796"/>
                  <a:pt x="513245" y="59912"/>
                </a:cubicBezTo>
                <a:lnTo>
                  <a:pt x="513245" y="87781"/>
                </a:lnTo>
                <a:lnTo>
                  <a:pt x="599038" y="87781"/>
                </a:lnTo>
                <a:cubicBezTo>
                  <a:pt x="598579" y="61849"/>
                  <a:pt x="598118" y="33613"/>
                  <a:pt x="597656" y="3073"/>
                </a:cubicBezTo>
                <a:close/>
                <a:moveTo>
                  <a:pt x="3641483" y="2649"/>
                </a:moveTo>
                <a:lnTo>
                  <a:pt x="3694600" y="7214"/>
                </a:lnTo>
                <a:cubicBezTo>
                  <a:pt x="3701233" y="7548"/>
                  <a:pt x="3704550" y="10083"/>
                  <a:pt x="3704550" y="14818"/>
                </a:cubicBezTo>
                <a:cubicBezTo>
                  <a:pt x="3704550" y="21562"/>
                  <a:pt x="3699710" y="26663"/>
                  <a:pt x="3690029" y="30121"/>
                </a:cubicBezTo>
                <a:lnTo>
                  <a:pt x="3690029" y="83558"/>
                </a:lnTo>
                <a:lnTo>
                  <a:pt x="3691180" y="83558"/>
                </a:lnTo>
                <a:lnTo>
                  <a:pt x="3706742" y="63150"/>
                </a:lnTo>
                <a:lnTo>
                  <a:pt x="3737310" y="84120"/>
                </a:lnTo>
                <a:cubicBezTo>
                  <a:pt x="3739442" y="85896"/>
                  <a:pt x="3740509" y="88033"/>
                  <a:pt x="3740509" y="90529"/>
                </a:cubicBezTo>
                <a:cubicBezTo>
                  <a:pt x="3740509" y="95878"/>
                  <a:pt x="3736107" y="98552"/>
                  <a:pt x="3727304" y="98552"/>
                </a:cubicBezTo>
                <a:lnTo>
                  <a:pt x="3690029" y="98552"/>
                </a:lnTo>
                <a:lnTo>
                  <a:pt x="3690029" y="154770"/>
                </a:lnTo>
                <a:cubicBezTo>
                  <a:pt x="3699303" y="151826"/>
                  <a:pt x="3711740" y="148254"/>
                  <a:pt x="3727342" y="144054"/>
                </a:cubicBezTo>
                <a:lnTo>
                  <a:pt x="3730481" y="152986"/>
                </a:lnTo>
                <a:lnTo>
                  <a:pt x="3710074" y="167782"/>
                </a:lnTo>
                <a:lnTo>
                  <a:pt x="3819116" y="167782"/>
                </a:lnTo>
                <a:cubicBezTo>
                  <a:pt x="3818772" y="161535"/>
                  <a:pt x="3818492" y="152063"/>
                  <a:pt x="3818276" y="139367"/>
                </a:cubicBezTo>
                <a:lnTo>
                  <a:pt x="3818157" y="130976"/>
                </a:lnTo>
                <a:lnTo>
                  <a:pt x="3701362" y="130976"/>
                </a:lnTo>
                <a:lnTo>
                  <a:pt x="3701362" y="115964"/>
                </a:lnTo>
                <a:lnTo>
                  <a:pt x="3772238" y="115964"/>
                </a:lnTo>
                <a:lnTo>
                  <a:pt x="3772238" y="69665"/>
                </a:lnTo>
                <a:lnTo>
                  <a:pt x="3717265" y="69665"/>
                </a:lnTo>
                <a:lnTo>
                  <a:pt x="3717265" y="54654"/>
                </a:lnTo>
                <a:lnTo>
                  <a:pt x="3772238" y="54654"/>
                </a:lnTo>
                <a:cubicBezTo>
                  <a:pt x="3772238" y="55457"/>
                  <a:pt x="3771777" y="38514"/>
                  <a:pt x="3770856" y="3822"/>
                </a:cubicBezTo>
                <a:lnTo>
                  <a:pt x="3826065" y="8392"/>
                </a:lnTo>
                <a:cubicBezTo>
                  <a:pt x="3832680" y="8719"/>
                  <a:pt x="3835988" y="11252"/>
                  <a:pt x="3835988" y="15991"/>
                </a:cubicBezTo>
                <a:cubicBezTo>
                  <a:pt x="3835988" y="22207"/>
                  <a:pt x="3831148" y="27274"/>
                  <a:pt x="3821467" y="31195"/>
                </a:cubicBezTo>
                <a:lnTo>
                  <a:pt x="3821467" y="54654"/>
                </a:lnTo>
                <a:lnTo>
                  <a:pt x="3846517" y="54654"/>
                </a:lnTo>
                <a:lnTo>
                  <a:pt x="3866220" y="30099"/>
                </a:lnTo>
                <a:lnTo>
                  <a:pt x="3903835" y="55072"/>
                </a:lnTo>
                <a:cubicBezTo>
                  <a:pt x="3906317" y="57198"/>
                  <a:pt x="3907558" y="59268"/>
                  <a:pt x="3907558" y="61284"/>
                </a:cubicBezTo>
                <a:cubicBezTo>
                  <a:pt x="3907558" y="66247"/>
                  <a:pt x="3903120" y="69037"/>
                  <a:pt x="3894243" y="69654"/>
                </a:cubicBezTo>
                <a:lnTo>
                  <a:pt x="3821467" y="69654"/>
                </a:lnTo>
                <a:lnTo>
                  <a:pt x="3821467" y="115975"/>
                </a:lnTo>
                <a:lnTo>
                  <a:pt x="3851313" y="115975"/>
                </a:lnTo>
                <a:lnTo>
                  <a:pt x="3873098" y="87969"/>
                </a:lnTo>
                <a:lnTo>
                  <a:pt x="3913995" y="115535"/>
                </a:lnTo>
                <a:cubicBezTo>
                  <a:pt x="3916617" y="117396"/>
                  <a:pt x="3917927" y="119524"/>
                  <a:pt x="3917927" y="121917"/>
                </a:cubicBezTo>
                <a:cubicBezTo>
                  <a:pt x="3917927" y="127956"/>
                  <a:pt x="3913180" y="130976"/>
                  <a:pt x="3903687" y="130976"/>
                </a:cubicBezTo>
                <a:lnTo>
                  <a:pt x="3875168" y="130976"/>
                </a:lnTo>
                <a:lnTo>
                  <a:pt x="3880070" y="132566"/>
                </a:lnTo>
                <a:cubicBezTo>
                  <a:pt x="3881703" y="133829"/>
                  <a:pt x="3882519" y="135563"/>
                  <a:pt x="3882519" y="137765"/>
                </a:cubicBezTo>
                <a:cubicBezTo>
                  <a:pt x="3882519" y="140999"/>
                  <a:pt x="3881023" y="143778"/>
                  <a:pt x="3878031" y="146102"/>
                </a:cubicBezTo>
                <a:cubicBezTo>
                  <a:pt x="3875674" y="147938"/>
                  <a:pt x="3872562" y="149647"/>
                  <a:pt x="3868692" y="151229"/>
                </a:cubicBezTo>
                <a:lnTo>
                  <a:pt x="3868692" y="165296"/>
                </a:lnTo>
                <a:lnTo>
                  <a:pt x="3883642" y="146339"/>
                </a:lnTo>
                <a:lnTo>
                  <a:pt x="3917987" y="168261"/>
                </a:lnTo>
                <a:cubicBezTo>
                  <a:pt x="3920616" y="169906"/>
                  <a:pt x="3921930" y="171842"/>
                  <a:pt x="3921930" y="174071"/>
                </a:cubicBezTo>
                <a:cubicBezTo>
                  <a:pt x="3921501" y="179265"/>
                  <a:pt x="3917174" y="182169"/>
                  <a:pt x="3908951" y="182782"/>
                </a:cubicBezTo>
                <a:lnTo>
                  <a:pt x="3868692" y="182782"/>
                </a:lnTo>
                <a:lnTo>
                  <a:pt x="3868692" y="200348"/>
                </a:lnTo>
                <a:cubicBezTo>
                  <a:pt x="3868692" y="204757"/>
                  <a:pt x="3869135" y="229961"/>
                  <a:pt x="3870019" y="275960"/>
                </a:cubicBezTo>
                <a:cubicBezTo>
                  <a:pt x="3870515" y="289888"/>
                  <a:pt x="3865658" y="300556"/>
                  <a:pt x="3855449" y="307965"/>
                </a:cubicBezTo>
                <a:cubicBezTo>
                  <a:pt x="3844997" y="315498"/>
                  <a:pt x="3826234" y="320213"/>
                  <a:pt x="3799160" y="322111"/>
                </a:cubicBezTo>
                <a:cubicBezTo>
                  <a:pt x="3797376" y="309009"/>
                  <a:pt x="3793387" y="299877"/>
                  <a:pt x="3787194" y="294716"/>
                </a:cubicBezTo>
                <a:cubicBezTo>
                  <a:pt x="3780887" y="289499"/>
                  <a:pt x="3768365" y="284229"/>
                  <a:pt x="3749627" y="278906"/>
                </a:cubicBezTo>
                <a:lnTo>
                  <a:pt x="3751781" y="267695"/>
                </a:lnTo>
                <a:lnTo>
                  <a:pt x="3805812" y="270519"/>
                </a:lnTo>
                <a:cubicBezTo>
                  <a:pt x="3814912" y="270710"/>
                  <a:pt x="3819463" y="265989"/>
                  <a:pt x="3819463" y="256356"/>
                </a:cubicBezTo>
                <a:lnTo>
                  <a:pt x="3819463" y="194467"/>
                </a:lnTo>
                <a:cubicBezTo>
                  <a:pt x="3819463" y="189082"/>
                  <a:pt x="3819402" y="185187"/>
                  <a:pt x="3819281" y="182782"/>
                </a:cubicBezTo>
                <a:lnTo>
                  <a:pt x="3703988" y="182782"/>
                </a:lnTo>
                <a:lnTo>
                  <a:pt x="3703988" y="172106"/>
                </a:lnTo>
                <a:lnTo>
                  <a:pt x="3690029" y="181648"/>
                </a:lnTo>
                <a:lnTo>
                  <a:pt x="3690029" y="199087"/>
                </a:lnTo>
                <a:cubicBezTo>
                  <a:pt x="3690261" y="234583"/>
                  <a:pt x="3690492" y="270079"/>
                  <a:pt x="3690723" y="305575"/>
                </a:cubicBezTo>
                <a:cubicBezTo>
                  <a:pt x="3690723" y="312605"/>
                  <a:pt x="3687502" y="316704"/>
                  <a:pt x="3681059" y="317871"/>
                </a:cubicBezTo>
                <a:cubicBezTo>
                  <a:pt x="3670927" y="319853"/>
                  <a:pt x="3657966" y="321078"/>
                  <a:pt x="3642176" y="321544"/>
                </a:cubicBezTo>
                <a:lnTo>
                  <a:pt x="3642176" y="207452"/>
                </a:lnTo>
                <a:cubicBezTo>
                  <a:pt x="3637059" y="211942"/>
                  <a:pt x="3629680" y="216596"/>
                  <a:pt x="3620040" y="221417"/>
                </a:cubicBezTo>
                <a:cubicBezTo>
                  <a:pt x="3619845" y="226105"/>
                  <a:pt x="3618824" y="230295"/>
                  <a:pt x="3616978" y="233988"/>
                </a:cubicBezTo>
                <a:cubicBezTo>
                  <a:pt x="3614933" y="237733"/>
                  <a:pt x="3612292" y="239605"/>
                  <a:pt x="3609054" y="239605"/>
                </a:cubicBezTo>
                <a:cubicBezTo>
                  <a:pt x="3604752" y="239605"/>
                  <a:pt x="3601791" y="237039"/>
                  <a:pt x="3600172" y="231907"/>
                </a:cubicBezTo>
                <a:lnTo>
                  <a:pt x="3584786" y="175932"/>
                </a:lnTo>
                <a:cubicBezTo>
                  <a:pt x="3597279" y="174790"/>
                  <a:pt x="3609605" y="172894"/>
                  <a:pt x="3621764" y="170243"/>
                </a:cubicBezTo>
                <a:cubicBezTo>
                  <a:pt x="3626429" y="169355"/>
                  <a:pt x="3633234" y="167894"/>
                  <a:pt x="3642176" y="165860"/>
                </a:cubicBezTo>
                <a:lnTo>
                  <a:pt x="3642176" y="98552"/>
                </a:lnTo>
                <a:lnTo>
                  <a:pt x="3627788" y="98552"/>
                </a:lnTo>
                <a:cubicBezTo>
                  <a:pt x="3619689" y="121317"/>
                  <a:pt x="3607477" y="143443"/>
                  <a:pt x="3591152" y="164930"/>
                </a:cubicBezTo>
                <a:lnTo>
                  <a:pt x="3582017" y="161378"/>
                </a:lnTo>
                <a:cubicBezTo>
                  <a:pt x="3589641" y="125985"/>
                  <a:pt x="3594482" y="94920"/>
                  <a:pt x="3596537" y="68183"/>
                </a:cubicBezTo>
                <a:cubicBezTo>
                  <a:pt x="3597463" y="56858"/>
                  <a:pt x="3597925" y="42849"/>
                  <a:pt x="3597925" y="26157"/>
                </a:cubicBezTo>
                <a:lnTo>
                  <a:pt x="3641819" y="34615"/>
                </a:lnTo>
                <a:lnTo>
                  <a:pt x="3641569" y="22151"/>
                </a:lnTo>
                <a:cubicBezTo>
                  <a:pt x="3641511" y="16734"/>
                  <a:pt x="3641483" y="10233"/>
                  <a:pt x="3641483" y="2649"/>
                </a:cubicBezTo>
                <a:close/>
                <a:moveTo>
                  <a:pt x="1635835" y="2561"/>
                </a:moveTo>
                <a:lnTo>
                  <a:pt x="1690351" y="7126"/>
                </a:lnTo>
                <a:cubicBezTo>
                  <a:pt x="1696970" y="7460"/>
                  <a:pt x="1700279" y="9995"/>
                  <a:pt x="1700279" y="14730"/>
                </a:cubicBezTo>
                <a:cubicBezTo>
                  <a:pt x="1700279" y="20946"/>
                  <a:pt x="1695439" y="26013"/>
                  <a:pt x="1685758" y="29934"/>
                </a:cubicBezTo>
                <a:lnTo>
                  <a:pt x="1685758" y="60997"/>
                </a:lnTo>
                <a:lnTo>
                  <a:pt x="1709420" y="60997"/>
                </a:lnTo>
                <a:lnTo>
                  <a:pt x="1729123" y="36443"/>
                </a:lnTo>
                <a:lnTo>
                  <a:pt x="1766739" y="61416"/>
                </a:lnTo>
                <a:cubicBezTo>
                  <a:pt x="1769221" y="63541"/>
                  <a:pt x="1770461" y="65612"/>
                  <a:pt x="1770461" y="67627"/>
                </a:cubicBezTo>
                <a:cubicBezTo>
                  <a:pt x="1770461" y="72590"/>
                  <a:pt x="1766023" y="75380"/>
                  <a:pt x="1757146" y="75997"/>
                </a:cubicBezTo>
                <a:lnTo>
                  <a:pt x="1685758" y="75997"/>
                </a:lnTo>
                <a:lnTo>
                  <a:pt x="1685758" y="121967"/>
                </a:lnTo>
                <a:lnTo>
                  <a:pt x="1717675" y="121967"/>
                </a:lnTo>
                <a:lnTo>
                  <a:pt x="1739459" y="93960"/>
                </a:lnTo>
                <a:lnTo>
                  <a:pt x="1780356" y="121526"/>
                </a:lnTo>
                <a:cubicBezTo>
                  <a:pt x="1782978" y="123387"/>
                  <a:pt x="1784288" y="125515"/>
                  <a:pt x="1784288" y="127908"/>
                </a:cubicBezTo>
                <a:cubicBezTo>
                  <a:pt x="1784288" y="133947"/>
                  <a:pt x="1779542" y="136967"/>
                  <a:pt x="1770048" y="136967"/>
                </a:cubicBezTo>
                <a:lnTo>
                  <a:pt x="1733041" y="136967"/>
                </a:lnTo>
                <a:lnTo>
                  <a:pt x="1735588" y="137182"/>
                </a:lnTo>
                <a:cubicBezTo>
                  <a:pt x="1742823" y="137842"/>
                  <a:pt x="1746441" y="140381"/>
                  <a:pt x="1746441" y="144797"/>
                </a:cubicBezTo>
                <a:cubicBezTo>
                  <a:pt x="1746441" y="151016"/>
                  <a:pt x="1741601" y="156084"/>
                  <a:pt x="1731920" y="160001"/>
                </a:cubicBezTo>
                <a:lnTo>
                  <a:pt x="1731920" y="169007"/>
                </a:lnTo>
                <a:lnTo>
                  <a:pt x="1744795" y="152683"/>
                </a:lnTo>
                <a:lnTo>
                  <a:pt x="1779145" y="174605"/>
                </a:lnTo>
                <a:cubicBezTo>
                  <a:pt x="1781774" y="176249"/>
                  <a:pt x="1783088" y="178189"/>
                  <a:pt x="1783088" y="180425"/>
                </a:cubicBezTo>
                <a:cubicBezTo>
                  <a:pt x="1782658" y="185612"/>
                  <a:pt x="1778330" y="188513"/>
                  <a:pt x="1770103" y="189126"/>
                </a:cubicBezTo>
                <a:lnTo>
                  <a:pt x="1731920" y="189126"/>
                </a:lnTo>
                <a:lnTo>
                  <a:pt x="1731920" y="208762"/>
                </a:lnTo>
                <a:cubicBezTo>
                  <a:pt x="1731920" y="219170"/>
                  <a:pt x="1732247" y="241380"/>
                  <a:pt x="1732900" y="275393"/>
                </a:cubicBezTo>
                <a:cubicBezTo>
                  <a:pt x="1733400" y="288366"/>
                  <a:pt x="1728579" y="298785"/>
                  <a:pt x="1718440" y="306648"/>
                </a:cubicBezTo>
                <a:cubicBezTo>
                  <a:pt x="1707544" y="315121"/>
                  <a:pt x="1689112" y="320545"/>
                  <a:pt x="1663142" y="322921"/>
                </a:cubicBezTo>
                <a:cubicBezTo>
                  <a:pt x="1661087" y="309561"/>
                  <a:pt x="1657667" y="300688"/>
                  <a:pt x="1652883" y="296302"/>
                </a:cubicBezTo>
                <a:cubicBezTo>
                  <a:pt x="1647392" y="291463"/>
                  <a:pt x="1635202" y="286164"/>
                  <a:pt x="1616314" y="280404"/>
                </a:cubicBezTo>
                <a:lnTo>
                  <a:pt x="1618313" y="267816"/>
                </a:lnTo>
                <a:lnTo>
                  <a:pt x="1669122" y="270987"/>
                </a:lnTo>
                <a:cubicBezTo>
                  <a:pt x="1674890" y="271178"/>
                  <a:pt x="1678590" y="270552"/>
                  <a:pt x="1680224" y="269110"/>
                </a:cubicBezTo>
                <a:cubicBezTo>
                  <a:pt x="1681869" y="267469"/>
                  <a:pt x="1682691" y="263487"/>
                  <a:pt x="1682691" y="257166"/>
                </a:cubicBezTo>
                <a:lnTo>
                  <a:pt x="1682691" y="201505"/>
                </a:lnTo>
                <a:lnTo>
                  <a:pt x="1682691" y="189126"/>
                </a:lnTo>
                <a:lnTo>
                  <a:pt x="1568604" y="189126"/>
                </a:lnTo>
                <a:lnTo>
                  <a:pt x="1568604" y="174126"/>
                </a:lnTo>
                <a:lnTo>
                  <a:pt x="1682691" y="174126"/>
                </a:lnTo>
                <a:cubicBezTo>
                  <a:pt x="1682463" y="169177"/>
                  <a:pt x="1682263" y="163245"/>
                  <a:pt x="1682091" y="156329"/>
                </a:cubicBezTo>
                <a:lnTo>
                  <a:pt x="1681735" y="136967"/>
                </a:lnTo>
                <a:lnTo>
                  <a:pt x="1563582" y="136967"/>
                </a:lnTo>
                <a:lnTo>
                  <a:pt x="1563582" y="122000"/>
                </a:lnTo>
                <a:lnTo>
                  <a:pt x="1637222" y="122000"/>
                </a:lnTo>
                <a:lnTo>
                  <a:pt x="1637222" y="75964"/>
                </a:lnTo>
                <a:lnTo>
                  <a:pt x="1574645" y="75964"/>
                </a:lnTo>
                <a:lnTo>
                  <a:pt x="1574645" y="60997"/>
                </a:lnTo>
                <a:lnTo>
                  <a:pt x="1637222" y="60997"/>
                </a:lnTo>
                <a:lnTo>
                  <a:pt x="1637222" y="58635"/>
                </a:lnTo>
                <a:cubicBezTo>
                  <a:pt x="1637222" y="56865"/>
                  <a:pt x="1636760" y="38174"/>
                  <a:pt x="1635835" y="2561"/>
                </a:cubicBezTo>
                <a:close/>
                <a:moveTo>
                  <a:pt x="3017410" y="2236"/>
                </a:moveTo>
                <a:lnTo>
                  <a:pt x="3075345" y="6112"/>
                </a:lnTo>
                <a:cubicBezTo>
                  <a:pt x="3082448" y="6762"/>
                  <a:pt x="3086000" y="8893"/>
                  <a:pt x="3086000" y="12506"/>
                </a:cubicBezTo>
                <a:cubicBezTo>
                  <a:pt x="3085670" y="20795"/>
                  <a:pt x="3080830" y="26537"/>
                  <a:pt x="3071479" y="29730"/>
                </a:cubicBezTo>
                <a:lnTo>
                  <a:pt x="3071479" y="80381"/>
                </a:lnTo>
                <a:lnTo>
                  <a:pt x="3133820" y="80381"/>
                </a:lnTo>
                <a:lnTo>
                  <a:pt x="3148182" y="56515"/>
                </a:lnTo>
                <a:lnTo>
                  <a:pt x="3194592" y="74736"/>
                </a:lnTo>
                <a:cubicBezTo>
                  <a:pt x="3200226" y="77244"/>
                  <a:pt x="3203044" y="80527"/>
                  <a:pt x="3203044" y="84588"/>
                </a:cubicBezTo>
                <a:cubicBezTo>
                  <a:pt x="3203044" y="90186"/>
                  <a:pt x="3198780" y="95981"/>
                  <a:pt x="3190252" y="101972"/>
                </a:cubicBezTo>
                <a:lnTo>
                  <a:pt x="3190252" y="132958"/>
                </a:lnTo>
                <a:cubicBezTo>
                  <a:pt x="3190252" y="156431"/>
                  <a:pt x="3190922" y="182217"/>
                  <a:pt x="3192262" y="210315"/>
                </a:cubicBezTo>
                <a:cubicBezTo>
                  <a:pt x="3192768" y="217885"/>
                  <a:pt x="3189839" y="222186"/>
                  <a:pt x="3183474" y="223217"/>
                </a:cubicBezTo>
                <a:cubicBezTo>
                  <a:pt x="3171572" y="225280"/>
                  <a:pt x="3156729" y="226547"/>
                  <a:pt x="3138947" y="227017"/>
                </a:cubicBezTo>
                <a:lnTo>
                  <a:pt x="3138947" y="200051"/>
                </a:lnTo>
                <a:lnTo>
                  <a:pt x="3071319" y="200051"/>
                </a:lnTo>
                <a:lnTo>
                  <a:pt x="3071319" y="218575"/>
                </a:lnTo>
                <a:cubicBezTo>
                  <a:pt x="3071973" y="246945"/>
                  <a:pt x="3072665" y="276914"/>
                  <a:pt x="3073395" y="308482"/>
                </a:cubicBezTo>
                <a:cubicBezTo>
                  <a:pt x="3073395" y="311184"/>
                  <a:pt x="3072731" y="313363"/>
                  <a:pt x="3071403" y="315019"/>
                </a:cubicBezTo>
                <a:cubicBezTo>
                  <a:pt x="3069860" y="317335"/>
                  <a:pt x="3067291" y="318644"/>
                  <a:pt x="3063693" y="318945"/>
                </a:cubicBezTo>
                <a:cubicBezTo>
                  <a:pt x="3051968" y="320582"/>
                  <a:pt x="3036371" y="321401"/>
                  <a:pt x="3016903" y="321401"/>
                </a:cubicBezTo>
                <a:cubicBezTo>
                  <a:pt x="3018518" y="291268"/>
                  <a:pt x="3019326" y="256213"/>
                  <a:pt x="3019326" y="216235"/>
                </a:cubicBezTo>
                <a:lnTo>
                  <a:pt x="3019326" y="200051"/>
                </a:lnTo>
                <a:lnTo>
                  <a:pt x="2952387" y="200051"/>
                </a:lnTo>
                <a:lnTo>
                  <a:pt x="2952387" y="210354"/>
                </a:lnTo>
                <a:cubicBezTo>
                  <a:pt x="2952387" y="214234"/>
                  <a:pt x="2951535" y="217177"/>
                  <a:pt x="2949832" y="219181"/>
                </a:cubicBezTo>
                <a:cubicBezTo>
                  <a:pt x="2948371" y="220972"/>
                  <a:pt x="2945410" y="222318"/>
                  <a:pt x="2940950" y="223217"/>
                </a:cubicBezTo>
                <a:cubicBezTo>
                  <a:pt x="2933149" y="225284"/>
                  <a:pt x="2919861" y="226551"/>
                  <a:pt x="2901087" y="227017"/>
                </a:cubicBezTo>
                <a:cubicBezTo>
                  <a:pt x="2902468" y="200574"/>
                  <a:pt x="2903158" y="174979"/>
                  <a:pt x="2903158" y="150232"/>
                </a:cubicBezTo>
                <a:lnTo>
                  <a:pt x="2903158" y="127082"/>
                </a:lnTo>
                <a:cubicBezTo>
                  <a:pt x="2903158" y="103507"/>
                  <a:pt x="2902697" y="82750"/>
                  <a:pt x="2901776" y="64813"/>
                </a:cubicBezTo>
                <a:lnTo>
                  <a:pt x="2956688" y="80381"/>
                </a:lnTo>
                <a:lnTo>
                  <a:pt x="3019485" y="80381"/>
                </a:lnTo>
                <a:lnTo>
                  <a:pt x="3019485" y="76289"/>
                </a:lnTo>
                <a:cubicBezTo>
                  <a:pt x="3019485" y="62570"/>
                  <a:pt x="3018794" y="37886"/>
                  <a:pt x="3017410" y="2236"/>
                </a:cubicBezTo>
                <a:close/>
                <a:moveTo>
                  <a:pt x="795387" y="2148"/>
                </a:moveTo>
                <a:lnTo>
                  <a:pt x="854391" y="15722"/>
                </a:lnTo>
                <a:cubicBezTo>
                  <a:pt x="861109" y="17642"/>
                  <a:pt x="864468" y="20566"/>
                  <a:pt x="864468" y="24494"/>
                </a:cubicBezTo>
                <a:cubicBezTo>
                  <a:pt x="863807" y="31436"/>
                  <a:pt x="857462" y="36109"/>
                  <a:pt x="845431" y="38514"/>
                </a:cubicBezTo>
                <a:cubicBezTo>
                  <a:pt x="837263" y="57937"/>
                  <a:pt x="827935" y="74940"/>
                  <a:pt x="817447" y="89522"/>
                </a:cubicBezTo>
                <a:lnTo>
                  <a:pt x="824649" y="90023"/>
                </a:lnTo>
                <a:cubicBezTo>
                  <a:pt x="830912" y="90713"/>
                  <a:pt x="834044" y="93367"/>
                  <a:pt x="834044" y="97985"/>
                </a:cubicBezTo>
                <a:cubicBezTo>
                  <a:pt x="834044" y="101051"/>
                  <a:pt x="832943" y="103683"/>
                  <a:pt x="830740" y="105882"/>
                </a:cubicBezTo>
                <a:cubicBezTo>
                  <a:pt x="828845" y="108051"/>
                  <a:pt x="826028" y="110070"/>
                  <a:pt x="822287" y="111939"/>
                </a:cubicBezTo>
                <a:lnTo>
                  <a:pt x="822287" y="301615"/>
                </a:lnTo>
                <a:cubicBezTo>
                  <a:pt x="822287" y="307236"/>
                  <a:pt x="821490" y="311160"/>
                  <a:pt x="819897" y="313389"/>
                </a:cubicBezTo>
                <a:cubicBezTo>
                  <a:pt x="818176" y="315797"/>
                  <a:pt x="814754" y="317427"/>
                  <a:pt x="809633" y="318279"/>
                </a:cubicBezTo>
                <a:cubicBezTo>
                  <a:pt x="798575" y="320121"/>
                  <a:pt x="785692" y="321043"/>
                  <a:pt x="770982" y="321043"/>
                </a:cubicBezTo>
                <a:cubicBezTo>
                  <a:pt x="771903" y="271674"/>
                  <a:pt x="772364" y="227630"/>
                  <a:pt x="772364" y="188911"/>
                </a:cubicBezTo>
                <a:lnTo>
                  <a:pt x="772364" y="146796"/>
                </a:lnTo>
                <a:cubicBezTo>
                  <a:pt x="761799" y="162523"/>
                  <a:pt x="748058" y="177044"/>
                  <a:pt x="731141" y="190359"/>
                </a:cubicBezTo>
                <a:lnTo>
                  <a:pt x="724996" y="183437"/>
                </a:lnTo>
                <a:cubicBezTo>
                  <a:pt x="753013" y="136315"/>
                  <a:pt x="773349" y="90638"/>
                  <a:pt x="786004" y="46405"/>
                </a:cubicBezTo>
                <a:cubicBezTo>
                  <a:pt x="789377" y="34980"/>
                  <a:pt x="792505" y="20228"/>
                  <a:pt x="795387" y="2148"/>
                </a:cubicBezTo>
                <a:close/>
                <a:moveTo>
                  <a:pt x="1493791" y="1658"/>
                </a:moveTo>
                <a:lnTo>
                  <a:pt x="1548092" y="6239"/>
                </a:lnTo>
                <a:cubicBezTo>
                  <a:pt x="1553936" y="6584"/>
                  <a:pt x="1556859" y="9114"/>
                  <a:pt x="1556859" y="13827"/>
                </a:cubicBezTo>
                <a:cubicBezTo>
                  <a:pt x="1556859" y="17124"/>
                  <a:pt x="1555357" y="20274"/>
                  <a:pt x="1552354" y="23277"/>
                </a:cubicBezTo>
                <a:cubicBezTo>
                  <a:pt x="1549406" y="26225"/>
                  <a:pt x="1546183" y="28223"/>
                  <a:pt x="1542685" y="29273"/>
                </a:cubicBezTo>
                <a:lnTo>
                  <a:pt x="1542685" y="84979"/>
                </a:lnTo>
                <a:lnTo>
                  <a:pt x="1553472" y="61818"/>
                </a:lnTo>
                <a:lnTo>
                  <a:pt x="1583973" y="84483"/>
                </a:lnTo>
                <a:cubicBezTo>
                  <a:pt x="1587795" y="87350"/>
                  <a:pt x="1589706" y="90305"/>
                  <a:pt x="1589706" y="93349"/>
                </a:cubicBezTo>
                <a:cubicBezTo>
                  <a:pt x="1589706" y="98697"/>
                  <a:pt x="1585304" y="101372"/>
                  <a:pt x="1576501" y="101372"/>
                </a:cubicBezTo>
                <a:lnTo>
                  <a:pt x="1542685" y="101372"/>
                </a:lnTo>
                <a:lnTo>
                  <a:pt x="1542685" y="151020"/>
                </a:lnTo>
                <a:cubicBezTo>
                  <a:pt x="1552351" y="148589"/>
                  <a:pt x="1566574" y="144902"/>
                  <a:pt x="1585356" y="139957"/>
                </a:cubicBezTo>
                <a:lnTo>
                  <a:pt x="1588665" y="150810"/>
                </a:lnTo>
                <a:cubicBezTo>
                  <a:pt x="1574124" y="160888"/>
                  <a:pt x="1558797" y="170651"/>
                  <a:pt x="1542685" y="180100"/>
                </a:cubicBezTo>
                <a:lnTo>
                  <a:pt x="1542685" y="279352"/>
                </a:lnTo>
                <a:cubicBezTo>
                  <a:pt x="1542685" y="292990"/>
                  <a:pt x="1538362" y="303051"/>
                  <a:pt x="1529717" y="309534"/>
                </a:cubicBezTo>
                <a:cubicBezTo>
                  <a:pt x="1521460" y="315900"/>
                  <a:pt x="1505340" y="320037"/>
                  <a:pt x="1481357" y="321946"/>
                </a:cubicBezTo>
                <a:cubicBezTo>
                  <a:pt x="1480039" y="309519"/>
                  <a:pt x="1477545" y="301164"/>
                  <a:pt x="1473873" y="296880"/>
                </a:cubicBezTo>
                <a:cubicBezTo>
                  <a:pt x="1470382" y="292772"/>
                  <a:pt x="1462501" y="288405"/>
                  <a:pt x="1450228" y="283779"/>
                </a:cubicBezTo>
                <a:lnTo>
                  <a:pt x="1451847" y="272370"/>
                </a:lnTo>
                <a:lnTo>
                  <a:pt x="1486010" y="274859"/>
                </a:lnTo>
                <a:cubicBezTo>
                  <a:pt x="1489597" y="274815"/>
                  <a:pt x="1491959" y="274402"/>
                  <a:pt x="1493097" y="273620"/>
                </a:cubicBezTo>
                <a:cubicBezTo>
                  <a:pt x="1494254" y="272467"/>
                  <a:pt x="1494832" y="269769"/>
                  <a:pt x="1494832" y="265525"/>
                </a:cubicBezTo>
                <a:lnTo>
                  <a:pt x="1494832" y="202667"/>
                </a:lnTo>
                <a:cubicBezTo>
                  <a:pt x="1491513" y="205493"/>
                  <a:pt x="1487025" y="208103"/>
                  <a:pt x="1481368" y="210497"/>
                </a:cubicBezTo>
                <a:cubicBezTo>
                  <a:pt x="1481122" y="221180"/>
                  <a:pt x="1477334" y="226521"/>
                  <a:pt x="1470002" y="226521"/>
                </a:cubicBezTo>
                <a:cubicBezTo>
                  <a:pt x="1465700" y="226521"/>
                  <a:pt x="1462822" y="224197"/>
                  <a:pt x="1461368" y="219550"/>
                </a:cubicBezTo>
                <a:lnTo>
                  <a:pt x="1447811" y="165866"/>
                </a:lnTo>
                <a:cubicBezTo>
                  <a:pt x="1463846" y="164794"/>
                  <a:pt x="1479520" y="162912"/>
                  <a:pt x="1494832" y="160221"/>
                </a:cubicBezTo>
                <a:lnTo>
                  <a:pt x="1494832" y="101372"/>
                </a:lnTo>
                <a:lnTo>
                  <a:pt x="1453339" y="101372"/>
                </a:lnTo>
                <a:lnTo>
                  <a:pt x="1453339" y="86372"/>
                </a:lnTo>
                <a:lnTo>
                  <a:pt x="1494832" y="86372"/>
                </a:lnTo>
                <a:lnTo>
                  <a:pt x="1494832" y="68106"/>
                </a:lnTo>
                <a:cubicBezTo>
                  <a:pt x="1494832" y="41942"/>
                  <a:pt x="1494485" y="19793"/>
                  <a:pt x="1493791" y="1658"/>
                </a:cubicBezTo>
                <a:close/>
                <a:moveTo>
                  <a:pt x="4781257" y="1459"/>
                </a:moveTo>
                <a:lnTo>
                  <a:pt x="4846610" y="15788"/>
                </a:lnTo>
                <a:cubicBezTo>
                  <a:pt x="4852483" y="17421"/>
                  <a:pt x="4855420" y="20388"/>
                  <a:pt x="4855420" y="24686"/>
                </a:cubicBezTo>
                <a:cubicBezTo>
                  <a:pt x="4855420" y="31426"/>
                  <a:pt x="4848735" y="35329"/>
                  <a:pt x="4835365" y="36393"/>
                </a:cubicBezTo>
                <a:cubicBezTo>
                  <a:pt x="4875552" y="68332"/>
                  <a:pt x="4926259" y="88562"/>
                  <a:pt x="4987486" y="97082"/>
                </a:cubicBezTo>
                <a:lnTo>
                  <a:pt x="4985597" y="110166"/>
                </a:lnTo>
                <a:cubicBezTo>
                  <a:pt x="4970989" y="113936"/>
                  <a:pt x="4957886" y="129028"/>
                  <a:pt x="4946285" y="155442"/>
                </a:cubicBezTo>
                <a:cubicBezTo>
                  <a:pt x="4915694" y="141036"/>
                  <a:pt x="4890914" y="125060"/>
                  <a:pt x="4871946" y="107512"/>
                </a:cubicBezTo>
                <a:cubicBezTo>
                  <a:pt x="4853803" y="90783"/>
                  <a:pt x="4838010" y="70342"/>
                  <a:pt x="4824566" y="46190"/>
                </a:cubicBezTo>
                <a:cubicBezTo>
                  <a:pt x="4804308" y="73778"/>
                  <a:pt x="4780076" y="97887"/>
                  <a:pt x="4751871" y="118515"/>
                </a:cubicBezTo>
                <a:lnTo>
                  <a:pt x="4742411" y="124434"/>
                </a:lnTo>
                <a:lnTo>
                  <a:pt x="4829253" y="124434"/>
                </a:lnTo>
                <a:lnTo>
                  <a:pt x="4851070" y="96421"/>
                </a:lnTo>
                <a:lnTo>
                  <a:pt x="4891907" y="124313"/>
                </a:lnTo>
                <a:cubicBezTo>
                  <a:pt x="4894319" y="125931"/>
                  <a:pt x="4895525" y="127864"/>
                  <a:pt x="4895525" y="130111"/>
                </a:cubicBezTo>
                <a:cubicBezTo>
                  <a:pt x="4894772" y="135720"/>
                  <a:pt x="4890329" y="138828"/>
                  <a:pt x="4882193" y="139434"/>
                </a:cubicBezTo>
                <a:lnTo>
                  <a:pt x="4734974" y="139434"/>
                </a:lnTo>
                <a:lnTo>
                  <a:pt x="4734974" y="129087"/>
                </a:lnTo>
                <a:lnTo>
                  <a:pt x="4706584" y="146849"/>
                </a:lnTo>
                <a:cubicBezTo>
                  <a:pt x="4690494" y="155423"/>
                  <a:pt x="4673412" y="163128"/>
                  <a:pt x="4655337" y="169963"/>
                </a:cubicBezTo>
                <a:lnTo>
                  <a:pt x="4649924" y="159902"/>
                </a:lnTo>
                <a:cubicBezTo>
                  <a:pt x="4704307" y="118018"/>
                  <a:pt x="4742830" y="77275"/>
                  <a:pt x="4765492" y="37671"/>
                </a:cubicBezTo>
                <a:cubicBezTo>
                  <a:pt x="4772209" y="25802"/>
                  <a:pt x="4777465" y="13732"/>
                  <a:pt x="4781257" y="1459"/>
                </a:cubicBezTo>
                <a:close/>
                <a:moveTo>
                  <a:pt x="4030107" y="1267"/>
                </a:moveTo>
                <a:lnTo>
                  <a:pt x="4088918" y="12087"/>
                </a:lnTo>
                <a:cubicBezTo>
                  <a:pt x="4095687" y="13376"/>
                  <a:pt x="4099072" y="16360"/>
                  <a:pt x="4099072" y="21041"/>
                </a:cubicBezTo>
                <a:cubicBezTo>
                  <a:pt x="4099072" y="27667"/>
                  <a:pt x="4093119" y="31973"/>
                  <a:pt x="4081214" y="33960"/>
                </a:cubicBezTo>
                <a:cubicBezTo>
                  <a:pt x="4078270" y="39657"/>
                  <a:pt x="4075118" y="44088"/>
                  <a:pt x="4071759" y="47253"/>
                </a:cubicBezTo>
                <a:lnTo>
                  <a:pt x="4114348" y="47253"/>
                </a:lnTo>
                <a:lnTo>
                  <a:pt x="4130928" y="24428"/>
                </a:lnTo>
                <a:lnTo>
                  <a:pt x="4184040" y="48932"/>
                </a:lnTo>
                <a:cubicBezTo>
                  <a:pt x="4189161" y="51168"/>
                  <a:pt x="4191721" y="54428"/>
                  <a:pt x="4191721" y="58712"/>
                </a:cubicBezTo>
                <a:cubicBezTo>
                  <a:pt x="4191721" y="65904"/>
                  <a:pt x="4184464" y="70261"/>
                  <a:pt x="4169948" y="71785"/>
                </a:cubicBezTo>
                <a:cubicBezTo>
                  <a:pt x="4150935" y="88741"/>
                  <a:pt x="4135375" y="99556"/>
                  <a:pt x="4123269" y="104230"/>
                </a:cubicBezTo>
                <a:lnTo>
                  <a:pt x="4182861" y="104230"/>
                </a:lnTo>
                <a:lnTo>
                  <a:pt x="4196501" y="79015"/>
                </a:lnTo>
                <a:lnTo>
                  <a:pt x="4245119" y="97919"/>
                </a:lnTo>
                <a:cubicBezTo>
                  <a:pt x="4250772" y="100115"/>
                  <a:pt x="4253600" y="103391"/>
                  <a:pt x="4253600" y="107749"/>
                </a:cubicBezTo>
                <a:cubicBezTo>
                  <a:pt x="4253600" y="113721"/>
                  <a:pt x="4248530" y="119586"/>
                  <a:pt x="4238390" y="125342"/>
                </a:cubicBezTo>
                <a:lnTo>
                  <a:pt x="4238390" y="147534"/>
                </a:lnTo>
                <a:cubicBezTo>
                  <a:pt x="4238585" y="164293"/>
                  <a:pt x="4238807" y="182112"/>
                  <a:pt x="4239056" y="200992"/>
                </a:cubicBezTo>
                <a:cubicBezTo>
                  <a:pt x="4239075" y="207534"/>
                  <a:pt x="4236590" y="211305"/>
                  <a:pt x="4231600" y="212303"/>
                </a:cubicBezTo>
                <a:cubicBezTo>
                  <a:pt x="4220844" y="214256"/>
                  <a:pt x="4206468" y="215233"/>
                  <a:pt x="4188473" y="215233"/>
                </a:cubicBezTo>
                <a:lnTo>
                  <a:pt x="4188473" y="198641"/>
                </a:lnTo>
                <a:lnTo>
                  <a:pt x="4039264" y="198641"/>
                </a:lnTo>
                <a:lnTo>
                  <a:pt x="4039264" y="253317"/>
                </a:lnTo>
                <a:cubicBezTo>
                  <a:pt x="4039264" y="259051"/>
                  <a:pt x="4040105" y="262854"/>
                  <a:pt x="4041786" y="264726"/>
                </a:cubicBezTo>
                <a:cubicBezTo>
                  <a:pt x="4043431" y="266555"/>
                  <a:pt x="4046831" y="267469"/>
                  <a:pt x="4051985" y="267469"/>
                </a:cubicBezTo>
                <a:lnTo>
                  <a:pt x="4203407" y="267469"/>
                </a:lnTo>
                <a:cubicBezTo>
                  <a:pt x="4208557" y="267469"/>
                  <a:pt x="4213333" y="266199"/>
                  <a:pt x="4217735" y="263658"/>
                </a:cubicBezTo>
                <a:cubicBezTo>
                  <a:pt x="4218832" y="262248"/>
                  <a:pt x="4220798" y="258060"/>
                  <a:pt x="4223632" y="251092"/>
                </a:cubicBezTo>
                <a:lnTo>
                  <a:pt x="4245312" y="196240"/>
                </a:lnTo>
                <a:lnTo>
                  <a:pt x="4255505" y="197777"/>
                </a:lnTo>
                <a:lnTo>
                  <a:pt x="4257696" y="247353"/>
                </a:lnTo>
                <a:cubicBezTo>
                  <a:pt x="4258107" y="255558"/>
                  <a:pt x="4259758" y="261109"/>
                  <a:pt x="4262647" y="264005"/>
                </a:cubicBezTo>
                <a:cubicBezTo>
                  <a:pt x="4271828" y="269277"/>
                  <a:pt x="4276419" y="275362"/>
                  <a:pt x="4276419" y="282260"/>
                </a:cubicBezTo>
                <a:cubicBezTo>
                  <a:pt x="4276107" y="293383"/>
                  <a:pt x="4270206" y="301426"/>
                  <a:pt x="4258715" y="306390"/>
                </a:cubicBezTo>
                <a:cubicBezTo>
                  <a:pt x="4247694" y="311184"/>
                  <a:pt x="4232830" y="313581"/>
                  <a:pt x="4214122" y="313581"/>
                </a:cubicBezTo>
                <a:lnTo>
                  <a:pt x="4039199" y="313581"/>
                </a:lnTo>
                <a:cubicBezTo>
                  <a:pt x="4021739" y="313581"/>
                  <a:pt x="4009103" y="309295"/>
                  <a:pt x="4001291" y="300723"/>
                </a:cubicBezTo>
                <a:cubicBezTo>
                  <a:pt x="3993328" y="292016"/>
                  <a:pt x="3989347" y="278071"/>
                  <a:pt x="3989347" y="258889"/>
                </a:cubicBezTo>
                <a:lnTo>
                  <a:pt x="3989347" y="168657"/>
                </a:lnTo>
                <a:cubicBezTo>
                  <a:pt x="3989347" y="158628"/>
                  <a:pt x="3989323" y="151737"/>
                  <a:pt x="3989275" y="147986"/>
                </a:cubicBezTo>
                <a:cubicBezTo>
                  <a:pt x="3981415" y="157152"/>
                  <a:pt x="3970352" y="166141"/>
                  <a:pt x="3956087" y="174952"/>
                </a:cubicBezTo>
                <a:lnTo>
                  <a:pt x="3948207" y="167055"/>
                </a:lnTo>
                <a:cubicBezTo>
                  <a:pt x="3980233" y="124107"/>
                  <a:pt x="4003281" y="84749"/>
                  <a:pt x="4017348" y="48982"/>
                </a:cubicBezTo>
                <a:cubicBezTo>
                  <a:pt x="4022954" y="32069"/>
                  <a:pt x="4027207" y="16164"/>
                  <a:pt x="4030107" y="1267"/>
                </a:cubicBezTo>
                <a:close/>
                <a:moveTo>
                  <a:pt x="4337108" y="1112"/>
                </a:moveTo>
                <a:cubicBezTo>
                  <a:pt x="4376480" y="7944"/>
                  <a:pt x="4396166" y="20874"/>
                  <a:pt x="4396166" y="39901"/>
                </a:cubicBezTo>
                <a:cubicBezTo>
                  <a:pt x="4396166" y="48036"/>
                  <a:pt x="4393051" y="55219"/>
                  <a:pt x="4386822" y="61449"/>
                </a:cubicBezTo>
                <a:cubicBezTo>
                  <a:pt x="4380628" y="67642"/>
                  <a:pt x="4373349" y="70738"/>
                  <a:pt x="4364982" y="70738"/>
                </a:cubicBezTo>
                <a:cubicBezTo>
                  <a:pt x="4353367" y="70738"/>
                  <a:pt x="4347018" y="64490"/>
                  <a:pt x="4345935" y="51994"/>
                </a:cubicBezTo>
                <a:cubicBezTo>
                  <a:pt x="4344118" y="34765"/>
                  <a:pt x="4339727" y="19971"/>
                  <a:pt x="4332763" y="7610"/>
                </a:cubicBezTo>
                <a:close/>
                <a:moveTo>
                  <a:pt x="2779541" y="782"/>
                </a:moveTo>
                <a:lnTo>
                  <a:pt x="2825752" y="15507"/>
                </a:lnTo>
                <a:cubicBezTo>
                  <a:pt x="2827577" y="16113"/>
                  <a:pt x="2829203" y="16986"/>
                  <a:pt x="2830631" y="18128"/>
                </a:cubicBezTo>
                <a:cubicBezTo>
                  <a:pt x="2832702" y="19784"/>
                  <a:pt x="2833737" y="21630"/>
                  <a:pt x="2833737" y="23668"/>
                </a:cubicBezTo>
                <a:cubicBezTo>
                  <a:pt x="2833737" y="29376"/>
                  <a:pt x="2829703" y="35456"/>
                  <a:pt x="2821633" y="41906"/>
                </a:cubicBezTo>
                <a:lnTo>
                  <a:pt x="2821633" y="50970"/>
                </a:lnTo>
                <a:cubicBezTo>
                  <a:pt x="2821633" y="65052"/>
                  <a:pt x="2821846" y="76653"/>
                  <a:pt x="2822272" y="85772"/>
                </a:cubicBezTo>
                <a:cubicBezTo>
                  <a:pt x="2822540" y="93004"/>
                  <a:pt x="2818964" y="97438"/>
                  <a:pt x="2811545" y="99076"/>
                </a:cubicBezTo>
                <a:cubicBezTo>
                  <a:pt x="2806511" y="100458"/>
                  <a:pt x="2800760" y="101494"/>
                  <a:pt x="2794293" y="102185"/>
                </a:cubicBezTo>
                <a:lnTo>
                  <a:pt x="2776233" y="103054"/>
                </a:lnTo>
                <a:lnTo>
                  <a:pt x="2776286" y="103173"/>
                </a:lnTo>
                <a:cubicBezTo>
                  <a:pt x="2776286" y="109270"/>
                  <a:pt x="2771907" y="114393"/>
                  <a:pt x="2763147" y="118542"/>
                </a:cubicBezTo>
                <a:lnTo>
                  <a:pt x="2763147" y="130425"/>
                </a:lnTo>
                <a:lnTo>
                  <a:pt x="2769822" y="130425"/>
                </a:lnTo>
                <a:lnTo>
                  <a:pt x="2789166" y="105529"/>
                </a:lnTo>
                <a:lnTo>
                  <a:pt x="2826975" y="130331"/>
                </a:lnTo>
                <a:cubicBezTo>
                  <a:pt x="2829600" y="132185"/>
                  <a:pt x="2830913" y="134223"/>
                  <a:pt x="2830913" y="136444"/>
                </a:cubicBezTo>
                <a:cubicBezTo>
                  <a:pt x="2830152" y="142115"/>
                  <a:pt x="2825684" y="145104"/>
                  <a:pt x="2817509" y="145408"/>
                </a:cubicBezTo>
                <a:lnTo>
                  <a:pt x="2763147" y="145408"/>
                </a:lnTo>
                <a:lnTo>
                  <a:pt x="2763147" y="180133"/>
                </a:lnTo>
                <a:lnTo>
                  <a:pt x="2775092" y="180133"/>
                </a:lnTo>
                <a:lnTo>
                  <a:pt x="2796463" y="153200"/>
                </a:lnTo>
                <a:lnTo>
                  <a:pt x="2838247" y="179621"/>
                </a:lnTo>
                <a:cubicBezTo>
                  <a:pt x="2841191" y="181468"/>
                  <a:pt x="2842664" y="183569"/>
                  <a:pt x="2842664" y="185926"/>
                </a:cubicBezTo>
                <a:cubicBezTo>
                  <a:pt x="2842245" y="191756"/>
                  <a:pt x="2837439" y="194820"/>
                  <a:pt x="2828247" y="195117"/>
                </a:cubicBezTo>
                <a:lnTo>
                  <a:pt x="2784926" y="195117"/>
                </a:lnTo>
                <a:lnTo>
                  <a:pt x="2819882" y="208619"/>
                </a:lnTo>
                <a:cubicBezTo>
                  <a:pt x="2824699" y="211027"/>
                  <a:pt x="2827107" y="213880"/>
                  <a:pt x="2827107" y="217177"/>
                </a:cubicBezTo>
                <a:cubicBezTo>
                  <a:pt x="2827107" y="224137"/>
                  <a:pt x="2820809" y="227270"/>
                  <a:pt x="2808214" y="226576"/>
                </a:cubicBezTo>
                <a:cubicBezTo>
                  <a:pt x="2794642" y="234858"/>
                  <a:pt x="2780773" y="241066"/>
                  <a:pt x="2766605" y="245200"/>
                </a:cubicBezTo>
                <a:cubicBezTo>
                  <a:pt x="2784880" y="253320"/>
                  <a:pt x="2813691" y="260163"/>
                  <a:pt x="2853038" y="265729"/>
                </a:cubicBezTo>
                <a:lnTo>
                  <a:pt x="2851479" y="276698"/>
                </a:lnTo>
                <a:cubicBezTo>
                  <a:pt x="2837764" y="280648"/>
                  <a:pt x="2827289" y="295518"/>
                  <a:pt x="2820053" y="321307"/>
                </a:cubicBezTo>
                <a:cubicBezTo>
                  <a:pt x="2783522" y="308800"/>
                  <a:pt x="2755965" y="292645"/>
                  <a:pt x="2737382" y="272843"/>
                </a:cubicBezTo>
                <a:lnTo>
                  <a:pt x="2725812" y="258645"/>
                </a:lnTo>
                <a:lnTo>
                  <a:pt x="2726401" y="260541"/>
                </a:lnTo>
                <a:cubicBezTo>
                  <a:pt x="2696178" y="279543"/>
                  <a:pt x="2668193" y="295147"/>
                  <a:pt x="2642447" y="307353"/>
                </a:cubicBezTo>
                <a:cubicBezTo>
                  <a:pt x="2641203" y="317809"/>
                  <a:pt x="2637244" y="323036"/>
                  <a:pt x="2630570" y="323036"/>
                </a:cubicBezTo>
                <a:cubicBezTo>
                  <a:pt x="2626711" y="323036"/>
                  <a:pt x="2623875" y="320969"/>
                  <a:pt x="2622062" y="316836"/>
                </a:cubicBezTo>
                <a:lnTo>
                  <a:pt x="2604920" y="273967"/>
                </a:lnTo>
                <a:cubicBezTo>
                  <a:pt x="2611421" y="271096"/>
                  <a:pt x="2615559" y="268478"/>
                  <a:pt x="2617332" y="266114"/>
                </a:cubicBezTo>
                <a:cubicBezTo>
                  <a:pt x="2618965" y="263933"/>
                  <a:pt x="2619782" y="260182"/>
                  <a:pt x="2619782" y="254859"/>
                </a:cubicBezTo>
                <a:lnTo>
                  <a:pt x="2619782" y="195117"/>
                </a:lnTo>
                <a:lnTo>
                  <a:pt x="2598592" y="195117"/>
                </a:lnTo>
                <a:cubicBezTo>
                  <a:pt x="2595130" y="218634"/>
                  <a:pt x="2587616" y="240749"/>
                  <a:pt x="2576048" y="261461"/>
                </a:cubicBezTo>
                <a:cubicBezTo>
                  <a:pt x="2565226" y="280932"/>
                  <a:pt x="2548205" y="301803"/>
                  <a:pt x="2524985" y="324071"/>
                </a:cubicBezTo>
                <a:lnTo>
                  <a:pt x="2516890" y="319116"/>
                </a:lnTo>
                <a:cubicBezTo>
                  <a:pt x="2530804" y="287386"/>
                  <a:pt x="2540158" y="259086"/>
                  <a:pt x="2544953" y="234214"/>
                </a:cubicBezTo>
                <a:cubicBezTo>
                  <a:pt x="2550217" y="207209"/>
                  <a:pt x="2552849" y="171119"/>
                  <a:pt x="2552849" y="125942"/>
                </a:cubicBezTo>
                <a:lnTo>
                  <a:pt x="2552849" y="89665"/>
                </a:lnTo>
                <a:cubicBezTo>
                  <a:pt x="2552849" y="67891"/>
                  <a:pt x="2552388" y="41491"/>
                  <a:pt x="2551467" y="10463"/>
                </a:cubicBezTo>
                <a:lnTo>
                  <a:pt x="2605724" y="21878"/>
                </a:lnTo>
                <a:lnTo>
                  <a:pt x="2768786" y="21878"/>
                </a:lnTo>
                <a:close/>
                <a:moveTo>
                  <a:pt x="5128851" y="77"/>
                </a:moveTo>
                <a:cubicBezTo>
                  <a:pt x="5159056" y="1994"/>
                  <a:pt x="5180582" y="6637"/>
                  <a:pt x="5193427" y="14009"/>
                </a:cubicBezTo>
                <a:cubicBezTo>
                  <a:pt x="5205931" y="21157"/>
                  <a:pt x="5212183" y="30321"/>
                  <a:pt x="5212183" y="41504"/>
                </a:cubicBezTo>
                <a:cubicBezTo>
                  <a:pt x="5211889" y="53717"/>
                  <a:pt x="5208212" y="63093"/>
                  <a:pt x="5201153" y="69632"/>
                </a:cubicBezTo>
                <a:lnTo>
                  <a:pt x="5189923" y="76151"/>
                </a:lnTo>
                <a:lnTo>
                  <a:pt x="5261721" y="76151"/>
                </a:lnTo>
                <a:lnTo>
                  <a:pt x="5287013" y="43304"/>
                </a:lnTo>
                <a:lnTo>
                  <a:pt x="5332040" y="75392"/>
                </a:lnTo>
                <a:cubicBezTo>
                  <a:pt x="5334646" y="77234"/>
                  <a:pt x="5335950" y="79562"/>
                  <a:pt x="5335950" y="82374"/>
                </a:cubicBezTo>
                <a:cubicBezTo>
                  <a:pt x="5336181" y="87609"/>
                  <a:pt x="5331746" y="90535"/>
                  <a:pt x="5322646" y="91152"/>
                </a:cubicBezTo>
                <a:lnTo>
                  <a:pt x="5206990" y="91152"/>
                </a:lnTo>
                <a:lnTo>
                  <a:pt x="5206990" y="172363"/>
                </a:lnTo>
                <a:lnTo>
                  <a:pt x="5243047" y="172363"/>
                </a:lnTo>
                <a:lnTo>
                  <a:pt x="5268367" y="139511"/>
                </a:lnTo>
                <a:lnTo>
                  <a:pt x="5310840" y="170629"/>
                </a:lnTo>
                <a:cubicBezTo>
                  <a:pt x="5314210" y="173122"/>
                  <a:pt x="5315895" y="175858"/>
                  <a:pt x="5315895" y="178839"/>
                </a:cubicBezTo>
                <a:cubicBezTo>
                  <a:pt x="5315117" y="183920"/>
                  <a:pt x="5310675" y="186761"/>
                  <a:pt x="5302569" y="187364"/>
                </a:cubicBezTo>
                <a:lnTo>
                  <a:pt x="5206990" y="187364"/>
                </a:lnTo>
                <a:lnTo>
                  <a:pt x="5206990" y="290426"/>
                </a:lnTo>
                <a:lnTo>
                  <a:pt x="5269689" y="290426"/>
                </a:lnTo>
                <a:lnTo>
                  <a:pt x="5296385" y="256191"/>
                </a:lnTo>
                <a:lnTo>
                  <a:pt x="5342970" y="289457"/>
                </a:lnTo>
                <a:cubicBezTo>
                  <a:pt x="5345203" y="290951"/>
                  <a:pt x="5346318" y="293282"/>
                  <a:pt x="5346318" y="296450"/>
                </a:cubicBezTo>
                <a:cubicBezTo>
                  <a:pt x="5345566" y="302126"/>
                  <a:pt x="5341212" y="305118"/>
                  <a:pt x="5333256" y="305426"/>
                </a:cubicBezTo>
                <a:lnTo>
                  <a:pt x="5013944" y="305426"/>
                </a:lnTo>
                <a:lnTo>
                  <a:pt x="5013944" y="290437"/>
                </a:lnTo>
                <a:lnTo>
                  <a:pt x="5152232" y="290437"/>
                </a:lnTo>
                <a:lnTo>
                  <a:pt x="5152232" y="187226"/>
                </a:lnTo>
                <a:lnTo>
                  <a:pt x="5051972" y="187226"/>
                </a:lnTo>
                <a:lnTo>
                  <a:pt x="5051972" y="172231"/>
                </a:lnTo>
                <a:lnTo>
                  <a:pt x="5152232" y="172231"/>
                </a:lnTo>
                <a:lnTo>
                  <a:pt x="5152232" y="91141"/>
                </a:lnTo>
                <a:lnTo>
                  <a:pt x="5027771" y="91141"/>
                </a:lnTo>
                <a:lnTo>
                  <a:pt x="5027771" y="76151"/>
                </a:lnTo>
                <a:lnTo>
                  <a:pt x="5163994" y="76151"/>
                </a:lnTo>
                <a:lnTo>
                  <a:pt x="5158983" y="73371"/>
                </a:lnTo>
                <a:cubicBezTo>
                  <a:pt x="5155213" y="70133"/>
                  <a:pt x="5152394" y="65050"/>
                  <a:pt x="5150525" y="58123"/>
                </a:cubicBezTo>
                <a:cubicBezTo>
                  <a:pt x="5146751" y="40127"/>
                  <a:pt x="5138448" y="23001"/>
                  <a:pt x="5125618" y="6746"/>
                </a:cubicBezTo>
                <a:close/>
                <a:moveTo>
                  <a:pt x="1937631" y="0"/>
                </a:moveTo>
                <a:lnTo>
                  <a:pt x="1973908" y="27820"/>
                </a:lnTo>
                <a:cubicBezTo>
                  <a:pt x="1977752" y="30705"/>
                  <a:pt x="1979674" y="33660"/>
                  <a:pt x="1979674" y="36685"/>
                </a:cubicBezTo>
                <a:lnTo>
                  <a:pt x="1979384" y="37370"/>
                </a:lnTo>
                <a:lnTo>
                  <a:pt x="2032714" y="49367"/>
                </a:lnTo>
                <a:lnTo>
                  <a:pt x="2078838" y="49367"/>
                </a:lnTo>
                <a:lnTo>
                  <a:pt x="2091404" y="25507"/>
                </a:lnTo>
                <a:lnTo>
                  <a:pt x="2138337" y="43046"/>
                </a:lnTo>
                <a:cubicBezTo>
                  <a:pt x="2143990" y="45241"/>
                  <a:pt x="2146817" y="48290"/>
                  <a:pt x="2146817" y="52192"/>
                </a:cubicBezTo>
                <a:cubicBezTo>
                  <a:pt x="2146817" y="58007"/>
                  <a:pt x="2142321" y="64259"/>
                  <a:pt x="2133331" y="70948"/>
                </a:cubicBezTo>
                <a:lnTo>
                  <a:pt x="2133331" y="194120"/>
                </a:lnTo>
                <a:cubicBezTo>
                  <a:pt x="2133757" y="222913"/>
                  <a:pt x="2134199" y="252841"/>
                  <a:pt x="2134658" y="283906"/>
                </a:cubicBezTo>
                <a:cubicBezTo>
                  <a:pt x="2134926" y="291586"/>
                  <a:pt x="2131171" y="295907"/>
                  <a:pt x="2123391" y="296869"/>
                </a:cubicBezTo>
                <a:cubicBezTo>
                  <a:pt x="2113623" y="298704"/>
                  <a:pt x="2100188" y="300086"/>
                  <a:pt x="2083088" y="301015"/>
                </a:cubicBezTo>
                <a:lnTo>
                  <a:pt x="2083088" y="273355"/>
                </a:lnTo>
                <a:lnTo>
                  <a:pt x="2027592" y="273355"/>
                </a:lnTo>
                <a:lnTo>
                  <a:pt x="2027592" y="289539"/>
                </a:lnTo>
                <a:cubicBezTo>
                  <a:pt x="2027592" y="294216"/>
                  <a:pt x="2026436" y="297711"/>
                  <a:pt x="2024123" y="300024"/>
                </a:cubicBezTo>
                <a:cubicBezTo>
                  <a:pt x="2022277" y="301874"/>
                  <a:pt x="2019285" y="303286"/>
                  <a:pt x="2015148" y="304259"/>
                </a:cubicBezTo>
                <a:cubicBezTo>
                  <a:pt x="2002967" y="306696"/>
                  <a:pt x="1990136" y="308150"/>
                  <a:pt x="1976656" y="308620"/>
                </a:cubicBezTo>
                <a:cubicBezTo>
                  <a:pt x="1977577" y="253697"/>
                  <a:pt x="1978038" y="217355"/>
                  <a:pt x="1978038" y="199594"/>
                </a:cubicBezTo>
                <a:lnTo>
                  <a:pt x="1978038" y="120429"/>
                </a:lnTo>
                <a:lnTo>
                  <a:pt x="1969465" y="122870"/>
                </a:lnTo>
                <a:lnTo>
                  <a:pt x="1924013" y="122870"/>
                </a:lnTo>
                <a:lnTo>
                  <a:pt x="1924013" y="144192"/>
                </a:lnTo>
                <a:cubicBezTo>
                  <a:pt x="1942812" y="150968"/>
                  <a:pt x="1956872" y="159483"/>
                  <a:pt x="1966194" y="169737"/>
                </a:cubicBezTo>
                <a:cubicBezTo>
                  <a:pt x="1973337" y="174502"/>
                  <a:pt x="1976909" y="181675"/>
                  <a:pt x="1976909" y="191257"/>
                </a:cubicBezTo>
                <a:cubicBezTo>
                  <a:pt x="1976909" y="198904"/>
                  <a:pt x="1974158" y="205607"/>
                  <a:pt x="1968655" y="211367"/>
                </a:cubicBezTo>
                <a:cubicBezTo>
                  <a:pt x="1963383" y="216907"/>
                  <a:pt x="1957008" y="219677"/>
                  <a:pt x="1949530" y="219677"/>
                </a:cubicBezTo>
                <a:cubicBezTo>
                  <a:pt x="1939909" y="219677"/>
                  <a:pt x="1934123" y="214111"/>
                  <a:pt x="1932174" y="202980"/>
                </a:cubicBezTo>
                <a:cubicBezTo>
                  <a:pt x="1929222" y="186402"/>
                  <a:pt x="1926502" y="172490"/>
                  <a:pt x="1924013" y="161246"/>
                </a:cubicBezTo>
                <a:lnTo>
                  <a:pt x="1924013" y="302926"/>
                </a:lnTo>
                <a:cubicBezTo>
                  <a:pt x="1924013" y="308675"/>
                  <a:pt x="1922911" y="312798"/>
                  <a:pt x="1920709" y="315294"/>
                </a:cubicBezTo>
                <a:cubicBezTo>
                  <a:pt x="1918722" y="317599"/>
                  <a:pt x="1915325" y="319018"/>
                  <a:pt x="1910516" y="319551"/>
                </a:cubicBezTo>
                <a:cubicBezTo>
                  <a:pt x="1899976" y="321192"/>
                  <a:pt x="1887718" y="322012"/>
                  <a:pt x="1873742" y="322012"/>
                </a:cubicBezTo>
                <a:cubicBezTo>
                  <a:pt x="1874664" y="277023"/>
                  <a:pt x="1875356" y="233346"/>
                  <a:pt x="1875819" y="190981"/>
                </a:cubicBezTo>
                <a:cubicBezTo>
                  <a:pt x="1863597" y="214844"/>
                  <a:pt x="1843568" y="238238"/>
                  <a:pt x="1815730" y="261164"/>
                </a:cubicBezTo>
                <a:lnTo>
                  <a:pt x="1809436" y="254715"/>
                </a:lnTo>
                <a:cubicBezTo>
                  <a:pt x="1837677" y="206404"/>
                  <a:pt x="1857384" y="162455"/>
                  <a:pt x="1868555" y="122870"/>
                </a:cubicBezTo>
                <a:lnTo>
                  <a:pt x="1815311" y="122870"/>
                </a:lnTo>
                <a:lnTo>
                  <a:pt x="1815311" y="107870"/>
                </a:lnTo>
                <a:lnTo>
                  <a:pt x="1875819" y="107870"/>
                </a:lnTo>
                <a:lnTo>
                  <a:pt x="1875819" y="57176"/>
                </a:lnTo>
                <a:cubicBezTo>
                  <a:pt x="1860962" y="59007"/>
                  <a:pt x="1841648" y="60391"/>
                  <a:pt x="1817877" y="61328"/>
                </a:cubicBezTo>
                <a:lnTo>
                  <a:pt x="1816352" y="49048"/>
                </a:lnTo>
                <a:cubicBezTo>
                  <a:pt x="1869062" y="34073"/>
                  <a:pt x="1909488" y="17724"/>
                  <a:pt x="1937631" y="0"/>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endParaRPr lang="zh-CN" altLang="en-US" sz="2800" b="1" dirty="0">
              <a:solidFill>
                <a:schemeClr val="bg1"/>
              </a:solidFill>
              <a:effectLst>
                <a:outerShdw blurRad="38100" dist="38100" dir="2700000" algn="tl">
                  <a:srgbClr val="000000">
                    <a:alpha val="43137"/>
                  </a:srgbClr>
                </a:outerShdw>
              </a:effectLst>
              <a:latin typeface="方正粗雅宋简体" panose="02000500000000000000" pitchFamily="2" charset="-122"/>
              <a:ea typeface="方正粗雅宋简体" panose="02000500000000000000" pitchFamily="2" charset="-122"/>
            </a:endParaRPr>
          </a:p>
        </p:txBody>
      </p:sp>
      <p:sp>
        <p:nvSpPr>
          <p:cNvPr id="24" name="任意多边形 23"/>
          <p:cNvSpPr/>
          <p:nvPr/>
        </p:nvSpPr>
        <p:spPr>
          <a:xfrm>
            <a:off x="1769932" y="3206760"/>
            <a:ext cx="8684220" cy="835807"/>
          </a:xfrm>
          <a:custGeom>
            <a:avLst/>
            <a:gdLst/>
            <a:ahLst/>
            <a:cxnLst/>
            <a:rect l="l" t="t" r="r" b="b"/>
            <a:pathLst>
              <a:path w="8684220" h="835807">
                <a:moveTo>
                  <a:pt x="3754498" y="720151"/>
                </a:moveTo>
                <a:lnTo>
                  <a:pt x="3754498" y="752376"/>
                </a:lnTo>
                <a:lnTo>
                  <a:pt x="3831321" y="752376"/>
                </a:lnTo>
                <a:lnTo>
                  <a:pt x="3847303" y="732081"/>
                </a:lnTo>
                <a:lnTo>
                  <a:pt x="3846668" y="732393"/>
                </a:lnTo>
                <a:cubicBezTo>
                  <a:pt x="3834631" y="734606"/>
                  <a:pt x="3820548" y="735713"/>
                  <a:pt x="3804422" y="735713"/>
                </a:cubicBezTo>
                <a:lnTo>
                  <a:pt x="3804422" y="720151"/>
                </a:lnTo>
                <a:close/>
                <a:moveTo>
                  <a:pt x="2990727" y="703235"/>
                </a:moveTo>
                <a:lnTo>
                  <a:pt x="3000616" y="705704"/>
                </a:lnTo>
                <a:cubicBezTo>
                  <a:pt x="3034643" y="715424"/>
                  <a:pt x="3051655" y="729473"/>
                  <a:pt x="3051655" y="747850"/>
                </a:cubicBezTo>
                <a:cubicBezTo>
                  <a:pt x="3051655" y="755985"/>
                  <a:pt x="3048656" y="763052"/>
                  <a:pt x="3042658" y="769050"/>
                </a:cubicBezTo>
                <a:cubicBezTo>
                  <a:pt x="3039677" y="772031"/>
                  <a:pt x="3036510" y="774267"/>
                  <a:pt x="3033159" y="775757"/>
                </a:cubicBezTo>
                <a:lnTo>
                  <a:pt x="3032548" y="775886"/>
                </a:lnTo>
                <a:lnTo>
                  <a:pt x="3070037" y="778180"/>
                </a:lnTo>
                <a:cubicBezTo>
                  <a:pt x="3079101" y="778603"/>
                  <a:pt x="3083633" y="773881"/>
                  <a:pt x="3083633" y="764017"/>
                </a:cubicBezTo>
                <a:lnTo>
                  <a:pt x="3083633" y="711467"/>
                </a:lnTo>
                <a:lnTo>
                  <a:pt x="3083633" y="703235"/>
                </a:lnTo>
                <a:close/>
                <a:moveTo>
                  <a:pt x="5863178" y="683147"/>
                </a:moveTo>
                <a:lnTo>
                  <a:pt x="5863178" y="755961"/>
                </a:lnTo>
                <a:lnTo>
                  <a:pt x="5931425" y="736031"/>
                </a:lnTo>
                <a:lnTo>
                  <a:pt x="5929149" y="730997"/>
                </a:lnTo>
                <a:cubicBezTo>
                  <a:pt x="5923713" y="716845"/>
                  <a:pt x="5919386" y="700895"/>
                  <a:pt x="5916168" y="683147"/>
                </a:cubicBezTo>
                <a:close/>
                <a:moveTo>
                  <a:pt x="3655533" y="653191"/>
                </a:moveTo>
                <a:lnTo>
                  <a:pt x="3655533" y="705151"/>
                </a:lnTo>
                <a:lnTo>
                  <a:pt x="3705330" y="705151"/>
                </a:lnTo>
                <a:lnTo>
                  <a:pt x="3705330" y="653191"/>
                </a:lnTo>
                <a:close/>
                <a:moveTo>
                  <a:pt x="3754559" y="653185"/>
                </a:moveTo>
                <a:lnTo>
                  <a:pt x="3754559" y="705267"/>
                </a:lnTo>
                <a:lnTo>
                  <a:pt x="3804361" y="705267"/>
                </a:lnTo>
                <a:lnTo>
                  <a:pt x="3804361" y="653185"/>
                </a:lnTo>
                <a:close/>
                <a:moveTo>
                  <a:pt x="4458256" y="644975"/>
                </a:moveTo>
                <a:lnTo>
                  <a:pt x="4445331" y="660338"/>
                </a:lnTo>
                <a:lnTo>
                  <a:pt x="4444110" y="694799"/>
                </a:lnTo>
                <a:close/>
                <a:moveTo>
                  <a:pt x="5909775" y="619870"/>
                </a:moveTo>
                <a:cubicBezTo>
                  <a:pt x="5900814" y="620784"/>
                  <a:pt x="5885283" y="621661"/>
                  <a:pt x="5863183" y="622502"/>
                </a:cubicBezTo>
                <a:lnTo>
                  <a:pt x="5863183" y="668147"/>
                </a:lnTo>
                <a:lnTo>
                  <a:pt x="5914566" y="668147"/>
                </a:lnTo>
                <a:cubicBezTo>
                  <a:pt x="5911570" y="652945"/>
                  <a:pt x="5909974" y="636852"/>
                  <a:pt x="5909775" y="619870"/>
                </a:cubicBezTo>
                <a:close/>
                <a:moveTo>
                  <a:pt x="4509373" y="608080"/>
                </a:moveTo>
                <a:cubicBezTo>
                  <a:pt x="4504402" y="620312"/>
                  <a:pt x="4498562" y="632421"/>
                  <a:pt x="4491851" y="644408"/>
                </a:cubicBezTo>
                <a:cubicBezTo>
                  <a:pt x="4499472" y="666988"/>
                  <a:pt x="4508105" y="685836"/>
                  <a:pt x="4517749" y="700950"/>
                </a:cubicBezTo>
                <a:cubicBezTo>
                  <a:pt x="4529243" y="675553"/>
                  <a:pt x="4537507" y="644597"/>
                  <a:pt x="4542540" y="608080"/>
                </a:cubicBezTo>
                <a:close/>
                <a:moveTo>
                  <a:pt x="3415103" y="603851"/>
                </a:moveTo>
                <a:cubicBezTo>
                  <a:pt x="3411337" y="611975"/>
                  <a:pt x="3405999" y="621210"/>
                  <a:pt x="3399090" y="631555"/>
                </a:cubicBezTo>
                <a:cubicBezTo>
                  <a:pt x="3410610" y="660553"/>
                  <a:pt x="3420907" y="682736"/>
                  <a:pt x="3429982" y="698103"/>
                </a:cubicBezTo>
                <a:cubicBezTo>
                  <a:pt x="3442754" y="670849"/>
                  <a:pt x="3450965" y="639431"/>
                  <a:pt x="3454614" y="603851"/>
                </a:cubicBezTo>
                <a:close/>
                <a:moveTo>
                  <a:pt x="5291133" y="592651"/>
                </a:moveTo>
                <a:lnTo>
                  <a:pt x="5336067" y="623592"/>
                </a:lnTo>
                <a:cubicBezTo>
                  <a:pt x="5338516" y="625634"/>
                  <a:pt x="5339740" y="628020"/>
                  <a:pt x="5339740" y="630751"/>
                </a:cubicBezTo>
                <a:cubicBezTo>
                  <a:pt x="5339740" y="636361"/>
                  <a:pt x="5334863" y="639611"/>
                  <a:pt x="5325109" y="640503"/>
                </a:cubicBezTo>
                <a:lnTo>
                  <a:pt x="5283732" y="640503"/>
                </a:lnTo>
                <a:lnTo>
                  <a:pt x="5283732" y="683929"/>
                </a:lnTo>
                <a:cubicBezTo>
                  <a:pt x="5284386" y="716444"/>
                  <a:pt x="5285059" y="749757"/>
                  <a:pt x="5285753" y="783869"/>
                </a:cubicBezTo>
                <a:cubicBezTo>
                  <a:pt x="5286002" y="797389"/>
                  <a:pt x="5280564" y="807799"/>
                  <a:pt x="5269436" y="815097"/>
                </a:cubicBezTo>
                <a:cubicBezTo>
                  <a:pt x="5258743" y="822659"/>
                  <a:pt x="5237876" y="827384"/>
                  <a:pt x="5206837" y="829271"/>
                </a:cubicBezTo>
                <a:cubicBezTo>
                  <a:pt x="5205545" y="816510"/>
                  <a:pt x="5202189" y="807422"/>
                  <a:pt x="5196771" y="802008"/>
                </a:cubicBezTo>
                <a:cubicBezTo>
                  <a:pt x="5190725" y="795961"/>
                  <a:pt x="5179216" y="790436"/>
                  <a:pt x="5162244" y="785433"/>
                </a:cubicBezTo>
                <a:lnTo>
                  <a:pt x="5163335" y="774513"/>
                </a:lnTo>
                <a:lnTo>
                  <a:pt x="5216650" y="776297"/>
                </a:lnTo>
                <a:cubicBezTo>
                  <a:pt x="5226709" y="776260"/>
                  <a:pt x="5231738" y="771539"/>
                  <a:pt x="5231738" y="762134"/>
                </a:cubicBezTo>
                <a:lnTo>
                  <a:pt x="5231738" y="640503"/>
                </a:lnTo>
                <a:lnTo>
                  <a:pt x="5133549" y="640503"/>
                </a:lnTo>
                <a:lnTo>
                  <a:pt x="5133549" y="625503"/>
                </a:lnTo>
                <a:lnTo>
                  <a:pt x="5265858" y="625503"/>
                </a:lnTo>
                <a:close/>
                <a:moveTo>
                  <a:pt x="4838674" y="589402"/>
                </a:moveTo>
                <a:lnTo>
                  <a:pt x="4838674" y="593846"/>
                </a:lnTo>
                <a:cubicBezTo>
                  <a:pt x="4838674" y="619771"/>
                  <a:pt x="4837522" y="640191"/>
                  <a:pt x="4835216" y="655107"/>
                </a:cubicBezTo>
                <a:lnTo>
                  <a:pt x="4872568" y="655107"/>
                </a:lnTo>
                <a:lnTo>
                  <a:pt x="4872568" y="589402"/>
                </a:lnTo>
                <a:close/>
                <a:moveTo>
                  <a:pt x="4470404" y="586800"/>
                </a:moveTo>
                <a:lnTo>
                  <a:pt x="4467859" y="590565"/>
                </a:lnTo>
                <a:cubicBezTo>
                  <a:pt x="4465454" y="591990"/>
                  <a:pt x="4462040" y="592777"/>
                  <a:pt x="4457616" y="592926"/>
                </a:cubicBezTo>
                <a:lnTo>
                  <a:pt x="4377313" y="592926"/>
                </a:lnTo>
                <a:lnTo>
                  <a:pt x="4377313" y="616423"/>
                </a:lnTo>
                <a:cubicBezTo>
                  <a:pt x="4377313" y="623721"/>
                  <a:pt x="4377197" y="631094"/>
                  <a:pt x="4376966" y="638543"/>
                </a:cubicBezTo>
                <a:lnTo>
                  <a:pt x="4395485" y="638543"/>
                </a:lnTo>
                <a:lnTo>
                  <a:pt x="4407759" y="617447"/>
                </a:lnTo>
                <a:lnTo>
                  <a:pt x="4451807" y="634644"/>
                </a:lnTo>
                <a:lnTo>
                  <a:pt x="4458763" y="643190"/>
                </a:lnTo>
                <a:lnTo>
                  <a:pt x="4463477" y="626587"/>
                </a:lnTo>
                <a:close/>
                <a:moveTo>
                  <a:pt x="3699955" y="568609"/>
                </a:moveTo>
                <a:lnTo>
                  <a:pt x="3699955" y="595195"/>
                </a:lnTo>
                <a:lnTo>
                  <a:pt x="3759586" y="595195"/>
                </a:lnTo>
                <a:lnTo>
                  <a:pt x="3759586" y="568609"/>
                </a:lnTo>
                <a:close/>
                <a:moveTo>
                  <a:pt x="3043743" y="565437"/>
                </a:moveTo>
                <a:cubicBezTo>
                  <a:pt x="3036749" y="575187"/>
                  <a:pt x="3030974" y="581248"/>
                  <a:pt x="3026419" y="583620"/>
                </a:cubicBezTo>
                <a:cubicBezTo>
                  <a:pt x="3050850" y="586964"/>
                  <a:pt x="3063065" y="595055"/>
                  <a:pt x="3063065" y="607893"/>
                </a:cubicBezTo>
                <a:cubicBezTo>
                  <a:pt x="3063065" y="609339"/>
                  <a:pt x="3062836" y="609664"/>
                  <a:pt x="3062377" y="608868"/>
                </a:cubicBezTo>
                <a:cubicBezTo>
                  <a:pt x="3075042" y="595079"/>
                  <a:pt x="3087788" y="580602"/>
                  <a:pt x="3100615" y="565437"/>
                </a:cubicBezTo>
                <a:close/>
                <a:moveTo>
                  <a:pt x="4061172" y="554512"/>
                </a:moveTo>
                <a:lnTo>
                  <a:pt x="4061172" y="636968"/>
                </a:lnTo>
                <a:cubicBezTo>
                  <a:pt x="4061172" y="640459"/>
                  <a:pt x="4061057" y="643216"/>
                  <a:pt x="4060826" y="645239"/>
                </a:cubicBezTo>
                <a:lnTo>
                  <a:pt x="4127544" y="645239"/>
                </a:lnTo>
                <a:lnTo>
                  <a:pt x="4127544" y="554512"/>
                </a:lnTo>
                <a:close/>
                <a:moveTo>
                  <a:pt x="5559444" y="548642"/>
                </a:moveTo>
                <a:lnTo>
                  <a:pt x="5609780" y="553245"/>
                </a:lnTo>
                <a:cubicBezTo>
                  <a:pt x="5615595" y="554167"/>
                  <a:pt x="5618914" y="556670"/>
                  <a:pt x="5619736" y="560756"/>
                </a:cubicBezTo>
                <a:cubicBezTo>
                  <a:pt x="5619736" y="567485"/>
                  <a:pt x="5615127" y="572579"/>
                  <a:pt x="5605909" y="576037"/>
                </a:cubicBezTo>
                <a:lnTo>
                  <a:pt x="5605909" y="732409"/>
                </a:lnTo>
                <a:cubicBezTo>
                  <a:pt x="5606137" y="741058"/>
                  <a:pt x="5602089" y="745998"/>
                  <a:pt x="5593767" y="747228"/>
                </a:cubicBezTo>
                <a:cubicBezTo>
                  <a:pt x="5582999" y="749529"/>
                  <a:pt x="5571329" y="750680"/>
                  <a:pt x="5558755" y="750680"/>
                </a:cubicBezTo>
                <a:cubicBezTo>
                  <a:pt x="5559677" y="703158"/>
                  <a:pt x="5560138" y="674672"/>
                  <a:pt x="5560138" y="665223"/>
                </a:cubicBezTo>
                <a:lnTo>
                  <a:pt x="5560138" y="607486"/>
                </a:lnTo>
                <a:cubicBezTo>
                  <a:pt x="5560138" y="586582"/>
                  <a:pt x="5559907" y="566968"/>
                  <a:pt x="5559444" y="548642"/>
                </a:cubicBezTo>
                <a:close/>
                <a:moveTo>
                  <a:pt x="3311887" y="516307"/>
                </a:moveTo>
                <a:lnTo>
                  <a:pt x="3358066" y="532975"/>
                </a:lnTo>
                <a:cubicBezTo>
                  <a:pt x="3362846" y="534833"/>
                  <a:pt x="3365235" y="537828"/>
                  <a:pt x="3365235" y="541962"/>
                </a:cubicBezTo>
                <a:cubicBezTo>
                  <a:pt x="3365235" y="545530"/>
                  <a:pt x="3364295" y="548568"/>
                  <a:pt x="3362416" y="551075"/>
                </a:cubicBezTo>
                <a:cubicBezTo>
                  <a:pt x="3360577" y="553447"/>
                  <a:pt x="3357137" y="556351"/>
                  <a:pt x="3352097" y="559787"/>
                </a:cubicBezTo>
                <a:lnTo>
                  <a:pt x="3352097" y="579782"/>
                </a:lnTo>
                <a:lnTo>
                  <a:pt x="3353404" y="645855"/>
                </a:lnTo>
                <a:lnTo>
                  <a:pt x="3353316" y="646122"/>
                </a:lnTo>
                <a:lnTo>
                  <a:pt x="3342735" y="660481"/>
                </a:lnTo>
                <a:cubicBezTo>
                  <a:pt x="3331975" y="662871"/>
                  <a:pt x="3319136" y="664184"/>
                  <a:pt x="3304216" y="664419"/>
                </a:cubicBezTo>
                <a:lnTo>
                  <a:pt x="3304216" y="643675"/>
                </a:lnTo>
                <a:lnTo>
                  <a:pt x="3276314" y="643675"/>
                </a:lnTo>
                <a:lnTo>
                  <a:pt x="3276314" y="747608"/>
                </a:lnTo>
                <a:lnTo>
                  <a:pt x="3360929" y="709232"/>
                </a:lnTo>
                <a:lnTo>
                  <a:pt x="3366204" y="718373"/>
                </a:lnTo>
                <a:cubicBezTo>
                  <a:pt x="3323301" y="755704"/>
                  <a:pt x="3287742" y="784333"/>
                  <a:pt x="3259530" y="804260"/>
                </a:cubicBezTo>
                <a:cubicBezTo>
                  <a:pt x="3258528" y="816826"/>
                  <a:pt x="3254420" y="823109"/>
                  <a:pt x="3247206" y="823109"/>
                </a:cubicBezTo>
                <a:cubicBezTo>
                  <a:pt x="3243748" y="823109"/>
                  <a:pt x="3240761" y="820908"/>
                  <a:pt x="3238247" y="816507"/>
                </a:cubicBezTo>
                <a:lnTo>
                  <a:pt x="3214640" y="773186"/>
                </a:lnTo>
                <a:cubicBezTo>
                  <a:pt x="3223861" y="767701"/>
                  <a:pt x="3228241" y="760161"/>
                  <a:pt x="3227778" y="750565"/>
                </a:cubicBezTo>
                <a:lnTo>
                  <a:pt x="3227778" y="682679"/>
                </a:lnTo>
                <a:cubicBezTo>
                  <a:pt x="3227778" y="667807"/>
                  <a:pt x="3227318" y="645654"/>
                  <a:pt x="3226396" y="616219"/>
                </a:cubicBezTo>
                <a:lnTo>
                  <a:pt x="3282845" y="628675"/>
                </a:lnTo>
                <a:lnTo>
                  <a:pt x="3304244" y="628675"/>
                </a:lnTo>
                <a:lnTo>
                  <a:pt x="3304244" y="552749"/>
                </a:lnTo>
                <a:lnTo>
                  <a:pt x="3214012" y="552749"/>
                </a:lnTo>
                <a:lnTo>
                  <a:pt x="3214012" y="537749"/>
                </a:lnTo>
                <a:lnTo>
                  <a:pt x="3300015" y="537749"/>
                </a:lnTo>
                <a:close/>
                <a:moveTo>
                  <a:pt x="4674323" y="514071"/>
                </a:moveTo>
                <a:cubicBezTo>
                  <a:pt x="4700758" y="517878"/>
                  <a:pt x="4720366" y="524968"/>
                  <a:pt x="4733145" y="535343"/>
                </a:cubicBezTo>
                <a:cubicBezTo>
                  <a:pt x="4743284" y="539976"/>
                  <a:pt x="4748354" y="548120"/>
                  <a:pt x="4748354" y="559776"/>
                </a:cubicBezTo>
                <a:cubicBezTo>
                  <a:pt x="4748354" y="569358"/>
                  <a:pt x="4745087" y="577153"/>
                  <a:pt x="4738553" y="583163"/>
                </a:cubicBezTo>
                <a:cubicBezTo>
                  <a:pt x="4732381" y="588820"/>
                  <a:pt x="4724909" y="591648"/>
                  <a:pt x="4716135" y="591648"/>
                </a:cubicBezTo>
                <a:cubicBezTo>
                  <a:pt x="4705801" y="591648"/>
                  <a:pt x="4699017" y="585714"/>
                  <a:pt x="4695783" y="573845"/>
                </a:cubicBezTo>
                <a:cubicBezTo>
                  <a:pt x="4692394" y="561195"/>
                  <a:pt x="4688893" y="551371"/>
                  <a:pt x="4685281" y="544374"/>
                </a:cubicBezTo>
                <a:cubicBezTo>
                  <a:pt x="4682373" y="538335"/>
                  <a:pt x="4677423" y="530369"/>
                  <a:pt x="4670430" y="520475"/>
                </a:cubicBezTo>
                <a:close/>
                <a:moveTo>
                  <a:pt x="5280373" y="512925"/>
                </a:moveTo>
                <a:lnTo>
                  <a:pt x="5320450" y="540409"/>
                </a:lnTo>
                <a:cubicBezTo>
                  <a:pt x="5322899" y="542450"/>
                  <a:pt x="5324123" y="544537"/>
                  <a:pt x="5324123" y="546670"/>
                </a:cubicBezTo>
                <a:cubicBezTo>
                  <a:pt x="5323719" y="552717"/>
                  <a:pt x="5318829" y="556035"/>
                  <a:pt x="5309453" y="556626"/>
                </a:cubicBezTo>
                <a:lnTo>
                  <a:pt x="5143516" y="556626"/>
                </a:lnTo>
                <a:lnTo>
                  <a:pt x="5143516" y="541626"/>
                </a:lnTo>
                <a:lnTo>
                  <a:pt x="5257862" y="541626"/>
                </a:lnTo>
                <a:close/>
                <a:moveTo>
                  <a:pt x="3759603" y="511428"/>
                </a:moveTo>
                <a:lnTo>
                  <a:pt x="3814405" y="516020"/>
                </a:lnTo>
                <a:cubicBezTo>
                  <a:pt x="3818979" y="516784"/>
                  <a:pt x="3821266" y="519078"/>
                  <a:pt x="3821266" y="522903"/>
                </a:cubicBezTo>
                <a:cubicBezTo>
                  <a:pt x="3821266" y="529067"/>
                  <a:pt x="3816657" y="534110"/>
                  <a:pt x="3807439" y="538030"/>
                </a:cubicBezTo>
                <a:lnTo>
                  <a:pt x="3807439" y="553609"/>
                </a:lnTo>
                <a:lnTo>
                  <a:pt x="3829714" y="553609"/>
                </a:lnTo>
                <a:lnTo>
                  <a:pt x="3853998" y="523179"/>
                </a:lnTo>
                <a:lnTo>
                  <a:pt x="3895953" y="553168"/>
                </a:lnTo>
                <a:cubicBezTo>
                  <a:pt x="3898020" y="554893"/>
                  <a:pt x="3899053" y="556905"/>
                  <a:pt x="3899053" y="559203"/>
                </a:cubicBezTo>
                <a:cubicBezTo>
                  <a:pt x="3899053" y="565474"/>
                  <a:pt x="3894306" y="568609"/>
                  <a:pt x="3884813" y="568609"/>
                </a:cubicBezTo>
                <a:lnTo>
                  <a:pt x="3807439" y="568609"/>
                </a:lnTo>
                <a:lnTo>
                  <a:pt x="3807439" y="571285"/>
                </a:lnTo>
                <a:cubicBezTo>
                  <a:pt x="3807861" y="582665"/>
                  <a:pt x="3808322" y="594894"/>
                  <a:pt x="3808821" y="607970"/>
                </a:cubicBezTo>
                <a:cubicBezTo>
                  <a:pt x="3808821" y="613763"/>
                  <a:pt x="3805739" y="617120"/>
                  <a:pt x="3799576" y="618042"/>
                </a:cubicBezTo>
                <a:cubicBezTo>
                  <a:pt x="3788819" y="619954"/>
                  <a:pt x="3775490" y="620911"/>
                  <a:pt x="3759586" y="620911"/>
                </a:cubicBezTo>
                <a:lnTo>
                  <a:pt x="3759586" y="610195"/>
                </a:lnTo>
                <a:lnTo>
                  <a:pt x="3754559" y="610195"/>
                </a:lnTo>
                <a:lnTo>
                  <a:pt x="3754559" y="638191"/>
                </a:lnTo>
                <a:lnTo>
                  <a:pt x="3800980" y="638191"/>
                </a:lnTo>
                <a:lnTo>
                  <a:pt x="3813210" y="617089"/>
                </a:lnTo>
                <a:lnTo>
                  <a:pt x="3857115" y="633339"/>
                </a:lnTo>
                <a:cubicBezTo>
                  <a:pt x="3863521" y="636239"/>
                  <a:pt x="3866724" y="639720"/>
                  <a:pt x="3866724" y="643780"/>
                </a:cubicBezTo>
                <a:cubicBezTo>
                  <a:pt x="3866724" y="649018"/>
                  <a:pt x="3862346" y="654398"/>
                  <a:pt x="3853590" y="659920"/>
                </a:cubicBezTo>
                <a:lnTo>
                  <a:pt x="3853590" y="679755"/>
                </a:lnTo>
                <a:cubicBezTo>
                  <a:pt x="3853686" y="686175"/>
                  <a:pt x="3853791" y="693156"/>
                  <a:pt x="3853905" y="700695"/>
                </a:cubicBezTo>
                <a:lnTo>
                  <a:pt x="3854278" y="724951"/>
                </a:lnTo>
                <a:lnTo>
                  <a:pt x="3895727" y="751655"/>
                </a:lnTo>
                <a:cubicBezTo>
                  <a:pt x="3898058" y="753597"/>
                  <a:pt x="3899224" y="755700"/>
                  <a:pt x="3899224" y="757965"/>
                </a:cubicBezTo>
                <a:cubicBezTo>
                  <a:pt x="3899224" y="764236"/>
                  <a:pt x="3894477" y="767371"/>
                  <a:pt x="3884984" y="767371"/>
                </a:cubicBezTo>
                <a:lnTo>
                  <a:pt x="3754493" y="767371"/>
                </a:lnTo>
                <a:cubicBezTo>
                  <a:pt x="3754691" y="782077"/>
                  <a:pt x="3754915" y="797843"/>
                  <a:pt x="3755165" y="814667"/>
                </a:cubicBezTo>
                <a:cubicBezTo>
                  <a:pt x="3755183" y="818904"/>
                  <a:pt x="3754456" y="821943"/>
                  <a:pt x="3752984" y="823786"/>
                </a:cubicBezTo>
                <a:cubicBezTo>
                  <a:pt x="3751464" y="825688"/>
                  <a:pt x="3748997" y="826901"/>
                  <a:pt x="3745583" y="827426"/>
                </a:cubicBezTo>
                <a:cubicBezTo>
                  <a:pt x="3731747" y="829339"/>
                  <a:pt x="3717868" y="830295"/>
                  <a:pt x="3703947" y="830295"/>
                </a:cubicBezTo>
                <a:cubicBezTo>
                  <a:pt x="3704179" y="821228"/>
                  <a:pt x="3704639" y="800253"/>
                  <a:pt x="3705330" y="767371"/>
                </a:cubicBezTo>
                <a:lnTo>
                  <a:pt x="3572223" y="767371"/>
                </a:lnTo>
                <a:lnTo>
                  <a:pt x="3572223" y="752376"/>
                </a:lnTo>
                <a:lnTo>
                  <a:pt x="3705330" y="752376"/>
                </a:lnTo>
                <a:lnTo>
                  <a:pt x="3705330" y="720355"/>
                </a:lnTo>
                <a:lnTo>
                  <a:pt x="3655593" y="720355"/>
                </a:lnTo>
                <a:lnTo>
                  <a:pt x="3655593" y="727547"/>
                </a:lnTo>
                <a:cubicBezTo>
                  <a:pt x="3655593" y="734702"/>
                  <a:pt x="3651999" y="738747"/>
                  <a:pt x="3644811" y="739683"/>
                </a:cubicBezTo>
                <a:cubicBezTo>
                  <a:pt x="3632895" y="741548"/>
                  <a:pt x="3619830" y="742481"/>
                  <a:pt x="3605615" y="742481"/>
                </a:cubicBezTo>
                <a:cubicBezTo>
                  <a:pt x="3606537" y="716067"/>
                  <a:pt x="3606998" y="700028"/>
                  <a:pt x="3606998" y="694364"/>
                </a:cubicBezTo>
                <a:lnTo>
                  <a:pt x="3606998" y="665437"/>
                </a:lnTo>
                <a:cubicBezTo>
                  <a:pt x="3606770" y="654145"/>
                  <a:pt x="3606540" y="641526"/>
                  <a:pt x="3606309" y="627579"/>
                </a:cubicBezTo>
                <a:lnTo>
                  <a:pt x="3658231" y="638301"/>
                </a:lnTo>
                <a:lnTo>
                  <a:pt x="3705351" y="638301"/>
                </a:lnTo>
                <a:lnTo>
                  <a:pt x="3705351" y="610432"/>
                </a:lnTo>
                <a:lnTo>
                  <a:pt x="3699955" y="610432"/>
                </a:lnTo>
                <a:lnTo>
                  <a:pt x="3699955" y="607943"/>
                </a:lnTo>
                <a:cubicBezTo>
                  <a:pt x="3699955" y="615061"/>
                  <a:pt x="3696337" y="619116"/>
                  <a:pt x="3689102" y="620107"/>
                </a:cubicBezTo>
                <a:cubicBezTo>
                  <a:pt x="3678529" y="622181"/>
                  <a:pt x="3665966" y="623218"/>
                  <a:pt x="3651414" y="623218"/>
                </a:cubicBezTo>
                <a:cubicBezTo>
                  <a:pt x="3652335" y="606004"/>
                  <a:pt x="3652796" y="589044"/>
                  <a:pt x="3652796" y="572337"/>
                </a:cubicBezTo>
                <a:lnTo>
                  <a:pt x="3652796" y="568603"/>
                </a:lnTo>
                <a:lnTo>
                  <a:pt x="3569475" y="568603"/>
                </a:lnTo>
                <a:lnTo>
                  <a:pt x="3569475" y="553609"/>
                </a:lnTo>
                <a:lnTo>
                  <a:pt x="3652796" y="553609"/>
                </a:lnTo>
                <a:lnTo>
                  <a:pt x="3652796" y="512116"/>
                </a:lnTo>
                <a:lnTo>
                  <a:pt x="3706370" y="516670"/>
                </a:lnTo>
                <a:cubicBezTo>
                  <a:pt x="3711300" y="517078"/>
                  <a:pt x="3713766" y="519616"/>
                  <a:pt x="3713766" y="524286"/>
                </a:cubicBezTo>
                <a:cubicBezTo>
                  <a:pt x="3713766" y="529686"/>
                  <a:pt x="3709157" y="534576"/>
                  <a:pt x="3699939" y="538955"/>
                </a:cubicBezTo>
                <a:lnTo>
                  <a:pt x="3699939" y="553609"/>
                </a:lnTo>
                <a:lnTo>
                  <a:pt x="3759603" y="553609"/>
                </a:lnTo>
                <a:close/>
                <a:moveTo>
                  <a:pt x="5625744" y="510960"/>
                </a:moveTo>
                <a:lnTo>
                  <a:pt x="5679681" y="515855"/>
                </a:lnTo>
                <a:cubicBezTo>
                  <a:pt x="5686917" y="516516"/>
                  <a:pt x="5690535" y="519170"/>
                  <a:pt x="5690535" y="523818"/>
                </a:cubicBezTo>
                <a:cubicBezTo>
                  <a:pt x="5690535" y="530561"/>
                  <a:pt x="5685695" y="535662"/>
                  <a:pt x="5676014" y="539121"/>
                </a:cubicBezTo>
                <a:lnTo>
                  <a:pt x="5676014" y="649732"/>
                </a:lnTo>
                <a:cubicBezTo>
                  <a:pt x="5676440" y="693018"/>
                  <a:pt x="5676883" y="737462"/>
                  <a:pt x="5677341" y="783065"/>
                </a:cubicBezTo>
                <a:cubicBezTo>
                  <a:pt x="5677595" y="797701"/>
                  <a:pt x="5673118" y="807762"/>
                  <a:pt x="5663911" y="813247"/>
                </a:cubicBezTo>
                <a:cubicBezTo>
                  <a:pt x="5653690" y="821485"/>
                  <a:pt x="5635650" y="826905"/>
                  <a:pt x="5609791" y="829508"/>
                </a:cubicBezTo>
                <a:cubicBezTo>
                  <a:pt x="5608749" y="817228"/>
                  <a:pt x="5605753" y="808717"/>
                  <a:pt x="5600804" y="803973"/>
                </a:cubicBezTo>
                <a:cubicBezTo>
                  <a:pt x="5595690" y="798860"/>
                  <a:pt x="5582684" y="793335"/>
                  <a:pt x="5561784" y="787398"/>
                </a:cubicBezTo>
                <a:lnTo>
                  <a:pt x="5563745" y="774056"/>
                </a:lnTo>
                <a:lnTo>
                  <a:pt x="5613530" y="776881"/>
                </a:lnTo>
                <a:cubicBezTo>
                  <a:pt x="5622594" y="777303"/>
                  <a:pt x="5627126" y="772582"/>
                  <a:pt x="5627126" y="762718"/>
                </a:cubicBezTo>
                <a:lnTo>
                  <a:pt x="5627126" y="584319"/>
                </a:lnTo>
                <a:cubicBezTo>
                  <a:pt x="5627126" y="552006"/>
                  <a:pt x="5626665" y="527553"/>
                  <a:pt x="5625744" y="510960"/>
                </a:cubicBezTo>
                <a:close/>
                <a:moveTo>
                  <a:pt x="5864934" y="510001"/>
                </a:moveTo>
                <a:cubicBezTo>
                  <a:pt x="5905129" y="510001"/>
                  <a:pt x="5925227" y="519240"/>
                  <a:pt x="5925227" y="537716"/>
                </a:cubicBezTo>
                <a:cubicBezTo>
                  <a:pt x="5925227" y="545826"/>
                  <a:pt x="5922462" y="550301"/>
                  <a:pt x="5916934" y="551142"/>
                </a:cubicBezTo>
                <a:lnTo>
                  <a:pt x="5975816" y="551142"/>
                </a:lnTo>
                <a:lnTo>
                  <a:pt x="6001086" y="518636"/>
                </a:lnTo>
                <a:lnTo>
                  <a:pt x="6046433" y="550277"/>
                </a:lnTo>
                <a:cubicBezTo>
                  <a:pt x="6048834" y="552340"/>
                  <a:pt x="6050035" y="554664"/>
                  <a:pt x="6050035" y="557248"/>
                </a:cubicBezTo>
                <a:cubicBezTo>
                  <a:pt x="6049278" y="562571"/>
                  <a:pt x="6044836" y="565536"/>
                  <a:pt x="6036709" y="566142"/>
                </a:cubicBezTo>
                <a:lnTo>
                  <a:pt x="5979899" y="566142"/>
                </a:lnTo>
                <a:lnTo>
                  <a:pt x="6018680" y="594115"/>
                </a:lnTo>
                <a:cubicBezTo>
                  <a:pt x="6022417" y="596905"/>
                  <a:pt x="6024286" y="599824"/>
                  <a:pt x="6024286" y="602871"/>
                </a:cubicBezTo>
                <a:cubicBezTo>
                  <a:pt x="6024286" y="608675"/>
                  <a:pt x="6020576" y="611577"/>
                  <a:pt x="6013157" y="611577"/>
                </a:cubicBezTo>
                <a:cubicBezTo>
                  <a:pt x="6007793" y="611577"/>
                  <a:pt x="6003636" y="610887"/>
                  <a:pt x="6000684" y="609506"/>
                </a:cubicBezTo>
                <a:cubicBezTo>
                  <a:pt x="5984755" y="612458"/>
                  <a:pt x="5969689" y="614650"/>
                  <a:pt x="5955486" y="616081"/>
                </a:cubicBezTo>
                <a:cubicBezTo>
                  <a:pt x="5956359" y="634279"/>
                  <a:pt x="5958154" y="651636"/>
                  <a:pt x="5960871" y="668152"/>
                </a:cubicBezTo>
                <a:lnTo>
                  <a:pt x="5981863" y="668152"/>
                </a:lnTo>
                <a:lnTo>
                  <a:pt x="6004721" y="638411"/>
                </a:lnTo>
                <a:lnTo>
                  <a:pt x="6045916" y="667376"/>
                </a:lnTo>
                <a:cubicBezTo>
                  <a:pt x="6048552" y="668885"/>
                  <a:pt x="6049870" y="670891"/>
                  <a:pt x="6049870" y="673395"/>
                </a:cubicBezTo>
                <a:cubicBezTo>
                  <a:pt x="6049870" y="679294"/>
                  <a:pt x="6045096" y="682545"/>
                  <a:pt x="6035547" y="683147"/>
                </a:cubicBezTo>
                <a:lnTo>
                  <a:pt x="5962749" y="683147"/>
                </a:lnTo>
                <a:cubicBezTo>
                  <a:pt x="5964764" y="690115"/>
                  <a:pt x="5966983" y="697336"/>
                  <a:pt x="5969407" y="704810"/>
                </a:cubicBezTo>
                <a:cubicBezTo>
                  <a:pt x="5974428" y="719641"/>
                  <a:pt x="5980862" y="732661"/>
                  <a:pt x="5988707" y="743868"/>
                </a:cubicBezTo>
                <a:cubicBezTo>
                  <a:pt x="5996350" y="754698"/>
                  <a:pt x="6002542" y="760113"/>
                  <a:pt x="6007281" y="760113"/>
                </a:cubicBezTo>
                <a:cubicBezTo>
                  <a:pt x="6008206" y="760113"/>
                  <a:pt x="6009480" y="758188"/>
                  <a:pt x="6011103" y="754337"/>
                </a:cubicBezTo>
                <a:lnTo>
                  <a:pt x="6034897" y="703064"/>
                </a:lnTo>
                <a:lnTo>
                  <a:pt x="6045029" y="705206"/>
                </a:lnTo>
                <a:lnTo>
                  <a:pt x="6041857" y="767745"/>
                </a:lnTo>
                <a:cubicBezTo>
                  <a:pt x="6041648" y="776453"/>
                  <a:pt x="6042706" y="782817"/>
                  <a:pt x="6045029" y="786837"/>
                </a:cubicBezTo>
                <a:cubicBezTo>
                  <a:pt x="6048719" y="792310"/>
                  <a:pt x="6050563" y="797914"/>
                  <a:pt x="6050563" y="803649"/>
                </a:cubicBezTo>
                <a:cubicBezTo>
                  <a:pt x="6049972" y="817459"/>
                  <a:pt x="6040652" y="824886"/>
                  <a:pt x="6022600" y="825928"/>
                </a:cubicBezTo>
                <a:cubicBezTo>
                  <a:pt x="5995864" y="825690"/>
                  <a:pt x="5971258" y="806400"/>
                  <a:pt x="5948784" y="768059"/>
                </a:cubicBezTo>
                <a:cubicBezTo>
                  <a:pt x="5944957" y="762781"/>
                  <a:pt x="5941407" y="757053"/>
                  <a:pt x="5938135" y="750876"/>
                </a:cubicBezTo>
                <a:lnTo>
                  <a:pt x="5935757" y="745616"/>
                </a:lnTo>
                <a:lnTo>
                  <a:pt x="5915287" y="761334"/>
                </a:lnTo>
                <a:cubicBezTo>
                  <a:pt x="5907624" y="766610"/>
                  <a:pt x="5899589" y="771563"/>
                  <a:pt x="5891185" y="776192"/>
                </a:cubicBezTo>
                <a:cubicBezTo>
                  <a:pt x="5919764" y="779618"/>
                  <a:pt x="5934054" y="789605"/>
                  <a:pt x="5934054" y="806154"/>
                </a:cubicBezTo>
                <a:cubicBezTo>
                  <a:pt x="5934054" y="813599"/>
                  <a:pt x="5931515" y="819860"/>
                  <a:pt x="5926438" y="824937"/>
                </a:cubicBezTo>
                <a:cubicBezTo>
                  <a:pt x="5921166" y="830209"/>
                  <a:pt x="5915039" y="832845"/>
                  <a:pt x="5908057" y="832845"/>
                </a:cubicBezTo>
                <a:cubicBezTo>
                  <a:pt x="5898204" y="832845"/>
                  <a:pt x="5892418" y="826463"/>
                  <a:pt x="5890700" y="813698"/>
                </a:cubicBezTo>
                <a:cubicBezTo>
                  <a:pt x="5888266" y="802791"/>
                  <a:pt x="5885201" y="793270"/>
                  <a:pt x="5881504" y="785135"/>
                </a:cubicBezTo>
                <a:cubicBezTo>
                  <a:pt x="5876170" y="789765"/>
                  <a:pt x="5863723" y="797982"/>
                  <a:pt x="5844164" y="809788"/>
                </a:cubicBezTo>
                <a:cubicBezTo>
                  <a:pt x="5845085" y="821011"/>
                  <a:pt x="5841489" y="826622"/>
                  <a:pt x="5833376" y="826622"/>
                </a:cubicBezTo>
                <a:cubicBezTo>
                  <a:pt x="5829966" y="826622"/>
                  <a:pt x="5827075" y="824644"/>
                  <a:pt x="5824703" y="820686"/>
                </a:cubicBezTo>
                <a:lnTo>
                  <a:pt x="5800122" y="774926"/>
                </a:lnTo>
                <a:cubicBezTo>
                  <a:pt x="5811186" y="770176"/>
                  <a:pt x="5816718" y="763760"/>
                  <a:pt x="5816718" y="755680"/>
                </a:cubicBezTo>
                <a:lnTo>
                  <a:pt x="5816718" y="642970"/>
                </a:lnTo>
                <a:cubicBezTo>
                  <a:pt x="5816718" y="624912"/>
                  <a:pt x="5816258" y="606797"/>
                  <a:pt x="5815336" y="588625"/>
                </a:cubicBezTo>
                <a:lnTo>
                  <a:pt x="5866300" y="601764"/>
                </a:lnTo>
                <a:cubicBezTo>
                  <a:pt x="5891256" y="596368"/>
                  <a:pt x="5913760" y="590097"/>
                  <a:pt x="5933812" y="582953"/>
                </a:cubicBezTo>
                <a:lnTo>
                  <a:pt x="5972326" y="566142"/>
                </a:lnTo>
                <a:lnTo>
                  <a:pt x="5800077" y="566142"/>
                </a:lnTo>
                <a:lnTo>
                  <a:pt x="5800077" y="634876"/>
                </a:lnTo>
                <a:cubicBezTo>
                  <a:pt x="5800077" y="687369"/>
                  <a:pt x="5794338" y="728488"/>
                  <a:pt x="5782858" y="758235"/>
                </a:cubicBezTo>
                <a:cubicBezTo>
                  <a:pt x="5771793" y="786719"/>
                  <a:pt x="5751925" y="812577"/>
                  <a:pt x="5723254" y="835807"/>
                </a:cubicBezTo>
                <a:lnTo>
                  <a:pt x="5715578" y="829855"/>
                </a:lnTo>
                <a:cubicBezTo>
                  <a:pt x="5729480" y="799550"/>
                  <a:pt x="5738948" y="771697"/>
                  <a:pt x="5743981" y="746297"/>
                </a:cubicBezTo>
                <a:cubicBezTo>
                  <a:pt x="5748786" y="721590"/>
                  <a:pt x="5751189" y="689404"/>
                  <a:pt x="5751189" y="649738"/>
                </a:cubicBezTo>
                <a:lnTo>
                  <a:pt x="5751189" y="610327"/>
                </a:lnTo>
                <a:cubicBezTo>
                  <a:pt x="5751189" y="585580"/>
                  <a:pt x="5750497" y="560317"/>
                  <a:pt x="5749114" y="534539"/>
                </a:cubicBezTo>
                <a:lnTo>
                  <a:pt x="5811812" y="551142"/>
                </a:lnTo>
                <a:lnTo>
                  <a:pt x="5876485" y="551142"/>
                </a:lnTo>
                <a:lnTo>
                  <a:pt x="5875838" y="549440"/>
                </a:lnTo>
                <a:cubicBezTo>
                  <a:pt x="5873316" y="536833"/>
                  <a:pt x="5868760" y="525653"/>
                  <a:pt x="5862170" y="515899"/>
                </a:cubicBezTo>
                <a:close/>
                <a:moveTo>
                  <a:pt x="4478233" y="509748"/>
                </a:moveTo>
                <a:lnTo>
                  <a:pt x="4538399" y="520574"/>
                </a:lnTo>
                <a:cubicBezTo>
                  <a:pt x="4543784" y="521646"/>
                  <a:pt x="4546477" y="524168"/>
                  <a:pt x="4546477" y="528140"/>
                </a:cubicBezTo>
                <a:cubicBezTo>
                  <a:pt x="4546477" y="534778"/>
                  <a:pt x="4541321" y="539535"/>
                  <a:pt x="4531009" y="542414"/>
                </a:cubicBezTo>
                <a:cubicBezTo>
                  <a:pt x="4526523" y="560582"/>
                  <a:pt x="4520846" y="577471"/>
                  <a:pt x="4513977" y="593080"/>
                </a:cubicBezTo>
                <a:lnTo>
                  <a:pt x="4553509" y="593080"/>
                </a:lnTo>
                <a:lnTo>
                  <a:pt x="4577067" y="562992"/>
                </a:lnTo>
                <a:lnTo>
                  <a:pt x="4619759" y="592452"/>
                </a:lnTo>
                <a:cubicBezTo>
                  <a:pt x="4622762" y="594706"/>
                  <a:pt x="4624264" y="597065"/>
                  <a:pt x="4624264" y="599528"/>
                </a:cubicBezTo>
                <a:cubicBezTo>
                  <a:pt x="4623496" y="604929"/>
                  <a:pt x="4618689" y="607776"/>
                  <a:pt x="4609842" y="608069"/>
                </a:cubicBezTo>
                <a:lnTo>
                  <a:pt x="4594104" y="608069"/>
                </a:lnTo>
                <a:cubicBezTo>
                  <a:pt x="4587830" y="659608"/>
                  <a:pt x="4573568" y="701574"/>
                  <a:pt x="4551317" y="733968"/>
                </a:cubicBezTo>
                <a:cubicBezTo>
                  <a:pt x="4569262" y="747242"/>
                  <a:pt x="4594500" y="758134"/>
                  <a:pt x="4627033" y="766644"/>
                </a:cubicBezTo>
                <a:lnTo>
                  <a:pt x="4623520" y="780669"/>
                </a:lnTo>
                <a:cubicBezTo>
                  <a:pt x="4614871" y="782890"/>
                  <a:pt x="4608105" y="786549"/>
                  <a:pt x="4603223" y="791644"/>
                </a:cubicBezTo>
                <a:cubicBezTo>
                  <a:pt x="4597683" y="797404"/>
                  <a:pt x="4590572" y="808239"/>
                  <a:pt x="4581890" y="824150"/>
                </a:cubicBezTo>
                <a:cubicBezTo>
                  <a:pt x="4552613" y="803893"/>
                  <a:pt x="4532238" y="785800"/>
                  <a:pt x="4520766" y="769871"/>
                </a:cubicBezTo>
                <a:cubicBezTo>
                  <a:pt x="4495528" y="795635"/>
                  <a:pt x="4458464" y="816149"/>
                  <a:pt x="4409576" y="831413"/>
                </a:cubicBezTo>
                <a:lnTo>
                  <a:pt x="4405975" y="822107"/>
                </a:lnTo>
                <a:cubicBezTo>
                  <a:pt x="4427241" y="806215"/>
                  <a:pt x="4444896" y="791708"/>
                  <a:pt x="4458938" y="778588"/>
                </a:cubicBezTo>
                <a:cubicBezTo>
                  <a:pt x="4474507" y="763922"/>
                  <a:pt x="4487392" y="749179"/>
                  <a:pt x="4497595" y="734359"/>
                </a:cubicBezTo>
                <a:cubicBezTo>
                  <a:pt x="4488193" y="714432"/>
                  <a:pt x="4481830" y="689738"/>
                  <a:pt x="4478509" y="660278"/>
                </a:cubicBezTo>
                <a:cubicBezTo>
                  <a:pt x="4473123" y="673604"/>
                  <a:pt x="4464501" y="686972"/>
                  <a:pt x="4452644" y="700383"/>
                </a:cubicBezTo>
                <a:lnTo>
                  <a:pt x="4444095" y="695203"/>
                </a:lnTo>
                <a:lnTo>
                  <a:pt x="4443367" y="715754"/>
                </a:lnTo>
                <a:cubicBezTo>
                  <a:pt x="4442393" y="733172"/>
                  <a:pt x="4441100" y="749535"/>
                  <a:pt x="4439488" y="764843"/>
                </a:cubicBezTo>
                <a:cubicBezTo>
                  <a:pt x="4438013" y="780321"/>
                  <a:pt x="4432289" y="792173"/>
                  <a:pt x="4422318" y="800400"/>
                </a:cubicBezTo>
                <a:cubicBezTo>
                  <a:pt x="4412572" y="808439"/>
                  <a:pt x="4396476" y="813652"/>
                  <a:pt x="4374031" y="816039"/>
                </a:cubicBezTo>
                <a:cubicBezTo>
                  <a:pt x="4372959" y="803755"/>
                  <a:pt x="4371047" y="795892"/>
                  <a:pt x="4368293" y="792448"/>
                </a:cubicBezTo>
                <a:cubicBezTo>
                  <a:pt x="4364538" y="787984"/>
                  <a:pt x="4356667" y="783399"/>
                  <a:pt x="4344681" y="778692"/>
                </a:cubicBezTo>
                <a:lnTo>
                  <a:pt x="4347258" y="767503"/>
                </a:lnTo>
                <a:lnTo>
                  <a:pt x="4377754" y="769629"/>
                </a:lnTo>
                <a:cubicBezTo>
                  <a:pt x="4387273" y="770054"/>
                  <a:pt x="4392612" y="765218"/>
                  <a:pt x="4393772" y="755119"/>
                </a:cubicBezTo>
                <a:cubicBezTo>
                  <a:pt x="4397234" y="726502"/>
                  <a:pt x="4399192" y="692644"/>
                  <a:pt x="4399648" y="653543"/>
                </a:cubicBezTo>
                <a:lnTo>
                  <a:pt x="4376432" y="653543"/>
                </a:lnTo>
                <a:cubicBezTo>
                  <a:pt x="4374890" y="693543"/>
                  <a:pt x="4368389" y="726054"/>
                  <a:pt x="4356927" y="751077"/>
                </a:cubicBezTo>
                <a:cubicBezTo>
                  <a:pt x="4346156" y="774964"/>
                  <a:pt x="4325598" y="800767"/>
                  <a:pt x="4295253" y="828484"/>
                </a:cubicBezTo>
                <a:lnTo>
                  <a:pt x="4286944" y="823120"/>
                </a:lnTo>
                <a:cubicBezTo>
                  <a:pt x="4304065" y="785293"/>
                  <a:pt x="4315146" y="754922"/>
                  <a:pt x="4320187" y="732007"/>
                </a:cubicBezTo>
                <a:cubicBezTo>
                  <a:pt x="4325451" y="707965"/>
                  <a:pt x="4328083" y="673940"/>
                  <a:pt x="4328083" y="629931"/>
                </a:cubicBezTo>
                <a:lnTo>
                  <a:pt x="4328083" y="592931"/>
                </a:lnTo>
                <a:lnTo>
                  <a:pt x="4291090" y="592931"/>
                </a:lnTo>
                <a:lnTo>
                  <a:pt x="4291090" y="577926"/>
                </a:lnTo>
                <a:lnTo>
                  <a:pt x="4362048" y="577926"/>
                </a:lnTo>
                <a:lnTo>
                  <a:pt x="4360843" y="577333"/>
                </a:lnTo>
                <a:cubicBezTo>
                  <a:pt x="4357777" y="574936"/>
                  <a:pt x="4355881" y="571342"/>
                  <a:pt x="4355154" y="566549"/>
                </a:cubicBezTo>
                <a:cubicBezTo>
                  <a:pt x="4352467" y="548396"/>
                  <a:pt x="4346474" y="531514"/>
                  <a:pt x="4337175" y="515905"/>
                </a:cubicBezTo>
                <a:lnTo>
                  <a:pt x="4341883" y="510266"/>
                </a:lnTo>
                <a:cubicBezTo>
                  <a:pt x="4365158" y="515523"/>
                  <a:pt x="4379998" y="521285"/>
                  <a:pt x="4386404" y="527551"/>
                </a:cubicBezTo>
                <a:cubicBezTo>
                  <a:pt x="4398622" y="534655"/>
                  <a:pt x="4404731" y="542975"/>
                  <a:pt x="4404731" y="552513"/>
                </a:cubicBezTo>
                <a:cubicBezTo>
                  <a:pt x="4404731" y="559793"/>
                  <a:pt x="4401579" y="566320"/>
                  <a:pt x="4395275" y="572094"/>
                </a:cubicBezTo>
                <a:lnTo>
                  <a:pt x="4386264" y="577926"/>
                </a:lnTo>
                <a:lnTo>
                  <a:pt x="4405424" y="577926"/>
                </a:lnTo>
                <a:lnTo>
                  <a:pt x="4427241" y="549914"/>
                </a:lnTo>
                <a:lnTo>
                  <a:pt x="4468437" y="578047"/>
                </a:lnTo>
                <a:lnTo>
                  <a:pt x="4471111" y="582738"/>
                </a:lnTo>
                <a:lnTo>
                  <a:pt x="4476163" y="553724"/>
                </a:lnTo>
                <a:cubicBezTo>
                  <a:pt x="4477543" y="542656"/>
                  <a:pt x="4478233" y="527997"/>
                  <a:pt x="4478233" y="509748"/>
                </a:cubicBezTo>
                <a:close/>
                <a:moveTo>
                  <a:pt x="4203949" y="509429"/>
                </a:moveTo>
                <a:lnTo>
                  <a:pt x="4246427" y="538564"/>
                </a:lnTo>
                <a:cubicBezTo>
                  <a:pt x="4248622" y="540396"/>
                  <a:pt x="4249720" y="542604"/>
                  <a:pt x="4249720" y="545189"/>
                </a:cubicBezTo>
                <a:cubicBezTo>
                  <a:pt x="4248975" y="550809"/>
                  <a:pt x="4244307" y="553917"/>
                  <a:pt x="4235716" y="554512"/>
                </a:cubicBezTo>
                <a:lnTo>
                  <a:pt x="4176774" y="554512"/>
                </a:lnTo>
                <a:lnTo>
                  <a:pt x="4176774" y="645239"/>
                </a:lnTo>
                <a:lnTo>
                  <a:pt x="4188283" y="645239"/>
                </a:lnTo>
                <a:lnTo>
                  <a:pt x="4213563" y="612392"/>
                </a:lnTo>
                <a:lnTo>
                  <a:pt x="4259395" y="644727"/>
                </a:lnTo>
                <a:cubicBezTo>
                  <a:pt x="4261242" y="646269"/>
                  <a:pt x="4262165" y="648332"/>
                  <a:pt x="4262165" y="650916"/>
                </a:cubicBezTo>
                <a:cubicBezTo>
                  <a:pt x="4261420" y="656537"/>
                  <a:pt x="4256752" y="659644"/>
                  <a:pt x="4248162" y="660239"/>
                </a:cubicBezTo>
                <a:lnTo>
                  <a:pt x="4176774" y="660239"/>
                </a:lnTo>
                <a:lnTo>
                  <a:pt x="4176774" y="706913"/>
                </a:lnTo>
                <a:cubicBezTo>
                  <a:pt x="4177196" y="739597"/>
                  <a:pt x="4177657" y="774630"/>
                  <a:pt x="4178156" y="812013"/>
                </a:cubicBezTo>
                <a:cubicBezTo>
                  <a:pt x="4178156" y="817601"/>
                  <a:pt x="4175167" y="820963"/>
                  <a:pt x="4169191" y="822101"/>
                </a:cubicBezTo>
                <a:cubicBezTo>
                  <a:pt x="4155520" y="824825"/>
                  <a:pt x="4141658" y="825914"/>
                  <a:pt x="4127605" y="825367"/>
                </a:cubicBezTo>
                <a:lnTo>
                  <a:pt x="4127605" y="660239"/>
                </a:lnTo>
                <a:lnTo>
                  <a:pt x="4060671" y="660239"/>
                </a:lnTo>
                <a:cubicBezTo>
                  <a:pt x="4060231" y="701025"/>
                  <a:pt x="4051793" y="734702"/>
                  <a:pt x="4035357" y="761269"/>
                </a:cubicBezTo>
                <a:cubicBezTo>
                  <a:pt x="4019065" y="787969"/>
                  <a:pt x="3988254" y="810185"/>
                  <a:pt x="3942923" y="827916"/>
                </a:cubicBezTo>
                <a:lnTo>
                  <a:pt x="3937609" y="819607"/>
                </a:lnTo>
                <a:cubicBezTo>
                  <a:pt x="3966273" y="791938"/>
                  <a:pt x="3985611" y="766730"/>
                  <a:pt x="3995622" y="743984"/>
                </a:cubicBezTo>
                <a:cubicBezTo>
                  <a:pt x="4004899" y="722717"/>
                  <a:pt x="4009992" y="694802"/>
                  <a:pt x="4010902" y="660239"/>
                </a:cubicBezTo>
                <a:lnTo>
                  <a:pt x="3931040" y="660239"/>
                </a:lnTo>
                <a:lnTo>
                  <a:pt x="3931040" y="645223"/>
                </a:lnTo>
                <a:lnTo>
                  <a:pt x="4011249" y="645223"/>
                </a:lnTo>
                <a:lnTo>
                  <a:pt x="4011249" y="639039"/>
                </a:lnTo>
                <a:lnTo>
                  <a:pt x="4011249" y="554528"/>
                </a:lnTo>
                <a:lnTo>
                  <a:pt x="3947637" y="554528"/>
                </a:lnTo>
                <a:lnTo>
                  <a:pt x="3947637" y="539512"/>
                </a:lnTo>
                <a:lnTo>
                  <a:pt x="4179703" y="539512"/>
                </a:lnTo>
                <a:close/>
                <a:moveTo>
                  <a:pt x="5511349" y="509385"/>
                </a:moveTo>
                <a:lnTo>
                  <a:pt x="5554262" y="536532"/>
                </a:lnTo>
                <a:cubicBezTo>
                  <a:pt x="5557188" y="538361"/>
                  <a:pt x="5558651" y="540657"/>
                  <a:pt x="5558651" y="543421"/>
                </a:cubicBezTo>
                <a:cubicBezTo>
                  <a:pt x="5557895" y="549104"/>
                  <a:pt x="5553201" y="552096"/>
                  <a:pt x="5544570" y="552397"/>
                </a:cubicBezTo>
                <a:lnTo>
                  <a:pt x="5476888" y="552397"/>
                </a:lnTo>
                <a:cubicBezTo>
                  <a:pt x="5469642" y="564335"/>
                  <a:pt x="5460629" y="576397"/>
                  <a:pt x="5449850" y="588581"/>
                </a:cubicBezTo>
                <a:cubicBezTo>
                  <a:pt x="5442711" y="596672"/>
                  <a:pt x="5432765" y="605081"/>
                  <a:pt x="5420016" y="613807"/>
                </a:cubicBezTo>
                <a:lnTo>
                  <a:pt x="5494906" y="610299"/>
                </a:lnTo>
                <a:cubicBezTo>
                  <a:pt x="5490974" y="603166"/>
                  <a:pt x="5483368" y="591737"/>
                  <a:pt x="5472086" y="576010"/>
                </a:cubicBezTo>
                <a:lnTo>
                  <a:pt x="5477742" y="569550"/>
                </a:lnTo>
                <a:cubicBezTo>
                  <a:pt x="5507037" y="580211"/>
                  <a:pt x="5527246" y="590274"/>
                  <a:pt x="5538370" y="599738"/>
                </a:cubicBezTo>
                <a:cubicBezTo>
                  <a:pt x="5548205" y="608060"/>
                  <a:pt x="5553122" y="617728"/>
                  <a:pt x="5553122" y="628741"/>
                </a:cubicBezTo>
                <a:cubicBezTo>
                  <a:pt x="5553122" y="636906"/>
                  <a:pt x="5549989" y="643991"/>
                  <a:pt x="5543723" y="649997"/>
                </a:cubicBezTo>
                <a:cubicBezTo>
                  <a:pt x="5537540" y="655922"/>
                  <a:pt x="5530048" y="658885"/>
                  <a:pt x="5521244" y="658885"/>
                </a:cubicBezTo>
                <a:cubicBezTo>
                  <a:pt x="5516641" y="658885"/>
                  <a:pt x="5512972" y="657669"/>
                  <a:pt x="5510236" y="655239"/>
                </a:cubicBezTo>
                <a:cubicBezTo>
                  <a:pt x="5507593" y="652886"/>
                  <a:pt x="5505738" y="649305"/>
                  <a:pt x="5504669" y="644496"/>
                </a:cubicBezTo>
                <a:cubicBezTo>
                  <a:pt x="5503811" y="641412"/>
                  <a:pt x="5502641" y="636759"/>
                  <a:pt x="5501162" y="630536"/>
                </a:cubicBezTo>
                <a:cubicBezTo>
                  <a:pt x="5483630" y="636718"/>
                  <a:pt x="5466813" y="642017"/>
                  <a:pt x="5450710" y="646433"/>
                </a:cubicBezTo>
                <a:lnTo>
                  <a:pt x="5443078" y="648184"/>
                </a:lnTo>
                <a:lnTo>
                  <a:pt x="5485831" y="651792"/>
                </a:lnTo>
                <a:cubicBezTo>
                  <a:pt x="5490728" y="652122"/>
                  <a:pt x="5494240" y="654705"/>
                  <a:pt x="5496365" y="659540"/>
                </a:cubicBezTo>
                <a:cubicBezTo>
                  <a:pt x="5494629" y="666911"/>
                  <a:pt x="5490365" y="672130"/>
                  <a:pt x="5483573" y="675195"/>
                </a:cubicBezTo>
                <a:lnTo>
                  <a:pt x="5483573" y="696341"/>
                </a:lnTo>
                <a:lnTo>
                  <a:pt x="5493012" y="696341"/>
                </a:lnTo>
                <a:lnTo>
                  <a:pt x="5513056" y="670404"/>
                </a:lnTo>
                <a:lnTo>
                  <a:pt x="5551090" y="695735"/>
                </a:lnTo>
                <a:cubicBezTo>
                  <a:pt x="5553330" y="697600"/>
                  <a:pt x="5554449" y="699837"/>
                  <a:pt x="5554449" y="702448"/>
                </a:cubicBezTo>
                <a:cubicBezTo>
                  <a:pt x="5553323" y="708079"/>
                  <a:pt x="5548625" y="711043"/>
                  <a:pt x="5540358" y="711341"/>
                </a:cubicBezTo>
                <a:lnTo>
                  <a:pt x="5483573" y="711341"/>
                </a:lnTo>
                <a:lnTo>
                  <a:pt x="5483573" y="751655"/>
                </a:lnTo>
                <a:cubicBezTo>
                  <a:pt x="5506242" y="749654"/>
                  <a:pt x="5529609" y="747235"/>
                  <a:pt x="5553673" y="744397"/>
                </a:cubicBezTo>
                <a:lnTo>
                  <a:pt x="5556178" y="757481"/>
                </a:lnTo>
                <a:cubicBezTo>
                  <a:pt x="5489056" y="781497"/>
                  <a:pt x="5435265" y="797861"/>
                  <a:pt x="5394806" y="806573"/>
                </a:cubicBezTo>
                <a:cubicBezTo>
                  <a:pt x="5392424" y="817303"/>
                  <a:pt x="5387534" y="822668"/>
                  <a:pt x="5380137" y="822668"/>
                </a:cubicBezTo>
                <a:cubicBezTo>
                  <a:pt x="5376146" y="822668"/>
                  <a:pt x="5373099" y="819816"/>
                  <a:pt x="5370995" y="814111"/>
                </a:cubicBezTo>
                <a:lnTo>
                  <a:pt x="5356210" y="758924"/>
                </a:lnTo>
                <a:cubicBezTo>
                  <a:pt x="5371691" y="758924"/>
                  <a:pt x="5387361" y="758489"/>
                  <a:pt x="5403221" y="757619"/>
                </a:cubicBezTo>
                <a:cubicBezTo>
                  <a:pt x="5413581" y="757145"/>
                  <a:pt x="5423610" y="756528"/>
                  <a:pt x="5433309" y="755768"/>
                </a:cubicBezTo>
                <a:lnTo>
                  <a:pt x="5433309" y="711341"/>
                </a:lnTo>
                <a:lnTo>
                  <a:pt x="5366585" y="711341"/>
                </a:lnTo>
                <a:lnTo>
                  <a:pt x="5366585" y="696341"/>
                </a:lnTo>
                <a:lnTo>
                  <a:pt x="5433309" y="696341"/>
                </a:lnTo>
                <a:cubicBezTo>
                  <a:pt x="5433309" y="697291"/>
                  <a:pt x="5433050" y="688322"/>
                  <a:pt x="5432531" y="669436"/>
                </a:cubicBezTo>
                <a:lnTo>
                  <a:pt x="5432021" y="650722"/>
                </a:lnTo>
                <a:lnTo>
                  <a:pt x="5404542" y="657029"/>
                </a:lnTo>
                <a:cubicBezTo>
                  <a:pt x="5403610" y="661302"/>
                  <a:pt x="5401730" y="665208"/>
                  <a:pt x="5398904" y="668747"/>
                </a:cubicBezTo>
                <a:cubicBezTo>
                  <a:pt x="5397193" y="670700"/>
                  <a:pt x="5394412" y="671676"/>
                  <a:pt x="5390560" y="671676"/>
                </a:cubicBezTo>
                <a:cubicBezTo>
                  <a:pt x="5386801" y="671676"/>
                  <a:pt x="5384344" y="669487"/>
                  <a:pt x="5383187" y="665107"/>
                </a:cubicBezTo>
                <a:lnTo>
                  <a:pt x="5366293" y="617106"/>
                </a:lnTo>
                <a:cubicBezTo>
                  <a:pt x="5375996" y="615935"/>
                  <a:pt x="5382591" y="614114"/>
                  <a:pt x="5386078" y="611643"/>
                </a:cubicBezTo>
                <a:cubicBezTo>
                  <a:pt x="5388843" y="609657"/>
                  <a:pt x="5391844" y="605854"/>
                  <a:pt x="5395082" y="600233"/>
                </a:cubicBezTo>
                <a:cubicBezTo>
                  <a:pt x="5406455" y="580442"/>
                  <a:pt x="5414030" y="564497"/>
                  <a:pt x="5417808" y="552397"/>
                </a:cubicBezTo>
                <a:lnTo>
                  <a:pt x="5361106" y="552397"/>
                </a:lnTo>
                <a:lnTo>
                  <a:pt x="5361106" y="537397"/>
                </a:lnTo>
                <a:lnTo>
                  <a:pt x="5489983" y="537397"/>
                </a:lnTo>
                <a:close/>
                <a:moveTo>
                  <a:pt x="5077089" y="508884"/>
                </a:moveTo>
                <a:lnTo>
                  <a:pt x="5128599" y="528708"/>
                </a:lnTo>
                <a:cubicBezTo>
                  <a:pt x="5134025" y="530404"/>
                  <a:pt x="5136738" y="533269"/>
                  <a:pt x="5136738" y="537303"/>
                </a:cubicBezTo>
                <a:cubicBezTo>
                  <a:pt x="5136738" y="543728"/>
                  <a:pt x="5129965" y="547946"/>
                  <a:pt x="5116418" y="549958"/>
                </a:cubicBezTo>
                <a:cubicBezTo>
                  <a:pt x="5109974" y="558171"/>
                  <a:pt x="5102917" y="566020"/>
                  <a:pt x="5095249" y="573506"/>
                </a:cubicBezTo>
                <a:lnTo>
                  <a:pt x="5086564" y="580976"/>
                </a:lnTo>
                <a:lnTo>
                  <a:pt x="5139436" y="601792"/>
                </a:lnTo>
                <a:cubicBezTo>
                  <a:pt x="5142292" y="602944"/>
                  <a:pt x="5144184" y="603983"/>
                  <a:pt x="5145113" y="604908"/>
                </a:cubicBezTo>
                <a:cubicBezTo>
                  <a:pt x="5146732" y="606527"/>
                  <a:pt x="5147542" y="608423"/>
                  <a:pt x="5147542" y="610597"/>
                </a:cubicBezTo>
                <a:cubicBezTo>
                  <a:pt x="5147542" y="617623"/>
                  <a:pt x="5140737" y="621639"/>
                  <a:pt x="5127128" y="622645"/>
                </a:cubicBezTo>
                <a:cubicBezTo>
                  <a:pt x="5113615" y="638820"/>
                  <a:pt x="5101748" y="650201"/>
                  <a:pt x="5091528" y="656786"/>
                </a:cubicBezTo>
                <a:lnTo>
                  <a:pt x="5107271" y="657601"/>
                </a:lnTo>
                <a:cubicBezTo>
                  <a:pt x="5112220" y="658013"/>
                  <a:pt x="5114695" y="660195"/>
                  <a:pt x="5114695" y="664149"/>
                </a:cubicBezTo>
                <a:cubicBezTo>
                  <a:pt x="5114353" y="670026"/>
                  <a:pt x="5110205" y="675124"/>
                  <a:pt x="5102250" y="679441"/>
                </a:cubicBezTo>
                <a:lnTo>
                  <a:pt x="5102250" y="812244"/>
                </a:lnTo>
                <a:cubicBezTo>
                  <a:pt x="5102481" y="820956"/>
                  <a:pt x="5098091" y="825875"/>
                  <a:pt x="5089078" y="827002"/>
                </a:cubicBezTo>
                <a:cubicBezTo>
                  <a:pt x="5076196" y="829135"/>
                  <a:pt x="5062793" y="829923"/>
                  <a:pt x="5048868" y="829365"/>
                </a:cubicBezTo>
                <a:cubicBezTo>
                  <a:pt x="5050711" y="766262"/>
                  <a:pt x="5051632" y="728373"/>
                  <a:pt x="5051632" y="715697"/>
                </a:cubicBezTo>
                <a:lnTo>
                  <a:pt x="5051632" y="691219"/>
                </a:lnTo>
                <a:cubicBezTo>
                  <a:pt x="5041181" y="701708"/>
                  <a:pt x="5027168" y="711734"/>
                  <a:pt x="5009595" y="721297"/>
                </a:cubicBezTo>
                <a:lnTo>
                  <a:pt x="5003923" y="713604"/>
                </a:lnTo>
                <a:cubicBezTo>
                  <a:pt x="5020869" y="693832"/>
                  <a:pt x="5037629" y="670590"/>
                  <a:pt x="5054204" y="643879"/>
                </a:cubicBezTo>
                <a:cubicBezTo>
                  <a:pt x="5062084" y="631091"/>
                  <a:pt x="5068682" y="619440"/>
                  <a:pt x="5073999" y="608926"/>
                </a:cubicBezTo>
                <a:lnTo>
                  <a:pt x="5085710" y="581711"/>
                </a:lnTo>
                <a:lnTo>
                  <a:pt x="5070409" y="594873"/>
                </a:lnTo>
                <a:cubicBezTo>
                  <a:pt x="5052625" y="608390"/>
                  <a:pt x="5032394" y="620452"/>
                  <a:pt x="5009716" y="631059"/>
                </a:cubicBezTo>
                <a:lnTo>
                  <a:pt x="5004881" y="622414"/>
                </a:lnTo>
                <a:cubicBezTo>
                  <a:pt x="5039889" y="582689"/>
                  <a:pt x="5063958" y="544846"/>
                  <a:pt x="5077089" y="508884"/>
                </a:cubicBezTo>
                <a:close/>
                <a:moveTo>
                  <a:pt x="3016011" y="508597"/>
                </a:moveTo>
                <a:lnTo>
                  <a:pt x="3068143" y="517254"/>
                </a:lnTo>
                <a:cubicBezTo>
                  <a:pt x="3071277" y="517951"/>
                  <a:pt x="3073500" y="518955"/>
                  <a:pt x="3074811" y="520266"/>
                </a:cubicBezTo>
                <a:cubicBezTo>
                  <a:pt x="3076202" y="521650"/>
                  <a:pt x="3076898" y="523546"/>
                  <a:pt x="3076898" y="525954"/>
                </a:cubicBezTo>
                <a:cubicBezTo>
                  <a:pt x="3076898" y="532397"/>
                  <a:pt x="3071611" y="536371"/>
                  <a:pt x="3061039" y="537876"/>
                </a:cubicBezTo>
                <a:cubicBezTo>
                  <a:pt x="3058150" y="543071"/>
                  <a:pt x="3054792" y="547258"/>
                  <a:pt x="3050967" y="550437"/>
                </a:cubicBezTo>
                <a:lnTo>
                  <a:pt x="3099591" y="550437"/>
                </a:lnTo>
                <a:lnTo>
                  <a:pt x="3118892" y="527612"/>
                </a:lnTo>
                <a:lnTo>
                  <a:pt x="3163749" y="555112"/>
                </a:lnTo>
                <a:cubicBezTo>
                  <a:pt x="3168077" y="557909"/>
                  <a:pt x="3170241" y="560982"/>
                  <a:pt x="3170241" y="564330"/>
                </a:cubicBezTo>
                <a:cubicBezTo>
                  <a:pt x="3170241" y="571268"/>
                  <a:pt x="3163906" y="575497"/>
                  <a:pt x="3151238" y="577017"/>
                </a:cubicBezTo>
                <a:cubicBezTo>
                  <a:pt x="3126865" y="607084"/>
                  <a:pt x="3099848" y="630175"/>
                  <a:pt x="3070185" y="646291"/>
                </a:cubicBezTo>
                <a:cubicBezTo>
                  <a:pt x="3048475" y="658023"/>
                  <a:pt x="3021870" y="667576"/>
                  <a:pt x="2990371" y="674951"/>
                </a:cubicBezTo>
                <a:lnTo>
                  <a:pt x="2957723" y="681502"/>
                </a:lnTo>
                <a:lnTo>
                  <a:pt x="2957723" y="688235"/>
                </a:lnTo>
                <a:lnTo>
                  <a:pt x="3083286" y="688235"/>
                </a:lnTo>
                <a:cubicBezTo>
                  <a:pt x="3083054" y="674288"/>
                  <a:pt x="3082709" y="658036"/>
                  <a:pt x="3082250" y="639479"/>
                </a:cubicBezTo>
                <a:lnTo>
                  <a:pt x="3136893" y="644066"/>
                </a:lnTo>
                <a:cubicBezTo>
                  <a:pt x="3143424" y="644716"/>
                  <a:pt x="3146689" y="647243"/>
                  <a:pt x="3146689" y="651649"/>
                </a:cubicBezTo>
                <a:cubicBezTo>
                  <a:pt x="3146689" y="654879"/>
                  <a:pt x="3145193" y="657660"/>
                  <a:pt x="3142201" y="659991"/>
                </a:cubicBezTo>
                <a:cubicBezTo>
                  <a:pt x="3139845" y="661823"/>
                  <a:pt x="3136731" y="663530"/>
                  <a:pt x="3132862" y="665112"/>
                </a:cubicBezTo>
                <a:lnTo>
                  <a:pt x="3132862" y="682695"/>
                </a:lnTo>
                <a:lnTo>
                  <a:pt x="3141645" y="665410"/>
                </a:lnTo>
                <a:lnTo>
                  <a:pt x="3176987" y="688505"/>
                </a:lnTo>
                <a:cubicBezTo>
                  <a:pt x="3179835" y="690289"/>
                  <a:pt x="3181260" y="692295"/>
                  <a:pt x="3181260" y="694523"/>
                </a:cubicBezTo>
                <a:cubicBezTo>
                  <a:pt x="3180830" y="699718"/>
                  <a:pt x="3176504" y="702622"/>
                  <a:pt x="3168281" y="703235"/>
                </a:cubicBezTo>
                <a:lnTo>
                  <a:pt x="3132862" y="703235"/>
                </a:lnTo>
                <a:lnTo>
                  <a:pt x="3132862" y="708009"/>
                </a:lnTo>
                <a:cubicBezTo>
                  <a:pt x="3132862" y="712418"/>
                  <a:pt x="3133304" y="737624"/>
                  <a:pt x="3134189" y="783626"/>
                </a:cubicBezTo>
                <a:cubicBezTo>
                  <a:pt x="3134685" y="797819"/>
                  <a:pt x="3129809" y="808504"/>
                  <a:pt x="3119563" y="815681"/>
                </a:cubicBezTo>
                <a:cubicBezTo>
                  <a:pt x="3109152" y="822942"/>
                  <a:pt x="3090804" y="827639"/>
                  <a:pt x="3064519" y="829772"/>
                </a:cubicBezTo>
                <a:cubicBezTo>
                  <a:pt x="3063499" y="815433"/>
                  <a:pt x="3060582" y="806059"/>
                  <a:pt x="3055769" y="801650"/>
                </a:cubicBezTo>
                <a:cubicBezTo>
                  <a:pt x="3050556" y="796653"/>
                  <a:pt x="3039445" y="791888"/>
                  <a:pt x="3022437" y="787354"/>
                </a:cubicBezTo>
                <a:lnTo>
                  <a:pt x="3023662" y="777758"/>
                </a:lnTo>
                <a:lnTo>
                  <a:pt x="3022547" y="777993"/>
                </a:lnTo>
                <a:cubicBezTo>
                  <a:pt x="3017144" y="777993"/>
                  <a:pt x="3012959" y="776512"/>
                  <a:pt x="3009992" y="773549"/>
                </a:cubicBezTo>
                <a:cubicBezTo>
                  <a:pt x="3007268" y="770825"/>
                  <a:pt x="3004900" y="765816"/>
                  <a:pt x="3002889" y="758522"/>
                </a:cubicBezTo>
                <a:cubicBezTo>
                  <a:pt x="2997676" y="740163"/>
                  <a:pt x="2990378" y="722885"/>
                  <a:pt x="2980994" y="706688"/>
                </a:cubicBezTo>
                <a:lnTo>
                  <a:pt x="2983820" y="703235"/>
                </a:lnTo>
                <a:lnTo>
                  <a:pt x="2957723" y="703235"/>
                </a:lnTo>
                <a:lnTo>
                  <a:pt x="2957723" y="812156"/>
                </a:lnTo>
                <a:cubicBezTo>
                  <a:pt x="2957723" y="816228"/>
                  <a:pt x="2956862" y="819295"/>
                  <a:pt x="2955141" y="821358"/>
                </a:cubicBezTo>
                <a:cubicBezTo>
                  <a:pt x="2953276" y="823524"/>
                  <a:pt x="2950440" y="825192"/>
                  <a:pt x="2946633" y="826363"/>
                </a:cubicBezTo>
                <a:cubicBezTo>
                  <a:pt x="2936412" y="828922"/>
                  <a:pt x="2923466" y="830202"/>
                  <a:pt x="2907794" y="830202"/>
                </a:cubicBezTo>
                <a:cubicBezTo>
                  <a:pt x="2909179" y="781292"/>
                  <a:pt x="2909870" y="737477"/>
                  <a:pt x="2909870" y="698758"/>
                </a:cubicBezTo>
                <a:lnTo>
                  <a:pt x="2909870" y="697783"/>
                </a:lnTo>
                <a:cubicBezTo>
                  <a:pt x="2899059" y="712828"/>
                  <a:pt x="2889193" y="724386"/>
                  <a:pt x="2880272" y="732459"/>
                </a:cubicBezTo>
                <a:cubicBezTo>
                  <a:pt x="2880272" y="744147"/>
                  <a:pt x="2876677" y="749992"/>
                  <a:pt x="2869485" y="749992"/>
                </a:cubicBezTo>
                <a:cubicBezTo>
                  <a:pt x="2865612" y="749992"/>
                  <a:pt x="2862302" y="746791"/>
                  <a:pt x="2859556" y="740388"/>
                </a:cubicBezTo>
                <a:lnTo>
                  <a:pt x="2841412" y="690608"/>
                </a:lnTo>
                <a:cubicBezTo>
                  <a:pt x="2861104" y="686464"/>
                  <a:pt x="2883923" y="678942"/>
                  <a:pt x="2909870" y="668042"/>
                </a:cubicBezTo>
                <a:lnTo>
                  <a:pt x="2909870" y="622691"/>
                </a:lnTo>
                <a:lnTo>
                  <a:pt x="2907477" y="635770"/>
                </a:lnTo>
                <a:cubicBezTo>
                  <a:pt x="2903610" y="647218"/>
                  <a:pt x="2895438" y="653138"/>
                  <a:pt x="2882960" y="653532"/>
                </a:cubicBezTo>
                <a:cubicBezTo>
                  <a:pt x="2872031" y="653763"/>
                  <a:pt x="2865873" y="647666"/>
                  <a:pt x="2864485" y="635239"/>
                </a:cubicBezTo>
                <a:cubicBezTo>
                  <a:pt x="2861761" y="610720"/>
                  <a:pt x="2856460" y="588497"/>
                  <a:pt x="2848582" y="568570"/>
                </a:cubicBezTo>
                <a:lnTo>
                  <a:pt x="2855013" y="563510"/>
                </a:lnTo>
                <a:cubicBezTo>
                  <a:pt x="2876350" y="577228"/>
                  <a:pt x="2891012" y="588789"/>
                  <a:pt x="2899001" y="598190"/>
                </a:cubicBezTo>
                <a:cubicBezTo>
                  <a:pt x="2902637" y="602452"/>
                  <a:pt x="2905364" y="606608"/>
                  <a:pt x="2907182" y="610656"/>
                </a:cubicBezTo>
                <a:lnTo>
                  <a:pt x="2909870" y="622313"/>
                </a:lnTo>
                <a:lnTo>
                  <a:pt x="2909870" y="595035"/>
                </a:lnTo>
                <a:cubicBezTo>
                  <a:pt x="2909870" y="561958"/>
                  <a:pt x="2909410" y="533702"/>
                  <a:pt x="2908488" y="510266"/>
                </a:cubicBezTo>
                <a:lnTo>
                  <a:pt x="2962668" y="514836"/>
                </a:lnTo>
                <a:cubicBezTo>
                  <a:pt x="2969052" y="515170"/>
                  <a:pt x="2972244" y="517703"/>
                  <a:pt x="2972244" y="522435"/>
                </a:cubicBezTo>
                <a:cubicBezTo>
                  <a:pt x="2972244" y="528368"/>
                  <a:pt x="2967404" y="533408"/>
                  <a:pt x="2957723" y="537557"/>
                </a:cubicBezTo>
                <a:lnTo>
                  <a:pt x="2957723" y="669682"/>
                </a:lnTo>
                <a:lnTo>
                  <a:pt x="2995873" y="652670"/>
                </a:lnTo>
                <a:cubicBezTo>
                  <a:pt x="3008665" y="646562"/>
                  <a:pt x="3020416" y="640513"/>
                  <a:pt x="3031127" y="634523"/>
                </a:cubicBezTo>
                <a:cubicBezTo>
                  <a:pt x="3025760" y="634486"/>
                  <a:pt x="3022322" y="630700"/>
                  <a:pt x="3020813" y="623163"/>
                </a:cubicBezTo>
                <a:cubicBezTo>
                  <a:pt x="3018184" y="613071"/>
                  <a:pt x="3015519" y="605006"/>
                  <a:pt x="3012817" y="598967"/>
                </a:cubicBezTo>
                <a:cubicBezTo>
                  <a:pt x="3002659" y="610615"/>
                  <a:pt x="2987551" y="622601"/>
                  <a:pt x="2967492" y="634925"/>
                </a:cubicBezTo>
                <a:lnTo>
                  <a:pt x="2960251" y="628268"/>
                </a:lnTo>
                <a:cubicBezTo>
                  <a:pt x="2978254" y="600096"/>
                  <a:pt x="2991598" y="576065"/>
                  <a:pt x="3000284" y="556175"/>
                </a:cubicBezTo>
                <a:cubicBezTo>
                  <a:pt x="3006356" y="542008"/>
                  <a:pt x="3011598" y="526149"/>
                  <a:pt x="3016011" y="508597"/>
                </a:cubicBezTo>
                <a:close/>
                <a:moveTo>
                  <a:pt x="3387488" y="507947"/>
                </a:moveTo>
                <a:lnTo>
                  <a:pt x="3448474" y="518851"/>
                </a:lnTo>
                <a:cubicBezTo>
                  <a:pt x="3454271" y="520462"/>
                  <a:pt x="3457169" y="523188"/>
                  <a:pt x="3457169" y="527028"/>
                </a:cubicBezTo>
                <a:cubicBezTo>
                  <a:pt x="3457169" y="533515"/>
                  <a:pt x="3451585" y="538091"/>
                  <a:pt x="3440418" y="540756"/>
                </a:cubicBezTo>
                <a:cubicBezTo>
                  <a:pt x="3433387" y="561637"/>
                  <a:pt x="3426756" y="577669"/>
                  <a:pt x="3420522" y="588851"/>
                </a:cubicBezTo>
                <a:lnTo>
                  <a:pt x="3472141" y="588851"/>
                </a:lnTo>
                <a:lnTo>
                  <a:pt x="3494608" y="559803"/>
                </a:lnTo>
                <a:lnTo>
                  <a:pt x="3537478" y="588482"/>
                </a:lnTo>
                <a:cubicBezTo>
                  <a:pt x="3539948" y="590336"/>
                  <a:pt x="3541184" y="592495"/>
                  <a:pt x="3541184" y="594958"/>
                </a:cubicBezTo>
                <a:cubicBezTo>
                  <a:pt x="3540420" y="600299"/>
                  <a:pt x="3535640" y="603262"/>
                  <a:pt x="3526844" y="603846"/>
                </a:cubicBezTo>
                <a:lnTo>
                  <a:pt x="3507252" y="603846"/>
                </a:lnTo>
                <a:cubicBezTo>
                  <a:pt x="3501187" y="658200"/>
                  <a:pt x="3486337" y="701390"/>
                  <a:pt x="3462703" y="733417"/>
                </a:cubicBezTo>
                <a:cubicBezTo>
                  <a:pt x="3482222" y="749489"/>
                  <a:pt x="3509535" y="761262"/>
                  <a:pt x="3544642" y="768736"/>
                </a:cubicBezTo>
                <a:lnTo>
                  <a:pt x="3543232" y="779441"/>
                </a:lnTo>
                <a:cubicBezTo>
                  <a:pt x="3536206" y="782701"/>
                  <a:pt x="3530315" y="787729"/>
                  <a:pt x="3525561" y="794524"/>
                </a:cubicBezTo>
                <a:cubicBezTo>
                  <a:pt x="3520668" y="801125"/>
                  <a:pt x="3515321" y="811782"/>
                  <a:pt x="3509520" y="826496"/>
                </a:cubicBezTo>
                <a:cubicBezTo>
                  <a:pt x="3473745" y="811327"/>
                  <a:pt x="3447671" y="791965"/>
                  <a:pt x="3431299" y="768412"/>
                </a:cubicBezTo>
                <a:cubicBezTo>
                  <a:pt x="3402844" y="795163"/>
                  <a:pt x="3360485" y="816253"/>
                  <a:pt x="3304222" y="831683"/>
                </a:cubicBezTo>
                <a:lnTo>
                  <a:pt x="3299381" y="821116"/>
                </a:lnTo>
                <a:cubicBezTo>
                  <a:pt x="3349096" y="793399"/>
                  <a:pt x="3385628" y="763502"/>
                  <a:pt x="3408980" y="731423"/>
                </a:cubicBezTo>
                <a:cubicBezTo>
                  <a:pt x="3398657" y="709243"/>
                  <a:pt x="3391146" y="680432"/>
                  <a:pt x="3386447" y="644991"/>
                </a:cubicBezTo>
                <a:cubicBezTo>
                  <a:pt x="3379527" y="658974"/>
                  <a:pt x="3366942" y="675223"/>
                  <a:pt x="3348694" y="693736"/>
                </a:cubicBezTo>
                <a:lnTo>
                  <a:pt x="3339486" y="688081"/>
                </a:lnTo>
                <a:lnTo>
                  <a:pt x="3353316" y="646122"/>
                </a:lnTo>
                <a:lnTo>
                  <a:pt x="3353407" y="645999"/>
                </a:lnTo>
                <a:lnTo>
                  <a:pt x="3353404" y="645855"/>
                </a:lnTo>
                <a:lnTo>
                  <a:pt x="3379646" y="566241"/>
                </a:lnTo>
                <a:cubicBezTo>
                  <a:pt x="3383299" y="546619"/>
                  <a:pt x="3385913" y="527188"/>
                  <a:pt x="3387488" y="507947"/>
                </a:cubicBezTo>
                <a:close/>
                <a:moveTo>
                  <a:pt x="4871257" y="505255"/>
                </a:moveTo>
                <a:lnTo>
                  <a:pt x="4924346" y="508768"/>
                </a:lnTo>
                <a:cubicBezTo>
                  <a:pt x="4931179" y="509113"/>
                  <a:pt x="4934594" y="511653"/>
                  <a:pt x="4934594" y="516389"/>
                </a:cubicBezTo>
                <a:cubicBezTo>
                  <a:pt x="4934594" y="522858"/>
                  <a:pt x="4929639" y="527937"/>
                  <a:pt x="4919726" y="531626"/>
                </a:cubicBezTo>
                <a:lnTo>
                  <a:pt x="4919726" y="570069"/>
                </a:lnTo>
                <a:lnTo>
                  <a:pt x="4934660" y="549512"/>
                </a:lnTo>
                <a:lnTo>
                  <a:pt x="4971522" y="575332"/>
                </a:lnTo>
                <a:cubicBezTo>
                  <a:pt x="4973640" y="577098"/>
                  <a:pt x="4974699" y="579115"/>
                  <a:pt x="4974699" y="581384"/>
                </a:cubicBezTo>
                <a:cubicBezTo>
                  <a:pt x="4974699" y="586729"/>
                  <a:pt x="4970298" y="589402"/>
                  <a:pt x="4961494" y="589402"/>
                </a:cubicBezTo>
                <a:lnTo>
                  <a:pt x="4919726" y="589402"/>
                </a:lnTo>
                <a:lnTo>
                  <a:pt x="4919726" y="655107"/>
                </a:lnTo>
                <a:lnTo>
                  <a:pt x="4920894" y="655107"/>
                </a:lnTo>
                <a:lnTo>
                  <a:pt x="4942403" y="627095"/>
                </a:lnTo>
                <a:lnTo>
                  <a:pt x="4981462" y="655333"/>
                </a:lnTo>
                <a:cubicBezTo>
                  <a:pt x="4983866" y="657333"/>
                  <a:pt x="4985068" y="659353"/>
                  <a:pt x="4985068" y="661390"/>
                </a:cubicBezTo>
                <a:cubicBezTo>
                  <a:pt x="4985068" y="667201"/>
                  <a:pt x="4980551" y="670107"/>
                  <a:pt x="4971516" y="670107"/>
                </a:cubicBezTo>
                <a:lnTo>
                  <a:pt x="4919726" y="670107"/>
                </a:lnTo>
                <a:cubicBezTo>
                  <a:pt x="4919726" y="678635"/>
                  <a:pt x="4919958" y="706869"/>
                  <a:pt x="4920421" y="754810"/>
                </a:cubicBezTo>
                <a:cubicBezTo>
                  <a:pt x="4920421" y="761624"/>
                  <a:pt x="4916280" y="765656"/>
                  <a:pt x="4907997" y="766908"/>
                </a:cubicBezTo>
                <a:cubicBezTo>
                  <a:pt x="4894587" y="769676"/>
                  <a:pt x="4882340" y="770913"/>
                  <a:pt x="4871257" y="770620"/>
                </a:cubicBezTo>
                <a:cubicBezTo>
                  <a:pt x="4872179" y="730531"/>
                  <a:pt x="4872639" y="697027"/>
                  <a:pt x="4872639" y="670107"/>
                </a:cubicBezTo>
                <a:lnTo>
                  <a:pt x="4833575" y="670107"/>
                </a:lnTo>
                <a:cubicBezTo>
                  <a:pt x="4829912" y="691935"/>
                  <a:pt x="4822490" y="710588"/>
                  <a:pt x="4811312" y="726066"/>
                </a:cubicBezTo>
                <a:lnTo>
                  <a:pt x="4762482" y="767569"/>
                </a:lnTo>
                <a:lnTo>
                  <a:pt x="4788973" y="773851"/>
                </a:lnTo>
                <a:cubicBezTo>
                  <a:pt x="4801899" y="775605"/>
                  <a:pt x="4817615" y="776708"/>
                  <a:pt x="4836119" y="777162"/>
                </a:cubicBezTo>
                <a:cubicBezTo>
                  <a:pt x="4878983" y="778076"/>
                  <a:pt x="4930270" y="775291"/>
                  <a:pt x="4989980" y="768808"/>
                </a:cubicBezTo>
                <a:lnTo>
                  <a:pt x="4989980" y="779722"/>
                </a:lnTo>
                <a:cubicBezTo>
                  <a:pt x="4981768" y="783702"/>
                  <a:pt x="4976582" y="787712"/>
                  <a:pt x="4974424" y="791754"/>
                </a:cubicBezTo>
                <a:cubicBezTo>
                  <a:pt x="4971586" y="797455"/>
                  <a:pt x="4969775" y="806736"/>
                  <a:pt x="4968989" y="819596"/>
                </a:cubicBezTo>
                <a:cubicBezTo>
                  <a:pt x="4919635" y="822243"/>
                  <a:pt x="4881530" y="823335"/>
                  <a:pt x="4854676" y="822872"/>
                </a:cubicBezTo>
                <a:cubicBezTo>
                  <a:pt x="4819574" y="822641"/>
                  <a:pt x="4792457" y="818037"/>
                  <a:pt x="4773327" y="809062"/>
                </a:cubicBezTo>
                <a:cubicBezTo>
                  <a:pt x="4754439" y="800214"/>
                  <a:pt x="4739398" y="785111"/>
                  <a:pt x="4728206" y="763753"/>
                </a:cubicBezTo>
                <a:cubicBezTo>
                  <a:pt x="4720702" y="776396"/>
                  <a:pt x="4709079" y="791696"/>
                  <a:pt x="4693337" y="809651"/>
                </a:cubicBezTo>
                <a:cubicBezTo>
                  <a:pt x="4693337" y="815554"/>
                  <a:pt x="4692385" y="820279"/>
                  <a:pt x="4690479" y="823825"/>
                </a:cubicBezTo>
                <a:cubicBezTo>
                  <a:pt x="4688435" y="827569"/>
                  <a:pt x="4685794" y="829442"/>
                  <a:pt x="4682555" y="829442"/>
                </a:cubicBezTo>
                <a:cubicBezTo>
                  <a:pt x="4679226" y="829442"/>
                  <a:pt x="4676316" y="826956"/>
                  <a:pt x="4673827" y="821986"/>
                </a:cubicBezTo>
                <a:lnTo>
                  <a:pt x="4649989" y="771479"/>
                </a:lnTo>
                <a:cubicBezTo>
                  <a:pt x="4664883" y="766919"/>
                  <a:pt x="4679634" y="760194"/>
                  <a:pt x="4694241" y="751302"/>
                </a:cubicBezTo>
                <a:lnTo>
                  <a:pt x="4694241" y="649666"/>
                </a:lnTo>
                <a:lnTo>
                  <a:pt x="4654483" y="649666"/>
                </a:lnTo>
                <a:lnTo>
                  <a:pt x="4654483" y="634666"/>
                </a:lnTo>
                <a:lnTo>
                  <a:pt x="4688629" y="634666"/>
                </a:lnTo>
                <a:lnTo>
                  <a:pt x="4702314" y="610112"/>
                </a:lnTo>
                <a:lnTo>
                  <a:pt x="4750315" y="630123"/>
                </a:lnTo>
                <a:cubicBezTo>
                  <a:pt x="4754973" y="632117"/>
                  <a:pt x="4757303" y="634920"/>
                  <a:pt x="4757303" y="638532"/>
                </a:cubicBezTo>
                <a:cubicBezTo>
                  <a:pt x="4757303" y="644105"/>
                  <a:pt x="4752002" y="649655"/>
                  <a:pt x="4741400" y="655184"/>
                </a:cubicBezTo>
                <a:lnTo>
                  <a:pt x="4741400" y="745019"/>
                </a:lnTo>
                <a:cubicBezTo>
                  <a:pt x="4741400" y="749876"/>
                  <a:pt x="4742829" y="754106"/>
                  <a:pt x="4745689" y="757709"/>
                </a:cubicBezTo>
                <a:lnTo>
                  <a:pt x="4752404" y="762369"/>
                </a:lnTo>
                <a:lnTo>
                  <a:pt x="4767208" y="739155"/>
                </a:lnTo>
                <a:cubicBezTo>
                  <a:pt x="4771623" y="731385"/>
                  <a:pt x="4775190" y="724100"/>
                  <a:pt x="4777908" y="717299"/>
                </a:cubicBezTo>
                <a:cubicBezTo>
                  <a:pt x="4783551" y="703077"/>
                  <a:pt x="4787396" y="687347"/>
                  <a:pt x="4789445" y="670107"/>
                </a:cubicBezTo>
                <a:lnTo>
                  <a:pt x="4744846" y="670107"/>
                </a:lnTo>
                <a:lnTo>
                  <a:pt x="4744846" y="655101"/>
                </a:lnTo>
                <a:lnTo>
                  <a:pt x="4790370" y="655101"/>
                </a:lnTo>
                <a:cubicBezTo>
                  <a:pt x="4791596" y="639481"/>
                  <a:pt x="4792209" y="619529"/>
                  <a:pt x="4792209" y="595244"/>
                </a:cubicBezTo>
                <a:lnTo>
                  <a:pt x="4792209" y="589413"/>
                </a:lnTo>
                <a:lnTo>
                  <a:pt x="4753834" y="589413"/>
                </a:lnTo>
                <a:lnTo>
                  <a:pt x="4753834" y="574754"/>
                </a:lnTo>
                <a:lnTo>
                  <a:pt x="4792209" y="574754"/>
                </a:lnTo>
                <a:lnTo>
                  <a:pt x="4792209" y="564787"/>
                </a:lnTo>
                <a:cubicBezTo>
                  <a:pt x="4792209" y="551068"/>
                  <a:pt x="4791749" y="531455"/>
                  <a:pt x="4790827" y="505949"/>
                </a:cubicBezTo>
                <a:lnTo>
                  <a:pt x="4843845" y="510514"/>
                </a:lnTo>
                <a:cubicBezTo>
                  <a:pt x="4849557" y="510873"/>
                  <a:pt x="4852413" y="513406"/>
                  <a:pt x="4852413" y="518113"/>
                </a:cubicBezTo>
                <a:cubicBezTo>
                  <a:pt x="4852413" y="524093"/>
                  <a:pt x="4847812" y="528928"/>
                  <a:pt x="4838608" y="532617"/>
                </a:cubicBezTo>
                <a:lnTo>
                  <a:pt x="4838608" y="574754"/>
                </a:lnTo>
                <a:lnTo>
                  <a:pt x="4872639" y="574754"/>
                </a:lnTo>
                <a:lnTo>
                  <a:pt x="4872639" y="573086"/>
                </a:lnTo>
                <a:cubicBezTo>
                  <a:pt x="4872639" y="569011"/>
                  <a:pt x="4872179" y="546400"/>
                  <a:pt x="4871257" y="505255"/>
                </a:cubicBezTo>
                <a:close/>
                <a:moveTo>
                  <a:pt x="6936927" y="234357"/>
                </a:moveTo>
                <a:lnTo>
                  <a:pt x="6936927" y="283146"/>
                </a:lnTo>
                <a:lnTo>
                  <a:pt x="6969983" y="283146"/>
                </a:lnTo>
                <a:lnTo>
                  <a:pt x="6969983" y="234357"/>
                </a:lnTo>
                <a:close/>
                <a:moveTo>
                  <a:pt x="5902280" y="234005"/>
                </a:moveTo>
                <a:lnTo>
                  <a:pt x="5902280" y="290195"/>
                </a:lnTo>
                <a:lnTo>
                  <a:pt x="5933949" y="290195"/>
                </a:lnTo>
                <a:lnTo>
                  <a:pt x="5933949" y="234005"/>
                </a:lnTo>
                <a:close/>
                <a:moveTo>
                  <a:pt x="1698016" y="232243"/>
                </a:moveTo>
                <a:cubicBezTo>
                  <a:pt x="1725785" y="239126"/>
                  <a:pt x="1745355" y="246834"/>
                  <a:pt x="1756728" y="255365"/>
                </a:cubicBezTo>
                <a:cubicBezTo>
                  <a:pt x="1768054" y="263919"/>
                  <a:pt x="1773716" y="274556"/>
                  <a:pt x="1773716" y="287276"/>
                </a:cubicBezTo>
                <a:cubicBezTo>
                  <a:pt x="1773716" y="296795"/>
                  <a:pt x="1770717" y="304554"/>
                  <a:pt x="1764718" y="310553"/>
                </a:cubicBezTo>
                <a:cubicBezTo>
                  <a:pt x="1758756" y="316515"/>
                  <a:pt x="1751361" y="319495"/>
                  <a:pt x="1742532" y="319495"/>
                </a:cubicBezTo>
                <a:cubicBezTo>
                  <a:pt x="1730509" y="319495"/>
                  <a:pt x="1723130" y="313890"/>
                  <a:pt x="1720396" y="302678"/>
                </a:cubicBezTo>
                <a:cubicBezTo>
                  <a:pt x="1714507" y="279565"/>
                  <a:pt x="1705153" y="258480"/>
                  <a:pt x="1692333" y="239423"/>
                </a:cubicBezTo>
                <a:close/>
                <a:moveTo>
                  <a:pt x="1561479" y="231896"/>
                </a:moveTo>
                <a:cubicBezTo>
                  <a:pt x="1579427" y="242432"/>
                  <a:pt x="1592160" y="252280"/>
                  <a:pt x="1599679" y="261439"/>
                </a:cubicBezTo>
                <a:cubicBezTo>
                  <a:pt x="1606915" y="270418"/>
                  <a:pt x="1610532" y="279954"/>
                  <a:pt x="1610532" y="290046"/>
                </a:cubicBezTo>
                <a:cubicBezTo>
                  <a:pt x="1610532" y="298214"/>
                  <a:pt x="1607630" y="305068"/>
                  <a:pt x="1601826" y="310608"/>
                </a:cubicBezTo>
                <a:cubicBezTo>
                  <a:pt x="1595872" y="316305"/>
                  <a:pt x="1588113" y="319154"/>
                  <a:pt x="1578550" y="319154"/>
                </a:cubicBezTo>
                <a:cubicBezTo>
                  <a:pt x="1566402" y="318871"/>
                  <a:pt x="1560192" y="311247"/>
                  <a:pt x="1559921" y="296279"/>
                </a:cubicBezTo>
                <a:cubicBezTo>
                  <a:pt x="1560615" y="275446"/>
                  <a:pt x="1558772" y="255696"/>
                  <a:pt x="1554392" y="237028"/>
                </a:cubicBezTo>
                <a:close/>
                <a:moveTo>
                  <a:pt x="1629409" y="229473"/>
                </a:moveTo>
                <a:cubicBezTo>
                  <a:pt x="1650804" y="239649"/>
                  <a:pt x="1663842" y="248754"/>
                  <a:pt x="1668523" y="256786"/>
                </a:cubicBezTo>
                <a:cubicBezTo>
                  <a:pt x="1680109" y="266026"/>
                  <a:pt x="1685902" y="275844"/>
                  <a:pt x="1685902" y="286241"/>
                </a:cubicBezTo>
                <a:cubicBezTo>
                  <a:pt x="1685902" y="294409"/>
                  <a:pt x="1683000" y="301265"/>
                  <a:pt x="1677195" y="306808"/>
                </a:cubicBezTo>
                <a:cubicBezTo>
                  <a:pt x="1671241" y="312502"/>
                  <a:pt x="1663519" y="315349"/>
                  <a:pt x="1654029" y="315349"/>
                </a:cubicBezTo>
                <a:cubicBezTo>
                  <a:pt x="1642612" y="315349"/>
                  <a:pt x="1636366" y="307812"/>
                  <a:pt x="1635290" y="292739"/>
                </a:cubicBezTo>
                <a:cubicBezTo>
                  <a:pt x="1633932" y="272170"/>
                  <a:pt x="1629668" y="252861"/>
                  <a:pt x="1622498" y="234814"/>
                </a:cubicBezTo>
                <a:close/>
                <a:moveTo>
                  <a:pt x="4445027" y="218151"/>
                </a:moveTo>
                <a:lnTo>
                  <a:pt x="4445027" y="259176"/>
                </a:lnTo>
                <a:lnTo>
                  <a:pt x="4486299" y="259176"/>
                </a:lnTo>
                <a:lnTo>
                  <a:pt x="4486299" y="218151"/>
                </a:lnTo>
                <a:close/>
                <a:moveTo>
                  <a:pt x="2663852" y="218151"/>
                </a:moveTo>
                <a:lnTo>
                  <a:pt x="2663852" y="259176"/>
                </a:lnTo>
                <a:lnTo>
                  <a:pt x="2705124" y="259176"/>
                </a:lnTo>
                <a:lnTo>
                  <a:pt x="2705124" y="218151"/>
                </a:lnTo>
                <a:close/>
                <a:moveTo>
                  <a:pt x="873152" y="218151"/>
                </a:moveTo>
                <a:lnTo>
                  <a:pt x="873152" y="259176"/>
                </a:lnTo>
                <a:lnTo>
                  <a:pt x="914424" y="259176"/>
                </a:lnTo>
                <a:lnTo>
                  <a:pt x="914424" y="218151"/>
                </a:lnTo>
                <a:close/>
                <a:moveTo>
                  <a:pt x="8646466" y="216345"/>
                </a:moveTo>
                <a:cubicBezTo>
                  <a:pt x="8657652" y="216345"/>
                  <a:pt x="8666679" y="220033"/>
                  <a:pt x="8673548" y="227408"/>
                </a:cubicBezTo>
                <a:cubicBezTo>
                  <a:pt x="8680662" y="235033"/>
                  <a:pt x="8684220" y="245079"/>
                  <a:pt x="8684220" y="257546"/>
                </a:cubicBezTo>
                <a:cubicBezTo>
                  <a:pt x="8684220" y="292340"/>
                  <a:pt x="8664014" y="317717"/>
                  <a:pt x="8623602" y="333675"/>
                </a:cubicBezTo>
                <a:lnTo>
                  <a:pt x="8613211" y="319617"/>
                </a:lnTo>
                <a:cubicBezTo>
                  <a:pt x="8632345" y="308956"/>
                  <a:pt x="8642912" y="299290"/>
                  <a:pt x="8644913" y="290619"/>
                </a:cubicBezTo>
                <a:cubicBezTo>
                  <a:pt x="8646367" y="285857"/>
                  <a:pt x="8643722" y="283137"/>
                  <a:pt x="8636978" y="282458"/>
                </a:cubicBezTo>
                <a:cubicBezTo>
                  <a:pt x="8628703" y="281452"/>
                  <a:pt x="8622009" y="277854"/>
                  <a:pt x="8616895" y="271665"/>
                </a:cubicBezTo>
                <a:cubicBezTo>
                  <a:pt x="8612134" y="266151"/>
                  <a:pt x="8609753" y="259255"/>
                  <a:pt x="8609753" y="250976"/>
                </a:cubicBezTo>
                <a:cubicBezTo>
                  <a:pt x="8609753" y="241138"/>
                  <a:pt x="8613213" y="232887"/>
                  <a:pt x="8620133" y="226224"/>
                </a:cubicBezTo>
                <a:cubicBezTo>
                  <a:pt x="8626976" y="219638"/>
                  <a:pt x="8635754" y="216345"/>
                  <a:pt x="8646466" y="216345"/>
                </a:cubicBezTo>
                <a:close/>
                <a:moveTo>
                  <a:pt x="8402698" y="215326"/>
                </a:moveTo>
                <a:lnTo>
                  <a:pt x="8402698" y="247551"/>
                </a:lnTo>
                <a:lnTo>
                  <a:pt x="8479521" y="247551"/>
                </a:lnTo>
                <a:lnTo>
                  <a:pt x="8495503" y="227256"/>
                </a:lnTo>
                <a:lnTo>
                  <a:pt x="8494868" y="227568"/>
                </a:lnTo>
                <a:cubicBezTo>
                  <a:pt x="8482830" y="229781"/>
                  <a:pt x="8468748" y="230888"/>
                  <a:pt x="8452621" y="230888"/>
                </a:cubicBezTo>
                <a:lnTo>
                  <a:pt x="8452621" y="215326"/>
                </a:lnTo>
                <a:close/>
                <a:moveTo>
                  <a:pt x="3609671" y="210458"/>
                </a:moveTo>
                <a:cubicBezTo>
                  <a:pt x="3646037" y="217540"/>
                  <a:pt x="3673340" y="227507"/>
                  <a:pt x="3691582" y="240360"/>
                </a:cubicBezTo>
                <a:cubicBezTo>
                  <a:pt x="3709328" y="249119"/>
                  <a:pt x="3718201" y="261878"/>
                  <a:pt x="3718201" y="278636"/>
                </a:cubicBezTo>
                <a:cubicBezTo>
                  <a:pt x="3718201" y="288790"/>
                  <a:pt x="3715828" y="297614"/>
                  <a:pt x="3711081" y="305107"/>
                </a:cubicBezTo>
                <a:cubicBezTo>
                  <a:pt x="3706026" y="313088"/>
                  <a:pt x="3699849" y="317078"/>
                  <a:pt x="3692551" y="317078"/>
                </a:cubicBezTo>
                <a:cubicBezTo>
                  <a:pt x="3686556" y="317078"/>
                  <a:pt x="3682437" y="314657"/>
                  <a:pt x="3680195" y="309815"/>
                </a:cubicBezTo>
                <a:cubicBezTo>
                  <a:pt x="3660300" y="276518"/>
                  <a:pt x="3635010" y="247199"/>
                  <a:pt x="3604324" y="221857"/>
                </a:cubicBezTo>
                <a:close/>
                <a:moveTo>
                  <a:pt x="1838021" y="210458"/>
                </a:moveTo>
                <a:cubicBezTo>
                  <a:pt x="1874387" y="217540"/>
                  <a:pt x="1901691" y="227507"/>
                  <a:pt x="1919933" y="240360"/>
                </a:cubicBezTo>
                <a:cubicBezTo>
                  <a:pt x="1937679" y="249119"/>
                  <a:pt x="1946552" y="261878"/>
                  <a:pt x="1946552" y="278636"/>
                </a:cubicBezTo>
                <a:cubicBezTo>
                  <a:pt x="1946552" y="288790"/>
                  <a:pt x="1944178" y="297614"/>
                  <a:pt x="1939431" y="305107"/>
                </a:cubicBezTo>
                <a:cubicBezTo>
                  <a:pt x="1934377" y="313088"/>
                  <a:pt x="1928200" y="317078"/>
                  <a:pt x="1920902" y="317078"/>
                </a:cubicBezTo>
                <a:cubicBezTo>
                  <a:pt x="1914907" y="317078"/>
                  <a:pt x="1910788" y="314657"/>
                  <a:pt x="1908545" y="309815"/>
                </a:cubicBezTo>
                <a:cubicBezTo>
                  <a:pt x="1888651" y="276518"/>
                  <a:pt x="1863361" y="247199"/>
                  <a:pt x="1832674" y="221857"/>
                </a:cubicBezTo>
                <a:close/>
                <a:moveTo>
                  <a:pt x="4752793" y="210392"/>
                </a:moveTo>
                <a:lnTo>
                  <a:pt x="4752793" y="276803"/>
                </a:lnTo>
                <a:lnTo>
                  <a:pt x="4887270" y="276803"/>
                </a:lnTo>
                <a:lnTo>
                  <a:pt x="4887270" y="210392"/>
                </a:lnTo>
                <a:close/>
                <a:moveTo>
                  <a:pt x="4037233" y="195530"/>
                </a:moveTo>
                <a:cubicBezTo>
                  <a:pt x="4037233" y="201521"/>
                  <a:pt x="4036195" y="204686"/>
                  <a:pt x="4034122" y="205023"/>
                </a:cubicBezTo>
                <a:cubicBezTo>
                  <a:pt x="4047550" y="216411"/>
                  <a:pt x="4060102" y="225554"/>
                  <a:pt x="4071776" y="232452"/>
                </a:cubicBezTo>
                <a:cubicBezTo>
                  <a:pt x="4077973" y="221542"/>
                  <a:pt x="4082202" y="209372"/>
                  <a:pt x="4084463" y="195943"/>
                </a:cubicBezTo>
                <a:lnTo>
                  <a:pt x="4037233" y="195943"/>
                </a:lnTo>
                <a:close/>
                <a:moveTo>
                  <a:pt x="2256058" y="195530"/>
                </a:moveTo>
                <a:cubicBezTo>
                  <a:pt x="2256058" y="201521"/>
                  <a:pt x="2255021" y="204686"/>
                  <a:pt x="2252947" y="205023"/>
                </a:cubicBezTo>
                <a:cubicBezTo>
                  <a:pt x="2266375" y="216411"/>
                  <a:pt x="2278927" y="225554"/>
                  <a:pt x="2290601" y="232452"/>
                </a:cubicBezTo>
                <a:cubicBezTo>
                  <a:pt x="2296798" y="221542"/>
                  <a:pt x="2301027" y="209372"/>
                  <a:pt x="2303288" y="195943"/>
                </a:cubicBezTo>
                <a:lnTo>
                  <a:pt x="2256058" y="195943"/>
                </a:lnTo>
                <a:close/>
                <a:moveTo>
                  <a:pt x="455833" y="195530"/>
                </a:moveTo>
                <a:cubicBezTo>
                  <a:pt x="455833" y="201521"/>
                  <a:pt x="454796" y="204686"/>
                  <a:pt x="452722" y="205023"/>
                </a:cubicBezTo>
                <a:cubicBezTo>
                  <a:pt x="466151" y="216411"/>
                  <a:pt x="478702" y="225554"/>
                  <a:pt x="490376" y="232452"/>
                </a:cubicBezTo>
                <a:cubicBezTo>
                  <a:pt x="496573" y="221542"/>
                  <a:pt x="500802" y="209372"/>
                  <a:pt x="503063" y="195943"/>
                </a:cubicBezTo>
                <a:lnTo>
                  <a:pt x="455833" y="195943"/>
                </a:lnTo>
                <a:close/>
                <a:moveTo>
                  <a:pt x="6937021" y="174445"/>
                </a:moveTo>
                <a:lnTo>
                  <a:pt x="6937021" y="219357"/>
                </a:lnTo>
                <a:lnTo>
                  <a:pt x="6969873" y="219357"/>
                </a:lnTo>
                <a:lnTo>
                  <a:pt x="6969873" y="174445"/>
                </a:lnTo>
                <a:close/>
                <a:moveTo>
                  <a:pt x="5902291" y="162815"/>
                </a:moveTo>
                <a:lnTo>
                  <a:pt x="5902291" y="219005"/>
                </a:lnTo>
                <a:lnTo>
                  <a:pt x="5934092" y="219005"/>
                </a:lnTo>
                <a:lnTo>
                  <a:pt x="5934092" y="162815"/>
                </a:lnTo>
                <a:close/>
                <a:moveTo>
                  <a:pt x="3166942" y="159654"/>
                </a:moveTo>
                <a:lnTo>
                  <a:pt x="3208159" y="187198"/>
                </a:lnTo>
                <a:cubicBezTo>
                  <a:pt x="3211280" y="189276"/>
                  <a:pt x="3212840" y="191901"/>
                  <a:pt x="3212840" y="195073"/>
                </a:cubicBezTo>
                <a:cubicBezTo>
                  <a:pt x="3212076" y="200756"/>
                  <a:pt x="3207381" y="203748"/>
                  <a:pt x="3198754" y="204049"/>
                </a:cubicBezTo>
                <a:lnTo>
                  <a:pt x="3097030" y="204049"/>
                </a:lnTo>
                <a:cubicBezTo>
                  <a:pt x="3072316" y="229438"/>
                  <a:pt x="3048342" y="248638"/>
                  <a:pt x="3025108" y="261648"/>
                </a:cubicBezTo>
                <a:lnTo>
                  <a:pt x="3121776" y="256841"/>
                </a:lnTo>
                <a:cubicBezTo>
                  <a:pt x="3114904" y="249172"/>
                  <a:pt x="3106377" y="239143"/>
                  <a:pt x="3096193" y="226753"/>
                </a:cubicBezTo>
                <a:lnTo>
                  <a:pt x="3101435" y="218779"/>
                </a:lnTo>
                <a:cubicBezTo>
                  <a:pt x="3139545" y="231764"/>
                  <a:pt x="3165848" y="243867"/>
                  <a:pt x="3180346" y="255090"/>
                </a:cubicBezTo>
                <a:cubicBezTo>
                  <a:pt x="3192786" y="264796"/>
                  <a:pt x="3199007" y="275187"/>
                  <a:pt x="3199007" y="286263"/>
                </a:cubicBezTo>
                <a:cubicBezTo>
                  <a:pt x="3199007" y="296847"/>
                  <a:pt x="3195681" y="305722"/>
                  <a:pt x="3189029" y="312888"/>
                </a:cubicBezTo>
                <a:cubicBezTo>
                  <a:pt x="3182587" y="319844"/>
                  <a:pt x="3174828" y="323323"/>
                  <a:pt x="3165753" y="323323"/>
                </a:cubicBezTo>
                <a:cubicBezTo>
                  <a:pt x="3154538" y="323323"/>
                  <a:pt x="3147254" y="317856"/>
                  <a:pt x="3143902" y="306924"/>
                </a:cubicBezTo>
                <a:cubicBezTo>
                  <a:pt x="3139266" y="294604"/>
                  <a:pt x="3136111" y="286472"/>
                  <a:pt x="3134436" y="282529"/>
                </a:cubicBezTo>
                <a:cubicBezTo>
                  <a:pt x="3089855" y="295206"/>
                  <a:pt x="3045074" y="305320"/>
                  <a:pt x="3000097" y="312871"/>
                </a:cubicBezTo>
                <a:cubicBezTo>
                  <a:pt x="2998441" y="323066"/>
                  <a:pt x="2994540" y="328163"/>
                  <a:pt x="2988395" y="328163"/>
                </a:cubicBezTo>
                <a:cubicBezTo>
                  <a:pt x="2984052" y="328163"/>
                  <a:pt x="2980954" y="324765"/>
                  <a:pt x="2979099" y="317970"/>
                </a:cubicBezTo>
                <a:lnTo>
                  <a:pt x="2965510" y="263647"/>
                </a:lnTo>
                <a:cubicBezTo>
                  <a:pt x="2978281" y="261698"/>
                  <a:pt x="2986620" y="259965"/>
                  <a:pt x="2990526" y="258449"/>
                </a:cubicBezTo>
                <a:cubicBezTo>
                  <a:pt x="2993962" y="257113"/>
                  <a:pt x="2996906" y="254809"/>
                  <a:pt x="2999358" y="251538"/>
                </a:cubicBezTo>
                <a:cubicBezTo>
                  <a:pt x="3012105" y="234695"/>
                  <a:pt x="3022947" y="218865"/>
                  <a:pt x="3031887" y="204049"/>
                </a:cubicBezTo>
                <a:lnTo>
                  <a:pt x="2967580" y="204049"/>
                </a:lnTo>
                <a:lnTo>
                  <a:pt x="2967580" y="189049"/>
                </a:lnTo>
                <a:lnTo>
                  <a:pt x="3144844" y="189049"/>
                </a:lnTo>
                <a:close/>
                <a:moveTo>
                  <a:pt x="8303732" y="148366"/>
                </a:moveTo>
                <a:lnTo>
                  <a:pt x="8303732" y="200326"/>
                </a:lnTo>
                <a:lnTo>
                  <a:pt x="8353529" y="200326"/>
                </a:lnTo>
                <a:lnTo>
                  <a:pt x="8353529" y="148366"/>
                </a:lnTo>
                <a:close/>
                <a:moveTo>
                  <a:pt x="8402758" y="148360"/>
                </a:moveTo>
                <a:lnTo>
                  <a:pt x="8402758" y="200442"/>
                </a:lnTo>
                <a:lnTo>
                  <a:pt x="8452561" y="200442"/>
                </a:lnTo>
                <a:lnTo>
                  <a:pt x="8452561" y="148360"/>
                </a:lnTo>
                <a:close/>
                <a:moveTo>
                  <a:pt x="4414355" y="145904"/>
                </a:moveTo>
                <a:lnTo>
                  <a:pt x="4414355" y="146179"/>
                </a:lnTo>
                <a:cubicBezTo>
                  <a:pt x="4414355" y="153125"/>
                  <a:pt x="4410555" y="157508"/>
                  <a:pt x="4402956" y="159329"/>
                </a:cubicBezTo>
                <a:lnTo>
                  <a:pt x="4368230" y="161995"/>
                </a:lnTo>
                <a:lnTo>
                  <a:pt x="4394470" y="167545"/>
                </a:lnTo>
                <a:lnTo>
                  <a:pt x="4550578" y="167545"/>
                </a:lnTo>
                <a:lnTo>
                  <a:pt x="4560615" y="150837"/>
                </a:lnTo>
                <a:lnTo>
                  <a:pt x="4555099" y="154148"/>
                </a:lnTo>
                <a:cubicBezTo>
                  <a:pt x="4545778" y="156247"/>
                  <a:pt x="4532597" y="157532"/>
                  <a:pt x="4515556" y="158002"/>
                </a:cubicBezTo>
                <a:lnTo>
                  <a:pt x="4515556" y="145904"/>
                </a:lnTo>
                <a:close/>
                <a:moveTo>
                  <a:pt x="2633180" y="145904"/>
                </a:moveTo>
                <a:lnTo>
                  <a:pt x="2633180" y="146179"/>
                </a:lnTo>
                <a:cubicBezTo>
                  <a:pt x="2633180" y="153125"/>
                  <a:pt x="2629380" y="157508"/>
                  <a:pt x="2621781" y="159329"/>
                </a:cubicBezTo>
                <a:lnTo>
                  <a:pt x="2587055" y="161995"/>
                </a:lnTo>
                <a:lnTo>
                  <a:pt x="2613295" y="167545"/>
                </a:lnTo>
                <a:lnTo>
                  <a:pt x="2769403" y="167545"/>
                </a:lnTo>
                <a:lnTo>
                  <a:pt x="2779440" y="150837"/>
                </a:lnTo>
                <a:lnTo>
                  <a:pt x="2773924" y="154148"/>
                </a:lnTo>
                <a:cubicBezTo>
                  <a:pt x="2764603" y="156247"/>
                  <a:pt x="2751422" y="157532"/>
                  <a:pt x="2734381" y="158002"/>
                </a:cubicBezTo>
                <a:lnTo>
                  <a:pt x="2734381" y="145904"/>
                </a:lnTo>
                <a:close/>
                <a:moveTo>
                  <a:pt x="842480" y="145904"/>
                </a:moveTo>
                <a:lnTo>
                  <a:pt x="842480" y="146179"/>
                </a:lnTo>
                <a:cubicBezTo>
                  <a:pt x="842480" y="153125"/>
                  <a:pt x="838681" y="157508"/>
                  <a:pt x="831081" y="159329"/>
                </a:cubicBezTo>
                <a:lnTo>
                  <a:pt x="796356" y="161995"/>
                </a:lnTo>
                <a:lnTo>
                  <a:pt x="822596" y="167545"/>
                </a:lnTo>
                <a:lnTo>
                  <a:pt x="978703" y="167545"/>
                </a:lnTo>
                <a:lnTo>
                  <a:pt x="988740" y="150837"/>
                </a:lnTo>
                <a:lnTo>
                  <a:pt x="983224" y="154148"/>
                </a:lnTo>
                <a:cubicBezTo>
                  <a:pt x="973904" y="156247"/>
                  <a:pt x="960722" y="157532"/>
                  <a:pt x="943681" y="158002"/>
                </a:cubicBezTo>
                <a:lnTo>
                  <a:pt x="943681" y="145904"/>
                </a:lnTo>
                <a:close/>
                <a:moveTo>
                  <a:pt x="4136617" y="143867"/>
                </a:moveTo>
                <a:lnTo>
                  <a:pt x="4136617" y="148294"/>
                </a:lnTo>
                <a:cubicBezTo>
                  <a:pt x="4136617" y="163044"/>
                  <a:pt x="4136040" y="173973"/>
                  <a:pt x="4134887" y="181081"/>
                </a:cubicBezTo>
                <a:lnTo>
                  <a:pt x="4186418" y="181081"/>
                </a:lnTo>
                <a:lnTo>
                  <a:pt x="4186418" y="143867"/>
                </a:lnTo>
                <a:close/>
                <a:moveTo>
                  <a:pt x="2355442" y="143867"/>
                </a:moveTo>
                <a:lnTo>
                  <a:pt x="2355442" y="148294"/>
                </a:lnTo>
                <a:cubicBezTo>
                  <a:pt x="2355442" y="163044"/>
                  <a:pt x="2354866" y="173973"/>
                  <a:pt x="2353713" y="181081"/>
                </a:cubicBezTo>
                <a:lnTo>
                  <a:pt x="2405244" y="181081"/>
                </a:lnTo>
                <a:lnTo>
                  <a:pt x="2405244" y="143867"/>
                </a:lnTo>
                <a:close/>
                <a:moveTo>
                  <a:pt x="555217" y="143867"/>
                </a:moveTo>
                <a:lnTo>
                  <a:pt x="555217" y="148294"/>
                </a:lnTo>
                <a:cubicBezTo>
                  <a:pt x="555217" y="163044"/>
                  <a:pt x="554640" y="173973"/>
                  <a:pt x="553488" y="181081"/>
                </a:cubicBezTo>
                <a:lnTo>
                  <a:pt x="605019" y="181081"/>
                </a:lnTo>
                <a:lnTo>
                  <a:pt x="605019" y="143867"/>
                </a:lnTo>
                <a:close/>
                <a:moveTo>
                  <a:pt x="4037392" y="143784"/>
                </a:moveTo>
                <a:lnTo>
                  <a:pt x="4037392" y="180943"/>
                </a:lnTo>
                <a:lnTo>
                  <a:pt x="4086346" y="180943"/>
                </a:lnTo>
                <a:cubicBezTo>
                  <a:pt x="4087040" y="175220"/>
                  <a:pt x="4087387" y="166954"/>
                  <a:pt x="4087387" y="156147"/>
                </a:cubicBezTo>
                <a:lnTo>
                  <a:pt x="4087387" y="143784"/>
                </a:lnTo>
                <a:close/>
                <a:moveTo>
                  <a:pt x="2256218" y="143784"/>
                </a:moveTo>
                <a:lnTo>
                  <a:pt x="2256218" y="180943"/>
                </a:lnTo>
                <a:lnTo>
                  <a:pt x="2305172" y="180943"/>
                </a:lnTo>
                <a:cubicBezTo>
                  <a:pt x="2305865" y="175220"/>
                  <a:pt x="2306212" y="166954"/>
                  <a:pt x="2306212" y="156147"/>
                </a:cubicBezTo>
                <a:lnTo>
                  <a:pt x="2306212" y="143784"/>
                </a:lnTo>
                <a:close/>
                <a:moveTo>
                  <a:pt x="455992" y="143784"/>
                </a:moveTo>
                <a:lnTo>
                  <a:pt x="455992" y="180943"/>
                </a:lnTo>
                <a:lnTo>
                  <a:pt x="504947" y="180943"/>
                </a:lnTo>
                <a:cubicBezTo>
                  <a:pt x="505640" y="175220"/>
                  <a:pt x="505987" y="166954"/>
                  <a:pt x="505987" y="156147"/>
                </a:cubicBezTo>
                <a:lnTo>
                  <a:pt x="505987" y="143784"/>
                </a:lnTo>
                <a:close/>
                <a:moveTo>
                  <a:pt x="1264216" y="135092"/>
                </a:moveTo>
                <a:lnTo>
                  <a:pt x="1257641" y="137088"/>
                </a:lnTo>
                <a:lnTo>
                  <a:pt x="1213935" y="137088"/>
                </a:lnTo>
                <a:lnTo>
                  <a:pt x="1213935" y="185111"/>
                </a:lnTo>
                <a:lnTo>
                  <a:pt x="1230911" y="162352"/>
                </a:lnTo>
                <a:lnTo>
                  <a:pt x="1264420" y="184858"/>
                </a:lnTo>
                <a:lnTo>
                  <a:pt x="1264420" y="151978"/>
                </a:lnTo>
                <a:close/>
                <a:moveTo>
                  <a:pt x="4752848" y="128630"/>
                </a:moveTo>
                <a:lnTo>
                  <a:pt x="4752848" y="195392"/>
                </a:lnTo>
                <a:lnTo>
                  <a:pt x="4887205" y="195392"/>
                </a:lnTo>
                <a:lnTo>
                  <a:pt x="4887205" y="128630"/>
                </a:lnTo>
                <a:close/>
                <a:moveTo>
                  <a:pt x="1555780" y="125810"/>
                </a:moveTo>
                <a:lnTo>
                  <a:pt x="1555780" y="196097"/>
                </a:lnTo>
                <a:lnTo>
                  <a:pt x="1682416" y="196097"/>
                </a:lnTo>
                <a:lnTo>
                  <a:pt x="1682416" y="125810"/>
                </a:lnTo>
                <a:close/>
                <a:moveTo>
                  <a:pt x="6937021" y="114180"/>
                </a:moveTo>
                <a:lnTo>
                  <a:pt x="6937021" y="159445"/>
                </a:lnTo>
                <a:lnTo>
                  <a:pt x="6969873" y="159445"/>
                </a:lnTo>
                <a:lnTo>
                  <a:pt x="6969873" y="114180"/>
                </a:lnTo>
                <a:close/>
                <a:moveTo>
                  <a:pt x="6861938" y="114180"/>
                </a:moveTo>
                <a:lnTo>
                  <a:pt x="6861938" y="283146"/>
                </a:lnTo>
                <a:lnTo>
                  <a:pt x="6889168" y="283146"/>
                </a:lnTo>
                <a:lnTo>
                  <a:pt x="6889168" y="114180"/>
                </a:lnTo>
                <a:close/>
                <a:moveTo>
                  <a:pt x="7017726" y="114136"/>
                </a:moveTo>
                <a:lnTo>
                  <a:pt x="7017726" y="283069"/>
                </a:lnTo>
                <a:lnTo>
                  <a:pt x="7044957" y="283069"/>
                </a:lnTo>
                <a:lnTo>
                  <a:pt x="7044957" y="114136"/>
                </a:lnTo>
                <a:close/>
                <a:moveTo>
                  <a:pt x="3129194" y="107110"/>
                </a:moveTo>
                <a:lnTo>
                  <a:pt x="3168368" y="133360"/>
                </a:lnTo>
                <a:cubicBezTo>
                  <a:pt x="3172432" y="136066"/>
                  <a:pt x="3174465" y="138637"/>
                  <a:pt x="3174465" y="141075"/>
                </a:cubicBezTo>
                <a:cubicBezTo>
                  <a:pt x="3174031" y="146269"/>
                  <a:pt x="3169591" y="149170"/>
                  <a:pt x="3161144" y="149775"/>
                </a:cubicBezTo>
                <a:lnTo>
                  <a:pt x="2986941" y="149775"/>
                </a:lnTo>
                <a:lnTo>
                  <a:pt x="2986941" y="134775"/>
                </a:lnTo>
                <a:lnTo>
                  <a:pt x="3109172" y="134775"/>
                </a:lnTo>
                <a:close/>
                <a:moveTo>
                  <a:pt x="8063303" y="99026"/>
                </a:moveTo>
                <a:cubicBezTo>
                  <a:pt x="8059536" y="107150"/>
                  <a:pt x="8054199" y="116385"/>
                  <a:pt x="8047289" y="126730"/>
                </a:cubicBezTo>
                <a:cubicBezTo>
                  <a:pt x="8058810" y="155728"/>
                  <a:pt x="8069107" y="177911"/>
                  <a:pt x="8078182" y="193278"/>
                </a:cubicBezTo>
                <a:cubicBezTo>
                  <a:pt x="8090954" y="166024"/>
                  <a:pt x="8099164" y="134606"/>
                  <a:pt x="8102813" y="99026"/>
                </a:cubicBezTo>
                <a:close/>
                <a:moveTo>
                  <a:pt x="4414349" y="95507"/>
                </a:moveTo>
                <a:lnTo>
                  <a:pt x="4414349" y="131598"/>
                </a:lnTo>
                <a:lnTo>
                  <a:pt x="4515562" y="131598"/>
                </a:lnTo>
                <a:lnTo>
                  <a:pt x="4515562" y="95507"/>
                </a:lnTo>
                <a:close/>
                <a:moveTo>
                  <a:pt x="2633174" y="95507"/>
                </a:moveTo>
                <a:lnTo>
                  <a:pt x="2633174" y="131598"/>
                </a:lnTo>
                <a:lnTo>
                  <a:pt x="2734386" y="131598"/>
                </a:lnTo>
                <a:lnTo>
                  <a:pt x="2734386" y="95507"/>
                </a:lnTo>
                <a:close/>
                <a:moveTo>
                  <a:pt x="842475" y="95507"/>
                </a:moveTo>
                <a:lnTo>
                  <a:pt x="842475" y="131598"/>
                </a:lnTo>
                <a:lnTo>
                  <a:pt x="943687" y="131598"/>
                </a:lnTo>
                <a:lnTo>
                  <a:pt x="943687" y="95507"/>
                </a:lnTo>
                <a:close/>
                <a:moveTo>
                  <a:pt x="7149498" y="93255"/>
                </a:moveTo>
                <a:cubicBezTo>
                  <a:pt x="7170823" y="98061"/>
                  <a:pt x="7185726" y="103709"/>
                  <a:pt x="7194207" y="110199"/>
                </a:cubicBezTo>
                <a:cubicBezTo>
                  <a:pt x="7205444" y="118048"/>
                  <a:pt x="7211062" y="126253"/>
                  <a:pt x="7211062" y="134814"/>
                </a:cubicBezTo>
                <a:cubicBezTo>
                  <a:pt x="7211062" y="143375"/>
                  <a:pt x="7208427" y="150423"/>
                  <a:pt x="7203155" y="155959"/>
                </a:cubicBezTo>
                <a:cubicBezTo>
                  <a:pt x="7197879" y="161495"/>
                  <a:pt x="7191503" y="164263"/>
                  <a:pt x="7184025" y="164263"/>
                </a:cubicBezTo>
                <a:cubicBezTo>
                  <a:pt x="7173540" y="164263"/>
                  <a:pt x="7167237" y="158557"/>
                  <a:pt x="7165115" y="147143"/>
                </a:cubicBezTo>
                <a:cubicBezTo>
                  <a:pt x="7161909" y="131596"/>
                  <a:pt x="7155055" y="115810"/>
                  <a:pt x="7144547" y="99786"/>
                </a:cubicBezTo>
                <a:close/>
                <a:moveTo>
                  <a:pt x="5854540" y="92385"/>
                </a:moveTo>
                <a:lnTo>
                  <a:pt x="5848916" y="93740"/>
                </a:lnTo>
                <a:lnTo>
                  <a:pt x="5818056" y="93740"/>
                </a:lnTo>
                <a:lnTo>
                  <a:pt x="5818056" y="140282"/>
                </a:lnTo>
                <a:cubicBezTo>
                  <a:pt x="5823625" y="137518"/>
                  <a:pt x="5831267" y="134406"/>
                  <a:pt x="5840981" y="130948"/>
                </a:cubicBezTo>
                <a:lnTo>
                  <a:pt x="5841184" y="135788"/>
                </a:lnTo>
                <a:close/>
                <a:moveTo>
                  <a:pt x="4136617" y="92011"/>
                </a:moveTo>
                <a:lnTo>
                  <a:pt x="4136617" y="128872"/>
                </a:lnTo>
                <a:lnTo>
                  <a:pt x="4186418" y="128872"/>
                </a:lnTo>
                <a:lnTo>
                  <a:pt x="4186418" y="92011"/>
                </a:lnTo>
                <a:close/>
                <a:moveTo>
                  <a:pt x="2355442" y="92011"/>
                </a:moveTo>
                <a:lnTo>
                  <a:pt x="2355442" y="128872"/>
                </a:lnTo>
                <a:lnTo>
                  <a:pt x="2405244" y="128872"/>
                </a:lnTo>
                <a:lnTo>
                  <a:pt x="2405244" y="92011"/>
                </a:lnTo>
                <a:close/>
                <a:moveTo>
                  <a:pt x="555217" y="92011"/>
                </a:moveTo>
                <a:lnTo>
                  <a:pt x="555217" y="128872"/>
                </a:lnTo>
                <a:lnTo>
                  <a:pt x="605019" y="128872"/>
                </a:lnTo>
                <a:lnTo>
                  <a:pt x="605019" y="92011"/>
                </a:lnTo>
                <a:close/>
                <a:moveTo>
                  <a:pt x="4037233" y="91978"/>
                </a:moveTo>
                <a:lnTo>
                  <a:pt x="4037233" y="128784"/>
                </a:lnTo>
                <a:lnTo>
                  <a:pt x="4087387" y="128784"/>
                </a:lnTo>
                <a:lnTo>
                  <a:pt x="4087387" y="91978"/>
                </a:lnTo>
                <a:close/>
                <a:moveTo>
                  <a:pt x="2256058" y="91978"/>
                </a:moveTo>
                <a:lnTo>
                  <a:pt x="2256058" y="128784"/>
                </a:lnTo>
                <a:lnTo>
                  <a:pt x="2306212" y="128784"/>
                </a:lnTo>
                <a:lnTo>
                  <a:pt x="2306212" y="91978"/>
                </a:lnTo>
                <a:close/>
                <a:moveTo>
                  <a:pt x="455833" y="91978"/>
                </a:moveTo>
                <a:lnTo>
                  <a:pt x="455833" y="128784"/>
                </a:lnTo>
                <a:lnTo>
                  <a:pt x="505987" y="128784"/>
                </a:lnTo>
                <a:lnTo>
                  <a:pt x="505987" y="91978"/>
                </a:lnTo>
                <a:close/>
                <a:moveTo>
                  <a:pt x="5902291" y="91625"/>
                </a:moveTo>
                <a:lnTo>
                  <a:pt x="5902291" y="147815"/>
                </a:lnTo>
                <a:lnTo>
                  <a:pt x="5934092" y="147815"/>
                </a:lnTo>
                <a:lnTo>
                  <a:pt x="5934092" y="91625"/>
                </a:lnTo>
                <a:close/>
                <a:moveTo>
                  <a:pt x="6267424" y="84577"/>
                </a:moveTo>
                <a:lnTo>
                  <a:pt x="6267424" y="89021"/>
                </a:lnTo>
                <a:cubicBezTo>
                  <a:pt x="6267424" y="114946"/>
                  <a:pt x="6266272" y="135366"/>
                  <a:pt x="6263966" y="150282"/>
                </a:cubicBezTo>
                <a:lnTo>
                  <a:pt x="6301318" y="150282"/>
                </a:lnTo>
                <a:lnTo>
                  <a:pt x="6301318" y="84577"/>
                </a:lnTo>
                <a:close/>
                <a:moveTo>
                  <a:pt x="5304926" y="82132"/>
                </a:moveTo>
                <a:lnTo>
                  <a:pt x="5346242" y="111113"/>
                </a:lnTo>
                <a:cubicBezTo>
                  <a:pt x="5348844" y="112956"/>
                  <a:pt x="5350146" y="115245"/>
                  <a:pt x="5350146" y="117980"/>
                </a:cubicBezTo>
                <a:cubicBezTo>
                  <a:pt x="5349033" y="123549"/>
                  <a:pt x="5344364" y="126629"/>
                  <a:pt x="5336137" y="127220"/>
                </a:cubicBezTo>
                <a:lnTo>
                  <a:pt x="5265096" y="127220"/>
                </a:lnTo>
                <a:lnTo>
                  <a:pt x="5265096" y="150092"/>
                </a:lnTo>
                <a:lnTo>
                  <a:pt x="5267056" y="148228"/>
                </a:lnTo>
                <a:cubicBezTo>
                  <a:pt x="5294626" y="164741"/>
                  <a:pt x="5314606" y="180829"/>
                  <a:pt x="5326996" y="196494"/>
                </a:cubicBezTo>
                <a:cubicBezTo>
                  <a:pt x="5337885" y="210282"/>
                  <a:pt x="5343328" y="223487"/>
                  <a:pt x="5343328" y="236108"/>
                </a:cubicBezTo>
                <a:cubicBezTo>
                  <a:pt x="5343328" y="245716"/>
                  <a:pt x="5340498" y="253862"/>
                  <a:pt x="5334837" y="260547"/>
                </a:cubicBezTo>
                <a:cubicBezTo>
                  <a:pt x="5329085" y="267349"/>
                  <a:pt x="5321866" y="270751"/>
                  <a:pt x="5313180" y="270751"/>
                </a:cubicBezTo>
                <a:cubicBezTo>
                  <a:pt x="5302247" y="270751"/>
                  <a:pt x="5295601" y="264719"/>
                  <a:pt x="5293240" y="252656"/>
                </a:cubicBezTo>
                <a:cubicBezTo>
                  <a:pt x="5287880" y="222758"/>
                  <a:pt x="5280347" y="196922"/>
                  <a:pt x="5270644" y="175150"/>
                </a:cubicBezTo>
                <a:lnTo>
                  <a:pt x="5265096" y="164286"/>
                </a:lnTo>
                <a:lnTo>
                  <a:pt x="5265096" y="175899"/>
                </a:lnTo>
                <a:cubicBezTo>
                  <a:pt x="5265096" y="202496"/>
                  <a:pt x="5265538" y="236690"/>
                  <a:pt x="5266423" y="278482"/>
                </a:cubicBezTo>
                <a:cubicBezTo>
                  <a:pt x="5266922" y="291900"/>
                  <a:pt x="5260874" y="302557"/>
                  <a:pt x="5248278" y="310454"/>
                </a:cubicBezTo>
                <a:cubicBezTo>
                  <a:pt x="5241447" y="317300"/>
                  <a:pt x="5226283" y="321795"/>
                  <a:pt x="5202788" y="323939"/>
                </a:cubicBezTo>
                <a:cubicBezTo>
                  <a:pt x="5201235" y="310962"/>
                  <a:pt x="5198108" y="302122"/>
                  <a:pt x="5193405" y="297419"/>
                </a:cubicBezTo>
                <a:cubicBezTo>
                  <a:pt x="5188280" y="292504"/>
                  <a:pt x="5177329" y="287772"/>
                  <a:pt x="5160552" y="283223"/>
                </a:cubicBezTo>
                <a:lnTo>
                  <a:pt x="5162171" y="271946"/>
                </a:lnTo>
                <a:lnTo>
                  <a:pt x="5203945" y="273383"/>
                </a:lnTo>
                <a:cubicBezTo>
                  <a:pt x="5208816" y="273346"/>
                  <a:pt x="5212199" y="272491"/>
                  <a:pt x="5214093" y="270817"/>
                </a:cubicBezTo>
                <a:cubicBezTo>
                  <a:pt x="5215738" y="269172"/>
                  <a:pt x="5216560" y="265652"/>
                  <a:pt x="5216560" y="260255"/>
                </a:cubicBezTo>
                <a:lnTo>
                  <a:pt x="5216560" y="181840"/>
                </a:lnTo>
                <a:cubicBezTo>
                  <a:pt x="5216527" y="183199"/>
                  <a:pt x="5214756" y="183970"/>
                  <a:pt x="5211246" y="184153"/>
                </a:cubicBezTo>
                <a:cubicBezTo>
                  <a:pt x="5192539" y="221341"/>
                  <a:pt x="5165639" y="255490"/>
                  <a:pt x="5130547" y="286599"/>
                </a:cubicBezTo>
                <a:lnTo>
                  <a:pt x="5121141" y="280938"/>
                </a:lnTo>
                <a:cubicBezTo>
                  <a:pt x="5146762" y="231114"/>
                  <a:pt x="5162511" y="186514"/>
                  <a:pt x="5168388" y="147138"/>
                </a:cubicBezTo>
                <a:lnTo>
                  <a:pt x="5216560" y="162331"/>
                </a:lnTo>
                <a:lnTo>
                  <a:pt x="5216560" y="127220"/>
                </a:lnTo>
                <a:lnTo>
                  <a:pt x="5148801" y="127220"/>
                </a:lnTo>
                <a:lnTo>
                  <a:pt x="5148801" y="112220"/>
                </a:lnTo>
                <a:lnTo>
                  <a:pt x="5283136" y="112220"/>
                </a:lnTo>
                <a:close/>
                <a:moveTo>
                  <a:pt x="8348155" y="63784"/>
                </a:moveTo>
                <a:lnTo>
                  <a:pt x="8348155" y="90370"/>
                </a:lnTo>
                <a:lnTo>
                  <a:pt x="8407786" y="90370"/>
                </a:lnTo>
                <a:lnTo>
                  <a:pt x="8407786" y="63784"/>
                </a:lnTo>
                <a:close/>
                <a:moveTo>
                  <a:pt x="7302561" y="60067"/>
                </a:moveTo>
                <a:lnTo>
                  <a:pt x="7350309" y="81251"/>
                </a:lnTo>
                <a:cubicBezTo>
                  <a:pt x="7354049" y="83288"/>
                  <a:pt x="7355920" y="85700"/>
                  <a:pt x="7355920" y="88486"/>
                </a:cubicBezTo>
                <a:cubicBezTo>
                  <a:pt x="7355920" y="97058"/>
                  <a:pt x="7349397" y="100537"/>
                  <a:pt x="7336349" y="98921"/>
                </a:cubicBezTo>
                <a:cubicBezTo>
                  <a:pt x="7311023" y="124414"/>
                  <a:pt x="7278203" y="145043"/>
                  <a:pt x="7237891" y="160811"/>
                </a:cubicBezTo>
                <a:lnTo>
                  <a:pt x="7233050" y="152441"/>
                </a:lnTo>
                <a:cubicBezTo>
                  <a:pt x="7270617" y="115003"/>
                  <a:pt x="7293787" y="84211"/>
                  <a:pt x="7302561" y="60067"/>
                </a:cubicBezTo>
                <a:close/>
                <a:moveTo>
                  <a:pt x="3342378" y="47275"/>
                </a:moveTo>
                <a:lnTo>
                  <a:pt x="3353331" y="52043"/>
                </a:lnTo>
                <a:lnTo>
                  <a:pt x="3311376" y="173779"/>
                </a:lnTo>
                <a:cubicBezTo>
                  <a:pt x="3305895" y="187703"/>
                  <a:pt x="3303285" y="202971"/>
                  <a:pt x="3303545" y="219583"/>
                </a:cubicBezTo>
                <a:cubicBezTo>
                  <a:pt x="3303545" y="226749"/>
                  <a:pt x="3305085" y="235170"/>
                  <a:pt x="3308166" y="244847"/>
                </a:cubicBezTo>
                <a:cubicBezTo>
                  <a:pt x="3311077" y="253834"/>
                  <a:pt x="3312533" y="262562"/>
                  <a:pt x="3312533" y="271032"/>
                </a:cubicBezTo>
                <a:cubicBezTo>
                  <a:pt x="3312533" y="279035"/>
                  <a:pt x="3309365" y="285810"/>
                  <a:pt x="3303028" y="291357"/>
                </a:cubicBezTo>
                <a:cubicBezTo>
                  <a:pt x="3296868" y="296749"/>
                  <a:pt x="3289067" y="299446"/>
                  <a:pt x="3279624" y="299446"/>
                </a:cubicBezTo>
                <a:cubicBezTo>
                  <a:pt x="3271912" y="299446"/>
                  <a:pt x="3265535" y="296926"/>
                  <a:pt x="3260494" y="291885"/>
                </a:cubicBezTo>
                <a:cubicBezTo>
                  <a:pt x="3255454" y="286845"/>
                  <a:pt x="3252934" y="280354"/>
                  <a:pt x="3252934" y="272414"/>
                </a:cubicBezTo>
                <a:cubicBezTo>
                  <a:pt x="3252934" y="265875"/>
                  <a:pt x="3254355" y="257757"/>
                  <a:pt x="3257196" y="248058"/>
                </a:cubicBezTo>
                <a:cubicBezTo>
                  <a:pt x="3259656" y="239332"/>
                  <a:pt x="3260885" y="231545"/>
                  <a:pt x="3260885" y="224699"/>
                </a:cubicBezTo>
                <a:cubicBezTo>
                  <a:pt x="3260885" y="217672"/>
                  <a:pt x="3260072" y="212970"/>
                  <a:pt x="3258446" y="210591"/>
                </a:cubicBezTo>
                <a:cubicBezTo>
                  <a:pt x="3254492" y="205833"/>
                  <a:pt x="3246778" y="201125"/>
                  <a:pt x="3235302" y="196466"/>
                </a:cubicBezTo>
                <a:lnTo>
                  <a:pt x="3237746" y="183492"/>
                </a:lnTo>
                <a:cubicBezTo>
                  <a:pt x="3245808" y="184418"/>
                  <a:pt x="3251700" y="184880"/>
                  <a:pt x="3255423" y="184880"/>
                </a:cubicBezTo>
                <a:cubicBezTo>
                  <a:pt x="3259560" y="184880"/>
                  <a:pt x="3262921" y="184129"/>
                  <a:pt x="3265506" y="182628"/>
                </a:cubicBezTo>
                <a:cubicBezTo>
                  <a:pt x="3267069" y="181629"/>
                  <a:pt x="3271101" y="178575"/>
                  <a:pt x="3277598" y="173465"/>
                </a:cubicBezTo>
                <a:close/>
                <a:moveTo>
                  <a:pt x="4752793" y="47220"/>
                </a:moveTo>
                <a:lnTo>
                  <a:pt x="4752793" y="113630"/>
                </a:lnTo>
                <a:lnTo>
                  <a:pt x="4887270" y="113630"/>
                </a:lnTo>
                <a:lnTo>
                  <a:pt x="4887270" y="47220"/>
                </a:lnTo>
                <a:close/>
                <a:moveTo>
                  <a:pt x="2971478" y="46515"/>
                </a:moveTo>
                <a:lnTo>
                  <a:pt x="2971478" y="85083"/>
                </a:lnTo>
                <a:lnTo>
                  <a:pt x="3140059" y="85083"/>
                </a:lnTo>
                <a:lnTo>
                  <a:pt x="3140059" y="46515"/>
                </a:lnTo>
                <a:close/>
                <a:moveTo>
                  <a:pt x="7284355" y="45105"/>
                </a:moveTo>
                <a:cubicBezTo>
                  <a:pt x="7286430" y="49962"/>
                  <a:pt x="7287467" y="56394"/>
                  <a:pt x="7287467" y="64400"/>
                </a:cubicBezTo>
                <a:cubicBezTo>
                  <a:pt x="7287467" y="74731"/>
                  <a:pt x="7284157" y="83587"/>
                  <a:pt x="7277538" y="90970"/>
                </a:cubicBezTo>
                <a:cubicBezTo>
                  <a:pt x="7271092" y="98195"/>
                  <a:pt x="7263201" y="101807"/>
                  <a:pt x="7253865" y="101807"/>
                </a:cubicBezTo>
                <a:lnTo>
                  <a:pt x="7246314" y="100427"/>
                </a:lnTo>
                <a:lnTo>
                  <a:pt x="7217808" y="194979"/>
                </a:lnTo>
                <a:cubicBezTo>
                  <a:pt x="7213080" y="210523"/>
                  <a:pt x="7210715" y="224119"/>
                  <a:pt x="7210715" y="235767"/>
                </a:cubicBezTo>
                <a:cubicBezTo>
                  <a:pt x="7210715" y="245778"/>
                  <a:pt x="7212329" y="256745"/>
                  <a:pt x="7215556" y="268669"/>
                </a:cubicBezTo>
                <a:lnTo>
                  <a:pt x="7218972" y="293885"/>
                </a:lnTo>
                <a:lnTo>
                  <a:pt x="7242638" y="269491"/>
                </a:lnTo>
                <a:cubicBezTo>
                  <a:pt x="7251507" y="259475"/>
                  <a:pt x="7260206" y="248763"/>
                  <a:pt x="7268733" y="237353"/>
                </a:cubicBezTo>
                <a:cubicBezTo>
                  <a:pt x="7284001" y="216843"/>
                  <a:pt x="7295765" y="199515"/>
                  <a:pt x="7304025" y="185370"/>
                </a:cubicBezTo>
                <a:lnTo>
                  <a:pt x="7229003" y="185370"/>
                </a:lnTo>
                <a:lnTo>
                  <a:pt x="7229003" y="170370"/>
                </a:lnTo>
                <a:lnTo>
                  <a:pt x="7324077" y="170370"/>
                </a:lnTo>
                <a:lnTo>
                  <a:pt x="7324037" y="161135"/>
                </a:lnTo>
                <a:cubicBezTo>
                  <a:pt x="7323951" y="150091"/>
                  <a:pt x="7323733" y="135882"/>
                  <a:pt x="7323387" y="118509"/>
                </a:cubicBezTo>
                <a:lnTo>
                  <a:pt x="7376603" y="123085"/>
                </a:lnTo>
                <a:cubicBezTo>
                  <a:pt x="7382935" y="123753"/>
                  <a:pt x="7386102" y="126398"/>
                  <a:pt x="7386102" y="131020"/>
                </a:cubicBezTo>
                <a:cubicBezTo>
                  <a:pt x="7386102" y="136838"/>
                  <a:pt x="7381724" y="141361"/>
                  <a:pt x="7372969" y="144588"/>
                </a:cubicBezTo>
                <a:lnTo>
                  <a:pt x="7372969" y="170370"/>
                </a:lnTo>
                <a:lnTo>
                  <a:pt x="7417087" y="170370"/>
                </a:lnTo>
                <a:lnTo>
                  <a:pt x="7437827" y="145546"/>
                </a:lnTo>
                <a:lnTo>
                  <a:pt x="7430529" y="146978"/>
                </a:lnTo>
                <a:cubicBezTo>
                  <a:pt x="7426018" y="146978"/>
                  <a:pt x="7422288" y="145809"/>
                  <a:pt x="7419340" y="143470"/>
                </a:cubicBezTo>
                <a:cubicBezTo>
                  <a:pt x="7416895" y="141583"/>
                  <a:pt x="7413829" y="137483"/>
                  <a:pt x="7410144" y="131168"/>
                </a:cubicBezTo>
                <a:cubicBezTo>
                  <a:pt x="7396597" y="109182"/>
                  <a:pt x="7378479" y="89101"/>
                  <a:pt x="7355788" y="70926"/>
                </a:cubicBezTo>
                <a:lnTo>
                  <a:pt x="7359763" y="63872"/>
                </a:lnTo>
                <a:lnTo>
                  <a:pt x="7410498" y="80085"/>
                </a:lnTo>
                <a:lnTo>
                  <a:pt x="7405915" y="76911"/>
                </a:lnTo>
                <a:lnTo>
                  <a:pt x="7417325" y="45105"/>
                </a:lnTo>
                <a:close/>
                <a:moveTo>
                  <a:pt x="3246502" y="24114"/>
                </a:moveTo>
                <a:cubicBezTo>
                  <a:pt x="3273437" y="31052"/>
                  <a:pt x="3292127" y="38793"/>
                  <a:pt x="3302571" y="47335"/>
                </a:cubicBezTo>
                <a:cubicBezTo>
                  <a:pt x="3311289" y="54516"/>
                  <a:pt x="3315649" y="62816"/>
                  <a:pt x="3315649" y="72236"/>
                </a:cubicBezTo>
                <a:cubicBezTo>
                  <a:pt x="3315649" y="81730"/>
                  <a:pt x="3312552" y="89700"/>
                  <a:pt x="3306359" y="96146"/>
                </a:cubicBezTo>
                <a:cubicBezTo>
                  <a:pt x="3300618" y="102145"/>
                  <a:pt x="3293436" y="105144"/>
                  <a:pt x="3284812" y="105144"/>
                </a:cubicBezTo>
                <a:cubicBezTo>
                  <a:pt x="3279232" y="105144"/>
                  <a:pt x="3274854" y="103703"/>
                  <a:pt x="3271678" y="100821"/>
                </a:cubicBezTo>
                <a:cubicBezTo>
                  <a:pt x="3268885" y="98028"/>
                  <a:pt x="3266671" y="93507"/>
                  <a:pt x="3265037" y="87258"/>
                </a:cubicBezTo>
                <a:cubicBezTo>
                  <a:pt x="3259659" y="64244"/>
                  <a:pt x="3251592" y="45636"/>
                  <a:pt x="3240836" y="31432"/>
                </a:cubicBezTo>
                <a:close/>
                <a:moveTo>
                  <a:pt x="7168512" y="14086"/>
                </a:moveTo>
                <a:cubicBezTo>
                  <a:pt x="7189838" y="18892"/>
                  <a:pt x="7204753" y="24538"/>
                  <a:pt x="7213259" y="31025"/>
                </a:cubicBezTo>
                <a:cubicBezTo>
                  <a:pt x="7224471" y="38873"/>
                  <a:pt x="7230077" y="47078"/>
                  <a:pt x="7230077" y="55639"/>
                </a:cubicBezTo>
                <a:cubicBezTo>
                  <a:pt x="7230077" y="64204"/>
                  <a:pt x="7227441" y="71252"/>
                  <a:pt x="7222169" y="76785"/>
                </a:cubicBezTo>
                <a:cubicBezTo>
                  <a:pt x="7216893" y="82324"/>
                  <a:pt x="7210517" y="85094"/>
                  <a:pt x="7203039" y="85094"/>
                </a:cubicBezTo>
                <a:cubicBezTo>
                  <a:pt x="7192555" y="85094"/>
                  <a:pt x="7186277" y="79533"/>
                  <a:pt x="7184207" y="68409"/>
                </a:cubicBezTo>
                <a:cubicBezTo>
                  <a:pt x="7181177" y="53020"/>
                  <a:pt x="7174296" y="37087"/>
                  <a:pt x="7163562" y="20612"/>
                </a:cubicBezTo>
                <a:close/>
                <a:moveTo>
                  <a:pt x="7960087" y="11482"/>
                </a:moveTo>
                <a:lnTo>
                  <a:pt x="8006265" y="28150"/>
                </a:lnTo>
                <a:cubicBezTo>
                  <a:pt x="8011045" y="30008"/>
                  <a:pt x="8013435" y="33003"/>
                  <a:pt x="8013435" y="37137"/>
                </a:cubicBezTo>
                <a:cubicBezTo>
                  <a:pt x="8013435" y="40705"/>
                  <a:pt x="8012495" y="43743"/>
                  <a:pt x="8010615" y="46250"/>
                </a:cubicBezTo>
                <a:cubicBezTo>
                  <a:pt x="8008776" y="48622"/>
                  <a:pt x="8005337" y="51526"/>
                  <a:pt x="8000296" y="54962"/>
                </a:cubicBezTo>
                <a:lnTo>
                  <a:pt x="8000296" y="74957"/>
                </a:lnTo>
                <a:lnTo>
                  <a:pt x="8001604" y="141030"/>
                </a:lnTo>
                <a:lnTo>
                  <a:pt x="8001516" y="141297"/>
                </a:lnTo>
                <a:lnTo>
                  <a:pt x="7990935" y="155656"/>
                </a:lnTo>
                <a:cubicBezTo>
                  <a:pt x="7980175" y="158046"/>
                  <a:pt x="7967335" y="159359"/>
                  <a:pt x="7952415" y="159594"/>
                </a:cubicBezTo>
                <a:lnTo>
                  <a:pt x="7952415" y="138850"/>
                </a:lnTo>
                <a:lnTo>
                  <a:pt x="7924514" y="138850"/>
                </a:lnTo>
                <a:lnTo>
                  <a:pt x="7924514" y="242782"/>
                </a:lnTo>
                <a:lnTo>
                  <a:pt x="8009128" y="204407"/>
                </a:lnTo>
                <a:lnTo>
                  <a:pt x="8014404" y="213548"/>
                </a:lnTo>
                <a:cubicBezTo>
                  <a:pt x="7971500" y="250879"/>
                  <a:pt x="7935942" y="279508"/>
                  <a:pt x="7907729" y="299435"/>
                </a:cubicBezTo>
                <a:cubicBezTo>
                  <a:pt x="7906727" y="312001"/>
                  <a:pt x="7902619" y="318284"/>
                  <a:pt x="7895406" y="318284"/>
                </a:cubicBezTo>
                <a:cubicBezTo>
                  <a:pt x="7891947" y="318284"/>
                  <a:pt x="7888961" y="316083"/>
                  <a:pt x="7886446" y="311682"/>
                </a:cubicBezTo>
                <a:lnTo>
                  <a:pt x="7862839" y="268361"/>
                </a:lnTo>
                <a:cubicBezTo>
                  <a:pt x="7872062" y="262876"/>
                  <a:pt x="7876440" y="255336"/>
                  <a:pt x="7875978" y="245740"/>
                </a:cubicBezTo>
                <a:lnTo>
                  <a:pt x="7875978" y="177854"/>
                </a:lnTo>
                <a:cubicBezTo>
                  <a:pt x="7875978" y="162982"/>
                  <a:pt x="7875517" y="140829"/>
                  <a:pt x="7874596" y="111394"/>
                </a:cubicBezTo>
                <a:lnTo>
                  <a:pt x="7931045" y="123850"/>
                </a:lnTo>
                <a:lnTo>
                  <a:pt x="7952443" y="123850"/>
                </a:lnTo>
                <a:lnTo>
                  <a:pt x="7952443" y="47925"/>
                </a:lnTo>
                <a:lnTo>
                  <a:pt x="7862212" y="47925"/>
                </a:lnTo>
                <a:lnTo>
                  <a:pt x="7862212" y="32924"/>
                </a:lnTo>
                <a:lnTo>
                  <a:pt x="7948214" y="32924"/>
                </a:lnTo>
                <a:close/>
                <a:moveTo>
                  <a:pt x="7656654" y="9934"/>
                </a:moveTo>
                <a:lnTo>
                  <a:pt x="7716825" y="14516"/>
                </a:lnTo>
                <a:cubicBezTo>
                  <a:pt x="7722666" y="15202"/>
                  <a:pt x="7725586" y="17732"/>
                  <a:pt x="7725586" y="22104"/>
                </a:cubicBezTo>
                <a:cubicBezTo>
                  <a:pt x="7725586" y="28014"/>
                  <a:pt x="7720517" y="33275"/>
                  <a:pt x="7710377" y="37886"/>
                </a:cubicBezTo>
                <a:lnTo>
                  <a:pt x="7710377" y="137165"/>
                </a:lnTo>
                <a:cubicBezTo>
                  <a:pt x="7720729" y="124775"/>
                  <a:pt x="7731591" y="112328"/>
                  <a:pt x="7742960" y="99825"/>
                </a:cubicBezTo>
                <a:cubicBezTo>
                  <a:pt x="7755603" y="84703"/>
                  <a:pt x="7765855" y="70529"/>
                  <a:pt x="7773714" y="57302"/>
                </a:cubicBezTo>
                <a:lnTo>
                  <a:pt x="7821198" y="89362"/>
                </a:lnTo>
                <a:cubicBezTo>
                  <a:pt x="7825912" y="92607"/>
                  <a:pt x="7828268" y="96232"/>
                  <a:pt x="7828268" y="100238"/>
                </a:cubicBezTo>
                <a:cubicBezTo>
                  <a:pt x="7828268" y="105014"/>
                  <a:pt x="7825807" y="108107"/>
                  <a:pt x="7820884" y="109516"/>
                </a:cubicBezTo>
                <a:cubicBezTo>
                  <a:pt x="7816869" y="110750"/>
                  <a:pt x="7811571" y="110445"/>
                  <a:pt x="7804992" y="108602"/>
                </a:cubicBezTo>
                <a:cubicBezTo>
                  <a:pt x="7772613" y="138309"/>
                  <a:pt x="7741075" y="162573"/>
                  <a:pt x="7710377" y="181394"/>
                </a:cubicBezTo>
                <a:lnTo>
                  <a:pt x="7710377" y="253399"/>
                </a:lnTo>
                <a:cubicBezTo>
                  <a:pt x="7710377" y="258139"/>
                  <a:pt x="7711065" y="261197"/>
                  <a:pt x="7712442" y="262573"/>
                </a:cubicBezTo>
                <a:cubicBezTo>
                  <a:pt x="7713889" y="264020"/>
                  <a:pt x="7716866" y="264743"/>
                  <a:pt x="7721374" y="264743"/>
                </a:cubicBezTo>
                <a:lnTo>
                  <a:pt x="7765972" y="264743"/>
                </a:lnTo>
                <a:cubicBezTo>
                  <a:pt x="7770700" y="264743"/>
                  <a:pt x="7774036" y="264036"/>
                  <a:pt x="7775977" y="262623"/>
                </a:cubicBezTo>
                <a:cubicBezTo>
                  <a:pt x="7777813" y="261290"/>
                  <a:pt x="7779562" y="257918"/>
                  <a:pt x="7781225" y="252507"/>
                </a:cubicBezTo>
                <a:lnTo>
                  <a:pt x="7802475" y="183146"/>
                </a:lnTo>
                <a:lnTo>
                  <a:pt x="7814276" y="185073"/>
                </a:lnTo>
                <a:lnTo>
                  <a:pt x="7816803" y="243273"/>
                </a:lnTo>
                <a:cubicBezTo>
                  <a:pt x="7817211" y="252828"/>
                  <a:pt x="7819331" y="258429"/>
                  <a:pt x="7823164" y="260073"/>
                </a:cubicBezTo>
                <a:cubicBezTo>
                  <a:pt x="7830947" y="265172"/>
                  <a:pt x="7834838" y="271244"/>
                  <a:pt x="7834838" y="278289"/>
                </a:cubicBezTo>
                <a:cubicBezTo>
                  <a:pt x="7834838" y="289020"/>
                  <a:pt x="7829926" y="297618"/>
                  <a:pt x="7820102" y="304082"/>
                </a:cubicBezTo>
                <a:cubicBezTo>
                  <a:pt x="7809867" y="310903"/>
                  <a:pt x="7795627" y="314314"/>
                  <a:pt x="7777381" y="314314"/>
                </a:cubicBezTo>
                <a:lnTo>
                  <a:pt x="7699936" y="314314"/>
                </a:lnTo>
                <a:cubicBezTo>
                  <a:pt x="7685770" y="314314"/>
                  <a:pt x="7675245" y="310870"/>
                  <a:pt x="7668361" y="303983"/>
                </a:cubicBezTo>
                <a:cubicBezTo>
                  <a:pt x="7661247" y="296872"/>
                  <a:pt x="7657689" y="286234"/>
                  <a:pt x="7657689" y="272067"/>
                </a:cubicBezTo>
                <a:lnTo>
                  <a:pt x="7657689" y="208173"/>
                </a:lnTo>
                <a:cubicBezTo>
                  <a:pt x="7645891" y="215288"/>
                  <a:pt x="7629211" y="223010"/>
                  <a:pt x="7607650" y="231340"/>
                </a:cubicBezTo>
                <a:lnTo>
                  <a:pt x="7602375" y="220002"/>
                </a:lnTo>
                <a:cubicBezTo>
                  <a:pt x="7623778" y="204242"/>
                  <a:pt x="7642216" y="190345"/>
                  <a:pt x="7657689" y="178311"/>
                </a:cubicBezTo>
                <a:lnTo>
                  <a:pt x="7657689" y="88486"/>
                </a:lnTo>
                <a:cubicBezTo>
                  <a:pt x="7657689" y="68967"/>
                  <a:pt x="7657345" y="42783"/>
                  <a:pt x="7656654" y="9934"/>
                </a:cubicBezTo>
                <a:close/>
                <a:moveTo>
                  <a:pt x="6103073" y="9246"/>
                </a:moveTo>
                <a:cubicBezTo>
                  <a:pt x="6129508" y="13053"/>
                  <a:pt x="6149116" y="20143"/>
                  <a:pt x="6161895" y="30518"/>
                </a:cubicBezTo>
                <a:cubicBezTo>
                  <a:pt x="6172034" y="35151"/>
                  <a:pt x="6177104" y="43295"/>
                  <a:pt x="6177104" y="54951"/>
                </a:cubicBezTo>
                <a:cubicBezTo>
                  <a:pt x="6177104" y="64533"/>
                  <a:pt x="6173837" y="72328"/>
                  <a:pt x="6167303" y="78338"/>
                </a:cubicBezTo>
                <a:cubicBezTo>
                  <a:pt x="6161131" y="83995"/>
                  <a:pt x="6153659" y="86823"/>
                  <a:pt x="6144885" y="86823"/>
                </a:cubicBezTo>
                <a:cubicBezTo>
                  <a:pt x="6134551" y="86823"/>
                  <a:pt x="6127767" y="80889"/>
                  <a:pt x="6124533" y="69020"/>
                </a:cubicBezTo>
                <a:cubicBezTo>
                  <a:pt x="6121144" y="56370"/>
                  <a:pt x="6117644" y="46546"/>
                  <a:pt x="6114031" y="39549"/>
                </a:cubicBezTo>
                <a:cubicBezTo>
                  <a:pt x="6111124" y="33510"/>
                  <a:pt x="6106174" y="25544"/>
                  <a:pt x="6099180" y="15650"/>
                </a:cubicBezTo>
                <a:close/>
                <a:moveTo>
                  <a:pt x="3148203" y="8001"/>
                </a:moveTo>
                <a:lnTo>
                  <a:pt x="3193335" y="26603"/>
                </a:lnTo>
                <a:cubicBezTo>
                  <a:pt x="3198706" y="28805"/>
                  <a:pt x="3201392" y="31961"/>
                  <a:pt x="3201392" y="36069"/>
                </a:cubicBezTo>
                <a:cubicBezTo>
                  <a:pt x="3201392" y="40955"/>
                  <a:pt x="3197357" y="46394"/>
                  <a:pt x="3189288" y="52385"/>
                </a:cubicBezTo>
                <a:lnTo>
                  <a:pt x="3189288" y="57847"/>
                </a:lnTo>
                <a:cubicBezTo>
                  <a:pt x="3189288" y="66309"/>
                  <a:pt x="3189613" y="78752"/>
                  <a:pt x="3190263" y="95177"/>
                </a:cubicBezTo>
                <a:cubicBezTo>
                  <a:pt x="3190766" y="103323"/>
                  <a:pt x="3187210" y="108140"/>
                  <a:pt x="3179596" y="109626"/>
                </a:cubicBezTo>
                <a:cubicBezTo>
                  <a:pt x="3168810" y="112020"/>
                  <a:pt x="3155631" y="113217"/>
                  <a:pt x="3140059" y="113217"/>
                </a:cubicBezTo>
                <a:lnTo>
                  <a:pt x="3140059" y="100083"/>
                </a:lnTo>
                <a:lnTo>
                  <a:pt x="2971473" y="100083"/>
                </a:lnTo>
                <a:lnTo>
                  <a:pt x="2971473" y="103536"/>
                </a:lnTo>
                <a:cubicBezTo>
                  <a:pt x="2971902" y="154168"/>
                  <a:pt x="2966758" y="195444"/>
                  <a:pt x="2956038" y="227364"/>
                </a:cubicBezTo>
                <a:cubicBezTo>
                  <a:pt x="2944327" y="261564"/>
                  <a:pt x="2921337" y="294275"/>
                  <a:pt x="2887067" y="325498"/>
                </a:cubicBezTo>
                <a:lnTo>
                  <a:pt x="2878334" y="320178"/>
                </a:lnTo>
                <a:cubicBezTo>
                  <a:pt x="2895250" y="284069"/>
                  <a:pt x="2906562" y="252193"/>
                  <a:pt x="2912271" y="224550"/>
                </a:cubicBezTo>
                <a:cubicBezTo>
                  <a:pt x="2917998" y="197057"/>
                  <a:pt x="2920862" y="161422"/>
                  <a:pt x="2920862" y="117644"/>
                </a:cubicBezTo>
                <a:lnTo>
                  <a:pt x="2920862" y="92066"/>
                </a:lnTo>
                <a:cubicBezTo>
                  <a:pt x="2920862" y="66596"/>
                  <a:pt x="2920399" y="41570"/>
                  <a:pt x="2919474" y="16988"/>
                </a:cubicBezTo>
                <a:lnTo>
                  <a:pt x="2980471" y="31515"/>
                </a:lnTo>
                <a:lnTo>
                  <a:pt x="3134508" y="31515"/>
                </a:lnTo>
                <a:close/>
                <a:moveTo>
                  <a:pt x="1156611" y="7550"/>
                </a:moveTo>
                <a:lnTo>
                  <a:pt x="1211820" y="12115"/>
                </a:lnTo>
                <a:cubicBezTo>
                  <a:pt x="1218435" y="12449"/>
                  <a:pt x="1221743" y="14984"/>
                  <a:pt x="1221743" y="19719"/>
                </a:cubicBezTo>
                <a:cubicBezTo>
                  <a:pt x="1221743" y="25935"/>
                  <a:pt x="1216903" y="31003"/>
                  <a:pt x="1207222" y="34923"/>
                </a:cubicBezTo>
                <a:lnTo>
                  <a:pt x="1207222" y="62528"/>
                </a:lnTo>
                <a:lnTo>
                  <a:pt x="1212960" y="62528"/>
                </a:lnTo>
                <a:lnTo>
                  <a:pt x="1231666" y="36245"/>
                </a:lnTo>
                <a:lnTo>
                  <a:pt x="1267790" y="62110"/>
                </a:lnTo>
                <a:cubicBezTo>
                  <a:pt x="1270377" y="63956"/>
                  <a:pt x="1271672" y="66162"/>
                  <a:pt x="1271672" y="68729"/>
                </a:cubicBezTo>
                <a:cubicBezTo>
                  <a:pt x="1270534" y="74008"/>
                  <a:pt x="1265862" y="76941"/>
                  <a:pt x="1257657" y="77528"/>
                </a:cubicBezTo>
                <a:lnTo>
                  <a:pt x="1207222" y="77528"/>
                </a:lnTo>
                <a:lnTo>
                  <a:pt x="1207222" y="122088"/>
                </a:lnTo>
                <a:lnTo>
                  <a:pt x="1208450" y="122088"/>
                </a:lnTo>
                <a:lnTo>
                  <a:pt x="1228152" y="94769"/>
                </a:lnTo>
                <a:lnTo>
                  <a:pt x="1263926" y="119542"/>
                </a:lnTo>
                <a:lnTo>
                  <a:pt x="1263037" y="96587"/>
                </a:lnTo>
                <a:lnTo>
                  <a:pt x="1314580" y="108696"/>
                </a:lnTo>
                <a:lnTo>
                  <a:pt x="1344772" y="108696"/>
                </a:lnTo>
                <a:lnTo>
                  <a:pt x="1344772" y="46867"/>
                </a:lnTo>
                <a:lnTo>
                  <a:pt x="1255229" y="46867"/>
                </a:lnTo>
                <a:lnTo>
                  <a:pt x="1255229" y="31867"/>
                </a:lnTo>
                <a:lnTo>
                  <a:pt x="1339855" y="31867"/>
                </a:lnTo>
                <a:lnTo>
                  <a:pt x="1352806" y="8007"/>
                </a:lnTo>
                <a:lnTo>
                  <a:pt x="1398605" y="25870"/>
                </a:lnTo>
                <a:cubicBezTo>
                  <a:pt x="1403833" y="28157"/>
                  <a:pt x="1406447" y="31329"/>
                  <a:pt x="1406447" y="35386"/>
                </a:cubicBezTo>
                <a:cubicBezTo>
                  <a:pt x="1406447" y="41197"/>
                  <a:pt x="1402067" y="47205"/>
                  <a:pt x="1393308" y="53409"/>
                </a:cubicBezTo>
                <a:lnTo>
                  <a:pt x="1393308" y="68789"/>
                </a:lnTo>
                <a:cubicBezTo>
                  <a:pt x="1393734" y="87615"/>
                  <a:pt x="1394196" y="108075"/>
                  <a:pt x="1394696" y="130172"/>
                </a:cubicBezTo>
                <a:cubicBezTo>
                  <a:pt x="1394696" y="134643"/>
                  <a:pt x="1391794" y="137490"/>
                  <a:pt x="1385990" y="138712"/>
                </a:cubicBezTo>
                <a:cubicBezTo>
                  <a:pt x="1377428" y="140673"/>
                  <a:pt x="1363724" y="141890"/>
                  <a:pt x="1344877" y="142363"/>
                </a:cubicBezTo>
                <a:lnTo>
                  <a:pt x="1344877" y="123696"/>
                </a:lnTo>
                <a:lnTo>
                  <a:pt x="1312955" y="123696"/>
                </a:lnTo>
                <a:lnTo>
                  <a:pt x="1312955" y="190354"/>
                </a:lnTo>
                <a:cubicBezTo>
                  <a:pt x="1312955" y="196018"/>
                  <a:pt x="1313643" y="199539"/>
                  <a:pt x="1315020" y="200915"/>
                </a:cubicBezTo>
                <a:cubicBezTo>
                  <a:pt x="1316466" y="202362"/>
                  <a:pt x="1319789" y="203085"/>
                  <a:pt x="1324987" y="203085"/>
                </a:cubicBezTo>
                <a:lnTo>
                  <a:pt x="1355758" y="203085"/>
                </a:lnTo>
                <a:cubicBezTo>
                  <a:pt x="1361661" y="203085"/>
                  <a:pt x="1366358" y="201883"/>
                  <a:pt x="1369849" y="199478"/>
                </a:cubicBezTo>
                <a:cubicBezTo>
                  <a:pt x="1372346" y="197815"/>
                  <a:pt x="1374749" y="194361"/>
                  <a:pt x="1377057" y="189115"/>
                </a:cubicBezTo>
                <a:lnTo>
                  <a:pt x="1396722" y="142920"/>
                </a:lnTo>
                <a:lnTo>
                  <a:pt x="1406645" y="144511"/>
                </a:lnTo>
                <a:lnTo>
                  <a:pt x="1406645" y="186896"/>
                </a:lnTo>
                <a:cubicBezTo>
                  <a:pt x="1406645" y="193331"/>
                  <a:pt x="1408176" y="197740"/>
                  <a:pt x="1411237" y="200123"/>
                </a:cubicBezTo>
                <a:cubicBezTo>
                  <a:pt x="1416935" y="204396"/>
                  <a:pt x="1419784" y="209783"/>
                  <a:pt x="1419784" y="216285"/>
                </a:cubicBezTo>
                <a:cubicBezTo>
                  <a:pt x="1419784" y="224666"/>
                  <a:pt x="1414744" y="231376"/>
                  <a:pt x="1404662" y="236417"/>
                </a:cubicBezTo>
                <a:cubicBezTo>
                  <a:pt x="1394541" y="241479"/>
                  <a:pt x="1381006" y="244010"/>
                  <a:pt x="1364057" y="244010"/>
                </a:cubicBezTo>
                <a:lnTo>
                  <a:pt x="1307013" y="244010"/>
                </a:lnTo>
                <a:cubicBezTo>
                  <a:pt x="1291943" y="244010"/>
                  <a:pt x="1280973" y="241470"/>
                  <a:pt x="1274100" y="236389"/>
                </a:cubicBezTo>
                <a:cubicBezTo>
                  <a:pt x="1267646" y="232300"/>
                  <a:pt x="1264420" y="223177"/>
                  <a:pt x="1264420" y="209021"/>
                </a:cubicBezTo>
                <a:lnTo>
                  <a:pt x="1264420" y="197858"/>
                </a:lnTo>
                <a:lnTo>
                  <a:pt x="1256077" y="200525"/>
                </a:lnTo>
                <a:lnTo>
                  <a:pt x="1213935" y="200525"/>
                </a:lnTo>
                <a:lnTo>
                  <a:pt x="1213935" y="256824"/>
                </a:lnTo>
                <a:cubicBezTo>
                  <a:pt x="1232378" y="261384"/>
                  <a:pt x="1261742" y="263664"/>
                  <a:pt x="1302024" y="263664"/>
                </a:cubicBezTo>
                <a:cubicBezTo>
                  <a:pt x="1342983" y="263664"/>
                  <a:pt x="1384723" y="261011"/>
                  <a:pt x="1427245" y="255707"/>
                </a:cubicBezTo>
                <a:lnTo>
                  <a:pt x="1426733" y="268273"/>
                </a:lnTo>
                <a:cubicBezTo>
                  <a:pt x="1419156" y="271298"/>
                  <a:pt x="1413297" y="276028"/>
                  <a:pt x="1409156" y="282463"/>
                </a:cubicBezTo>
                <a:cubicBezTo>
                  <a:pt x="1406087" y="287871"/>
                  <a:pt x="1402777" y="298563"/>
                  <a:pt x="1399228" y="314540"/>
                </a:cubicBezTo>
                <a:cubicBezTo>
                  <a:pt x="1379371" y="315050"/>
                  <a:pt x="1346969" y="315305"/>
                  <a:pt x="1302024" y="315305"/>
                </a:cubicBezTo>
                <a:cubicBezTo>
                  <a:pt x="1247846" y="315536"/>
                  <a:pt x="1208865" y="308706"/>
                  <a:pt x="1185080" y="294815"/>
                </a:cubicBezTo>
                <a:cubicBezTo>
                  <a:pt x="1160682" y="280699"/>
                  <a:pt x="1146465" y="259295"/>
                  <a:pt x="1142431" y="230602"/>
                </a:cubicBezTo>
                <a:cubicBezTo>
                  <a:pt x="1136175" y="267012"/>
                  <a:pt x="1120107" y="298473"/>
                  <a:pt x="1094226" y="324986"/>
                </a:cubicBezTo>
                <a:lnTo>
                  <a:pt x="1085525" y="320823"/>
                </a:lnTo>
                <a:cubicBezTo>
                  <a:pt x="1098216" y="277522"/>
                  <a:pt x="1105362" y="233911"/>
                  <a:pt x="1106963" y="189990"/>
                </a:cubicBezTo>
                <a:cubicBezTo>
                  <a:pt x="1107194" y="182799"/>
                  <a:pt x="1106733" y="169909"/>
                  <a:pt x="1105580" y="151323"/>
                </a:cubicBezTo>
                <a:lnTo>
                  <a:pt x="1154854" y="156576"/>
                </a:lnTo>
                <a:cubicBezTo>
                  <a:pt x="1161506" y="156910"/>
                  <a:pt x="1164832" y="159443"/>
                  <a:pt x="1164832" y="164175"/>
                </a:cubicBezTo>
                <a:cubicBezTo>
                  <a:pt x="1164832" y="169711"/>
                  <a:pt x="1160639" y="174107"/>
                  <a:pt x="1152255" y="177364"/>
                </a:cubicBezTo>
                <a:cubicBezTo>
                  <a:pt x="1151829" y="190022"/>
                  <a:pt x="1150720" y="201604"/>
                  <a:pt x="1148929" y="212110"/>
                </a:cubicBezTo>
                <a:cubicBezTo>
                  <a:pt x="1155103" y="223043"/>
                  <a:pt x="1160821" y="231582"/>
                  <a:pt x="1166082" y="237727"/>
                </a:cubicBezTo>
                <a:lnTo>
                  <a:pt x="1166082" y="136945"/>
                </a:lnTo>
                <a:lnTo>
                  <a:pt x="1095074" y="136945"/>
                </a:lnTo>
                <a:lnTo>
                  <a:pt x="1095074" y="121961"/>
                </a:lnTo>
                <a:lnTo>
                  <a:pt x="1157993" y="121961"/>
                </a:lnTo>
                <a:lnTo>
                  <a:pt x="1157993" y="77517"/>
                </a:lnTo>
                <a:lnTo>
                  <a:pt x="1104060" y="77517"/>
                </a:lnTo>
                <a:lnTo>
                  <a:pt x="1104060" y="62528"/>
                </a:lnTo>
                <a:lnTo>
                  <a:pt x="1157993" y="62528"/>
                </a:lnTo>
                <a:lnTo>
                  <a:pt x="1157993" y="59819"/>
                </a:lnTo>
                <a:cubicBezTo>
                  <a:pt x="1157993" y="38376"/>
                  <a:pt x="1157532" y="20953"/>
                  <a:pt x="1156611" y="7550"/>
                </a:cubicBezTo>
                <a:close/>
                <a:moveTo>
                  <a:pt x="117605" y="6828"/>
                </a:moveTo>
                <a:lnTo>
                  <a:pt x="183195" y="20964"/>
                </a:lnTo>
                <a:cubicBezTo>
                  <a:pt x="188155" y="22205"/>
                  <a:pt x="190634" y="24892"/>
                  <a:pt x="190634" y="29026"/>
                </a:cubicBezTo>
                <a:cubicBezTo>
                  <a:pt x="190634" y="35520"/>
                  <a:pt x="183865" y="40340"/>
                  <a:pt x="170326" y="43486"/>
                </a:cubicBezTo>
                <a:cubicBezTo>
                  <a:pt x="167026" y="52146"/>
                  <a:pt x="164116" y="58024"/>
                  <a:pt x="161598" y="61118"/>
                </a:cubicBezTo>
                <a:lnTo>
                  <a:pt x="262997" y="61118"/>
                </a:lnTo>
                <a:lnTo>
                  <a:pt x="288278" y="28266"/>
                </a:lnTo>
                <a:lnTo>
                  <a:pt x="333697" y="60309"/>
                </a:lnTo>
                <a:cubicBezTo>
                  <a:pt x="335819" y="62078"/>
                  <a:pt x="336880" y="64356"/>
                  <a:pt x="336880" y="67143"/>
                </a:cubicBezTo>
                <a:cubicBezTo>
                  <a:pt x="336124" y="72826"/>
                  <a:pt x="331430" y="75817"/>
                  <a:pt x="322799" y="76118"/>
                </a:cubicBezTo>
                <a:lnTo>
                  <a:pt x="156895" y="76118"/>
                </a:lnTo>
                <a:cubicBezTo>
                  <a:pt x="142644" y="107969"/>
                  <a:pt x="126924" y="134408"/>
                  <a:pt x="109736" y="155436"/>
                </a:cubicBezTo>
                <a:lnTo>
                  <a:pt x="109736" y="288801"/>
                </a:lnTo>
                <a:lnTo>
                  <a:pt x="183531" y="288801"/>
                </a:lnTo>
                <a:lnTo>
                  <a:pt x="183531" y="185001"/>
                </a:lnTo>
                <a:lnTo>
                  <a:pt x="121300" y="185001"/>
                </a:lnTo>
                <a:lnTo>
                  <a:pt x="121300" y="170018"/>
                </a:lnTo>
                <a:lnTo>
                  <a:pt x="183531" y="170018"/>
                </a:lnTo>
                <a:lnTo>
                  <a:pt x="183531" y="161086"/>
                </a:lnTo>
                <a:cubicBezTo>
                  <a:pt x="183531" y="133806"/>
                  <a:pt x="183070" y="109582"/>
                  <a:pt x="182149" y="88415"/>
                </a:cubicBezTo>
                <a:lnTo>
                  <a:pt x="240943" y="92649"/>
                </a:lnTo>
                <a:cubicBezTo>
                  <a:pt x="247008" y="93329"/>
                  <a:pt x="250040" y="95858"/>
                  <a:pt x="250040" y="100238"/>
                </a:cubicBezTo>
                <a:cubicBezTo>
                  <a:pt x="250040" y="107459"/>
                  <a:pt x="244970" y="112798"/>
                  <a:pt x="234831" y="116256"/>
                </a:cubicBezTo>
                <a:lnTo>
                  <a:pt x="234831" y="170018"/>
                </a:lnTo>
                <a:lnTo>
                  <a:pt x="259484" y="170018"/>
                </a:lnTo>
                <a:lnTo>
                  <a:pt x="281257" y="142005"/>
                </a:lnTo>
                <a:lnTo>
                  <a:pt x="322717" y="169627"/>
                </a:lnTo>
                <a:cubicBezTo>
                  <a:pt x="324743" y="171319"/>
                  <a:pt x="325756" y="173199"/>
                  <a:pt x="325756" y="175266"/>
                </a:cubicBezTo>
                <a:cubicBezTo>
                  <a:pt x="325756" y="181767"/>
                  <a:pt x="321010" y="185018"/>
                  <a:pt x="311516" y="185018"/>
                </a:cubicBezTo>
                <a:lnTo>
                  <a:pt x="234831" y="185018"/>
                </a:lnTo>
                <a:lnTo>
                  <a:pt x="234831" y="288785"/>
                </a:lnTo>
                <a:lnTo>
                  <a:pt x="263972" y="288785"/>
                </a:lnTo>
                <a:lnTo>
                  <a:pt x="289253" y="255938"/>
                </a:lnTo>
                <a:lnTo>
                  <a:pt x="335085" y="288273"/>
                </a:lnTo>
                <a:cubicBezTo>
                  <a:pt x="336931" y="289815"/>
                  <a:pt x="337854" y="291850"/>
                  <a:pt x="337854" y="294380"/>
                </a:cubicBezTo>
                <a:cubicBezTo>
                  <a:pt x="337854" y="300044"/>
                  <a:pt x="333192" y="303179"/>
                  <a:pt x="323868" y="303785"/>
                </a:cubicBezTo>
                <a:lnTo>
                  <a:pt x="109736" y="303785"/>
                </a:lnTo>
                <a:lnTo>
                  <a:pt x="109736" y="307436"/>
                </a:lnTo>
                <a:cubicBezTo>
                  <a:pt x="109968" y="316133"/>
                  <a:pt x="105799" y="321054"/>
                  <a:pt x="97231" y="322199"/>
                </a:cubicBezTo>
                <a:cubicBezTo>
                  <a:pt x="85843" y="324097"/>
                  <a:pt x="72449" y="325046"/>
                  <a:pt x="57049" y="325046"/>
                </a:cubicBezTo>
                <a:cubicBezTo>
                  <a:pt x="58892" y="254473"/>
                  <a:pt x="59813" y="214115"/>
                  <a:pt x="59813" y="203972"/>
                </a:cubicBezTo>
                <a:lnTo>
                  <a:pt x="59813" y="199544"/>
                </a:lnTo>
                <a:cubicBezTo>
                  <a:pt x="48892" y="210503"/>
                  <a:pt x="30648" y="223065"/>
                  <a:pt x="5083" y="237232"/>
                </a:cubicBezTo>
                <a:lnTo>
                  <a:pt x="0" y="228988"/>
                </a:lnTo>
                <a:cubicBezTo>
                  <a:pt x="23844" y="201984"/>
                  <a:pt x="43782" y="176629"/>
                  <a:pt x="59813" y="152925"/>
                </a:cubicBezTo>
                <a:lnTo>
                  <a:pt x="59813" y="125772"/>
                </a:lnTo>
                <a:lnTo>
                  <a:pt x="75546" y="127848"/>
                </a:lnTo>
                <a:cubicBezTo>
                  <a:pt x="85267" y="110979"/>
                  <a:pt x="94083" y="93736"/>
                  <a:pt x="101994" y="76118"/>
                </a:cubicBezTo>
                <a:lnTo>
                  <a:pt x="13486" y="76118"/>
                </a:lnTo>
                <a:lnTo>
                  <a:pt x="13486" y="61118"/>
                </a:lnTo>
                <a:lnTo>
                  <a:pt x="106003" y="61118"/>
                </a:lnTo>
                <a:cubicBezTo>
                  <a:pt x="106667" y="59114"/>
                  <a:pt x="107719" y="55953"/>
                  <a:pt x="109158" y="51636"/>
                </a:cubicBezTo>
                <a:cubicBezTo>
                  <a:pt x="112697" y="40604"/>
                  <a:pt x="115513" y="25668"/>
                  <a:pt x="117605" y="6828"/>
                </a:cubicBezTo>
                <a:close/>
                <a:moveTo>
                  <a:pt x="1588715" y="6729"/>
                </a:moveTo>
                <a:lnTo>
                  <a:pt x="1645802" y="11316"/>
                </a:lnTo>
                <a:cubicBezTo>
                  <a:pt x="1651625" y="11999"/>
                  <a:pt x="1654536" y="14527"/>
                  <a:pt x="1654536" y="18899"/>
                </a:cubicBezTo>
                <a:cubicBezTo>
                  <a:pt x="1654536" y="25059"/>
                  <a:pt x="1650156" y="29982"/>
                  <a:pt x="1641397" y="33668"/>
                </a:cubicBezTo>
                <a:lnTo>
                  <a:pt x="1641397" y="55832"/>
                </a:lnTo>
                <a:lnTo>
                  <a:pt x="1700659" y="55832"/>
                </a:lnTo>
                <a:lnTo>
                  <a:pt x="1723898" y="25402"/>
                </a:lnTo>
                <a:lnTo>
                  <a:pt x="1765302" y="55480"/>
                </a:lnTo>
                <a:cubicBezTo>
                  <a:pt x="1767296" y="57146"/>
                  <a:pt x="1768292" y="59358"/>
                  <a:pt x="1768292" y="62115"/>
                </a:cubicBezTo>
                <a:cubicBezTo>
                  <a:pt x="1768292" y="67926"/>
                  <a:pt x="1763546" y="70832"/>
                  <a:pt x="1754052" y="70832"/>
                </a:cubicBezTo>
                <a:lnTo>
                  <a:pt x="1641397" y="70832"/>
                </a:lnTo>
                <a:lnTo>
                  <a:pt x="1641397" y="110893"/>
                </a:lnTo>
                <a:lnTo>
                  <a:pt x="1678176" y="110893"/>
                </a:lnTo>
                <a:lnTo>
                  <a:pt x="1690753" y="88029"/>
                </a:lnTo>
                <a:lnTo>
                  <a:pt x="1736970" y="105249"/>
                </a:lnTo>
                <a:cubicBezTo>
                  <a:pt x="1742642" y="107455"/>
                  <a:pt x="1745478" y="110739"/>
                  <a:pt x="1745478" y="115100"/>
                </a:cubicBezTo>
                <a:cubicBezTo>
                  <a:pt x="1745478" y="121040"/>
                  <a:pt x="1741098" y="126781"/>
                  <a:pt x="1732339" y="132325"/>
                </a:cubicBezTo>
                <a:lnTo>
                  <a:pt x="1732339" y="152242"/>
                </a:lnTo>
                <a:cubicBezTo>
                  <a:pt x="1732765" y="172011"/>
                  <a:pt x="1733211" y="192806"/>
                  <a:pt x="1733678" y="214627"/>
                </a:cubicBezTo>
                <a:cubicBezTo>
                  <a:pt x="1732745" y="221147"/>
                  <a:pt x="1729830" y="224864"/>
                  <a:pt x="1724933" y="225778"/>
                </a:cubicBezTo>
                <a:cubicBezTo>
                  <a:pt x="1713043" y="228201"/>
                  <a:pt x="1698855" y="229645"/>
                  <a:pt x="1682372" y="230112"/>
                </a:cubicBezTo>
                <a:lnTo>
                  <a:pt x="1682372" y="211097"/>
                </a:lnTo>
                <a:lnTo>
                  <a:pt x="1555824" y="211097"/>
                </a:lnTo>
                <a:lnTo>
                  <a:pt x="1555824" y="215872"/>
                </a:lnTo>
                <a:cubicBezTo>
                  <a:pt x="1555824" y="223559"/>
                  <a:pt x="1552110" y="228173"/>
                  <a:pt x="1544684" y="229715"/>
                </a:cubicBezTo>
                <a:lnTo>
                  <a:pt x="1525139" y="231758"/>
                </a:lnTo>
                <a:lnTo>
                  <a:pt x="1526837" y="232034"/>
                </a:lnTo>
                <a:cubicBezTo>
                  <a:pt x="1528471" y="243458"/>
                  <a:pt x="1529287" y="254497"/>
                  <a:pt x="1529287" y="265150"/>
                </a:cubicBezTo>
                <a:cubicBezTo>
                  <a:pt x="1529287" y="282779"/>
                  <a:pt x="1524095" y="297438"/>
                  <a:pt x="1513709" y="309126"/>
                </a:cubicBezTo>
                <a:cubicBezTo>
                  <a:pt x="1507670" y="318807"/>
                  <a:pt x="1498320" y="323648"/>
                  <a:pt x="1485658" y="323648"/>
                </a:cubicBezTo>
                <a:cubicBezTo>
                  <a:pt x="1477219" y="323648"/>
                  <a:pt x="1470478" y="320993"/>
                  <a:pt x="1465438" y="315685"/>
                </a:cubicBezTo>
                <a:cubicBezTo>
                  <a:pt x="1460434" y="310417"/>
                  <a:pt x="1457932" y="303021"/>
                  <a:pt x="1457932" y="293499"/>
                </a:cubicBezTo>
                <a:cubicBezTo>
                  <a:pt x="1457932" y="282328"/>
                  <a:pt x="1464239" y="273781"/>
                  <a:pt x="1476853" y="267860"/>
                </a:cubicBezTo>
                <a:cubicBezTo>
                  <a:pt x="1486750" y="263238"/>
                  <a:pt x="1494506" y="258232"/>
                  <a:pt x="1500119" y="252843"/>
                </a:cubicBezTo>
                <a:cubicBezTo>
                  <a:pt x="1502708" y="250363"/>
                  <a:pt x="1505272" y="247234"/>
                  <a:pt x="1507809" y="243454"/>
                </a:cubicBezTo>
                <a:lnTo>
                  <a:pt x="1513764" y="232947"/>
                </a:lnTo>
                <a:lnTo>
                  <a:pt x="1504480" y="233917"/>
                </a:lnTo>
                <a:cubicBezTo>
                  <a:pt x="1505170" y="212129"/>
                  <a:pt x="1505860" y="191395"/>
                  <a:pt x="1506550" y="171714"/>
                </a:cubicBezTo>
                <a:lnTo>
                  <a:pt x="1506550" y="144302"/>
                </a:lnTo>
                <a:cubicBezTo>
                  <a:pt x="1506092" y="129977"/>
                  <a:pt x="1505631" y="114316"/>
                  <a:pt x="1505168" y="97319"/>
                </a:cubicBezTo>
                <a:lnTo>
                  <a:pt x="1568241" y="110810"/>
                </a:lnTo>
                <a:lnTo>
                  <a:pt x="1590097" y="110810"/>
                </a:lnTo>
                <a:lnTo>
                  <a:pt x="1590097" y="78024"/>
                </a:lnTo>
                <a:cubicBezTo>
                  <a:pt x="1590097" y="70718"/>
                  <a:pt x="1589636" y="46954"/>
                  <a:pt x="1588715" y="6729"/>
                </a:cubicBezTo>
                <a:close/>
                <a:moveTo>
                  <a:pt x="8407802" y="6603"/>
                </a:moveTo>
                <a:lnTo>
                  <a:pt x="8462605" y="11195"/>
                </a:lnTo>
                <a:cubicBezTo>
                  <a:pt x="8467179" y="11959"/>
                  <a:pt x="8469466" y="14253"/>
                  <a:pt x="8469466" y="18078"/>
                </a:cubicBezTo>
                <a:cubicBezTo>
                  <a:pt x="8469466" y="24242"/>
                  <a:pt x="8464857" y="29285"/>
                  <a:pt x="8455639" y="33205"/>
                </a:cubicBezTo>
                <a:lnTo>
                  <a:pt x="8455639" y="48784"/>
                </a:lnTo>
                <a:lnTo>
                  <a:pt x="8477913" y="48784"/>
                </a:lnTo>
                <a:lnTo>
                  <a:pt x="8502197" y="18354"/>
                </a:lnTo>
                <a:lnTo>
                  <a:pt x="8544153" y="48343"/>
                </a:lnTo>
                <a:cubicBezTo>
                  <a:pt x="8546219" y="50068"/>
                  <a:pt x="8547252" y="52080"/>
                  <a:pt x="8547252" y="54378"/>
                </a:cubicBezTo>
                <a:cubicBezTo>
                  <a:pt x="8547252" y="60649"/>
                  <a:pt x="8542506" y="63784"/>
                  <a:pt x="8533013" y="63784"/>
                </a:cubicBezTo>
                <a:lnTo>
                  <a:pt x="8455639" y="63784"/>
                </a:lnTo>
                <a:lnTo>
                  <a:pt x="8455639" y="66460"/>
                </a:lnTo>
                <a:cubicBezTo>
                  <a:pt x="8456061" y="77840"/>
                  <a:pt x="8456522" y="90069"/>
                  <a:pt x="8457021" y="103145"/>
                </a:cubicBezTo>
                <a:cubicBezTo>
                  <a:pt x="8457021" y="108938"/>
                  <a:pt x="8453939" y="112295"/>
                  <a:pt x="8447775" y="113217"/>
                </a:cubicBezTo>
                <a:cubicBezTo>
                  <a:pt x="8437020" y="115129"/>
                  <a:pt x="8423689" y="116086"/>
                  <a:pt x="8407786" y="116086"/>
                </a:cubicBezTo>
                <a:lnTo>
                  <a:pt x="8407786" y="105370"/>
                </a:lnTo>
                <a:lnTo>
                  <a:pt x="8402758" y="105370"/>
                </a:lnTo>
                <a:lnTo>
                  <a:pt x="8402758" y="133366"/>
                </a:lnTo>
                <a:lnTo>
                  <a:pt x="8449179" y="133366"/>
                </a:lnTo>
                <a:lnTo>
                  <a:pt x="8461409" y="112264"/>
                </a:lnTo>
                <a:lnTo>
                  <a:pt x="8505314" y="128514"/>
                </a:lnTo>
                <a:cubicBezTo>
                  <a:pt x="8511720" y="131414"/>
                  <a:pt x="8514923" y="134895"/>
                  <a:pt x="8514923" y="138955"/>
                </a:cubicBezTo>
                <a:cubicBezTo>
                  <a:pt x="8514923" y="144193"/>
                  <a:pt x="8510545" y="149573"/>
                  <a:pt x="8501790" y="155095"/>
                </a:cubicBezTo>
                <a:lnTo>
                  <a:pt x="8501790" y="174930"/>
                </a:lnTo>
                <a:cubicBezTo>
                  <a:pt x="8501886" y="181350"/>
                  <a:pt x="8501991" y="188331"/>
                  <a:pt x="8502105" y="195870"/>
                </a:cubicBezTo>
                <a:lnTo>
                  <a:pt x="8502478" y="220126"/>
                </a:lnTo>
                <a:lnTo>
                  <a:pt x="8543926" y="246830"/>
                </a:lnTo>
                <a:cubicBezTo>
                  <a:pt x="8546258" y="248772"/>
                  <a:pt x="8547423" y="250875"/>
                  <a:pt x="8547423" y="253140"/>
                </a:cubicBezTo>
                <a:cubicBezTo>
                  <a:pt x="8547423" y="259411"/>
                  <a:pt x="8542677" y="262546"/>
                  <a:pt x="8533183" y="262546"/>
                </a:cubicBezTo>
                <a:lnTo>
                  <a:pt x="8402692" y="262546"/>
                </a:lnTo>
                <a:cubicBezTo>
                  <a:pt x="8402890" y="277252"/>
                  <a:pt x="8403115" y="293018"/>
                  <a:pt x="8403364" y="309842"/>
                </a:cubicBezTo>
                <a:cubicBezTo>
                  <a:pt x="8403383" y="314079"/>
                  <a:pt x="8402656" y="317118"/>
                  <a:pt x="8401183" y="318961"/>
                </a:cubicBezTo>
                <a:cubicBezTo>
                  <a:pt x="8399664" y="320863"/>
                  <a:pt x="8397196" y="322076"/>
                  <a:pt x="8393783" y="322601"/>
                </a:cubicBezTo>
                <a:cubicBezTo>
                  <a:pt x="8379946" y="324514"/>
                  <a:pt x="8366068" y="325470"/>
                  <a:pt x="8352147" y="325470"/>
                </a:cubicBezTo>
                <a:cubicBezTo>
                  <a:pt x="8352378" y="316403"/>
                  <a:pt x="8352839" y="295428"/>
                  <a:pt x="8353529" y="262546"/>
                </a:cubicBezTo>
                <a:lnTo>
                  <a:pt x="8220422" y="262546"/>
                </a:lnTo>
                <a:lnTo>
                  <a:pt x="8220422" y="247551"/>
                </a:lnTo>
                <a:lnTo>
                  <a:pt x="8353529" y="247551"/>
                </a:lnTo>
                <a:lnTo>
                  <a:pt x="8353529" y="215530"/>
                </a:lnTo>
                <a:lnTo>
                  <a:pt x="8303793" y="215530"/>
                </a:lnTo>
                <a:lnTo>
                  <a:pt x="8303793" y="222722"/>
                </a:lnTo>
                <a:cubicBezTo>
                  <a:pt x="8303793" y="229877"/>
                  <a:pt x="8300199" y="233922"/>
                  <a:pt x="8293011" y="234858"/>
                </a:cubicBezTo>
                <a:cubicBezTo>
                  <a:pt x="8281095" y="236723"/>
                  <a:pt x="8268029" y="237656"/>
                  <a:pt x="8253815" y="237656"/>
                </a:cubicBezTo>
                <a:cubicBezTo>
                  <a:pt x="8254737" y="211242"/>
                  <a:pt x="8255197" y="195203"/>
                  <a:pt x="8255197" y="189539"/>
                </a:cubicBezTo>
                <a:lnTo>
                  <a:pt x="8255197" y="160612"/>
                </a:lnTo>
                <a:cubicBezTo>
                  <a:pt x="8254970" y="149320"/>
                  <a:pt x="8254740" y="136701"/>
                  <a:pt x="8254509" y="122754"/>
                </a:cubicBezTo>
                <a:lnTo>
                  <a:pt x="8306430" y="133476"/>
                </a:lnTo>
                <a:lnTo>
                  <a:pt x="8353551" y="133476"/>
                </a:lnTo>
                <a:lnTo>
                  <a:pt x="8353551" y="105607"/>
                </a:lnTo>
                <a:lnTo>
                  <a:pt x="8348155" y="105607"/>
                </a:lnTo>
                <a:lnTo>
                  <a:pt x="8348155" y="103118"/>
                </a:lnTo>
                <a:cubicBezTo>
                  <a:pt x="8348155" y="110236"/>
                  <a:pt x="8344537" y="114291"/>
                  <a:pt x="8337301" y="115282"/>
                </a:cubicBezTo>
                <a:cubicBezTo>
                  <a:pt x="8326728" y="117356"/>
                  <a:pt x="8314166" y="118393"/>
                  <a:pt x="8299613" y="118393"/>
                </a:cubicBezTo>
                <a:cubicBezTo>
                  <a:pt x="8300535" y="101179"/>
                  <a:pt x="8300996" y="84219"/>
                  <a:pt x="8300996" y="67512"/>
                </a:cubicBezTo>
                <a:lnTo>
                  <a:pt x="8300996" y="63778"/>
                </a:lnTo>
                <a:lnTo>
                  <a:pt x="8217675" y="63778"/>
                </a:lnTo>
                <a:lnTo>
                  <a:pt x="8217675" y="48784"/>
                </a:lnTo>
                <a:lnTo>
                  <a:pt x="8300996" y="48784"/>
                </a:lnTo>
                <a:lnTo>
                  <a:pt x="8300996" y="7291"/>
                </a:lnTo>
                <a:lnTo>
                  <a:pt x="8354570" y="11845"/>
                </a:lnTo>
                <a:cubicBezTo>
                  <a:pt x="8359501" y="12252"/>
                  <a:pt x="8361965" y="14791"/>
                  <a:pt x="8361965" y="19461"/>
                </a:cubicBezTo>
                <a:cubicBezTo>
                  <a:pt x="8361965" y="24861"/>
                  <a:pt x="8357356" y="29751"/>
                  <a:pt x="8348138" y="34130"/>
                </a:cubicBezTo>
                <a:lnTo>
                  <a:pt x="8348138" y="48784"/>
                </a:lnTo>
                <a:lnTo>
                  <a:pt x="8407802" y="48784"/>
                </a:lnTo>
                <a:close/>
                <a:moveTo>
                  <a:pt x="5493478" y="6410"/>
                </a:moveTo>
                <a:lnTo>
                  <a:pt x="5555400" y="10969"/>
                </a:lnTo>
                <a:cubicBezTo>
                  <a:pt x="5562610" y="11296"/>
                  <a:pt x="5566215" y="13831"/>
                  <a:pt x="5566215" y="18574"/>
                </a:cubicBezTo>
                <a:cubicBezTo>
                  <a:pt x="5566215" y="25252"/>
                  <a:pt x="5560683" y="30780"/>
                  <a:pt x="5549618" y="35160"/>
                </a:cubicBezTo>
                <a:lnTo>
                  <a:pt x="5549618" y="129841"/>
                </a:lnTo>
                <a:lnTo>
                  <a:pt x="5602614" y="129841"/>
                </a:lnTo>
                <a:lnTo>
                  <a:pt x="5627945" y="96989"/>
                </a:lnTo>
                <a:lnTo>
                  <a:pt x="5672125" y="129142"/>
                </a:lnTo>
                <a:cubicBezTo>
                  <a:pt x="5674118" y="130809"/>
                  <a:pt x="5675115" y="132962"/>
                  <a:pt x="5675115" y="135601"/>
                </a:cubicBezTo>
                <a:cubicBezTo>
                  <a:pt x="5674002" y="141170"/>
                  <a:pt x="5669333" y="144250"/>
                  <a:pt x="5661106" y="144841"/>
                </a:cubicBezTo>
                <a:lnTo>
                  <a:pt x="5549618" y="144841"/>
                </a:lnTo>
                <a:lnTo>
                  <a:pt x="5549618" y="293730"/>
                </a:lnTo>
                <a:lnTo>
                  <a:pt x="5624415" y="293730"/>
                </a:lnTo>
                <a:lnTo>
                  <a:pt x="5651111" y="259495"/>
                </a:lnTo>
                <a:lnTo>
                  <a:pt x="5697940" y="292937"/>
                </a:lnTo>
                <a:cubicBezTo>
                  <a:pt x="5700010" y="294666"/>
                  <a:pt x="5701046" y="296900"/>
                  <a:pt x="5701046" y="299639"/>
                </a:cubicBezTo>
                <a:cubicBezTo>
                  <a:pt x="5700315" y="305854"/>
                  <a:pt x="5695621" y="309112"/>
                  <a:pt x="5686965" y="309413"/>
                </a:cubicBezTo>
                <a:lnTo>
                  <a:pt x="5368670" y="309413"/>
                </a:lnTo>
                <a:lnTo>
                  <a:pt x="5368670" y="293730"/>
                </a:lnTo>
                <a:lnTo>
                  <a:pt x="5494860" y="293730"/>
                </a:lnTo>
                <a:lnTo>
                  <a:pt x="5494860" y="83574"/>
                </a:lnTo>
                <a:cubicBezTo>
                  <a:pt x="5494860" y="74657"/>
                  <a:pt x="5494400" y="48936"/>
                  <a:pt x="5493478" y="6410"/>
                </a:cubicBezTo>
                <a:close/>
                <a:moveTo>
                  <a:pt x="5768480" y="6129"/>
                </a:moveTo>
                <a:lnTo>
                  <a:pt x="5823024" y="9989"/>
                </a:lnTo>
                <a:cubicBezTo>
                  <a:pt x="5828934" y="10356"/>
                  <a:pt x="5831889" y="12895"/>
                  <a:pt x="5831889" y="17605"/>
                </a:cubicBezTo>
                <a:cubicBezTo>
                  <a:pt x="5831889" y="21023"/>
                  <a:pt x="5830540" y="24240"/>
                  <a:pt x="5827842" y="27258"/>
                </a:cubicBezTo>
                <a:cubicBezTo>
                  <a:pt x="5825150" y="30235"/>
                  <a:pt x="5821889" y="32363"/>
                  <a:pt x="5818056" y="33640"/>
                </a:cubicBezTo>
                <a:lnTo>
                  <a:pt x="5818056" y="76555"/>
                </a:lnTo>
                <a:lnTo>
                  <a:pt x="5831206" y="56950"/>
                </a:lnTo>
                <a:lnTo>
                  <a:pt x="5858982" y="77947"/>
                </a:lnTo>
                <a:lnTo>
                  <a:pt x="5865001" y="58387"/>
                </a:lnTo>
                <a:cubicBezTo>
                  <a:pt x="5868668" y="42080"/>
                  <a:pt x="5871315" y="26491"/>
                  <a:pt x="5872941" y="11619"/>
                </a:cubicBezTo>
                <a:lnTo>
                  <a:pt x="5930375" y="23723"/>
                </a:lnTo>
                <a:lnTo>
                  <a:pt x="5937448" y="30027"/>
                </a:lnTo>
                <a:lnTo>
                  <a:pt x="5938425" y="33210"/>
                </a:lnTo>
                <a:lnTo>
                  <a:pt x="5922204" y="46873"/>
                </a:lnTo>
                <a:cubicBezTo>
                  <a:pt x="5917728" y="57743"/>
                  <a:pt x="5912518" y="67660"/>
                  <a:pt x="5906570" y="76625"/>
                </a:cubicBezTo>
                <a:lnTo>
                  <a:pt x="5990701" y="76625"/>
                </a:lnTo>
                <a:lnTo>
                  <a:pt x="6010370" y="50689"/>
                </a:lnTo>
                <a:lnTo>
                  <a:pt x="6049407" y="76328"/>
                </a:lnTo>
                <a:cubicBezTo>
                  <a:pt x="6051907" y="78468"/>
                  <a:pt x="6053157" y="80546"/>
                  <a:pt x="6053157" y="82561"/>
                </a:cubicBezTo>
                <a:cubicBezTo>
                  <a:pt x="6053157" y="87693"/>
                  <a:pt x="6048636" y="90711"/>
                  <a:pt x="6039594" y="91614"/>
                </a:cubicBezTo>
                <a:lnTo>
                  <a:pt x="5982287" y="91614"/>
                </a:lnTo>
                <a:lnTo>
                  <a:pt x="5982287" y="147820"/>
                </a:lnTo>
                <a:lnTo>
                  <a:pt x="5989236" y="147820"/>
                </a:lnTo>
                <a:lnTo>
                  <a:pt x="6007865" y="122584"/>
                </a:lnTo>
                <a:lnTo>
                  <a:pt x="6045861" y="147099"/>
                </a:lnTo>
                <a:cubicBezTo>
                  <a:pt x="6048423" y="149291"/>
                  <a:pt x="6049705" y="151213"/>
                  <a:pt x="6049705" y="152865"/>
                </a:cubicBezTo>
                <a:cubicBezTo>
                  <a:pt x="6049297" y="158892"/>
                  <a:pt x="6044743" y="162207"/>
                  <a:pt x="6036043" y="162810"/>
                </a:cubicBezTo>
                <a:lnTo>
                  <a:pt x="5982287" y="162810"/>
                </a:lnTo>
                <a:lnTo>
                  <a:pt x="5982287" y="219010"/>
                </a:lnTo>
                <a:lnTo>
                  <a:pt x="5989297" y="219010"/>
                </a:lnTo>
                <a:lnTo>
                  <a:pt x="6009005" y="193432"/>
                </a:lnTo>
                <a:lnTo>
                  <a:pt x="6046263" y="218592"/>
                </a:lnTo>
                <a:cubicBezTo>
                  <a:pt x="6048785" y="220794"/>
                  <a:pt x="6050046" y="223028"/>
                  <a:pt x="6050046" y="225293"/>
                </a:cubicBezTo>
                <a:cubicBezTo>
                  <a:pt x="6050046" y="230495"/>
                  <a:pt x="6045385" y="233397"/>
                  <a:pt x="6036064" y="233999"/>
                </a:cubicBezTo>
                <a:lnTo>
                  <a:pt x="5982287" y="233999"/>
                </a:lnTo>
                <a:lnTo>
                  <a:pt x="5982287" y="290206"/>
                </a:lnTo>
                <a:lnTo>
                  <a:pt x="5994225" y="290206"/>
                </a:lnTo>
                <a:lnTo>
                  <a:pt x="6015343" y="263587"/>
                </a:lnTo>
                <a:lnTo>
                  <a:pt x="6051896" y="289380"/>
                </a:lnTo>
                <a:cubicBezTo>
                  <a:pt x="6054815" y="291204"/>
                  <a:pt x="6056274" y="293343"/>
                  <a:pt x="6056274" y="295795"/>
                </a:cubicBezTo>
                <a:cubicBezTo>
                  <a:pt x="6056274" y="301456"/>
                  <a:pt x="6051610" y="304589"/>
                  <a:pt x="6042281" y="305195"/>
                </a:cubicBezTo>
                <a:lnTo>
                  <a:pt x="5902330" y="305195"/>
                </a:lnTo>
                <a:lnTo>
                  <a:pt x="5902330" y="304782"/>
                </a:lnTo>
                <a:cubicBezTo>
                  <a:pt x="5902330" y="309161"/>
                  <a:pt x="5901731" y="312698"/>
                  <a:pt x="5900535" y="315393"/>
                </a:cubicBezTo>
                <a:cubicBezTo>
                  <a:pt x="5898806" y="318488"/>
                  <a:pt x="5895849" y="320454"/>
                  <a:pt x="5891664" y="321291"/>
                </a:cubicBezTo>
                <a:cubicBezTo>
                  <a:pt x="5879490" y="323468"/>
                  <a:pt x="5866621" y="324279"/>
                  <a:pt x="5853057" y="323725"/>
                </a:cubicBezTo>
                <a:cubicBezTo>
                  <a:pt x="5853978" y="276540"/>
                  <a:pt x="5854439" y="238667"/>
                  <a:pt x="5854439" y="210106"/>
                </a:cubicBezTo>
                <a:lnTo>
                  <a:pt x="5854439" y="153162"/>
                </a:lnTo>
                <a:cubicBezTo>
                  <a:pt x="5848381" y="164384"/>
                  <a:pt x="5839252" y="175326"/>
                  <a:pt x="5827049" y="185987"/>
                </a:cubicBezTo>
                <a:lnTo>
                  <a:pt x="5818536" y="179720"/>
                </a:lnTo>
                <a:cubicBezTo>
                  <a:pt x="5828029" y="160249"/>
                  <a:pt x="5834244" y="148285"/>
                  <a:pt x="5837181" y="143828"/>
                </a:cubicBezTo>
                <a:cubicBezTo>
                  <a:pt x="5834273" y="148843"/>
                  <a:pt x="5827876" y="155062"/>
                  <a:pt x="5817990" y="162485"/>
                </a:cubicBezTo>
                <a:lnTo>
                  <a:pt x="5817990" y="279903"/>
                </a:lnTo>
                <a:cubicBezTo>
                  <a:pt x="5817990" y="293724"/>
                  <a:pt x="5813275" y="304338"/>
                  <a:pt x="5803844" y="311742"/>
                </a:cubicBezTo>
                <a:cubicBezTo>
                  <a:pt x="5794780" y="318853"/>
                  <a:pt x="5779513" y="323009"/>
                  <a:pt x="5758045" y="324209"/>
                </a:cubicBezTo>
                <a:cubicBezTo>
                  <a:pt x="5757002" y="311636"/>
                  <a:pt x="5754455" y="303222"/>
                  <a:pt x="5750401" y="298967"/>
                </a:cubicBezTo>
                <a:cubicBezTo>
                  <a:pt x="5746396" y="294756"/>
                  <a:pt x="5736404" y="289761"/>
                  <a:pt x="5720423" y="283983"/>
                </a:cubicBezTo>
                <a:lnTo>
                  <a:pt x="5722043" y="272920"/>
                </a:lnTo>
                <a:lnTo>
                  <a:pt x="5762142" y="274704"/>
                </a:lnTo>
                <a:cubicBezTo>
                  <a:pt x="5767289" y="274899"/>
                  <a:pt x="5769862" y="271680"/>
                  <a:pt x="5769862" y="265046"/>
                </a:cubicBezTo>
                <a:lnTo>
                  <a:pt x="5769862" y="192551"/>
                </a:lnTo>
                <a:cubicBezTo>
                  <a:pt x="5769910" y="194163"/>
                  <a:pt x="5766116" y="197215"/>
                  <a:pt x="5758480" y="201708"/>
                </a:cubicBezTo>
                <a:cubicBezTo>
                  <a:pt x="5757210" y="207211"/>
                  <a:pt x="5755611" y="211165"/>
                  <a:pt x="5753684" y="213570"/>
                </a:cubicBezTo>
                <a:cubicBezTo>
                  <a:pt x="5751411" y="216602"/>
                  <a:pt x="5748529" y="218118"/>
                  <a:pt x="5745038" y="218118"/>
                </a:cubicBezTo>
                <a:cubicBezTo>
                  <a:pt x="5740450" y="218118"/>
                  <a:pt x="5737378" y="215167"/>
                  <a:pt x="5735825" y="209264"/>
                </a:cubicBezTo>
                <a:lnTo>
                  <a:pt x="5721805" y="163894"/>
                </a:lnTo>
                <a:cubicBezTo>
                  <a:pt x="5738829" y="162011"/>
                  <a:pt x="5754848" y="158911"/>
                  <a:pt x="5769862" y="154594"/>
                </a:cubicBezTo>
                <a:lnTo>
                  <a:pt x="5769862" y="93729"/>
                </a:lnTo>
                <a:lnTo>
                  <a:pt x="5725610" y="93729"/>
                </a:lnTo>
                <a:lnTo>
                  <a:pt x="5725610" y="78740"/>
                </a:lnTo>
                <a:lnTo>
                  <a:pt x="5769862" y="78740"/>
                </a:lnTo>
                <a:cubicBezTo>
                  <a:pt x="5769862" y="59760"/>
                  <a:pt x="5769401" y="35557"/>
                  <a:pt x="5768480" y="6129"/>
                </a:cubicBezTo>
                <a:close/>
                <a:moveTo>
                  <a:pt x="5280883" y="5969"/>
                </a:moveTo>
                <a:lnTo>
                  <a:pt x="5319947" y="32765"/>
                </a:lnTo>
                <a:cubicBezTo>
                  <a:pt x="5322396" y="34806"/>
                  <a:pt x="5323620" y="37131"/>
                  <a:pt x="5323620" y="39742"/>
                </a:cubicBezTo>
                <a:cubicBezTo>
                  <a:pt x="5322505" y="45307"/>
                  <a:pt x="5317945" y="48387"/>
                  <a:pt x="5309942" y="48982"/>
                </a:cubicBezTo>
                <a:lnTo>
                  <a:pt x="5164798" y="48982"/>
                </a:lnTo>
                <a:lnTo>
                  <a:pt x="5164798" y="33982"/>
                </a:lnTo>
                <a:lnTo>
                  <a:pt x="5259771" y="33982"/>
                </a:lnTo>
                <a:close/>
                <a:moveTo>
                  <a:pt x="4896450" y="5589"/>
                </a:moveTo>
                <a:lnTo>
                  <a:pt x="4949534" y="26961"/>
                </a:lnTo>
                <a:cubicBezTo>
                  <a:pt x="4954211" y="28972"/>
                  <a:pt x="4956549" y="32243"/>
                  <a:pt x="4956549" y="36774"/>
                </a:cubicBezTo>
                <a:cubicBezTo>
                  <a:pt x="4956549" y="42930"/>
                  <a:pt x="4951709" y="48888"/>
                  <a:pt x="4942029" y="54648"/>
                </a:cubicBezTo>
                <a:lnTo>
                  <a:pt x="4942029" y="167017"/>
                </a:lnTo>
                <a:cubicBezTo>
                  <a:pt x="4942029" y="194502"/>
                  <a:pt x="4942720" y="240756"/>
                  <a:pt x="4944105" y="305778"/>
                </a:cubicBezTo>
                <a:cubicBezTo>
                  <a:pt x="4944105" y="308506"/>
                  <a:pt x="4943183" y="311100"/>
                  <a:pt x="4941340" y="313559"/>
                </a:cubicBezTo>
                <a:cubicBezTo>
                  <a:pt x="4939688" y="315883"/>
                  <a:pt x="4936856" y="317447"/>
                  <a:pt x="4932843" y="318251"/>
                </a:cubicBezTo>
                <a:cubicBezTo>
                  <a:pt x="4918746" y="321349"/>
                  <a:pt x="4903546" y="323135"/>
                  <a:pt x="4887243" y="323609"/>
                </a:cubicBezTo>
                <a:lnTo>
                  <a:pt x="4887243" y="291803"/>
                </a:lnTo>
                <a:lnTo>
                  <a:pt x="4752815" y="291803"/>
                </a:lnTo>
                <a:lnTo>
                  <a:pt x="4752815" y="304182"/>
                </a:lnTo>
                <a:cubicBezTo>
                  <a:pt x="4752815" y="308943"/>
                  <a:pt x="4751963" y="312355"/>
                  <a:pt x="4750260" y="314418"/>
                </a:cubicBezTo>
                <a:cubicBezTo>
                  <a:pt x="4748663" y="316349"/>
                  <a:pt x="4745205" y="317915"/>
                  <a:pt x="4739885" y="319116"/>
                </a:cubicBezTo>
                <a:cubicBezTo>
                  <a:pt x="4725560" y="322801"/>
                  <a:pt x="4711148" y="324644"/>
                  <a:pt x="4696647" y="324644"/>
                </a:cubicBezTo>
                <a:cubicBezTo>
                  <a:pt x="4698490" y="263891"/>
                  <a:pt x="4699411" y="224592"/>
                  <a:pt x="4699411" y="206747"/>
                </a:cubicBezTo>
                <a:lnTo>
                  <a:pt x="4699411" y="103795"/>
                </a:lnTo>
                <a:cubicBezTo>
                  <a:pt x="4699411" y="77418"/>
                  <a:pt x="4698835" y="48025"/>
                  <a:pt x="4697682" y="15617"/>
                </a:cubicBezTo>
                <a:lnTo>
                  <a:pt x="4762419" y="32220"/>
                </a:lnTo>
                <a:lnTo>
                  <a:pt x="4880321" y="32220"/>
                </a:lnTo>
                <a:close/>
                <a:moveTo>
                  <a:pt x="7432407" y="5551"/>
                </a:moveTo>
                <a:lnTo>
                  <a:pt x="7477055" y="34108"/>
                </a:lnTo>
                <a:cubicBezTo>
                  <a:pt x="7482271" y="37585"/>
                  <a:pt x="7484880" y="41228"/>
                  <a:pt x="7484880" y="45039"/>
                </a:cubicBezTo>
                <a:cubicBezTo>
                  <a:pt x="7484880" y="52183"/>
                  <a:pt x="7478125" y="55885"/>
                  <a:pt x="7464616" y="56146"/>
                </a:cubicBezTo>
                <a:cubicBezTo>
                  <a:pt x="7456471" y="62253"/>
                  <a:pt x="7448215" y="67526"/>
                  <a:pt x="7439845" y="71966"/>
                </a:cubicBezTo>
                <a:lnTo>
                  <a:pt x="7416354" y="81956"/>
                </a:lnTo>
                <a:lnTo>
                  <a:pt x="7432583" y="87143"/>
                </a:lnTo>
                <a:cubicBezTo>
                  <a:pt x="7448315" y="96133"/>
                  <a:pt x="7456179" y="106607"/>
                  <a:pt x="7456179" y="118564"/>
                </a:cubicBezTo>
                <a:cubicBezTo>
                  <a:pt x="7456179" y="126897"/>
                  <a:pt x="7453546" y="133830"/>
                  <a:pt x="7448277" y="139362"/>
                </a:cubicBezTo>
                <a:lnTo>
                  <a:pt x="7441107" y="144453"/>
                </a:lnTo>
                <a:lnTo>
                  <a:pt x="7478013" y="170618"/>
                </a:lnTo>
                <a:cubicBezTo>
                  <a:pt x="7480124" y="172369"/>
                  <a:pt x="7481179" y="174381"/>
                  <a:pt x="7481179" y="176653"/>
                </a:cubicBezTo>
                <a:cubicBezTo>
                  <a:pt x="7481179" y="182465"/>
                  <a:pt x="7476433" y="185370"/>
                  <a:pt x="7466939" y="185370"/>
                </a:cubicBezTo>
                <a:lnTo>
                  <a:pt x="7383685" y="185370"/>
                </a:lnTo>
                <a:cubicBezTo>
                  <a:pt x="7408857" y="219008"/>
                  <a:pt x="7442277" y="241180"/>
                  <a:pt x="7483943" y="251885"/>
                </a:cubicBezTo>
                <a:lnTo>
                  <a:pt x="7481229" y="265393"/>
                </a:lnTo>
                <a:cubicBezTo>
                  <a:pt x="7473399" y="267162"/>
                  <a:pt x="7467308" y="270430"/>
                  <a:pt x="7462958" y="275195"/>
                </a:cubicBezTo>
                <a:cubicBezTo>
                  <a:pt x="7458145" y="280441"/>
                  <a:pt x="7452754" y="289912"/>
                  <a:pt x="7446785" y="303609"/>
                </a:cubicBezTo>
                <a:cubicBezTo>
                  <a:pt x="7423129" y="288803"/>
                  <a:pt x="7404931" y="269503"/>
                  <a:pt x="7392192" y="245707"/>
                </a:cubicBezTo>
                <a:cubicBezTo>
                  <a:pt x="7386946" y="237865"/>
                  <a:pt x="7382333" y="228916"/>
                  <a:pt x="7378353" y="218860"/>
                </a:cubicBezTo>
                <a:lnTo>
                  <a:pt x="7372969" y="200905"/>
                </a:lnTo>
                <a:lnTo>
                  <a:pt x="7372969" y="213999"/>
                </a:lnTo>
                <a:cubicBezTo>
                  <a:pt x="7373196" y="245578"/>
                  <a:pt x="7373425" y="277039"/>
                  <a:pt x="7373657" y="308383"/>
                </a:cubicBezTo>
                <a:cubicBezTo>
                  <a:pt x="7373657" y="312682"/>
                  <a:pt x="7372807" y="315865"/>
                  <a:pt x="7371107" y="317932"/>
                </a:cubicBezTo>
                <a:cubicBezTo>
                  <a:pt x="7369463" y="319925"/>
                  <a:pt x="7366926" y="321289"/>
                  <a:pt x="7363497" y="322023"/>
                </a:cubicBezTo>
                <a:cubicBezTo>
                  <a:pt x="7351305" y="324501"/>
                  <a:pt x="7337706" y="325467"/>
                  <a:pt x="7322698" y="324920"/>
                </a:cubicBezTo>
                <a:cubicBezTo>
                  <a:pt x="7323620" y="276788"/>
                  <a:pt x="7324081" y="245369"/>
                  <a:pt x="7324081" y="230662"/>
                </a:cubicBezTo>
                <a:cubicBezTo>
                  <a:pt x="7301565" y="259976"/>
                  <a:pt x="7267461" y="285099"/>
                  <a:pt x="7221767" y="306032"/>
                </a:cubicBezTo>
                <a:lnTo>
                  <a:pt x="7217825" y="300616"/>
                </a:lnTo>
                <a:lnTo>
                  <a:pt x="7216863" y="305802"/>
                </a:lnTo>
                <a:cubicBezTo>
                  <a:pt x="7215430" y="309200"/>
                  <a:pt x="7213280" y="312128"/>
                  <a:pt x="7210413" y="314584"/>
                </a:cubicBezTo>
                <a:cubicBezTo>
                  <a:pt x="7205233" y="319242"/>
                  <a:pt x="7198013" y="321572"/>
                  <a:pt x="7188755" y="321572"/>
                </a:cubicBezTo>
                <a:cubicBezTo>
                  <a:pt x="7172782" y="321307"/>
                  <a:pt x="7164269" y="312586"/>
                  <a:pt x="7163215" y="295409"/>
                </a:cubicBezTo>
                <a:cubicBezTo>
                  <a:pt x="7163215" y="290332"/>
                  <a:pt x="7164599" y="282518"/>
                  <a:pt x="7167367" y="271968"/>
                </a:cubicBezTo>
                <a:cubicBezTo>
                  <a:pt x="7169211" y="264824"/>
                  <a:pt x="7170131" y="256558"/>
                  <a:pt x="7170131" y="247171"/>
                </a:cubicBezTo>
                <a:cubicBezTo>
                  <a:pt x="7170131" y="240582"/>
                  <a:pt x="7168949" y="235615"/>
                  <a:pt x="7166585" y="232270"/>
                </a:cubicBezTo>
                <a:cubicBezTo>
                  <a:pt x="7163737" y="228195"/>
                  <a:pt x="7157196" y="223867"/>
                  <a:pt x="7146965" y="219286"/>
                </a:cubicBezTo>
                <a:lnTo>
                  <a:pt x="7148077" y="208041"/>
                </a:lnTo>
                <a:cubicBezTo>
                  <a:pt x="7154855" y="208966"/>
                  <a:pt x="7159807" y="209429"/>
                  <a:pt x="7162934" y="209429"/>
                </a:cubicBezTo>
                <a:cubicBezTo>
                  <a:pt x="7167527" y="209429"/>
                  <a:pt x="7171053" y="208673"/>
                  <a:pt x="7173513" y="207160"/>
                </a:cubicBezTo>
                <a:cubicBezTo>
                  <a:pt x="7175903" y="205688"/>
                  <a:pt x="7179079" y="202294"/>
                  <a:pt x="7183045" y="196978"/>
                </a:cubicBezTo>
                <a:lnTo>
                  <a:pt x="7236183" y="94296"/>
                </a:lnTo>
                <a:lnTo>
                  <a:pt x="7236617" y="94448"/>
                </a:lnTo>
                <a:lnTo>
                  <a:pt x="7230633" y="78228"/>
                </a:lnTo>
                <a:cubicBezTo>
                  <a:pt x="7230633" y="68771"/>
                  <a:pt x="7234607" y="60792"/>
                  <a:pt x="7242555" y="54290"/>
                </a:cubicBezTo>
                <a:cubicBezTo>
                  <a:pt x="7253682" y="44521"/>
                  <a:pt x="7261207" y="30814"/>
                  <a:pt x="7265132" y="13167"/>
                </a:cubicBezTo>
                <a:lnTo>
                  <a:pt x="7273051" y="13167"/>
                </a:lnTo>
                <a:cubicBezTo>
                  <a:pt x="7277427" y="21911"/>
                  <a:pt x="7280065" y="27557"/>
                  <a:pt x="7280963" y="30105"/>
                </a:cubicBezTo>
                <a:lnTo>
                  <a:pt x="7413085" y="30105"/>
                </a:lnTo>
                <a:close/>
                <a:moveTo>
                  <a:pt x="5936356" y="5441"/>
                </a:moveTo>
                <a:cubicBezTo>
                  <a:pt x="5957259" y="10705"/>
                  <a:pt x="5972141" y="16570"/>
                  <a:pt x="5981003" y="23034"/>
                </a:cubicBezTo>
                <a:cubicBezTo>
                  <a:pt x="5989829" y="29525"/>
                  <a:pt x="5994242" y="36937"/>
                  <a:pt x="5994242" y="45270"/>
                </a:cubicBezTo>
                <a:cubicBezTo>
                  <a:pt x="5994242" y="54129"/>
                  <a:pt x="5991339" y="61329"/>
                  <a:pt x="5985535" y="66873"/>
                </a:cubicBezTo>
                <a:cubicBezTo>
                  <a:pt x="5979812" y="72335"/>
                  <a:pt x="5972782" y="75067"/>
                  <a:pt x="5964445" y="75067"/>
                </a:cubicBezTo>
                <a:cubicBezTo>
                  <a:pt x="5953362" y="75067"/>
                  <a:pt x="5947000" y="68640"/>
                  <a:pt x="5945359" y="55788"/>
                </a:cubicBezTo>
                <a:lnTo>
                  <a:pt x="5938425" y="33210"/>
                </a:lnTo>
                <a:lnTo>
                  <a:pt x="5939759" y="32087"/>
                </a:lnTo>
                <a:lnTo>
                  <a:pt x="5937448" y="30027"/>
                </a:lnTo>
                <a:lnTo>
                  <a:pt x="5931879" y="11895"/>
                </a:lnTo>
                <a:close/>
                <a:moveTo>
                  <a:pt x="3377158" y="5397"/>
                </a:moveTo>
                <a:lnTo>
                  <a:pt x="3444213" y="19681"/>
                </a:lnTo>
                <a:cubicBezTo>
                  <a:pt x="3450237" y="21017"/>
                  <a:pt x="3453249" y="23884"/>
                  <a:pt x="3453249" y="28282"/>
                </a:cubicBezTo>
                <a:cubicBezTo>
                  <a:pt x="3453249" y="35055"/>
                  <a:pt x="3446581" y="39775"/>
                  <a:pt x="3433243" y="42440"/>
                </a:cubicBezTo>
                <a:cubicBezTo>
                  <a:pt x="3427711" y="56276"/>
                  <a:pt x="3421933" y="67671"/>
                  <a:pt x="3415908" y="76625"/>
                </a:cubicBezTo>
                <a:lnTo>
                  <a:pt x="3489208" y="76625"/>
                </a:lnTo>
                <a:lnTo>
                  <a:pt x="3505617" y="52418"/>
                </a:lnTo>
                <a:lnTo>
                  <a:pt x="3557732" y="83244"/>
                </a:lnTo>
                <a:cubicBezTo>
                  <a:pt x="3561370" y="85671"/>
                  <a:pt x="3563189" y="88787"/>
                  <a:pt x="3563189" y="92594"/>
                </a:cubicBezTo>
                <a:cubicBezTo>
                  <a:pt x="3563189" y="98923"/>
                  <a:pt x="3556572" y="102596"/>
                  <a:pt x="3543338" y="103613"/>
                </a:cubicBezTo>
                <a:cubicBezTo>
                  <a:pt x="3523972" y="125229"/>
                  <a:pt x="3501834" y="144856"/>
                  <a:pt x="3476922" y="162496"/>
                </a:cubicBezTo>
                <a:lnTo>
                  <a:pt x="3467980" y="157914"/>
                </a:lnTo>
                <a:lnTo>
                  <a:pt x="3493216" y="91625"/>
                </a:lnTo>
                <a:lnTo>
                  <a:pt x="3410413" y="91625"/>
                </a:lnTo>
                <a:lnTo>
                  <a:pt x="3399714" y="108519"/>
                </a:lnTo>
                <a:lnTo>
                  <a:pt x="3455066" y="112347"/>
                </a:lnTo>
                <a:cubicBezTo>
                  <a:pt x="3461689" y="113007"/>
                  <a:pt x="3465000" y="115541"/>
                  <a:pt x="3465000" y="119946"/>
                </a:cubicBezTo>
                <a:cubicBezTo>
                  <a:pt x="3465000" y="123800"/>
                  <a:pt x="3463675" y="126881"/>
                  <a:pt x="3461024" y="129186"/>
                </a:cubicBezTo>
                <a:cubicBezTo>
                  <a:pt x="3458532" y="131381"/>
                  <a:pt x="3454901" y="133213"/>
                  <a:pt x="3450132" y="134682"/>
                </a:cubicBezTo>
                <a:cubicBezTo>
                  <a:pt x="3450132" y="135849"/>
                  <a:pt x="3450018" y="137921"/>
                  <a:pt x="3449791" y="140899"/>
                </a:cubicBezTo>
                <a:cubicBezTo>
                  <a:pt x="3461744" y="173369"/>
                  <a:pt x="3476164" y="198388"/>
                  <a:pt x="3493051" y="215954"/>
                </a:cubicBezTo>
                <a:cubicBezTo>
                  <a:pt x="3509883" y="233465"/>
                  <a:pt x="3535221" y="249914"/>
                  <a:pt x="3569065" y="265299"/>
                </a:cubicBezTo>
                <a:lnTo>
                  <a:pt x="3564995" y="278273"/>
                </a:lnTo>
                <a:cubicBezTo>
                  <a:pt x="3547466" y="281731"/>
                  <a:pt x="3533222" y="295934"/>
                  <a:pt x="3522264" y="320883"/>
                </a:cubicBezTo>
                <a:cubicBezTo>
                  <a:pt x="3496438" y="299066"/>
                  <a:pt x="3478679" y="277515"/>
                  <a:pt x="3468987" y="256230"/>
                </a:cubicBezTo>
                <a:cubicBezTo>
                  <a:pt x="3455227" y="233157"/>
                  <a:pt x="3446863" y="206305"/>
                  <a:pt x="3443894" y="175673"/>
                </a:cubicBezTo>
                <a:cubicBezTo>
                  <a:pt x="3440068" y="217593"/>
                  <a:pt x="3425417" y="250703"/>
                  <a:pt x="3399939" y="275002"/>
                </a:cubicBezTo>
                <a:cubicBezTo>
                  <a:pt x="3375519" y="298482"/>
                  <a:pt x="3337009" y="316311"/>
                  <a:pt x="3284410" y="328488"/>
                </a:cubicBezTo>
                <a:lnTo>
                  <a:pt x="3279559" y="318367"/>
                </a:lnTo>
                <a:cubicBezTo>
                  <a:pt x="3321666" y="293836"/>
                  <a:pt x="3351140" y="269510"/>
                  <a:pt x="3367979" y="245387"/>
                </a:cubicBezTo>
                <a:cubicBezTo>
                  <a:pt x="3382829" y="224014"/>
                  <a:pt x="3391615" y="196639"/>
                  <a:pt x="3394339" y="163261"/>
                </a:cubicBezTo>
                <a:cubicBezTo>
                  <a:pt x="3395261" y="153399"/>
                  <a:pt x="3395692" y="143873"/>
                  <a:pt x="3395635" y="134683"/>
                </a:cubicBezTo>
                <a:lnTo>
                  <a:pt x="3394523" y="116715"/>
                </a:lnTo>
                <a:lnTo>
                  <a:pt x="3377625" y="143397"/>
                </a:lnTo>
                <a:cubicBezTo>
                  <a:pt x="3364755" y="159819"/>
                  <a:pt x="3349945" y="175405"/>
                  <a:pt x="3333193" y="190156"/>
                </a:cubicBezTo>
                <a:lnTo>
                  <a:pt x="3323463" y="184126"/>
                </a:lnTo>
                <a:cubicBezTo>
                  <a:pt x="3345897" y="138865"/>
                  <a:pt x="3361273" y="95087"/>
                  <a:pt x="3369592" y="52792"/>
                </a:cubicBezTo>
                <a:cubicBezTo>
                  <a:pt x="3371799" y="42873"/>
                  <a:pt x="3374320" y="27075"/>
                  <a:pt x="3377158" y="5397"/>
                </a:cubicBezTo>
                <a:close/>
                <a:moveTo>
                  <a:pt x="7072539" y="4896"/>
                </a:moveTo>
                <a:lnTo>
                  <a:pt x="7117066" y="34147"/>
                </a:lnTo>
                <a:cubicBezTo>
                  <a:pt x="7118409" y="35160"/>
                  <a:pt x="7119081" y="36726"/>
                  <a:pt x="7119081" y="38844"/>
                </a:cubicBezTo>
                <a:cubicBezTo>
                  <a:pt x="7119081" y="43169"/>
                  <a:pt x="7116019" y="45843"/>
                  <a:pt x="7109896" y="46867"/>
                </a:cubicBezTo>
                <a:lnTo>
                  <a:pt x="6969289" y="46867"/>
                </a:lnTo>
                <a:cubicBezTo>
                  <a:pt x="6956235" y="69621"/>
                  <a:pt x="6942566" y="87058"/>
                  <a:pt x="6928281" y="99180"/>
                </a:cubicBezTo>
                <a:lnTo>
                  <a:pt x="7039433" y="99180"/>
                </a:lnTo>
                <a:lnTo>
                  <a:pt x="7053800" y="74626"/>
                </a:lnTo>
                <a:lnTo>
                  <a:pt x="7101014" y="93299"/>
                </a:lnTo>
                <a:cubicBezTo>
                  <a:pt x="7105915" y="95208"/>
                  <a:pt x="7108365" y="98226"/>
                  <a:pt x="7108365" y="102352"/>
                </a:cubicBezTo>
                <a:cubicBezTo>
                  <a:pt x="7108365" y="108057"/>
                  <a:pt x="7103639" y="113791"/>
                  <a:pt x="7094186" y="119555"/>
                </a:cubicBezTo>
                <a:lnTo>
                  <a:pt x="7094186" y="227959"/>
                </a:lnTo>
                <a:cubicBezTo>
                  <a:pt x="7094611" y="253003"/>
                  <a:pt x="7095073" y="280239"/>
                  <a:pt x="7095573" y="309666"/>
                </a:cubicBezTo>
                <a:cubicBezTo>
                  <a:pt x="7095573" y="314013"/>
                  <a:pt x="7092889" y="316724"/>
                  <a:pt x="7087523" y="317799"/>
                </a:cubicBezTo>
                <a:cubicBezTo>
                  <a:pt x="7074927" y="320362"/>
                  <a:pt x="7060743" y="321878"/>
                  <a:pt x="7044973" y="322348"/>
                </a:cubicBezTo>
                <a:lnTo>
                  <a:pt x="7044973" y="298146"/>
                </a:lnTo>
                <a:lnTo>
                  <a:pt x="6861921" y="298146"/>
                </a:lnTo>
                <a:lnTo>
                  <a:pt x="6861921" y="309490"/>
                </a:lnTo>
                <a:cubicBezTo>
                  <a:pt x="6861921" y="313011"/>
                  <a:pt x="6860997" y="315698"/>
                  <a:pt x="6859151" y="317552"/>
                </a:cubicBezTo>
                <a:cubicBezTo>
                  <a:pt x="6857513" y="319189"/>
                  <a:pt x="6854087" y="320327"/>
                  <a:pt x="6848871" y="320966"/>
                </a:cubicBezTo>
                <a:cubicBezTo>
                  <a:pt x="6838381" y="323025"/>
                  <a:pt x="6825407" y="324292"/>
                  <a:pt x="6809944" y="324765"/>
                </a:cubicBezTo>
                <a:cubicBezTo>
                  <a:pt x="6811787" y="290485"/>
                  <a:pt x="6812709" y="258199"/>
                  <a:pt x="6812709" y="227909"/>
                </a:cubicBezTo>
                <a:lnTo>
                  <a:pt x="6812709" y="156708"/>
                </a:lnTo>
                <a:cubicBezTo>
                  <a:pt x="6812709" y="134234"/>
                  <a:pt x="6812247" y="110708"/>
                  <a:pt x="6811327" y="86130"/>
                </a:cubicBezTo>
                <a:lnTo>
                  <a:pt x="6864879" y="99268"/>
                </a:lnTo>
                <a:lnTo>
                  <a:pt x="6899152" y="99268"/>
                </a:lnTo>
                <a:cubicBezTo>
                  <a:pt x="6901897" y="79195"/>
                  <a:pt x="6903382" y="61724"/>
                  <a:pt x="6903606" y="46856"/>
                </a:cubicBezTo>
                <a:lnTo>
                  <a:pt x="6790583" y="46856"/>
                </a:lnTo>
                <a:lnTo>
                  <a:pt x="6790583" y="31867"/>
                </a:lnTo>
                <a:lnTo>
                  <a:pt x="7050799" y="31867"/>
                </a:lnTo>
                <a:close/>
                <a:moveTo>
                  <a:pt x="4427020" y="4863"/>
                </a:moveTo>
                <a:cubicBezTo>
                  <a:pt x="4451598" y="5116"/>
                  <a:pt x="4468564" y="7408"/>
                  <a:pt x="4477918" y="11740"/>
                </a:cubicBezTo>
                <a:cubicBezTo>
                  <a:pt x="4487334" y="16821"/>
                  <a:pt x="4492043" y="23873"/>
                  <a:pt x="4492043" y="32897"/>
                </a:cubicBezTo>
                <a:cubicBezTo>
                  <a:pt x="4492043" y="41267"/>
                  <a:pt x="4488931" y="45973"/>
                  <a:pt x="4482709" y="47016"/>
                </a:cubicBezTo>
                <a:lnTo>
                  <a:pt x="4567252" y="47016"/>
                </a:lnTo>
                <a:lnTo>
                  <a:pt x="4589769" y="19692"/>
                </a:lnTo>
                <a:lnTo>
                  <a:pt x="4629609" y="47517"/>
                </a:lnTo>
                <a:cubicBezTo>
                  <a:pt x="4631474" y="49074"/>
                  <a:pt x="4632407" y="50887"/>
                  <a:pt x="4632407" y="52958"/>
                </a:cubicBezTo>
                <a:cubicBezTo>
                  <a:pt x="4632407" y="58534"/>
                  <a:pt x="4627776" y="61322"/>
                  <a:pt x="4618513" y="61322"/>
                </a:cubicBezTo>
                <a:lnTo>
                  <a:pt x="4528635" y="61322"/>
                </a:lnTo>
                <a:lnTo>
                  <a:pt x="4563607" y="72897"/>
                </a:lnTo>
                <a:cubicBezTo>
                  <a:pt x="4570391" y="75136"/>
                  <a:pt x="4573783" y="78846"/>
                  <a:pt x="4573783" y="84026"/>
                </a:cubicBezTo>
                <a:cubicBezTo>
                  <a:pt x="4573783" y="89599"/>
                  <a:pt x="4570095" y="95032"/>
                  <a:pt x="4562720" y="100326"/>
                </a:cubicBezTo>
                <a:lnTo>
                  <a:pt x="4562720" y="103018"/>
                </a:lnTo>
                <a:cubicBezTo>
                  <a:pt x="4562720" y="115864"/>
                  <a:pt x="4563047" y="128935"/>
                  <a:pt x="4563700" y="142231"/>
                </a:cubicBezTo>
                <a:lnTo>
                  <a:pt x="4562255" y="148108"/>
                </a:lnTo>
                <a:lnTo>
                  <a:pt x="4564289" y="144720"/>
                </a:lnTo>
                <a:lnTo>
                  <a:pt x="4608580" y="163647"/>
                </a:lnTo>
                <a:cubicBezTo>
                  <a:pt x="4613539" y="165629"/>
                  <a:pt x="4616019" y="168446"/>
                  <a:pt x="4616019" y="172099"/>
                </a:cubicBezTo>
                <a:cubicBezTo>
                  <a:pt x="4616019" y="178311"/>
                  <a:pt x="4611755" y="183838"/>
                  <a:pt x="4603227" y="188680"/>
                </a:cubicBezTo>
                <a:lnTo>
                  <a:pt x="4603227" y="210139"/>
                </a:lnTo>
                <a:cubicBezTo>
                  <a:pt x="4603227" y="219019"/>
                  <a:pt x="4603671" y="242054"/>
                  <a:pt x="4604560" y="279242"/>
                </a:cubicBezTo>
                <a:cubicBezTo>
                  <a:pt x="4604809" y="293119"/>
                  <a:pt x="4600796" y="303291"/>
                  <a:pt x="4592522" y="309760"/>
                </a:cubicBezTo>
                <a:cubicBezTo>
                  <a:pt x="4584203" y="316368"/>
                  <a:pt x="4567740" y="321215"/>
                  <a:pt x="4543133" y="324303"/>
                </a:cubicBezTo>
                <a:cubicBezTo>
                  <a:pt x="4542601" y="311564"/>
                  <a:pt x="4540829" y="303288"/>
                  <a:pt x="4537819" y="299473"/>
                </a:cubicBezTo>
                <a:cubicBezTo>
                  <a:pt x="4534361" y="294995"/>
                  <a:pt x="4526963" y="291171"/>
                  <a:pt x="4515627" y="288003"/>
                </a:cubicBezTo>
                <a:cubicBezTo>
                  <a:pt x="4509265" y="289137"/>
                  <a:pt x="4499495" y="289945"/>
                  <a:pt x="4486316" y="290426"/>
                </a:cubicBezTo>
                <a:lnTo>
                  <a:pt x="4486316" y="273482"/>
                </a:lnTo>
                <a:lnTo>
                  <a:pt x="4444999" y="273482"/>
                </a:lnTo>
                <a:lnTo>
                  <a:pt x="4444999" y="279638"/>
                </a:lnTo>
                <a:cubicBezTo>
                  <a:pt x="4444999" y="286859"/>
                  <a:pt x="4442073" y="291085"/>
                  <a:pt x="4436222" y="292315"/>
                </a:cubicBezTo>
                <a:cubicBezTo>
                  <a:pt x="4426783" y="294495"/>
                  <a:pt x="4414692" y="295824"/>
                  <a:pt x="4399949" y="296302"/>
                </a:cubicBezTo>
                <a:lnTo>
                  <a:pt x="4399949" y="190359"/>
                </a:lnTo>
                <a:lnTo>
                  <a:pt x="4451205" y="203845"/>
                </a:lnTo>
                <a:lnTo>
                  <a:pt x="4482802" y="203845"/>
                </a:lnTo>
                <a:lnTo>
                  <a:pt x="4494327" y="183443"/>
                </a:lnTo>
                <a:lnTo>
                  <a:pt x="4535292" y="198217"/>
                </a:lnTo>
                <a:cubicBezTo>
                  <a:pt x="4540519" y="200181"/>
                  <a:pt x="4543133" y="203230"/>
                  <a:pt x="4543133" y="207364"/>
                </a:cubicBezTo>
                <a:cubicBezTo>
                  <a:pt x="4543133" y="212940"/>
                  <a:pt x="4539446" y="218379"/>
                  <a:pt x="4532070" y="223680"/>
                </a:cubicBezTo>
                <a:lnTo>
                  <a:pt x="4532070" y="274782"/>
                </a:lnTo>
                <a:cubicBezTo>
                  <a:pt x="4532070" y="276228"/>
                  <a:pt x="4531839" y="276724"/>
                  <a:pt x="4531376" y="276268"/>
                </a:cubicBezTo>
                <a:lnTo>
                  <a:pt x="4541073" y="276500"/>
                </a:lnTo>
                <a:cubicBezTo>
                  <a:pt x="4545931" y="276463"/>
                  <a:pt x="4549304" y="275608"/>
                  <a:pt x="4551195" y="273934"/>
                </a:cubicBezTo>
                <a:cubicBezTo>
                  <a:pt x="4553063" y="272065"/>
                  <a:pt x="4553998" y="268315"/>
                  <a:pt x="4553998" y="262684"/>
                </a:cubicBezTo>
                <a:lnTo>
                  <a:pt x="4553998" y="181851"/>
                </a:lnTo>
                <a:lnTo>
                  <a:pt x="4381557" y="181851"/>
                </a:lnTo>
                <a:lnTo>
                  <a:pt x="4381557" y="307287"/>
                </a:lnTo>
                <a:cubicBezTo>
                  <a:pt x="4381557" y="314839"/>
                  <a:pt x="4377800" y="319240"/>
                  <a:pt x="4370285" y="320492"/>
                </a:cubicBezTo>
                <a:cubicBezTo>
                  <a:pt x="4356464" y="322798"/>
                  <a:pt x="4343466" y="323950"/>
                  <a:pt x="4331293" y="323950"/>
                </a:cubicBezTo>
                <a:cubicBezTo>
                  <a:pt x="4331986" y="302665"/>
                  <a:pt x="4332562" y="282474"/>
                  <a:pt x="4333022" y="263377"/>
                </a:cubicBezTo>
                <a:lnTo>
                  <a:pt x="4333022" y="200910"/>
                </a:lnTo>
                <a:cubicBezTo>
                  <a:pt x="4332790" y="186622"/>
                  <a:pt x="4332561" y="171119"/>
                  <a:pt x="4332333" y="154401"/>
                </a:cubicBezTo>
                <a:lnTo>
                  <a:pt x="4366171" y="161559"/>
                </a:lnTo>
                <a:lnTo>
                  <a:pt x="4366930" y="139806"/>
                </a:lnTo>
                <a:cubicBezTo>
                  <a:pt x="4367104" y="132021"/>
                  <a:pt x="4367190" y="123901"/>
                  <a:pt x="4367190" y="115447"/>
                </a:cubicBezTo>
                <a:lnTo>
                  <a:pt x="4367190" y="106124"/>
                </a:lnTo>
                <a:cubicBezTo>
                  <a:pt x="4367190" y="92460"/>
                  <a:pt x="4366959" y="80116"/>
                  <a:pt x="4366496" y="69092"/>
                </a:cubicBezTo>
                <a:lnTo>
                  <a:pt x="4421888" y="81201"/>
                </a:lnTo>
                <a:lnTo>
                  <a:pt x="4511723" y="81201"/>
                </a:lnTo>
                <a:lnTo>
                  <a:pt x="4523020" y="61322"/>
                </a:lnTo>
                <a:lnTo>
                  <a:pt x="4306595" y="61322"/>
                </a:lnTo>
                <a:lnTo>
                  <a:pt x="4306595" y="47016"/>
                </a:lnTo>
                <a:lnTo>
                  <a:pt x="4439595" y="47016"/>
                </a:lnTo>
                <a:lnTo>
                  <a:pt x="4438534" y="44081"/>
                </a:lnTo>
                <a:cubicBezTo>
                  <a:pt x="4437110" y="36970"/>
                  <a:pt x="4435080" y="30720"/>
                  <a:pt x="4432444" y="25331"/>
                </a:cubicBezTo>
                <a:cubicBezTo>
                  <a:pt x="4431093" y="23003"/>
                  <a:pt x="4428095" y="18328"/>
                  <a:pt x="4423451" y="11305"/>
                </a:cubicBezTo>
                <a:close/>
                <a:moveTo>
                  <a:pt x="2645845" y="4863"/>
                </a:moveTo>
                <a:cubicBezTo>
                  <a:pt x="2670423" y="5116"/>
                  <a:pt x="2687388" y="7408"/>
                  <a:pt x="2696743" y="11740"/>
                </a:cubicBezTo>
                <a:cubicBezTo>
                  <a:pt x="2706159" y="16821"/>
                  <a:pt x="2710868" y="23873"/>
                  <a:pt x="2710868" y="32897"/>
                </a:cubicBezTo>
                <a:cubicBezTo>
                  <a:pt x="2710868" y="41267"/>
                  <a:pt x="2707756" y="45973"/>
                  <a:pt x="2701533" y="47016"/>
                </a:cubicBezTo>
                <a:lnTo>
                  <a:pt x="2786077" y="47016"/>
                </a:lnTo>
                <a:lnTo>
                  <a:pt x="2808594" y="19692"/>
                </a:lnTo>
                <a:lnTo>
                  <a:pt x="2848434" y="47517"/>
                </a:lnTo>
                <a:cubicBezTo>
                  <a:pt x="2850299" y="49074"/>
                  <a:pt x="2851231" y="50887"/>
                  <a:pt x="2851231" y="52958"/>
                </a:cubicBezTo>
                <a:cubicBezTo>
                  <a:pt x="2851231" y="58534"/>
                  <a:pt x="2846601" y="61322"/>
                  <a:pt x="2837338" y="61322"/>
                </a:cubicBezTo>
                <a:lnTo>
                  <a:pt x="2747459" y="61322"/>
                </a:lnTo>
                <a:lnTo>
                  <a:pt x="2782431" y="72897"/>
                </a:lnTo>
                <a:cubicBezTo>
                  <a:pt x="2789216" y="75136"/>
                  <a:pt x="2792608" y="78846"/>
                  <a:pt x="2792608" y="84026"/>
                </a:cubicBezTo>
                <a:cubicBezTo>
                  <a:pt x="2792608" y="89599"/>
                  <a:pt x="2788920" y="95032"/>
                  <a:pt x="2781545" y="100326"/>
                </a:cubicBezTo>
                <a:lnTo>
                  <a:pt x="2781545" y="103018"/>
                </a:lnTo>
                <a:cubicBezTo>
                  <a:pt x="2781545" y="115864"/>
                  <a:pt x="2781871" y="128935"/>
                  <a:pt x="2782525" y="142231"/>
                </a:cubicBezTo>
                <a:lnTo>
                  <a:pt x="2781080" y="148108"/>
                </a:lnTo>
                <a:lnTo>
                  <a:pt x="2783114" y="144720"/>
                </a:lnTo>
                <a:lnTo>
                  <a:pt x="2827404" y="163647"/>
                </a:lnTo>
                <a:cubicBezTo>
                  <a:pt x="2832364" y="165629"/>
                  <a:pt x="2834844" y="168446"/>
                  <a:pt x="2834844" y="172099"/>
                </a:cubicBezTo>
                <a:cubicBezTo>
                  <a:pt x="2834844" y="178311"/>
                  <a:pt x="2830580" y="183838"/>
                  <a:pt x="2822052" y="188680"/>
                </a:cubicBezTo>
                <a:lnTo>
                  <a:pt x="2822052" y="210139"/>
                </a:lnTo>
                <a:cubicBezTo>
                  <a:pt x="2822052" y="219019"/>
                  <a:pt x="2822496" y="242054"/>
                  <a:pt x="2823384" y="279242"/>
                </a:cubicBezTo>
                <a:cubicBezTo>
                  <a:pt x="2823634" y="293119"/>
                  <a:pt x="2819621" y="303291"/>
                  <a:pt x="2811347" y="309760"/>
                </a:cubicBezTo>
                <a:cubicBezTo>
                  <a:pt x="2803028" y="316368"/>
                  <a:pt x="2786565" y="321215"/>
                  <a:pt x="2761958" y="324303"/>
                </a:cubicBezTo>
                <a:cubicBezTo>
                  <a:pt x="2761425" y="311564"/>
                  <a:pt x="2759654" y="303288"/>
                  <a:pt x="2756644" y="299473"/>
                </a:cubicBezTo>
                <a:cubicBezTo>
                  <a:pt x="2753186" y="294995"/>
                  <a:pt x="2745788" y="291171"/>
                  <a:pt x="2734452" y="288003"/>
                </a:cubicBezTo>
                <a:cubicBezTo>
                  <a:pt x="2728090" y="289137"/>
                  <a:pt x="2718319" y="289945"/>
                  <a:pt x="2705140" y="290426"/>
                </a:cubicBezTo>
                <a:lnTo>
                  <a:pt x="2705140" y="273482"/>
                </a:lnTo>
                <a:lnTo>
                  <a:pt x="2663824" y="273482"/>
                </a:lnTo>
                <a:lnTo>
                  <a:pt x="2663824" y="279638"/>
                </a:lnTo>
                <a:cubicBezTo>
                  <a:pt x="2663824" y="286859"/>
                  <a:pt x="2660898" y="291085"/>
                  <a:pt x="2655046" y="292315"/>
                </a:cubicBezTo>
                <a:cubicBezTo>
                  <a:pt x="2645608" y="294495"/>
                  <a:pt x="2633517" y="295824"/>
                  <a:pt x="2618774" y="296302"/>
                </a:cubicBezTo>
                <a:lnTo>
                  <a:pt x="2618774" y="190359"/>
                </a:lnTo>
                <a:lnTo>
                  <a:pt x="2670030" y="203845"/>
                </a:lnTo>
                <a:lnTo>
                  <a:pt x="2701627" y="203845"/>
                </a:lnTo>
                <a:lnTo>
                  <a:pt x="2713152" y="183443"/>
                </a:lnTo>
                <a:lnTo>
                  <a:pt x="2754116" y="198217"/>
                </a:lnTo>
                <a:cubicBezTo>
                  <a:pt x="2759344" y="200181"/>
                  <a:pt x="2761958" y="203230"/>
                  <a:pt x="2761958" y="207364"/>
                </a:cubicBezTo>
                <a:cubicBezTo>
                  <a:pt x="2761958" y="212940"/>
                  <a:pt x="2758270" y="218379"/>
                  <a:pt x="2750895" y="223680"/>
                </a:cubicBezTo>
                <a:lnTo>
                  <a:pt x="2750895" y="274782"/>
                </a:lnTo>
                <a:cubicBezTo>
                  <a:pt x="2750895" y="276228"/>
                  <a:pt x="2750664" y="276724"/>
                  <a:pt x="2750201" y="276268"/>
                </a:cubicBezTo>
                <a:lnTo>
                  <a:pt x="2759899" y="276500"/>
                </a:lnTo>
                <a:cubicBezTo>
                  <a:pt x="2764755" y="276463"/>
                  <a:pt x="2768129" y="275608"/>
                  <a:pt x="2770020" y="273934"/>
                </a:cubicBezTo>
                <a:cubicBezTo>
                  <a:pt x="2771888" y="272065"/>
                  <a:pt x="2772822" y="268315"/>
                  <a:pt x="2772822" y="262684"/>
                </a:cubicBezTo>
                <a:lnTo>
                  <a:pt x="2772822" y="181851"/>
                </a:lnTo>
                <a:lnTo>
                  <a:pt x="2600382" y="181851"/>
                </a:lnTo>
                <a:lnTo>
                  <a:pt x="2600382" y="307287"/>
                </a:lnTo>
                <a:cubicBezTo>
                  <a:pt x="2600382" y="314839"/>
                  <a:pt x="2596625" y="319240"/>
                  <a:pt x="2589110" y="320492"/>
                </a:cubicBezTo>
                <a:cubicBezTo>
                  <a:pt x="2575288" y="322798"/>
                  <a:pt x="2562291" y="323950"/>
                  <a:pt x="2550117" y="323950"/>
                </a:cubicBezTo>
                <a:cubicBezTo>
                  <a:pt x="2550811" y="302665"/>
                  <a:pt x="2551387" y="282474"/>
                  <a:pt x="2551846" y="263377"/>
                </a:cubicBezTo>
                <a:lnTo>
                  <a:pt x="2551846" y="200910"/>
                </a:lnTo>
                <a:cubicBezTo>
                  <a:pt x="2551615" y="186622"/>
                  <a:pt x="2551385" y="171119"/>
                  <a:pt x="2551158" y="154401"/>
                </a:cubicBezTo>
                <a:lnTo>
                  <a:pt x="2584995" y="161559"/>
                </a:lnTo>
                <a:lnTo>
                  <a:pt x="2585755" y="139806"/>
                </a:lnTo>
                <a:cubicBezTo>
                  <a:pt x="2585928" y="132021"/>
                  <a:pt x="2586015" y="123901"/>
                  <a:pt x="2586015" y="115447"/>
                </a:cubicBezTo>
                <a:lnTo>
                  <a:pt x="2586015" y="106124"/>
                </a:lnTo>
                <a:cubicBezTo>
                  <a:pt x="2586015" y="92460"/>
                  <a:pt x="2585784" y="80116"/>
                  <a:pt x="2585321" y="69092"/>
                </a:cubicBezTo>
                <a:lnTo>
                  <a:pt x="2640712" y="81201"/>
                </a:lnTo>
                <a:lnTo>
                  <a:pt x="2730548" y="81201"/>
                </a:lnTo>
                <a:lnTo>
                  <a:pt x="2741845" y="61322"/>
                </a:lnTo>
                <a:lnTo>
                  <a:pt x="2525421" y="61322"/>
                </a:lnTo>
                <a:lnTo>
                  <a:pt x="2525421" y="47016"/>
                </a:lnTo>
                <a:lnTo>
                  <a:pt x="2658420" y="47016"/>
                </a:lnTo>
                <a:lnTo>
                  <a:pt x="2657359" y="44081"/>
                </a:lnTo>
                <a:cubicBezTo>
                  <a:pt x="2655935" y="36970"/>
                  <a:pt x="2653905" y="30720"/>
                  <a:pt x="2651269" y="25331"/>
                </a:cubicBezTo>
                <a:cubicBezTo>
                  <a:pt x="2649918" y="23003"/>
                  <a:pt x="2646920" y="18328"/>
                  <a:pt x="2642277" y="11305"/>
                </a:cubicBezTo>
                <a:close/>
                <a:moveTo>
                  <a:pt x="855145" y="4863"/>
                </a:moveTo>
                <a:cubicBezTo>
                  <a:pt x="879723" y="5116"/>
                  <a:pt x="896690" y="7408"/>
                  <a:pt x="906043" y="11740"/>
                </a:cubicBezTo>
                <a:cubicBezTo>
                  <a:pt x="915460" y="16821"/>
                  <a:pt x="920168" y="23873"/>
                  <a:pt x="920168" y="32897"/>
                </a:cubicBezTo>
                <a:cubicBezTo>
                  <a:pt x="920168" y="41267"/>
                  <a:pt x="917056" y="45973"/>
                  <a:pt x="910834" y="47016"/>
                </a:cubicBezTo>
                <a:lnTo>
                  <a:pt x="995378" y="47016"/>
                </a:lnTo>
                <a:lnTo>
                  <a:pt x="1017894" y="19692"/>
                </a:lnTo>
                <a:lnTo>
                  <a:pt x="1057735" y="47517"/>
                </a:lnTo>
                <a:cubicBezTo>
                  <a:pt x="1059600" y="49074"/>
                  <a:pt x="1060533" y="50887"/>
                  <a:pt x="1060533" y="52958"/>
                </a:cubicBezTo>
                <a:cubicBezTo>
                  <a:pt x="1060533" y="58534"/>
                  <a:pt x="1055901" y="61322"/>
                  <a:pt x="1046639" y="61322"/>
                </a:cubicBezTo>
                <a:lnTo>
                  <a:pt x="956760" y="61322"/>
                </a:lnTo>
                <a:lnTo>
                  <a:pt x="991732" y="72897"/>
                </a:lnTo>
                <a:cubicBezTo>
                  <a:pt x="998516" y="75136"/>
                  <a:pt x="1001908" y="78846"/>
                  <a:pt x="1001908" y="84026"/>
                </a:cubicBezTo>
                <a:cubicBezTo>
                  <a:pt x="1001908" y="89599"/>
                  <a:pt x="998221" y="95032"/>
                  <a:pt x="990846" y="100326"/>
                </a:cubicBezTo>
                <a:lnTo>
                  <a:pt x="990846" y="103018"/>
                </a:lnTo>
                <a:cubicBezTo>
                  <a:pt x="990846" y="115864"/>
                  <a:pt x="991172" y="128935"/>
                  <a:pt x="991826" y="142231"/>
                </a:cubicBezTo>
                <a:lnTo>
                  <a:pt x="990380" y="148107"/>
                </a:lnTo>
                <a:lnTo>
                  <a:pt x="992415" y="144720"/>
                </a:lnTo>
                <a:lnTo>
                  <a:pt x="1036705" y="163647"/>
                </a:lnTo>
                <a:cubicBezTo>
                  <a:pt x="1041665" y="165629"/>
                  <a:pt x="1044144" y="168446"/>
                  <a:pt x="1044144" y="172099"/>
                </a:cubicBezTo>
                <a:cubicBezTo>
                  <a:pt x="1044144" y="178311"/>
                  <a:pt x="1039880" y="183838"/>
                  <a:pt x="1031352" y="188680"/>
                </a:cubicBezTo>
                <a:lnTo>
                  <a:pt x="1031352" y="210139"/>
                </a:lnTo>
                <a:cubicBezTo>
                  <a:pt x="1031352" y="219019"/>
                  <a:pt x="1031796" y="242054"/>
                  <a:pt x="1032685" y="279242"/>
                </a:cubicBezTo>
                <a:cubicBezTo>
                  <a:pt x="1032935" y="293119"/>
                  <a:pt x="1028922" y="303291"/>
                  <a:pt x="1020648" y="309760"/>
                </a:cubicBezTo>
                <a:cubicBezTo>
                  <a:pt x="1012329" y="316368"/>
                  <a:pt x="995866" y="321215"/>
                  <a:pt x="971258" y="324303"/>
                </a:cubicBezTo>
                <a:cubicBezTo>
                  <a:pt x="970726" y="311564"/>
                  <a:pt x="968955" y="303288"/>
                  <a:pt x="965944" y="299473"/>
                </a:cubicBezTo>
                <a:cubicBezTo>
                  <a:pt x="962487" y="294995"/>
                  <a:pt x="955089" y="291171"/>
                  <a:pt x="943753" y="288003"/>
                </a:cubicBezTo>
                <a:cubicBezTo>
                  <a:pt x="937391" y="289137"/>
                  <a:pt x="927620" y="289945"/>
                  <a:pt x="914441" y="290426"/>
                </a:cubicBezTo>
                <a:lnTo>
                  <a:pt x="914441" y="273482"/>
                </a:lnTo>
                <a:lnTo>
                  <a:pt x="873124" y="273482"/>
                </a:lnTo>
                <a:lnTo>
                  <a:pt x="873124" y="279638"/>
                </a:lnTo>
                <a:cubicBezTo>
                  <a:pt x="873124" y="286859"/>
                  <a:pt x="870199" y="291085"/>
                  <a:pt x="864347" y="292315"/>
                </a:cubicBezTo>
                <a:cubicBezTo>
                  <a:pt x="854909" y="294495"/>
                  <a:pt x="842817" y="295824"/>
                  <a:pt x="828075" y="296302"/>
                </a:cubicBezTo>
                <a:lnTo>
                  <a:pt x="828075" y="190359"/>
                </a:lnTo>
                <a:lnTo>
                  <a:pt x="879330" y="203845"/>
                </a:lnTo>
                <a:lnTo>
                  <a:pt x="910928" y="203845"/>
                </a:lnTo>
                <a:lnTo>
                  <a:pt x="922453" y="183443"/>
                </a:lnTo>
                <a:lnTo>
                  <a:pt x="963417" y="198217"/>
                </a:lnTo>
                <a:cubicBezTo>
                  <a:pt x="968645" y="200181"/>
                  <a:pt x="971258" y="203230"/>
                  <a:pt x="971258" y="207364"/>
                </a:cubicBezTo>
                <a:cubicBezTo>
                  <a:pt x="971258" y="212940"/>
                  <a:pt x="967571" y="218379"/>
                  <a:pt x="960196" y="223680"/>
                </a:cubicBezTo>
                <a:lnTo>
                  <a:pt x="960196" y="274782"/>
                </a:lnTo>
                <a:cubicBezTo>
                  <a:pt x="960196" y="276228"/>
                  <a:pt x="959964" y="276724"/>
                  <a:pt x="959502" y="276268"/>
                </a:cubicBezTo>
                <a:lnTo>
                  <a:pt x="969199" y="276500"/>
                </a:lnTo>
                <a:cubicBezTo>
                  <a:pt x="974056" y="276463"/>
                  <a:pt x="977430" y="275608"/>
                  <a:pt x="979320" y="273934"/>
                </a:cubicBezTo>
                <a:cubicBezTo>
                  <a:pt x="981189" y="272065"/>
                  <a:pt x="982123" y="268315"/>
                  <a:pt x="982123" y="262684"/>
                </a:cubicBezTo>
                <a:lnTo>
                  <a:pt x="982123" y="181851"/>
                </a:lnTo>
                <a:lnTo>
                  <a:pt x="809683" y="181851"/>
                </a:lnTo>
                <a:lnTo>
                  <a:pt x="809683" y="307287"/>
                </a:lnTo>
                <a:cubicBezTo>
                  <a:pt x="809683" y="314839"/>
                  <a:pt x="805926" y="319240"/>
                  <a:pt x="798410" y="320492"/>
                </a:cubicBezTo>
                <a:cubicBezTo>
                  <a:pt x="784589" y="322798"/>
                  <a:pt x="771591" y="323950"/>
                  <a:pt x="759418" y="323950"/>
                </a:cubicBezTo>
                <a:cubicBezTo>
                  <a:pt x="760112" y="302665"/>
                  <a:pt x="760689" y="282474"/>
                  <a:pt x="761147" y="263377"/>
                </a:cubicBezTo>
                <a:lnTo>
                  <a:pt x="761147" y="200910"/>
                </a:lnTo>
                <a:cubicBezTo>
                  <a:pt x="760916" y="186622"/>
                  <a:pt x="760686" y="171119"/>
                  <a:pt x="760459" y="154401"/>
                </a:cubicBezTo>
                <a:lnTo>
                  <a:pt x="794296" y="161559"/>
                </a:lnTo>
                <a:lnTo>
                  <a:pt x="795056" y="139806"/>
                </a:lnTo>
                <a:cubicBezTo>
                  <a:pt x="795229" y="132021"/>
                  <a:pt x="795316" y="123901"/>
                  <a:pt x="795316" y="115447"/>
                </a:cubicBezTo>
                <a:lnTo>
                  <a:pt x="795316" y="106124"/>
                </a:lnTo>
                <a:cubicBezTo>
                  <a:pt x="795316" y="92460"/>
                  <a:pt x="795084" y="80116"/>
                  <a:pt x="794622" y="69092"/>
                </a:cubicBezTo>
                <a:lnTo>
                  <a:pt x="850013" y="81201"/>
                </a:lnTo>
                <a:lnTo>
                  <a:pt x="939849" y="81201"/>
                </a:lnTo>
                <a:lnTo>
                  <a:pt x="951146" y="61322"/>
                </a:lnTo>
                <a:lnTo>
                  <a:pt x="734721" y="61322"/>
                </a:lnTo>
                <a:lnTo>
                  <a:pt x="734721" y="47016"/>
                </a:lnTo>
                <a:lnTo>
                  <a:pt x="867720" y="47016"/>
                </a:lnTo>
                <a:lnTo>
                  <a:pt x="866660" y="44081"/>
                </a:lnTo>
                <a:cubicBezTo>
                  <a:pt x="865235" y="36970"/>
                  <a:pt x="863205" y="30720"/>
                  <a:pt x="860570" y="25331"/>
                </a:cubicBezTo>
                <a:cubicBezTo>
                  <a:pt x="859219" y="23003"/>
                  <a:pt x="856221" y="18328"/>
                  <a:pt x="851577" y="11305"/>
                </a:cubicBezTo>
                <a:close/>
                <a:moveTo>
                  <a:pt x="7578828" y="4752"/>
                </a:moveTo>
                <a:lnTo>
                  <a:pt x="7637871" y="21845"/>
                </a:lnTo>
                <a:cubicBezTo>
                  <a:pt x="7644167" y="23736"/>
                  <a:pt x="7647315" y="27164"/>
                  <a:pt x="7647315" y="32131"/>
                </a:cubicBezTo>
                <a:cubicBezTo>
                  <a:pt x="7647315" y="39051"/>
                  <a:pt x="7640687" y="43372"/>
                  <a:pt x="7627430" y="45094"/>
                </a:cubicBezTo>
                <a:cubicBezTo>
                  <a:pt x="7617853" y="64463"/>
                  <a:pt x="7607427" y="81719"/>
                  <a:pt x="7596152" y="96862"/>
                </a:cubicBezTo>
                <a:lnTo>
                  <a:pt x="7606951" y="98156"/>
                </a:lnTo>
                <a:cubicBezTo>
                  <a:pt x="7613809" y="99133"/>
                  <a:pt x="7617238" y="102247"/>
                  <a:pt x="7617238" y="107501"/>
                </a:cubicBezTo>
                <a:cubicBezTo>
                  <a:pt x="7617238" y="113272"/>
                  <a:pt x="7612168" y="118116"/>
                  <a:pt x="7602028" y="122033"/>
                </a:cubicBezTo>
                <a:lnTo>
                  <a:pt x="7602028" y="304908"/>
                </a:lnTo>
                <a:cubicBezTo>
                  <a:pt x="7602028" y="310085"/>
                  <a:pt x="7601097" y="313914"/>
                  <a:pt x="7599236" y="316395"/>
                </a:cubicBezTo>
                <a:cubicBezTo>
                  <a:pt x="7597324" y="318943"/>
                  <a:pt x="7593405" y="320668"/>
                  <a:pt x="7587480" y="321572"/>
                </a:cubicBezTo>
                <a:cubicBezTo>
                  <a:pt x="7574569" y="323877"/>
                  <a:pt x="7561854" y="324745"/>
                  <a:pt x="7549335" y="324176"/>
                </a:cubicBezTo>
                <a:cubicBezTo>
                  <a:pt x="7550719" y="268691"/>
                  <a:pt x="7551411" y="223203"/>
                  <a:pt x="7551411" y="187711"/>
                </a:cubicBezTo>
                <a:lnTo>
                  <a:pt x="7551411" y="151471"/>
                </a:lnTo>
                <a:cubicBezTo>
                  <a:pt x="7541804" y="165811"/>
                  <a:pt x="7526843" y="180679"/>
                  <a:pt x="7506526" y="196075"/>
                </a:cubicBezTo>
                <a:lnTo>
                  <a:pt x="7497821" y="189236"/>
                </a:lnTo>
                <a:cubicBezTo>
                  <a:pt x="7531818" y="135172"/>
                  <a:pt x="7555712" y="85847"/>
                  <a:pt x="7569500" y="41261"/>
                </a:cubicBezTo>
                <a:cubicBezTo>
                  <a:pt x="7572724" y="30667"/>
                  <a:pt x="7575833" y="18497"/>
                  <a:pt x="7578828" y="4752"/>
                </a:cubicBezTo>
                <a:close/>
                <a:moveTo>
                  <a:pt x="5065023" y="4549"/>
                </a:moveTo>
                <a:lnTo>
                  <a:pt x="5117083" y="9114"/>
                </a:lnTo>
                <a:cubicBezTo>
                  <a:pt x="5123727" y="9448"/>
                  <a:pt x="5127050" y="11981"/>
                  <a:pt x="5127050" y="16713"/>
                </a:cubicBezTo>
                <a:cubicBezTo>
                  <a:pt x="5127050" y="21885"/>
                  <a:pt x="5122439" y="26662"/>
                  <a:pt x="5113217" y="31041"/>
                </a:cubicBezTo>
                <a:lnTo>
                  <a:pt x="5113217" y="83986"/>
                </a:lnTo>
                <a:lnTo>
                  <a:pt x="5129478" y="60557"/>
                </a:lnTo>
                <a:lnTo>
                  <a:pt x="5165723" y="86102"/>
                </a:lnTo>
                <a:cubicBezTo>
                  <a:pt x="5168521" y="88198"/>
                  <a:pt x="5169919" y="90309"/>
                  <a:pt x="5169919" y="92435"/>
                </a:cubicBezTo>
                <a:cubicBezTo>
                  <a:pt x="5169163" y="98474"/>
                  <a:pt x="5164761" y="101493"/>
                  <a:pt x="5156714" y="101493"/>
                </a:cubicBezTo>
                <a:lnTo>
                  <a:pt x="5113217" y="101493"/>
                </a:lnTo>
                <a:lnTo>
                  <a:pt x="5113217" y="124511"/>
                </a:lnTo>
                <a:cubicBezTo>
                  <a:pt x="5128540" y="129687"/>
                  <a:pt x="5140296" y="136045"/>
                  <a:pt x="5148482" y="143586"/>
                </a:cubicBezTo>
                <a:cubicBezTo>
                  <a:pt x="5154477" y="148259"/>
                  <a:pt x="5157474" y="154258"/>
                  <a:pt x="5157474" y="161582"/>
                </a:cubicBezTo>
                <a:cubicBezTo>
                  <a:pt x="5157474" y="170117"/>
                  <a:pt x="5154857" y="177253"/>
                  <a:pt x="5149622" y="182991"/>
                </a:cubicBezTo>
                <a:cubicBezTo>
                  <a:pt x="5144545" y="188586"/>
                  <a:pt x="5138265" y="191383"/>
                  <a:pt x="5130783" y="191383"/>
                </a:cubicBezTo>
                <a:cubicBezTo>
                  <a:pt x="5122259" y="191383"/>
                  <a:pt x="5117292" y="186292"/>
                  <a:pt x="5115882" y="176108"/>
                </a:cubicBezTo>
                <a:cubicBezTo>
                  <a:pt x="5114065" y="160675"/>
                  <a:pt x="5113177" y="149401"/>
                  <a:pt x="5113217" y="142286"/>
                </a:cubicBezTo>
                <a:lnTo>
                  <a:pt x="5113217" y="307480"/>
                </a:lnTo>
                <a:cubicBezTo>
                  <a:pt x="5113217" y="312010"/>
                  <a:pt x="5112357" y="315307"/>
                  <a:pt x="5110635" y="317370"/>
                </a:cubicBezTo>
                <a:cubicBezTo>
                  <a:pt x="5108704" y="319620"/>
                  <a:pt x="5105480" y="321168"/>
                  <a:pt x="5100965" y="322012"/>
                </a:cubicBezTo>
                <a:cubicBezTo>
                  <a:pt x="5090844" y="323892"/>
                  <a:pt x="5078748" y="324831"/>
                  <a:pt x="5064676" y="324831"/>
                </a:cubicBezTo>
                <a:cubicBezTo>
                  <a:pt x="5065598" y="279842"/>
                  <a:pt x="5066058" y="232593"/>
                  <a:pt x="5066058" y="183085"/>
                </a:cubicBezTo>
                <a:cubicBezTo>
                  <a:pt x="5056499" y="208838"/>
                  <a:pt x="5040618" y="233269"/>
                  <a:pt x="5018415" y="256378"/>
                </a:cubicBezTo>
                <a:lnTo>
                  <a:pt x="5011091" y="251197"/>
                </a:lnTo>
                <a:cubicBezTo>
                  <a:pt x="5034388" y="196303"/>
                  <a:pt x="5049946" y="146402"/>
                  <a:pt x="5057765" y="101493"/>
                </a:cubicBezTo>
                <a:lnTo>
                  <a:pt x="5018349" y="101493"/>
                </a:lnTo>
                <a:lnTo>
                  <a:pt x="5018349" y="86493"/>
                </a:lnTo>
                <a:lnTo>
                  <a:pt x="5066058" y="86493"/>
                </a:lnTo>
                <a:lnTo>
                  <a:pt x="5066058" y="72379"/>
                </a:lnTo>
                <a:cubicBezTo>
                  <a:pt x="5066058" y="45290"/>
                  <a:pt x="5065713" y="22680"/>
                  <a:pt x="5065023" y="4549"/>
                </a:cubicBezTo>
                <a:close/>
                <a:moveTo>
                  <a:pt x="6565840" y="4406"/>
                </a:moveTo>
                <a:lnTo>
                  <a:pt x="6628065" y="16355"/>
                </a:lnTo>
                <a:cubicBezTo>
                  <a:pt x="6633825" y="17632"/>
                  <a:pt x="6636705" y="20356"/>
                  <a:pt x="6636705" y="24527"/>
                </a:cubicBezTo>
                <a:cubicBezTo>
                  <a:pt x="6636705" y="31553"/>
                  <a:pt x="6631059" y="36104"/>
                  <a:pt x="6619767" y="38178"/>
                </a:cubicBezTo>
                <a:cubicBezTo>
                  <a:pt x="6619767" y="38802"/>
                  <a:pt x="6619651" y="39114"/>
                  <a:pt x="6619420" y="39114"/>
                </a:cubicBezTo>
                <a:cubicBezTo>
                  <a:pt x="6639567" y="53886"/>
                  <a:pt x="6661808" y="67963"/>
                  <a:pt x="6686144" y="81344"/>
                </a:cubicBezTo>
                <a:cubicBezTo>
                  <a:pt x="6708959" y="89847"/>
                  <a:pt x="6737654" y="96772"/>
                  <a:pt x="6772229" y="102121"/>
                </a:cubicBezTo>
                <a:lnTo>
                  <a:pt x="6771237" y="112710"/>
                </a:lnTo>
                <a:cubicBezTo>
                  <a:pt x="6755691" y="119307"/>
                  <a:pt x="6743150" y="134764"/>
                  <a:pt x="6733617" y="159082"/>
                </a:cubicBezTo>
                <a:cubicBezTo>
                  <a:pt x="6699204" y="143498"/>
                  <a:pt x="6672962" y="126956"/>
                  <a:pt x="6654894" y="109456"/>
                </a:cubicBezTo>
                <a:cubicBezTo>
                  <a:pt x="6637621" y="94694"/>
                  <a:pt x="6622643" y="73897"/>
                  <a:pt x="6609959" y="47065"/>
                </a:cubicBezTo>
                <a:cubicBezTo>
                  <a:pt x="6592212" y="74714"/>
                  <a:pt x="6569210" y="99458"/>
                  <a:pt x="6540956" y="121296"/>
                </a:cubicBezTo>
                <a:lnTo>
                  <a:pt x="6524809" y="131956"/>
                </a:lnTo>
                <a:lnTo>
                  <a:pt x="6622129" y="131956"/>
                </a:lnTo>
                <a:lnTo>
                  <a:pt x="6645323" y="103255"/>
                </a:lnTo>
                <a:lnTo>
                  <a:pt x="6686519" y="131824"/>
                </a:lnTo>
                <a:cubicBezTo>
                  <a:pt x="6688655" y="133604"/>
                  <a:pt x="6689723" y="135330"/>
                  <a:pt x="6689723" y="137000"/>
                </a:cubicBezTo>
                <a:cubicBezTo>
                  <a:pt x="6689319" y="143039"/>
                  <a:pt x="6684655" y="146358"/>
                  <a:pt x="6675731" y="146956"/>
                </a:cubicBezTo>
                <a:lnTo>
                  <a:pt x="6624382" y="146956"/>
                </a:lnTo>
                <a:lnTo>
                  <a:pt x="6624382" y="209137"/>
                </a:lnTo>
                <a:lnTo>
                  <a:pt x="6652212" y="209137"/>
                </a:lnTo>
                <a:lnTo>
                  <a:pt x="6677510" y="178013"/>
                </a:lnTo>
                <a:lnTo>
                  <a:pt x="6720775" y="208680"/>
                </a:lnTo>
                <a:cubicBezTo>
                  <a:pt x="6722893" y="210446"/>
                  <a:pt x="6723952" y="212463"/>
                  <a:pt x="6723952" y="214732"/>
                </a:cubicBezTo>
                <a:cubicBezTo>
                  <a:pt x="6723952" y="220396"/>
                  <a:pt x="6719289" y="223531"/>
                  <a:pt x="6709960" y="224137"/>
                </a:cubicBezTo>
                <a:lnTo>
                  <a:pt x="6624382" y="224137"/>
                </a:lnTo>
                <a:lnTo>
                  <a:pt x="6624382" y="293719"/>
                </a:lnTo>
                <a:lnTo>
                  <a:pt x="6686028" y="293719"/>
                </a:lnTo>
                <a:lnTo>
                  <a:pt x="6712003" y="260178"/>
                </a:lnTo>
                <a:lnTo>
                  <a:pt x="6759233" y="292920"/>
                </a:lnTo>
                <a:cubicBezTo>
                  <a:pt x="6761297" y="294301"/>
                  <a:pt x="6762328" y="296316"/>
                  <a:pt x="6762328" y="298967"/>
                </a:cubicBezTo>
                <a:cubicBezTo>
                  <a:pt x="6762328" y="305468"/>
                  <a:pt x="6757579" y="308719"/>
                  <a:pt x="6748083" y="308719"/>
                </a:cubicBezTo>
                <a:lnTo>
                  <a:pt x="6440663" y="308719"/>
                </a:lnTo>
                <a:lnTo>
                  <a:pt x="6440663" y="293724"/>
                </a:lnTo>
                <a:lnTo>
                  <a:pt x="6573082" y="293724"/>
                </a:lnTo>
                <a:lnTo>
                  <a:pt x="6573082" y="224032"/>
                </a:lnTo>
                <a:lnTo>
                  <a:pt x="6481809" y="224032"/>
                </a:lnTo>
                <a:lnTo>
                  <a:pt x="6481809" y="209038"/>
                </a:lnTo>
                <a:lnTo>
                  <a:pt x="6573082" y="209038"/>
                </a:lnTo>
                <a:lnTo>
                  <a:pt x="6573082" y="146950"/>
                </a:lnTo>
                <a:lnTo>
                  <a:pt x="6513615" y="146950"/>
                </a:lnTo>
                <a:lnTo>
                  <a:pt x="6513615" y="139345"/>
                </a:lnTo>
                <a:lnTo>
                  <a:pt x="6494634" y="151875"/>
                </a:lnTo>
                <a:cubicBezTo>
                  <a:pt x="6477880" y="161342"/>
                  <a:pt x="6459813" y="170082"/>
                  <a:pt x="6440432" y="178096"/>
                </a:cubicBezTo>
                <a:lnTo>
                  <a:pt x="6435361" y="168311"/>
                </a:lnTo>
                <a:cubicBezTo>
                  <a:pt x="6480794" y="132870"/>
                  <a:pt x="6517145" y="92809"/>
                  <a:pt x="6544414" y="48128"/>
                </a:cubicBezTo>
                <a:cubicBezTo>
                  <a:pt x="6553048" y="34031"/>
                  <a:pt x="6560191" y="19457"/>
                  <a:pt x="6565840" y="4406"/>
                </a:cubicBezTo>
                <a:close/>
                <a:moveTo>
                  <a:pt x="8035687" y="3122"/>
                </a:moveTo>
                <a:lnTo>
                  <a:pt x="8096673" y="14026"/>
                </a:lnTo>
                <a:cubicBezTo>
                  <a:pt x="8102470" y="15637"/>
                  <a:pt x="8105368" y="18363"/>
                  <a:pt x="8105368" y="22203"/>
                </a:cubicBezTo>
                <a:cubicBezTo>
                  <a:pt x="8105368" y="28690"/>
                  <a:pt x="8099784" y="33266"/>
                  <a:pt x="8088617" y="35931"/>
                </a:cubicBezTo>
                <a:cubicBezTo>
                  <a:pt x="8081587" y="56812"/>
                  <a:pt x="8074955" y="72844"/>
                  <a:pt x="8068721" y="84026"/>
                </a:cubicBezTo>
                <a:lnTo>
                  <a:pt x="8120341" y="84026"/>
                </a:lnTo>
                <a:lnTo>
                  <a:pt x="8142808" y="54979"/>
                </a:lnTo>
                <a:lnTo>
                  <a:pt x="8185677" y="83657"/>
                </a:lnTo>
                <a:cubicBezTo>
                  <a:pt x="8188148" y="85511"/>
                  <a:pt x="8189383" y="87670"/>
                  <a:pt x="8189383" y="90133"/>
                </a:cubicBezTo>
                <a:cubicBezTo>
                  <a:pt x="8188620" y="95474"/>
                  <a:pt x="8183840" y="98437"/>
                  <a:pt x="8175044" y="99021"/>
                </a:cubicBezTo>
                <a:lnTo>
                  <a:pt x="8155451" y="99021"/>
                </a:lnTo>
                <a:cubicBezTo>
                  <a:pt x="8149387" y="153375"/>
                  <a:pt x="8134537" y="196565"/>
                  <a:pt x="8110902" y="228592"/>
                </a:cubicBezTo>
                <a:cubicBezTo>
                  <a:pt x="8130422" y="244664"/>
                  <a:pt x="8157735" y="256437"/>
                  <a:pt x="8192841" y="263911"/>
                </a:cubicBezTo>
                <a:lnTo>
                  <a:pt x="8191432" y="274616"/>
                </a:lnTo>
                <a:cubicBezTo>
                  <a:pt x="8184405" y="277876"/>
                  <a:pt x="8178515" y="282904"/>
                  <a:pt x="8173761" y="289699"/>
                </a:cubicBezTo>
                <a:cubicBezTo>
                  <a:pt x="8168867" y="296300"/>
                  <a:pt x="8163520" y="306957"/>
                  <a:pt x="8157720" y="321671"/>
                </a:cubicBezTo>
                <a:cubicBezTo>
                  <a:pt x="8121945" y="306502"/>
                  <a:pt x="8095871" y="287140"/>
                  <a:pt x="8079498" y="263587"/>
                </a:cubicBezTo>
                <a:cubicBezTo>
                  <a:pt x="8051044" y="290338"/>
                  <a:pt x="8008685" y="311428"/>
                  <a:pt x="7952421" y="326858"/>
                </a:cubicBezTo>
                <a:lnTo>
                  <a:pt x="7947581" y="316291"/>
                </a:lnTo>
                <a:cubicBezTo>
                  <a:pt x="7997295" y="288574"/>
                  <a:pt x="8033828" y="258676"/>
                  <a:pt x="8057179" y="226598"/>
                </a:cubicBezTo>
                <a:cubicBezTo>
                  <a:pt x="8046857" y="204418"/>
                  <a:pt x="8039346" y="175607"/>
                  <a:pt x="8034646" y="140166"/>
                </a:cubicBezTo>
                <a:cubicBezTo>
                  <a:pt x="8027727" y="154149"/>
                  <a:pt x="8015142" y="170398"/>
                  <a:pt x="7996893" y="188911"/>
                </a:cubicBezTo>
                <a:lnTo>
                  <a:pt x="7987686" y="183256"/>
                </a:lnTo>
                <a:lnTo>
                  <a:pt x="8001516" y="141297"/>
                </a:lnTo>
                <a:lnTo>
                  <a:pt x="8001607" y="141174"/>
                </a:lnTo>
                <a:lnTo>
                  <a:pt x="8001604" y="141030"/>
                </a:lnTo>
                <a:lnTo>
                  <a:pt x="8027846" y="61416"/>
                </a:lnTo>
                <a:cubicBezTo>
                  <a:pt x="8031498" y="41794"/>
                  <a:pt x="8034112" y="22363"/>
                  <a:pt x="8035687" y="3122"/>
                </a:cubicBezTo>
                <a:close/>
                <a:moveTo>
                  <a:pt x="6300007" y="430"/>
                </a:moveTo>
                <a:lnTo>
                  <a:pt x="6353097" y="3943"/>
                </a:lnTo>
                <a:cubicBezTo>
                  <a:pt x="6359929" y="4288"/>
                  <a:pt x="6363345" y="6828"/>
                  <a:pt x="6363345" y="11564"/>
                </a:cubicBezTo>
                <a:cubicBezTo>
                  <a:pt x="6363345" y="18033"/>
                  <a:pt x="6358389" y="23112"/>
                  <a:pt x="6348477" y="26801"/>
                </a:cubicBezTo>
                <a:lnTo>
                  <a:pt x="6348477" y="65244"/>
                </a:lnTo>
                <a:lnTo>
                  <a:pt x="6363411" y="44687"/>
                </a:lnTo>
                <a:lnTo>
                  <a:pt x="6400272" y="70507"/>
                </a:lnTo>
                <a:cubicBezTo>
                  <a:pt x="6402390" y="72273"/>
                  <a:pt x="6403450" y="74290"/>
                  <a:pt x="6403450" y="76559"/>
                </a:cubicBezTo>
                <a:cubicBezTo>
                  <a:pt x="6403450" y="81904"/>
                  <a:pt x="6399048" y="84577"/>
                  <a:pt x="6390245" y="84577"/>
                </a:cubicBezTo>
                <a:lnTo>
                  <a:pt x="6348477" y="84577"/>
                </a:lnTo>
                <a:lnTo>
                  <a:pt x="6348477" y="150282"/>
                </a:lnTo>
                <a:lnTo>
                  <a:pt x="6349644" y="150282"/>
                </a:lnTo>
                <a:lnTo>
                  <a:pt x="6371153" y="122270"/>
                </a:lnTo>
                <a:lnTo>
                  <a:pt x="6410212" y="150508"/>
                </a:lnTo>
                <a:cubicBezTo>
                  <a:pt x="6412616" y="152508"/>
                  <a:pt x="6413818" y="154528"/>
                  <a:pt x="6413818" y="156565"/>
                </a:cubicBezTo>
                <a:cubicBezTo>
                  <a:pt x="6413818" y="162376"/>
                  <a:pt x="6409301" y="165282"/>
                  <a:pt x="6400267" y="165282"/>
                </a:cubicBezTo>
                <a:lnTo>
                  <a:pt x="6348477" y="165282"/>
                </a:lnTo>
                <a:cubicBezTo>
                  <a:pt x="6348477" y="173810"/>
                  <a:pt x="6348708" y="202044"/>
                  <a:pt x="6349171" y="249985"/>
                </a:cubicBezTo>
                <a:cubicBezTo>
                  <a:pt x="6349171" y="256799"/>
                  <a:pt x="6345030" y="260831"/>
                  <a:pt x="6336747" y="262083"/>
                </a:cubicBezTo>
                <a:cubicBezTo>
                  <a:pt x="6323337" y="264851"/>
                  <a:pt x="6311090" y="266088"/>
                  <a:pt x="6300007" y="265795"/>
                </a:cubicBezTo>
                <a:cubicBezTo>
                  <a:pt x="6300928" y="225706"/>
                  <a:pt x="6301390" y="192202"/>
                  <a:pt x="6301390" y="165282"/>
                </a:cubicBezTo>
                <a:lnTo>
                  <a:pt x="6262325" y="165282"/>
                </a:lnTo>
                <a:cubicBezTo>
                  <a:pt x="6258662" y="187110"/>
                  <a:pt x="6251240" y="205763"/>
                  <a:pt x="6240062" y="221241"/>
                </a:cubicBezTo>
                <a:lnTo>
                  <a:pt x="6191232" y="262744"/>
                </a:lnTo>
                <a:lnTo>
                  <a:pt x="6217723" y="269026"/>
                </a:lnTo>
                <a:cubicBezTo>
                  <a:pt x="6230649" y="270780"/>
                  <a:pt x="6246365" y="271883"/>
                  <a:pt x="6264869" y="272337"/>
                </a:cubicBezTo>
                <a:cubicBezTo>
                  <a:pt x="6307733" y="273251"/>
                  <a:pt x="6359020" y="270466"/>
                  <a:pt x="6418730" y="263983"/>
                </a:cubicBezTo>
                <a:lnTo>
                  <a:pt x="6418730" y="274897"/>
                </a:lnTo>
                <a:cubicBezTo>
                  <a:pt x="6410518" y="278877"/>
                  <a:pt x="6405333" y="282887"/>
                  <a:pt x="6403174" y="286929"/>
                </a:cubicBezTo>
                <a:cubicBezTo>
                  <a:pt x="6400336" y="292630"/>
                  <a:pt x="6398525" y="301911"/>
                  <a:pt x="6397739" y="314771"/>
                </a:cubicBezTo>
                <a:cubicBezTo>
                  <a:pt x="6348385" y="317418"/>
                  <a:pt x="6310280" y="318510"/>
                  <a:pt x="6283427" y="318047"/>
                </a:cubicBezTo>
                <a:cubicBezTo>
                  <a:pt x="6248323" y="317816"/>
                  <a:pt x="6221207" y="313212"/>
                  <a:pt x="6202077" y="304237"/>
                </a:cubicBezTo>
                <a:cubicBezTo>
                  <a:pt x="6183189" y="295389"/>
                  <a:pt x="6168148" y="280286"/>
                  <a:pt x="6156956" y="258928"/>
                </a:cubicBezTo>
                <a:cubicBezTo>
                  <a:pt x="6149451" y="271571"/>
                  <a:pt x="6137829" y="286870"/>
                  <a:pt x="6122088" y="304826"/>
                </a:cubicBezTo>
                <a:cubicBezTo>
                  <a:pt x="6122088" y="310729"/>
                  <a:pt x="6121135" y="315454"/>
                  <a:pt x="6119230" y="319000"/>
                </a:cubicBezTo>
                <a:cubicBezTo>
                  <a:pt x="6117185" y="322744"/>
                  <a:pt x="6114544" y="324617"/>
                  <a:pt x="6111306" y="324617"/>
                </a:cubicBezTo>
                <a:cubicBezTo>
                  <a:pt x="6107975" y="324617"/>
                  <a:pt x="6105067" y="322131"/>
                  <a:pt x="6102577" y="317161"/>
                </a:cubicBezTo>
                <a:lnTo>
                  <a:pt x="6078739" y="266654"/>
                </a:lnTo>
                <a:cubicBezTo>
                  <a:pt x="6093633" y="262094"/>
                  <a:pt x="6108383" y="255369"/>
                  <a:pt x="6122991" y="246477"/>
                </a:cubicBezTo>
                <a:lnTo>
                  <a:pt x="6122991" y="144841"/>
                </a:lnTo>
                <a:lnTo>
                  <a:pt x="6083233" y="144841"/>
                </a:lnTo>
                <a:lnTo>
                  <a:pt x="6083233" y="129841"/>
                </a:lnTo>
                <a:lnTo>
                  <a:pt x="6117379" y="129841"/>
                </a:lnTo>
                <a:lnTo>
                  <a:pt x="6131064" y="105287"/>
                </a:lnTo>
                <a:lnTo>
                  <a:pt x="6179065" y="125298"/>
                </a:lnTo>
                <a:cubicBezTo>
                  <a:pt x="6183724" y="127292"/>
                  <a:pt x="6186053" y="130095"/>
                  <a:pt x="6186053" y="133707"/>
                </a:cubicBezTo>
                <a:cubicBezTo>
                  <a:pt x="6186053" y="139280"/>
                  <a:pt x="6180751" y="144830"/>
                  <a:pt x="6170150" y="150359"/>
                </a:cubicBezTo>
                <a:lnTo>
                  <a:pt x="6170150" y="240194"/>
                </a:lnTo>
                <a:cubicBezTo>
                  <a:pt x="6170150" y="245051"/>
                  <a:pt x="6171579" y="249281"/>
                  <a:pt x="6174439" y="252884"/>
                </a:cubicBezTo>
                <a:lnTo>
                  <a:pt x="6181155" y="257544"/>
                </a:lnTo>
                <a:lnTo>
                  <a:pt x="6195958" y="234330"/>
                </a:lnTo>
                <a:cubicBezTo>
                  <a:pt x="6200373" y="226560"/>
                  <a:pt x="6203940" y="219275"/>
                  <a:pt x="6206659" y="212474"/>
                </a:cubicBezTo>
                <a:cubicBezTo>
                  <a:pt x="6212301" y="198252"/>
                  <a:pt x="6216147" y="182521"/>
                  <a:pt x="6218195" y="165282"/>
                </a:cubicBezTo>
                <a:lnTo>
                  <a:pt x="6173597" y="165282"/>
                </a:lnTo>
                <a:lnTo>
                  <a:pt x="6173597" y="150276"/>
                </a:lnTo>
                <a:lnTo>
                  <a:pt x="6219120" y="150276"/>
                </a:lnTo>
                <a:cubicBezTo>
                  <a:pt x="6220346" y="134656"/>
                  <a:pt x="6220959" y="114704"/>
                  <a:pt x="6220959" y="90419"/>
                </a:cubicBezTo>
                <a:lnTo>
                  <a:pt x="6220959" y="84588"/>
                </a:lnTo>
                <a:lnTo>
                  <a:pt x="6182584" y="84588"/>
                </a:lnTo>
                <a:lnTo>
                  <a:pt x="6182584" y="69929"/>
                </a:lnTo>
                <a:lnTo>
                  <a:pt x="6220959" y="69929"/>
                </a:lnTo>
                <a:lnTo>
                  <a:pt x="6220959" y="59962"/>
                </a:lnTo>
                <a:cubicBezTo>
                  <a:pt x="6220959" y="46243"/>
                  <a:pt x="6220498" y="26630"/>
                  <a:pt x="6219577" y="1124"/>
                </a:cubicBezTo>
                <a:lnTo>
                  <a:pt x="6272595" y="5689"/>
                </a:lnTo>
                <a:cubicBezTo>
                  <a:pt x="6278307" y="6048"/>
                  <a:pt x="6281164" y="8581"/>
                  <a:pt x="6281164" y="13288"/>
                </a:cubicBezTo>
                <a:cubicBezTo>
                  <a:pt x="6281164" y="19268"/>
                  <a:pt x="6276562" y="24103"/>
                  <a:pt x="6267359" y="27792"/>
                </a:cubicBezTo>
                <a:lnTo>
                  <a:pt x="6267359" y="69929"/>
                </a:lnTo>
                <a:lnTo>
                  <a:pt x="6301390" y="69929"/>
                </a:lnTo>
                <a:lnTo>
                  <a:pt x="6301390" y="68261"/>
                </a:lnTo>
                <a:cubicBezTo>
                  <a:pt x="6301390" y="64186"/>
                  <a:pt x="6300928" y="41575"/>
                  <a:pt x="6300007" y="430"/>
                </a:cubicBezTo>
                <a:close/>
                <a:moveTo>
                  <a:pt x="4229530" y="0"/>
                </a:moveTo>
                <a:lnTo>
                  <a:pt x="4273384" y="27726"/>
                </a:lnTo>
                <a:cubicBezTo>
                  <a:pt x="4276575" y="29642"/>
                  <a:pt x="4278170" y="32115"/>
                  <a:pt x="4278170" y="35144"/>
                </a:cubicBezTo>
                <a:cubicBezTo>
                  <a:pt x="4277410" y="40485"/>
                  <a:pt x="4272263" y="43444"/>
                  <a:pt x="4262730" y="44020"/>
                </a:cubicBezTo>
                <a:lnTo>
                  <a:pt x="4136435" y="44020"/>
                </a:lnTo>
                <a:lnTo>
                  <a:pt x="4136435" y="76978"/>
                </a:lnTo>
                <a:lnTo>
                  <a:pt x="4180317" y="76978"/>
                </a:lnTo>
                <a:lnTo>
                  <a:pt x="4195405" y="53866"/>
                </a:lnTo>
                <a:lnTo>
                  <a:pt x="4242471" y="72495"/>
                </a:lnTo>
                <a:cubicBezTo>
                  <a:pt x="4247372" y="74393"/>
                  <a:pt x="4249822" y="77405"/>
                  <a:pt x="4249822" y="81532"/>
                </a:cubicBezTo>
                <a:cubicBezTo>
                  <a:pt x="4249822" y="87236"/>
                  <a:pt x="4245097" y="92969"/>
                  <a:pt x="4235648" y="98729"/>
                </a:cubicBezTo>
                <a:lnTo>
                  <a:pt x="4235648" y="124660"/>
                </a:lnTo>
                <a:cubicBezTo>
                  <a:pt x="4236073" y="148426"/>
                  <a:pt x="4236534" y="174151"/>
                  <a:pt x="4237030" y="201835"/>
                </a:cubicBezTo>
                <a:cubicBezTo>
                  <a:pt x="4237030" y="207702"/>
                  <a:pt x="4233990" y="211213"/>
                  <a:pt x="4227911" y="212369"/>
                </a:cubicBezTo>
                <a:cubicBezTo>
                  <a:pt x="4217055" y="214836"/>
                  <a:pt x="4203227" y="216307"/>
                  <a:pt x="4186424" y="216780"/>
                </a:cubicBezTo>
                <a:lnTo>
                  <a:pt x="4186424" y="196037"/>
                </a:lnTo>
                <a:lnTo>
                  <a:pt x="4133197" y="196037"/>
                </a:lnTo>
                <a:cubicBezTo>
                  <a:pt x="4130175" y="217839"/>
                  <a:pt x="4123650" y="235435"/>
                  <a:pt x="4113620" y="248823"/>
                </a:cubicBezTo>
                <a:cubicBezTo>
                  <a:pt x="4148183" y="258262"/>
                  <a:pt x="4204647" y="262981"/>
                  <a:pt x="4283010" y="262981"/>
                </a:cubicBezTo>
                <a:lnTo>
                  <a:pt x="4282509" y="274941"/>
                </a:lnTo>
                <a:cubicBezTo>
                  <a:pt x="4275251" y="278697"/>
                  <a:pt x="4269820" y="283438"/>
                  <a:pt x="4266215" y="289165"/>
                </a:cubicBezTo>
                <a:cubicBezTo>
                  <a:pt x="4262026" y="295780"/>
                  <a:pt x="4258263" y="306570"/>
                  <a:pt x="4254926" y="321533"/>
                </a:cubicBezTo>
                <a:cubicBezTo>
                  <a:pt x="4175102" y="315263"/>
                  <a:pt x="4118461" y="301665"/>
                  <a:pt x="4085002" y="280740"/>
                </a:cubicBezTo>
                <a:cubicBezTo>
                  <a:pt x="4059588" y="299958"/>
                  <a:pt x="4015121" y="315285"/>
                  <a:pt x="3951604" y="326720"/>
                </a:cubicBezTo>
                <a:lnTo>
                  <a:pt x="3948939" y="314837"/>
                </a:lnTo>
                <a:cubicBezTo>
                  <a:pt x="4000738" y="293809"/>
                  <a:pt x="4035768" y="274301"/>
                  <a:pt x="4054028" y="256312"/>
                </a:cubicBezTo>
                <a:cubicBezTo>
                  <a:pt x="4041550" y="244734"/>
                  <a:pt x="4030645" y="229135"/>
                  <a:pt x="4021313" y="209517"/>
                </a:cubicBezTo>
                <a:cubicBezTo>
                  <a:pt x="4012117" y="211584"/>
                  <a:pt x="4000323" y="212852"/>
                  <a:pt x="3985933" y="213322"/>
                </a:cubicBezTo>
                <a:cubicBezTo>
                  <a:pt x="3987313" y="187801"/>
                  <a:pt x="3988003" y="161963"/>
                  <a:pt x="3988003" y="135810"/>
                </a:cubicBezTo>
                <a:lnTo>
                  <a:pt x="3988003" y="117143"/>
                </a:lnTo>
                <a:cubicBezTo>
                  <a:pt x="3988003" y="108263"/>
                  <a:pt x="3987542" y="90159"/>
                  <a:pt x="3986621" y="62831"/>
                </a:cubicBezTo>
                <a:lnTo>
                  <a:pt x="4042326" y="76978"/>
                </a:lnTo>
                <a:lnTo>
                  <a:pt x="4087217" y="76978"/>
                </a:lnTo>
                <a:lnTo>
                  <a:pt x="4087217" y="44048"/>
                </a:lnTo>
                <a:lnTo>
                  <a:pt x="3952050" y="44048"/>
                </a:lnTo>
                <a:lnTo>
                  <a:pt x="3952050" y="29048"/>
                </a:lnTo>
                <a:lnTo>
                  <a:pt x="4206089" y="29048"/>
                </a:lnTo>
                <a:close/>
                <a:moveTo>
                  <a:pt x="2448355" y="0"/>
                </a:moveTo>
                <a:lnTo>
                  <a:pt x="2492210" y="27726"/>
                </a:lnTo>
                <a:cubicBezTo>
                  <a:pt x="2495400" y="29642"/>
                  <a:pt x="2496996" y="32115"/>
                  <a:pt x="2496996" y="35144"/>
                </a:cubicBezTo>
                <a:cubicBezTo>
                  <a:pt x="2496235" y="40485"/>
                  <a:pt x="2491088" y="43444"/>
                  <a:pt x="2481555" y="44020"/>
                </a:cubicBezTo>
                <a:lnTo>
                  <a:pt x="2355260" y="44020"/>
                </a:lnTo>
                <a:lnTo>
                  <a:pt x="2355260" y="76978"/>
                </a:lnTo>
                <a:lnTo>
                  <a:pt x="2399143" y="76978"/>
                </a:lnTo>
                <a:lnTo>
                  <a:pt x="2414230" y="53866"/>
                </a:lnTo>
                <a:lnTo>
                  <a:pt x="2461296" y="72495"/>
                </a:lnTo>
                <a:cubicBezTo>
                  <a:pt x="2466197" y="74393"/>
                  <a:pt x="2468647" y="77405"/>
                  <a:pt x="2468647" y="81532"/>
                </a:cubicBezTo>
                <a:cubicBezTo>
                  <a:pt x="2468647" y="87236"/>
                  <a:pt x="2463923" y="92969"/>
                  <a:pt x="2454473" y="98729"/>
                </a:cubicBezTo>
                <a:lnTo>
                  <a:pt x="2454473" y="124660"/>
                </a:lnTo>
                <a:cubicBezTo>
                  <a:pt x="2454899" y="148426"/>
                  <a:pt x="2455360" y="174151"/>
                  <a:pt x="2455855" y="201835"/>
                </a:cubicBezTo>
                <a:cubicBezTo>
                  <a:pt x="2455855" y="207702"/>
                  <a:pt x="2452816" y="211213"/>
                  <a:pt x="2446736" y="212369"/>
                </a:cubicBezTo>
                <a:cubicBezTo>
                  <a:pt x="2435881" y="214836"/>
                  <a:pt x="2422051" y="216307"/>
                  <a:pt x="2405249" y="216780"/>
                </a:cubicBezTo>
                <a:lnTo>
                  <a:pt x="2405249" y="196037"/>
                </a:lnTo>
                <a:lnTo>
                  <a:pt x="2352022" y="196037"/>
                </a:lnTo>
                <a:cubicBezTo>
                  <a:pt x="2349001" y="217839"/>
                  <a:pt x="2342476" y="235435"/>
                  <a:pt x="2332446" y="248823"/>
                </a:cubicBezTo>
                <a:cubicBezTo>
                  <a:pt x="2367009" y="258262"/>
                  <a:pt x="2423472" y="262981"/>
                  <a:pt x="2501836" y="262981"/>
                </a:cubicBezTo>
                <a:lnTo>
                  <a:pt x="2501335" y="274941"/>
                </a:lnTo>
                <a:cubicBezTo>
                  <a:pt x="2494077" y="278697"/>
                  <a:pt x="2488645" y="283438"/>
                  <a:pt x="2485040" y="289165"/>
                </a:cubicBezTo>
                <a:cubicBezTo>
                  <a:pt x="2480852" y="295780"/>
                  <a:pt x="2477089" y="306570"/>
                  <a:pt x="2473751" y="321533"/>
                </a:cubicBezTo>
                <a:cubicBezTo>
                  <a:pt x="2393927" y="315263"/>
                  <a:pt x="2337286" y="301665"/>
                  <a:pt x="2303828" y="280740"/>
                </a:cubicBezTo>
                <a:cubicBezTo>
                  <a:pt x="2278413" y="299958"/>
                  <a:pt x="2233947" y="315285"/>
                  <a:pt x="2170430" y="326720"/>
                </a:cubicBezTo>
                <a:lnTo>
                  <a:pt x="2167764" y="314837"/>
                </a:lnTo>
                <a:cubicBezTo>
                  <a:pt x="2219563" y="293809"/>
                  <a:pt x="2254593" y="274301"/>
                  <a:pt x="2272853" y="256312"/>
                </a:cubicBezTo>
                <a:cubicBezTo>
                  <a:pt x="2260375" y="244734"/>
                  <a:pt x="2249470" y="229135"/>
                  <a:pt x="2240138" y="209517"/>
                </a:cubicBezTo>
                <a:cubicBezTo>
                  <a:pt x="2230942" y="211584"/>
                  <a:pt x="2219148" y="212852"/>
                  <a:pt x="2204758" y="213322"/>
                </a:cubicBezTo>
                <a:cubicBezTo>
                  <a:pt x="2206138" y="187801"/>
                  <a:pt x="2206828" y="161963"/>
                  <a:pt x="2206828" y="135810"/>
                </a:cubicBezTo>
                <a:lnTo>
                  <a:pt x="2206828" y="117143"/>
                </a:lnTo>
                <a:cubicBezTo>
                  <a:pt x="2206828" y="108263"/>
                  <a:pt x="2206368" y="90159"/>
                  <a:pt x="2205446" y="62831"/>
                </a:cubicBezTo>
                <a:lnTo>
                  <a:pt x="2261152" y="76978"/>
                </a:lnTo>
                <a:lnTo>
                  <a:pt x="2306042" y="76978"/>
                </a:lnTo>
                <a:lnTo>
                  <a:pt x="2306042" y="44048"/>
                </a:lnTo>
                <a:lnTo>
                  <a:pt x="2170876" y="44048"/>
                </a:lnTo>
                <a:lnTo>
                  <a:pt x="2170876" y="29048"/>
                </a:lnTo>
                <a:lnTo>
                  <a:pt x="2424914" y="29048"/>
                </a:lnTo>
                <a:close/>
                <a:moveTo>
                  <a:pt x="648130" y="0"/>
                </a:moveTo>
                <a:lnTo>
                  <a:pt x="691985" y="27726"/>
                </a:lnTo>
                <a:cubicBezTo>
                  <a:pt x="695175" y="29642"/>
                  <a:pt x="696770" y="32115"/>
                  <a:pt x="696770" y="35144"/>
                </a:cubicBezTo>
                <a:cubicBezTo>
                  <a:pt x="696011" y="40485"/>
                  <a:pt x="690863" y="43444"/>
                  <a:pt x="681330" y="44020"/>
                </a:cubicBezTo>
                <a:lnTo>
                  <a:pt x="555035" y="44020"/>
                </a:lnTo>
                <a:lnTo>
                  <a:pt x="555035" y="76978"/>
                </a:lnTo>
                <a:lnTo>
                  <a:pt x="598917" y="76978"/>
                </a:lnTo>
                <a:lnTo>
                  <a:pt x="614006" y="53866"/>
                </a:lnTo>
                <a:lnTo>
                  <a:pt x="661071" y="72495"/>
                </a:lnTo>
                <a:cubicBezTo>
                  <a:pt x="665971" y="74393"/>
                  <a:pt x="668423" y="77405"/>
                  <a:pt x="668423" y="81532"/>
                </a:cubicBezTo>
                <a:cubicBezTo>
                  <a:pt x="668423" y="87236"/>
                  <a:pt x="663698" y="92969"/>
                  <a:pt x="654248" y="98729"/>
                </a:cubicBezTo>
                <a:lnTo>
                  <a:pt x="654248" y="124660"/>
                </a:lnTo>
                <a:cubicBezTo>
                  <a:pt x="654674" y="148426"/>
                  <a:pt x="655134" y="174151"/>
                  <a:pt x="655630" y="201835"/>
                </a:cubicBezTo>
                <a:cubicBezTo>
                  <a:pt x="655630" y="207702"/>
                  <a:pt x="652591" y="211213"/>
                  <a:pt x="646511" y="212369"/>
                </a:cubicBezTo>
                <a:cubicBezTo>
                  <a:pt x="635656" y="214836"/>
                  <a:pt x="621827" y="216307"/>
                  <a:pt x="605024" y="216780"/>
                </a:cubicBezTo>
                <a:lnTo>
                  <a:pt x="605024" y="196037"/>
                </a:lnTo>
                <a:lnTo>
                  <a:pt x="551797" y="196037"/>
                </a:lnTo>
                <a:cubicBezTo>
                  <a:pt x="548776" y="217839"/>
                  <a:pt x="542250" y="235435"/>
                  <a:pt x="532221" y="248823"/>
                </a:cubicBezTo>
                <a:cubicBezTo>
                  <a:pt x="566784" y="258262"/>
                  <a:pt x="623248" y="262981"/>
                  <a:pt x="701611" y="262981"/>
                </a:cubicBezTo>
                <a:lnTo>
                  <a:pt x="701110" y="274941"/>
                </a:lnTo>
                <a:cubicBezTo>
                  <a:pt x="693852" y="278697"/>
                  <a:pt x="688421" y="283438"/>
                  <a:pt x="684815" y="289165"/>
                </a:cubicBezTo>
                <a:cubicBezTo>
                  <a:pt x="680627" y="295780"/>
                  <a:pt x="676864" y="306570"/>
                  <a:pt x="673527" y="321533"/>
                </a:cubicBezTo>
                <a:cubicBezTo>
                  <a:pt x="593703" y="315263"/>
                  <a:pt x="537061" y="301665"/>
                  <a:pt x="503603" y="280740"/>
                </a:cubicBezTo>
                <a:cubicBezTo>
                  <a:pt x="478188" y="299958"/>
                  <a:pt x="433722" y="315285"/>
                  <a:pt x="370205" y="326720"/>
                </a:cubicBezTo>
                <a:lnTo>
                  <a:pt x="367539" y="314837"/>
                </a:lnTo>
                <a:cubicBezTo>
                  <a:pt x="419338" y="293809"/>
                  <a:pt x="454368" y="274301"/>
                  <a:pt x="472628" y="256312"/>
                </a:cubicBezTo>
                <a:cubicBezTo>
                  <a:pt x="460150" y="244734"/>
                  <a:pt x="449245" y="229135"/>
                  <a:pt x="439913" y="209517"/>
                </a:cubicBezTo>
                <a:cubicBezTo>
                  <a:pt x="430717" y="211584"/>
                  <a:pt x="418923" y="212852"/>
                  <a:pt x="404533" y="213322"/>
                </a:cubicBezTo>
                <a:cubicBezTo>
                  <a:pt x="405913" y="187801"/>
                  <a:pt x="406603" y="161963"/>
                  <a:pt x="406603" y="135810"/>
                </a:cubicBezTo>
                <a:lnTo>
                  <a:pt x="406603" y="117143"/>
                </a:lnTo>
                <a:cubicBezTo>
                  <a:pt x="406603" y="108263"/>
                  <a:pt x="406143" y="90159"/>
                  <a:pt x="405221" y="62831"/>
                </a:cubicBezTo>
                <a:lnTo>
                  <a:pt x="460926" y="76978"/>
                </a:lnTo>
                <a:lnTo>
                  <a:pt x="505817" y="76978"/>
                </a:lnTo>
                <a:lnTo>
                  <a:pt x="505817" y="44048"/>
                </a:lnTo>
                <a:lnTo>
                  <a:pt x="370651" y="44048"/>
                </a:lnTo>
                <a:lnTo>
                  <a:pt x="370651" y="29048"/>
                </a:lnTo>
                <a:lnTo>
                  <a:pt x="624688" y="29048"/>
                </a:ln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endParaRPr lang="zh-CN" altLang="en-US" sz="2800" b="1" dirty="0">
              <a:solidFill>
                <a:schemeClr val="bg1"/>
              </a:solidFill>
              <a:effectLst>
                <a:outerShdw blurRad="38100" dist="38100" dir="2700000" algn="tl">
                  <a:srgbClr val="000000">
                    <a:alpha val="43137"/>
                  </a:srgbClr>
                </a:outerShdw>
              </a:effectLst>
              <a:latin typeface="方正粗雅宋简体" panose="02000500000000000000" pitchFamily="2" charset="-122"/>
              <a:ea typeface="方正粗雅宋简体" panose="02000500000000000000" pitchFamily="2" charset="-122"/>
            </a:endParaRPr>
          </a:p>
        </p:txBody>
      </p:sp>
      <p:cxnSp>
        <p:nvCxnSpPr>
          <p:cNvPr id="26" name="直接连接符 25"/>
          <p:cNvCxnSpPr/>
          <p:nvPr/>
        </p:nvCxnSpPr>
        <p:spPr>
          <a:xfrm>
            <a:off x="1082842" y="1548517"/>
            <a:ext cx="10058400" cy="0"/>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82842" y="2931104"/>
            <a:ext cx="10058400" cy="0"/>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4" name="任意多边形: 形状 3">
            <a:extLst>
              <a:ext uri="{FF2B5EF4-FFF2-40B4-BE49-F238E27FC236}">
                <a16:creationId xmlns:a16="http://schemas.microsoft.com/office/drawing/2014/main" id="{A9830B97-3468-AC77-B0C9-29E49C6DA98A}"/>
              </a:ext>
            </a:extLst>
          </p:cNvPr>
          <p:cNvSpPr/>
          <p:nvPr/>
        </p:nvSpPr>
        <p:spPr>
          <a:xfrm>
            <a:off x="3456528" y="922639"/>
            <a:ext cx="5311027" cy="350222"/>
          </a:xfrm>
          <a:custGeom>
            <a:avLst/>
            <a:gdLst/>
            <a:ahLst/>
            <a:cxnLst/>
            <a:rect l="l" t="t" r="r" b="b"/>
            <a:pathLst>
              <a:path w="5311027" h="350222">
                <a:moveTo>
                  <a:pt x="3627398" y="246973"/>
                </a:moveTo>
                <a:lnTo>
                  <a:pt x="3627398" y="302039"/>
                </a:lnTo>
                <a:cubicBezTo>
                  <a:pt x="3629233" y="302039"/>
                  <a:pt x="3631528" y="302039"/>
                  <a:pt x="3634281" y="302039"/>
                </a:cubicBezTo>
                <a:cubicBezTo>
                  <a:pt x="3657225" y="303875"/>
                  <a:pt x="3667780" y="298827"/>
                  <a:pt x="3665944" y="286896"/>
                </a:cubicBezTo>
                <a:lnTo>
                  <a:pt x="3665944" y="246973"/>
                </a:lnTo>
                <a:close/>
                <a:moveTo>
                  <a:pt x="1213071" y="237336"/>
                </a:moveTo>
                <a:lnTo>
                  <a:pt x="1213071" y="296533"/>
                </a:lnTo>
                <a:lnTo>
                  <a:pt x="1241981" y="296533"/>
                </a:lnTo>
                <a:lnTo>
                  <a:pt x="1241981" y="237336"/>
                </a:lnTo>
                <a:close/>
                <a:moveTo>
                  <a:pt x="4407964" y="231830"/>
                </a:moveTo>
                <a:cubicBezTo>
                  <a:pt x="4441004" y="236419"/>
                  <a:pt x="4460277" y="246055"/>
                  <a:pt x="4465784" y="260740"/>
                </a:cubicBezTo>
                <a:cubicBezTo>
                  <a:pt x="4469455" y="279095"/>
                  <a:pt x="4462571" y="290567"/>
                  <a:pt x="4445134" y="295156"/>
                </a:cubicBezTo>
                <a:cubicBezTo>
                  <a:pt x="4431367" y="296074"/>
                  <a:pt x="4422648" y="290567"/>
                  <a:pt x="4418977" y="278636"/>
                </a:cubicBezTo>
                <a:cubicBezTo>
                  <a:pt x="4418060" y="263952"/>
                  <a:pt x="4413012" y="250185"/>
                  <a:pt x="4403834" y="237336"/>
                </a:cubicBezTo>
                <a:cubicBezTo>
                  <a:pt x="4402916" y="235501"/>
                  <a:pt x="4402457" y="234124"/>
                  <a:pt x="4402457" y="233206"/>
                </a:cubicBezTo>
                <a:cubicBezTo>
                  <a:pt x="4403375" y="232289"/>
                  <a:pt x="4405211" y="231830"/>
                  <a:pt x="4407964" y="231830"/>
                </a:cubicBezTo>
                <a:close/>
                <a:moveTo>
                  <a:pt x="2925413" y="227700"/>
                </a:moveTo>
                <a:cubicBezTo>
                  <a:pt x="2944686" y="228617"/>
                  <a:pt x="2954781" y="241466"/>
                  <a:pt x="2955699" y="266246"/>
                </a:cubicBezTo>
                <a:cubicBezTo>
                  <a:pt x="2956617" y="289191"/>
                  <a:pt x="2942391" y="317183"/>
                  <a:pt x="2913023" y="350222"/>
                </a:cubicBezTo>
                <a:lnTo>
                  <a:pt x="2899256" y="339209"/>
                </a:lnTo>
                <a:cubicBezTo>
                  <a:pt x="2900174" y="338291"/>
                  <a:pt x="2901550" y="336915"/>
                  <a:pt x="2903386" y="335079"/>
                </a:cubicBezTo>
                <a:cubicBezTo>
                  <a:pt x="2921742" y="313970"/>
                  <a:pt x="2931378" y="297451"/>
                  <a:pt x="2932296" y="285519"/>
                </a:cubicBezTo>
                <a:cubicBezTo>
                  <a:pt x="2931378" y="285519"/>
                  <a:pt x="2930002" y="285519"/>
                  <a:pt x="2928166" y="285519"/>
                </a:cubicBezTo>
                <a:cubicBezTo>
                  <a:pt x="2928166" y="285519"/>
                  <a:pt x="2927248" y="285978"/>
                  <a:pt x="2925413" y="286896"/>
                </a:cubicBezTo>
                <a:cubicBezTo>
                  <a:pt x="2907975" y="285061"/>
                  <a:pt x="2898338" y="274965"/>
                  <a:pt x="2896503" y="256610"/>
                </a:cubicBezTo>
                <a:cubicBezTo>
                  <a:pt x="2898338" y="239172"/>
                  <a:pt x="2907975" y="229535"/>
                  <a:pt x="2925413" y="227700"/>
                </a:cubicBezTo>
                <a:close/>
                <a:moveTo>
                  <a:pt x="3970186" y="220816"/>
                </a:moveTo>
                <a:cubicBezTo>
                  <a:pt x="3970186" y="224487"/>
                  <a:pt x="3969727" y="230453"/>
                  <a:pt x="3968809" y="238713"/>
                </a:cubicBezTo>
                <a:cubicBezTo>
                  <a:pt x="3968809" y="244220"/>
                  <a:pt x="3968809" y="248350"/>
                  <a:pt x="3968809" y="251103"/>
                </a:cubicBezTo>
                <a:lnTo>
                  <a:pt x="3983953" y="251103"/>
                </a:lnTo>
                <a:lnTo>
                  <a:pt x="3983953" y="220816"/>
                </a:lnTo>
                <a:close/>
                <a:moveTo>
                  <a:pt x="117361" y="208426"/>
                </a:moveTo>
                <a:cubicBezTo>
                  <a:pt x="139387" y="215769"/>
                  <a:pt x="157284" y="222193"/>
                  <a:pt x="171051" y="227700"/>
                </a:cubicBezTo>
                <a:cubicBezTo>
                  <a:pt x="175639" y="234124"/>
                  <a:pt x="174263" y="239172"/>
                  <a:pt x="166921" y="242843"/>
                </a:cubicBezTo>
                <a:cubicBezTo>
                  <a:pt x="161414" y="241925"/>
                  <a:pt x="156366" y="244220"/>
                  <a:pt x="151777" y="249726"/>
                </a:cubicBezTo>
                <a:cubicBezTo>
                  <a:pt x="120573" y="289191"/>
                  <a:pt x="72390" y="316265"/>
                  <a:pt x="7228" y="330949"/>
                </a:cubicBezTo>
                <a:cubicBezTo>
                  <a:pt x="3557" y="331867"/>
                  <a:pt x="1262" y="331408"/>
                  <a:pt x="345" y="329573"/>
                </a:cubicBezTo>
                <a:cubicBezTo>
                  <a:pt x="-573" y="326819"/>
                  <a:pt x="345" y="324525"/>
                  <a:pt x="3098" y="322689"/>
                </a:cubicBezTo>
                <a:cubicBezTo>
                  <a:pt x="35220" y="303416"/>
                  <a:pt x="61377" y="280472"/>
                  <a:pt x="81568" y="253856"/>
                </a:cubicBezTo>
                <a:cubicBezTo>
                  <a:pt x="89828" y="241925"/>
                  <a:pt x="96711" y="229076"/>
                  <a:pt x="102217" y="215310"/>
                </a:cubicBezTo>
                <a:cubicBezTo>
                  <a:pt x="104053" y="208885"/>
                  <a:pt x="109101" y="206591"/>
                  <a:pt x="117361" y="208426"/>
                </a:cubicBezTo>
                <a:close/>
                <a:moveTo>
                  <a:pt x="185505" y="206706"/>
                </a:moveTo>
                <a:cubicBezTo>
                  <a:pt x="186882" y="206476"/>
                  <a:pt x="188488" y="206591"/>
                  <a:pt x="190324" y="207050"/>
                </a:cubicBezTo>
                <a:cubicBezTo>
                  <a:pt x="253650" y="222652"/>
                  <a:pt x="295868" y="245596"/>
                  <a:pt x="316976" y="275883"/>
                </a:cubicBezTo>
                <a:cubicBezTo>
                  <a:pt x="328908" y="296992"/>
                  <a:pt x="325236" y="313512"/>
                  <a:pt x="305963" y="325443"/>
                </a:cubicBezTo>
                <a:cubicBezTo>
                  <a:pt x="286690" y="335538"/>
                  <a:pt x="270170" y="326819"/>
                  <a:pt x="256403" y="299286"/>
                </a:cubicBezTo>
                <a:cubicBezTo>
                  <a:pt x="242637" y="269000"/>
                  <a:pt x="219234" y="240549"/>
                  <a:pt x="186194" y="213933"/>
                </a:cubicBezTo>
                <a:cubicBezTo>
                  <a:pt x="182523" y="212098"/>
                  <a:pt x="181146" y="210262"/>
                  <a:pt x="182064" y="208426"/>
                </a:cubicBezTo>
                <a:cubicBezTo>
                  <a:pt x="182982" y="207509"/>
                  <a:pt x="184129" y="206935"/>
                  <a:pt x="185505" y="206706"/>
                </a:cubicBezTo>
                <a:close/>
                <a:moveTo>
                  <a:pt x="3627398" y="198790"/>
                </a:moveTo>
                <a:lnTo>
                  <a:pt x="3627398" y="235960"/>
                </a:lnTo>
                <a:lnTo>
                  <a:pt x="3665944" y="235960"/>
                </a:lnTo>
                <a:lnTo>
                  <a:pt x="3665944" y="198790"/>
                </a:lnTo>
                <a:close/>
                <a:moveTo>
                  <a:pt x="501338" y="191907"/>
                </a:moveTo>
                <a:lnTo>
                  <a:pt x="501338" y="234583"/>
                </a:lnTo>
                <a:lnTo>
                  <a:pt x="583937" y="234583"/>
                </a:lnTo>
                <a:lnTo>
                  <a:pt x="583937" y="191907"/>
                </a:lnTo>
                <a:close/>
                <a:moveTo>
                  <a:pt x="5074156" y="186400"/>
                </a:moveTo>
                <a:cubicBezTo>
                  <a:pt x="5058554" y="208426"/>
                  <a:pt x="5042034" y="226782"/>
                  <a:pt x="5024596" y="241466"/>
                </a:cubicBezTo>
                <a:cubicBezTo>
                  <a:pt x="5052129" y="239631"/>
                  <a:pt x="5076450" y="237336"/>
                  <a:pt x="5097558" y="234583"/>
                </a:cubicBezTo>
                <a:cubicBezTo>
                  <a:pt x="5092052" y="217145"/>
                  <a:pt x="5085168" y="202461"/>
                  <a:pt x="5076908" y="190530"/>
                </a:cubicBezTo>
                <a:cubicBezTo>
                  <a:pt x="5075074" y="188694"/>
                  <a:pt x="5074156" y="187318"/>
                  <a:pt x="5074156" y="186400"/>
                </a:cubicBezTo>
                <a:close/>
                <a:moveTo>
                  <a:pt x="4158789" y="180893"/>
                </a:moveTo>
                <a:lnTo>
                  <a:pt x="4158789" y="213933"/>
                </a:lnTo>
                <a:cubicBezTo>
                  <a:pt x="4164295" y="217604"/>
                  <a:pt x="4168884" y="221734"/>
                  <a:pt x="4172555" y="226323"/>
                </a:cubicBezTo>
                <a:lnTo>
                  <a:pt x="4172555" y="180893"/>
                </a:lnTo>
                <a:close/>
                <a:moveTo>
                  <a:pt x="3971563" y="180893"/>
                </a:moveTo>
                <a:cubicBezTo>
                  <a:pt x="3970645" y="182729"/>
                  <a:pt x="3970186" y="186400"/>
                  <a:pt x="3970186" y="191907"/>
                </a:cubicBezTo>
                <a:lnTo>
                  <a:pt x="3970186" y="211180"/>
                </a:lnTo>
                <a:lnTo>
                  <a:pt x="3983953" y="211180"/>
                </a:lnTo>
                <a:lnTo>
                  <a:pt x="3983953" y="180893"/>
                </a:lnTo>
                <a:close/>
                <a:moveTo>
                  <a:pt x="1213071" y="178140"/>
                </a:moveTo>
                <a:lnTo>
                  <a:pt x="1213071" y="226323"/>
                </a:lnTo>
                <a:lnTo>
                  <a:pt x="1241981" y="226323"/>
                </a:lnTo>
                <a:lnTo>
                  <a:pt x="1241981" y="178140"/>
                </a:lnTo>
                <a:close/>
                <a:moveTo>
                  <a:pt x="2683120" y="167127"/>
                </a:moveTo>
                <a:lnTo>
                  <a:pt x="2683120" y="208426"/>
                </a:lnTo>
                <a:lnTo>
                  <a:pt x="2724420" y="208426"/>
                </a:lnTo>
                <a:lnTo>
                  <a:pt x="2724420" y="167127"/>
                </a:lnTo>
                <a:close/>
                <a:moveTo>
                  <a:pt x="2595014" y="167127"/>
                </a:moveTo>
                <a:cubicBezTo>
                  <a:pt x="2595014" y="168044"/>
                  <a:pt x="2595014" y="169421"/>
                  <a:pt x="2595014" y="171257"/>
                </a:cubicBezTo>
                <a:cubicBezTo>
                  <a:pt x="2594096" y="173092"/>
                  <a:pt x="2593637" y="174469"/>
                  <a:pt x="2593637" y="175387"/>
                </a:cubicBezTo>
                <a:lnTo>
                  <a:pt x="2593637" y="208426"/>
                </a:lnTo>
                <a:lnTo>
                  <a:pt x="2632184" y="208426"/>
                </a:lnTo>
                <a:lnTo>
                  <a:pt x="2632184" y="176763"/>
                </a:lnTo>
                <a:lnTo>
                  <a:pt x="2632184" y="167127"/>
                </a:lnTo>
                <a:close/>
                <a:moveTo>
                  <a:pt x="4098216" y="157490"/>
                </a:moveTo>
                <a:cubicBezTo>
                  <a:pt x="4109229" y="162079"/>
                  <a:pt x="4118406" y="168503"/>
                  <a:pt x="4125749" y="176763"/>
                </a:cubicBezTo>
                <a:cubicBezTo>
                  <a:pt x="4125749" y="179517"/>
                  <a:pt x="4123913" y="182270"/>
                  <a:pt x="4120242" y="185023"/>
                </a:cubicBezTo>
                <a:cubicBezTo>
                  <a:pt x="4118406" y="185941"/>
                  <a:pt x="4117489" y="188235"/>
                  <a:pt x="4117489" y="191907"/>
                </a:cubicBezTo>
                <a:lnTo>
                  <a:pt x="4117489" y="209803"/>
                </a:lnTo>
                <a:cubicBezTo>
                  <a:pt x="4117489" y="242843"/>
                  <a:pt x="4117948" y="261657"/>
                  <a:pt x="4118865" y="266246"/>
                </a:cubicBezTo>
                <a:cubicBezTo>
                  <a:pt x="4119783" y="275424"/>
                  <a:pt x="4117489" y="280931"/>
                  <a:pt x="4111982" y="282766"/>
                </a:cubicBezTo>
                <a:cubicBezTo>
                  <a:pt x="4110146" y="284602"/>
                  <a:pt x="4107852" y="285519"/>
                  <a:pt x="4105099" y="285519"/>
                </a:cubicBezTo>
                <a:cubicBezTo>
                  <a:pt x="4106016" y="285519"/>
                  <a:pt x="4107852" y="286437"/>
                  <a:pt x="4110605" y="288273"/>
                </a:cubicBezTo>
                <a:cubicBezTo>
                  <a:pt x="4112441" y="289191"/>
                  <a:pt x="4113818" y="290108"/>
                  <a:pt x="4114735" y="291026"/>
                </a:cubicBezTo>
                <a:cubicBezTo>
                  <a:pt x="4116571" y="291944"/>
                  <a:pt x="4117489" y="293779"/>
                  <a:pt x="4117489" y="296533"/>
                </a:cubicBezTo>
                <a:cubicBezTo>
                  <a:pt x="4124831" y="277259"/>
                  <a:pt x="4128502" y="253397"/>
                  <a:pt x="4128502" y="224946"/>
                </a:cubicBezTo>
                <a:lnTo>
                  <a:pt x="4128502" y="209803"/>
                </a:lnTo>
                <a:cubicBezTo>
                  <a:pt x="4128502" y="192365"/>
                  <a:pt x="4127584" y="179517"/>
                  <a:pt x="4125749" y="171257"/>
                </a:cubicBezTo>
                <a:cubicBezTo>
                  <a:pt x="4124831" y="163914"/>
                  <a:pt x="4127584" y="160702"/>
                  <a:pt x="4134009" y="161620"/>
                </a:cubicBezTo>
                <a:cubicBezTo>
                  <a:pt x="4136762" y="162538"/>
                  <a:pt x="4142728" y="163914"/>
                  <a:pt x="4151905" y="165750"/>
                </a:cubicBezTo>
                <a:cubicBezTo>
                  <a:pt x="4156494" y="167586"/>
                  <a:pt x="4159248" y="168503"/>
                  <a:pt x="4160165" y="168503"/>
                </a:cubicBezTo>
                <a:cubicBezTo>
                  <a:pt x="4161083" y="168503"/>
                  <a:pt x="4162001" y="168962"/>
                  <a:pt x="4162919" y="169880"/>
                </a:cubicBezTo>
                <a:cubicBezTo>
                  <a:pt x="4163836" y="169880"/>
                  <a:pt x="4164295" y="170339"/>
                  <a:pt x="4164295" y="171257"/>
                </a:cubicBezTo>
                <a:lnTo>
                  <a:pt x="4169802" y="171257"/>
                </a:lnTo>
                <a:cubicBezTo>
                  <a:pt x="4175308" y="163914"/>
                  <a:pt x="4179897" y="160243"/>
                  <a:pt x="4183568" y="160243"/>
                </a:cubicBezTo>
                <a:cubicBezTo>
                  <a:pt x="4192746" y="162997"/>
                  <a:pt x="4203301" y="169421"/>
                  <a:pt x="4215232" y="179517"/>
                </a:cubicBezTo>
                <a:cubicBezTo>
                  <a:pt x="4217985" y="184105"/>
                  <a:pt x="4217067" y="187318"/>
                  <a:pt x="4212478" y="189153"/>
                </a:cubicBezTo>
                <a:cubicBezTo>
                  <a:pt x="4208807" y="190071"/>
                  <a:pt x="4206972" y="193283"/>
                  <a:pt x="4206972" y="198790"/>
                </a:cubicBezTo>
                <a:lnTo>
                  <a:pt x="4206972" y="295156"/>
                </a:lnTo>
                <a:cubicBezTo>
                  <a:pt x="4206054" y="301580"/>
                  <a:pt x="4208807" y="304334"/>
                  <a:pt x="4215232" y="303416"/>
                </a:cubicBezTo>
                <a:cubicBezTo>
                  <a:pt x="4221656" y="308005"/>
                  <a:pt x="4224868" y="295615"/>
                  <a:pt x="4224868" y="266246"/>
                </a:cubicBezTo>
                <a:cubicBezTo>
                  <a:pt x="4224868" y="262575"/>
                  <a:pt x="4226704" y="260281"/>
                  <a:pt x="4230375" y="259363"/>
                </a:cubicBezTo>
                <a:cubicBezTo>
                  <a:pt x="4233128" y="259363"/>
                  <a:pt x="4234505" y="261657"/>
                  <a:pt x="4234505" y="266246"/>
                </a:cubicBezTo>
                <a:cubicBezTo>
                  <a:pt x="4234505" y="288273"/>
                  <a:pt x="4237717" y="302957"/>
                  <a:pt x="4244141" y="310299"/>
                </a:cubicBezTo>
                <a:cubicBezTo>
                  <a:pt x="4251484" y="327737"/>
                  <a:pt x="4245518" y="337833"/>
                  <a:pt x="4226245" y="340586"/>
                </a:cubicBezTo>
                <a:lnTo>
                  <a:pt x="4195958" y="340586"/>
                </a:lnTo>
                <a:cubicBezTo>
                  <a:pt x="4179438" y="342421"/>
                  <a:pt x="4171637" y="330949"/>
                  <a:pt x="4172555" y="306169"/>
                </a:cubicBezTo>
                <a:lnTo>
                  <a:pt x="4172555" y="267623"/>
                </a:lnTo>
                <a:cubicBezTo>
                  <a:pt x="4165213" y="269458"/>
                  <a:pt x="4161542" y="264870"/>
                  <a:pt x="4161542" y="253856"/>
                </a:cubicBezTo>
                <a:cubicBezTo>
                  <a:pt x="4162460" y="243761"/>
                  <a:pt x="4161542" y="233206"/>
                  <a:pt x="4158789" y="222193"/>
                </a:cubicBezTo>
                <a:cubicBezTo>
                  <a:pt x="4158789" y="282766"/>
                  <a:pt x="4136303" y="323148"/>
                  <a:pt x="4091332" y="343339"/>
                </a:cubicBezTo>
                <a:cubicBezTo>
                  <a:pt x="4087661" y="345175"/>
                  <a:pt x="4085367" y="345175"/>
                  <a:pt x="4084449" y="343339"/>
                </a:cubicBezTo>
                <a:cubicBezTo>
                  <a:pt x="4083531" y="341504"/>
                  <a:pt x="4084449" y="339209"/>
                  <a:pt x="4087202" y="336456"/>
                </a:cubicBezTo>
                <a:cubicBezTo>
                  <a:pt x="4093627" y="331867"/>
                  <a:pt x="4099592" y="325443"/>
                  <a:pt x="4105099" y="317183"/>
                </a:cubicBezTo>
                <a:cubicBezTo>
                  <a:pt x="4094086" y="319018"/>
                  <a:pt x="4088120" y="314429"/>
                  <a:pt x="4087202" y="303416"/>
                </a:cubicBezTo>
                <a:cubicBezTo>
                  <a:pt x="4086285" y="297909"/>
                  <a:pt x="4083531" y="292403"/>
                  <a:pt x="4078942" y="286896"/>
                </a:cubicBezTo>
                <a:cubicBezTo>
                  <a:pt x="4072518" y="310758"/>
                  <a:pt x="4055539" y="328196"/>
                  <a:pt x="4028006" y="339209"/>
                </a:cubicBezTo>
                <a:cubicBezTo>
                  <a:pt x="4024335" y="341963"/>
                  <a:pt x="4021582" y="342421"/>
                  <a:pt x="4019746" y="340586"/>
                </a:cubicBezTo>
                <a:cubicBezTo>
                  <a:pt x="4019746" y="338750"/>
                  <a:pt x="4021582" y="335997"/>
                  <a:pt x="4025253" y="332326"/>
                </a:cubicBezTo>
                <a:cubicBezTo>
                  <a:pt x="4049115" y="314888"/>
                  <a:pt x="4060587" y="286896"/>
                  <a:pt x="4059669" y="248350"/>
                </a:cubicBezTo>
                <a:lnTo>
                  <a:pt x="4059669" y="241466"/>
                </a:lnTo>
                <a:cubicBezTo>
                  <a:pt x="4059669" y="219440"/>
                  <a:pt x="4059669" y="206132"/>
                  <a:pt x="4059669" y="201543"/>
                </a:cubicBezTo>
                <a:cubicBezTo>
                  <a:pt x="4057833" y="195119"/>
                  <a:pt x="4060128" y="192365"/>
                  <a:pt x="4066552" y="193283"/>
                </a:cubicBezTo>
                <a:cubicBezTo>
                  <a:pt x="4070223" y="194201"/>
                  <a:pt x="4076189" y="196036"/>
                  <a:pt x="4084449" y="198790"/>
                </a:cubicBezTo>
                <a:cubicBezTo>
                  <a:pt x="4089038" y="200625"/>
                  <a:pt x="4089497" y="203838"/>
                  <a:pt x="4085826" y="208426"/>
                </a:cubicBezTo>
                <a:cubicBezTo>
                  <a:pt x="4083990" y="208426"/>
                  <a:pt x="4083072" y="211639"/>
                  <a:pt x="4083072" y="218063"/>
                </a:cubicBezTo>
                <a:lnTo>
                  <a:pt x="4083072" y="238713"/>
                </a:lnTo>
                <a:cubicBezTo>
                  <a:pt x="4083072" y="253397"/>
                  <a:pt x="4082613" y="267164"/>
                  <a:pt x="4081696" y="280013"/>
                </a:cubicBezTo>
                <a:cubicBezTo>
                  <a:pt x="4084449" y="280013"/>
                  <a:pt x="4087202" y="280472"/>
                  <a:pt x="4089956" y="281389"/>
                </a:cubicBezTo>
                <a:cubicBezTo>
                  <a:pt x="4089956" y="279554"/>
                  <a:pt x="4089956" y="277718"/>
                  <a:pt x="4089956" y="275883"/>
                </a:cubicBezTo>
                <a:lnTo>
                  <a:pt x="4089956" y="182270"/>
                </a:lnTo>
                <a:lnTo>
                  <a:pt x="4058292" y="182270"/>
                </a:lnTo>
                <a:cubicBezTo>
                  <a:pt x="4055539" y="184105"/>
                  <a:pt x="4054162" y="187777"/>
                  <a:pt x="4054162" y="193283"/>
                </a:cubicBezTo>
                <a:lnTo>
                  <a:pt x="4054162" y="271753"/>
                </a:lnTo>
                <a:cubicBezTo>
                  <a:pt x="4055080" y="278177"/>
                  <a:pt x="4052786" y="281848"/>
                  <a:pt x="4047279" y="282766"/>
                </a:cubicBezTo>
                <a:cubicBezTo>
                  <a:pt x="4042690" y="285519"/>
                  <a:pt x="4038101" y="286896"/>
                  <a:pt x="4033512" y="286896"/>
                </a:cubicBezTo>
                <a:cubicBezTo>
                  <a:pt x="4027088" y="288732"/>
                  <a:pt x="4024335" y="285061"/>
                  <a:pt x="4025253" y="275883"/>
                </a:cubicBezTo>
                <a:cubicBezTo>
                  <a:pt x="4025253" y="273129"/>
                  <a:pt x="4025253" y="267164"/>
                  <a:pt x="4025253" y="257986"/>
                </a:cubicBezTo>
                <a:cubicBezTo>
                  <a:pt x="4026170" y="242384"/>
                  <a:pt x="4026629" y="230912"/>
                  <a:pt x="4026629" y="223570"/>
                </a:cubicBezTo>
                <a:lnTo>
                  <a:pt x="4026629" y="216686"/>
                </a:lnTo>
                <a:cubicBezTo>
                  <a:pt x="4026629" y="213015"/>
                  <a:pt x="4026170" y="207050"/>
                  <a:pt x="4025253" y="198790"/>
                </a:cubicBezTo>
                <a:cubicBezTo>
                  <a:pt x="4025253" y="193283"/>
                  <a:pt x="4025253" y="189153"/>
                  <a:pt x="4025253" y="186400"/>
                </a:cubicBezTo>
                <a:cubicBezTo>
                  <a:pt x="4025253" y="186400"/>
                  <a:pt x="4024335" y="186859"/>
                  <a:pt x="4022499" y="187777"/>
                </a:cubicBezTo>
                <a:cubicBezTo>
                  <a:pt x="4019746" y="188694"/>
                  <a:pt x="4018369" y="191907"/>
                  <a:pt x="4018369" y="197413"/>
                </a:cubicBezTo>
                <a:lnTo>
                  <a:pt x="4018369" y="313053"/>
                </a:lnTo>
                <a:cubicBezTo>
                  <a:pt x="4019287" y="323148"/>
                  <a:pt x="4014698" y="329573"/>
                  <a:pt x="4004603" y="332326"/>
                </a:cubicBezTo>
                <a:cubicBezTo>
                  <a:pt x="4000932" y="335079"/>
                  <a:pt x="3995425" y="336915"/>
                  <a:pt x="3988083" y="337833"/>
                </a:cubicBezTo>
                <a:cubicBezTo>
                  <a:pt x="3981658" y="339668"/>
                  <a:pt x="3977987" y="337833"/>
                  <a:pt x="3977069" y="332326"/>
                </a:cubicBezTo>
                <a:cubicBezTo>
                  <a:pt x="3976152" y="324066"/>
                  <a:pt x="3970645" y="318100"/>
                  <a:pt x="3960549" y="314429"/>
                </a:cubicBezTo>
                <a:cubicBezTo>
                  <a:pt x="3960549" y="314429"/>
                  <a:pt x="3960091" y="313970"/>
                  <a:pt x="3959173" y="313053"/>
                </a:cubicBezTo>
                <a:cubicBezTo>
                  <a:pt x="3955502" y="312135"/>
                  <a:pt x="3954125" y="310299"/>
                  <a:pt x="3955043" y="307546"/>
                </a:cubicBezTo>
                <a:cubicBezTo>
                  <a:pt x="3955043" y="305710"/>
                  <a:pt x="3957337" y="304793"/>
                  <a:pt x="3961926" y="304793"/>
                </a:cubicBezTo>
                <a:cubicBezTo>
                  <a:pt x="3979364" y="305710"/>
                  <a:pt x="3986706" y="301122"/>
                  <a:pt x="3983953" y="291026"/>
                </a:cubicBezTo>
                <a:lnTo>
                  <a:pt x="3983953" y="262116"/>
                </a:lnTo>
                <a:lnTo>
                  <a:pt x="3967433" y="262116"/>
                </a:lnTo>
                <a:cubicBezTo>
                  <a:pt x="3963762" y="295156"/>
                  <a:pt x="3946324" y="320395"/>
                  <a:pt x="3915120" y="337833"/>
                </a:cubicBezTo>
                <a:cubicBezTo>
                  <a:pt x="3912366" y="340586"/>
                  <a:pt x="3910072" y="341045"/>
                  <a:pt x="3908236" y="339209"/>
                </a:cubicBezTo>
                <a:cubicBezTo>
                  <a:pt x="3907319" y="337374"/>
                  <a:pt x="3908236" y="335079"/>
                  <a:pt x="3910990" y="332326"/>
                </a:cubicBezTo>
                <a:cubicBezTo>
                  <a:pt x="3927510" y="313053"/>
                  <a:pt x="3935311" y="279095"/>
                  <a:pt x="3934393" y="230453"/>
                </a:cubicBezTo>
                <a:lnTo>
                  <a:pt x="3934393" y="207050"/>
                </a:lnTo>
                <a:cubicBezTo>
                  <a:pt x="3934393" y="185023"/>
                  <a:pt x="3933934" y="172174"/>
                  <a:pt x="3933016" y="168503"/>
                </a:cubicBezTo>
                <a:cubicBezTo>
                  <a:pt x="3931181" y="161161"/>
                  <a:pt x="3933475" y="157949"/>
                  <a:pt x="3939899" y="158867"/>
                </a:cubicBezTo>
                <a:cubicBezTo>
                  <a:pt x="3949077" y="160702"/>
                  <a:pt x="3959173" y="163456"/>
                  <a:pt x="3970186" y="167127"/>
                </a:cubicBezTo>
                <a:cubicBezTo>
                  <a:pt x="3970186" y="167127"/>
                  <a:pt x="3970645" y="167586"/>
                  <a:pt x="3971563" y="168503"/>
                </a:cubicBezTo>
                <a:cubicBezTo>
                  <a:pt x="3973398" y="169421"/>
                  <a:pt x="3974316" y="170339"/>
                  <a:pt x="3974316" y="171257"/>
                </a:cubicBezTo>
                <a:lnTo>
                  <a:pt x="3982576" y="171257"/>
                </a:lnTo>
                <a:cubicBezTo>
                  <a:pt x="3987165" y="162997"/>
                  <a:pt x="3991754" y="158867"/>
                  <a:pt x="3996343" y="158867"/>
                </a:cubicBezTo>
                <a:cubicBezTo>
                  <a:pt x="4004603" y="161620"/>
                  <a:pt x="4014239" y="167586"/>
                  <a:pt x="4025253" y="176763"/>
                </a:cubicBezTo>
                <a:cubicBezTo>
                  <a:pt x="4025253" y="174928"/>
                  <a:pt x="4025253" y="174010"/>
                  <a:pt x="4025253" y="174010"/>
                </a:cubicBezTo>
                <a:cubicBezTo>
                  <a:pt x="4023417" y="162997"/>
                  <a:pt x="4026170" y="158867"/>
                  <a:pt x="4033512" y="161620"/>
                </a:cubicBezTo>
                <a:cubicBezTo>
                  <a:pt x="4036266" y="162538"/>
                  <a:pt x="4040855" y="163914"/>
                  <a:pt x="4047279" y="165750"/>
                </a:cubicBezTo>
                <a:cubicBezTo>
                  <a:pt x="4051868" y="168503"/>
                  <a:pt x="4055080" y="169880"/>
                  <a:pt x="4056916" y="169880"/>
                </a:cubicBezTo>
                <a:cubicBezTo>
                  <a:pt x="4057833" y="170798"/>
                  <a:pt x="4058292" y="171257"/>
                  <a:pt x="4058292" y="171257"/>
                </a:cubicBezTo>
                <a:lnTo>
                  <a:pt x="4084449" y="171257"/>
                </a:lnTo>
                <a:cubicBezTo>
                  <a:pt x="4089956" y="162079"/>
                  <a:pt x="4094545" y="157490"/>
                  <a:pt x="4098216" y="157490"/>
                </a:cubicBezTo>
                <a:close/>
                <a:moveTo>
                  <a:pt x="3630151" y="150607"/>
                </a:moveTo>
                <a:cubicBezTo>
                  <a:pt x="3628315" y="152442"/>
                  <a:pt x="3627398" y="155654"/>
                  <a:pt x="3627398" y="160243"/>
                </a:cubicBezTo>
                <a:lnTo>
                  <a:pt x="3627398" y="187777"/>
                </a:lnTo>
                <a:lnTo>
                  <a:pt x="3665944" y="187777"/>
                </a:lnTo>
                <a:lnTo>
                  <a:pt x="3665944" y="150607"/>
                </a:lnTo>
                <a:close/>
                <a:moveTo>
                  <a:pt x="4555267" y="143723"/>
                </a:moveTo>
                <a:cubicBezTo>
                  <a:pt x="4568116" y="148312"/>
                  <a:pt x="4580047" y="156572"/>
                  <a:pt x="4591060" y="168503"/>
                </a:cubicBezTo>
                <a:cubicBezTo>
                  <a:pt x="4594731" y="174010"/>
                  <a:pt x="4593354" y="177222"/>
                  <a:pt x="4586930" y="178140"/>
                </a:cubicBezTo>
                <a:cubicBezTo>
                  <a:pt x="4580506" y="178140"/>
                  <a:pt x="4571787" y="178140"/>
                  <a:pt x="4560773" y="178140"/>
                </a:cubicBezTo>
                <a:lnTo>
                  <a:pt x="4552513" y="178140"/>
                </a:lnTo>
                <a:lnTo>
                  <a:pt x="4552513" y="212556"/>
                </a:lnTo>
                <a:cubicBezTo>
                  <a:pt x="4559856" y="200625"/>
                  <a:pt x="4566280" y="193742"/>
                  <a:pt x="4571787" y="191907"/>
                </a:cubicBezTo>
                <a:cubicBezTo>
                  <a:pt x="4583718" y="194660"/>
                  <a:pt x="4594731" y="202461"/>
                  <a:pt x="4604826" y="215310"/>
                </a:cubicBezTo>
                <a:cubicBezTo>
                  <a:pt x="4608497" y="221734"/>
                  <a:pt x="4607121" y="225405"/>
                  <a:pt x="4600696" y="226323"/>
                </a:cubicBezTo>
                <a:cubicBezTo>
                  <a:pt x="4586930" y="225405"/>
                  <a:pt x="4570869" y="224946"/>
                  <a:pt x="4552513" y="224946"/>
                </a:cubicBezTo>
                <a:lnTo>
                  <a:pt x="4552513" y="237336"/>
                </a:lnTo>
                <a:cubicBezTo>
                  <a:pt x="4552513" y="241925"/>
                  <a:pt x="4552972" y="253397"/>
                  <a:pt x="4553890" y="271753"/>
                </a:cubicBezTo>
                <a:cubicBezTo>
                  <a:pt x="4553890" y="288273"/>
                  <a:pt x="4553890" y="297909"/>
                  <a:pt x="4553890" y="300663"/>
                </a:cubicBezTo>
                <a:cubicBezTo>
                  <a:pt x="4555726" y="319018"/>
                  <a:pt x="4551137" y="331408"/>
                  <a:pt x="4540123" y="337833"/>
                </a:cubicBezTo>
                <a:cubicBezTo>
                  <a:pt x="4533699" y="342421"/>
                  <a:pt x="4522686" y="345634"/>
                  <a:pt x="4507084" y="347469"/>
                </a:cubicBezTo>
                <a:cubicBezTo>
                  <a:pt x="4494235" y="351140"/>
                  <a:pt x="4487351" y="348387"/>
                  <a:pt x="4486434" y="339209"/>
                </a:cubicBezTo>
                <a:cubicBezTo>
                  <a:pt x="4484598" y="325443"/>
                  <a:pt x="4473585" y="315806"/>
                  <a:pt x="4453394" y="310299"/>
                </a:cubicBezTo>
                <a:cubicBezTo>
                  <a:pt x="4445134" y="308464"/>
                  <a:pt x="4441922" y="306169"/>
                  <a:pt x="4443757" y="303416"/>
                </a:cubicBezTo>
                <a:cubicBezTo>
                  <a:pt x="4442840" y="300663"/>
                  <a:pt x="4446970" y="299286"/>
                  <a:pt x="4456147" y="299286"/>
                </a:cubicBezTo>
                <a:cubicBezTo>
                  <a:pt x="4490105" y="304793"/>
                  <a:pt x="4505248" y="297909"/>
                  <a:pt x="4501577" y="278636"/>
                </a:cubicBezTo>
                <a:lnTo>
                  <a:pt x="4501577" y="224946"/>
                </a:lnTo>
                <a:lnTo>
                  <a:pt x="4395574" y="224946"/>
                </a:lnTo>
                <a:cubicBezTo>
                  <a:pt x="4387314" y="224946"/>
                  <a:pt x="4380890" y="225864"/>
                  <a:pt x="4376301" y="227700"/>
                </a:cubicBezTo>
                <a:cubicBezTo>
                  <a:pt x="4372630" y="227700"/>
                  <a:pt x="4370335" y="226782"/>
                  <a:pt x="4369418" y="224946"/>
                </a:cubicBezTo>
                <a:cubicBezTo>
                  <a:pt x="4366664" y="222193"/>
                  <a:pt x="4364370" y="218981"/>
                  <a:pt x="4362534" y="215310"/>
                </a:cubicBezTo>
                <a:cubicBezTo>
                  <a:pt x="4360699" y="212556"/>
                  <a:pt x="4361158" y="211639"/>
                  <a:pt x="4363911" y="212556"/>
                </a:cubicBezTo>
                <a:cubicBezTo>
                  <a:pt x="4374924" y="214392"/>
                  <a:pt x="4388232" y="215310"/>
                  <a:pt x="4403834" y="215310"/>
                </a:cubicBezTo>
                <a:lnTo>
                  <a:pt x="4501577" y="215310"/>
                </a:lnTo>
                <a:lnTo>
                  <a:pt x="4501577" y="178140"/>
                </a:lnTo>
                <a:lnTo>
                  <a:pt x="4407964" y="178140"/>
                </a:lnTo>
                <a:cubicBezTo>
                  <a:pt x="4397868" y="178140"/>
                  <a:pt x="4391444" y="178599"/>
                  <a:pt x="4388691" y="179517"/>
                </a:cubicBezTo>
                <a:cubicBezTo>
                  <a:pt x="4385020" y="179517"/>
                  <a:pt x="4382725" y="178599"/>
                  <a:pt x="4381808" y="176763"/>
                </a:cubicBezTo>
                <a:cubicBezTo>
                  <a:pt x="4379054" y="174010"/>
                  <a:pt x="4377219" y="171257"/>
                  <a:pt x="4376301" y="168503"/>
                </a:cubicBezTo>
                <a:cubicBezTo>
                  <a:pt x="4375383" y="166668"/>
                  <a:pt x="4374924" y="165291"/>
                  <a:pt x="4374924" y="164373"/>
                </a:cubicBezTo>
                <a:cubicBezTo>
                  <a:pt x="4374924" y="164373"/>
                  <a:pt x="4376301" y="164373"/>
                  <a:pt x="4379054" y="164373"/>
                </a:cubicBezTo>
                <a:cubicBezTo>
                  <a:pt x="4390067" y="166209"/>
                  <a:pt x="4401998" y="167127"/>
                  <a:pt x="4414847" y="167127"/>
                </a:cubicBezTo>
                <a:lnTo>
                  <a:pt x="4534617" y="167127"/>
                </a:lnTo>
                <a:cubicBezTo>
                  <a:pt x="4544712" y="151525"/>
                  <a:pt x="4551596" y="143723"/>
                  <a:pt x="4555267" y="143723"/>
                </a:cubicBezTo>
                <a:close/>
                <a:moveTo>
                  <a:pt x="502714" y="140970"/>
                </a:moveTo>
                <a:cubicBezTo>
                  <a:pt x="501796" y="141888"/>
                  <a:pt x="501338" y="144641"/>
                  <a:pt x="501338" y="149230"/>
                </a:cubicBezTo>
                <a:lnTo>
                  <a:pt x="501338" y="182270"/>
                </a:lnTo>
                <a:lnTo>
                  <a:pt x="583937" y="182270"/>
                </a:lnTo>
                <a:lnTo>
                  <a:pt x="583937" y="140970"/>
                </a:lnTo>
                <a:close/>
                <a:moveTo>
                  <a:pt x="1291540" y="118944"/>
                </a:moveTo>
                <a:lnTo>
                  <a:pt x="1291540" y="296533"/>
                </a:lnTo>
                <a:lnTo>
                  <a:pt x="1308060" y="296533"/>
                </a:lnTo>
                <a:lnTo>
                  <a:pt x="1308060" y="118944"/>
                </a:lnTo>
                <a:close/>
                <a:moveTo>
                  <a:pt x="1213071" y="118944"/>
                </a:moveTo>
                <a:lnTo>
                  <a:pt x="1213071" y="168503"/>
                </a:lnTo>
                <a:lnTo>
                  <a:pt x="1241981" y="168503"/>
                </a:lnTo>
                <a:lnTo>
                  <a:pt x="1241981" y="118944"/>
                </a:lnTo>
                <a:close/>
                <a:moveTo>
                  <a:pt x="1148368" y="118944"/>
                </a:moveTo>
                <a:cubicBezTo>
                  <a:pt x="1147450" y="121697"/>
                  <a:pt x="1146991" y="123991"/>
                  <a:pt x="1146991" y="125827"/>
                </a:cubicBezTo>
                <a:lnTo>
                  <a:pt x="1146991" y="296533"/>
                </a:lnTo>
                <a:lnTo>
                  <a:pt x="1163511" y="296533"/>
                </a:lnTo>
                <a:lnTo>
                  <a:pt x="1163511" y="118944"/>
                </a:lnTo>
                <a:close/>
                <a:moveTo>
                  <a:pt x="5174652" y="117567"/>
                </a:moveTo>
                <a:cubicBezTo>
                  <a:pt x="5165474" y="117567"/>
                  <a:pt x="5157673" y="118485"/>
                  <a:pt x="5151248" y="120320"/>
                </a:cubicBezTo>
                <a:cubicBezTo>
                  <a:pt x="5149413" y="120320"/>
                  <a:pt x="5148036" y="120320"/>
                  <a:pt x="5147118" y="120320"/>
                </a:cubicBezTo>
                <a:cubicBezTo>
                  <a:pt x="5150790" y="123991"/>
                  <a:pt x="5155378" y="128121"/>
                  <a:pt x="5160885" y="132710"/>
                </a:cubicBezTo>
                <a:cubicBezTo>
                  <a:pt x="5164556" y="139135"/>
                  <a:pt x="5162720" y="143265"/>
                  <a:pt x="5155378" y="145100"/>
                </a:cubicBezTo>
                <a:cubicBezTo>
                  <a:pt x="5144365" y="144182"/>
                  <a:pt x="5122797" y="143723"/>
                  <a:pt x="5090676" y="143723"/>
                </a:cubicBezTo>
                <a:lnTo>
                  <a:pt x="5097558" y="146477"/>
                </a:lnTo>
                <a:cubicBezTo>
                  <a:pt x="5102148" y="147395"/>
                  <a:pt x="5103983" y="149689"/>
                  <a:pt x="5103066" y="153360"/>
                </a:cubicBezTo>
                <a:cubicBezTo>
                  <a:pt x="5102148" y="157031"/>
                  <a:pt x="5099394" y="159784"/>
                  <a:pt x="5094806" y="161620"/>
                </a:cubicBezTo>
                <a:cubicBezTo>
                  <a:pt x="5091134" y="162538"/>
                  <a:pt x="5087004" y="166668"/>
                  <a:pt x="5082416" y="174010"/>
                </a:cubicBezTo>
                <a:cubicBezTo>
                  <a:pt x="5081498" y="176763"/>
                  <a:pt x="5079662" y="179517"/>
                  <a:pt x="5076908" y="182270"/>
                </a:cubicBezTo>
                <a:cubicBezTo>
                  <a:pt x="5076908" y="182270"/>
                  <a:pt x="5077368" y="182270"/>
                  <a:pt x="5078286" y="182270"/>
                </a:cubicBezTo>
                <a:cubicBezTo>
                  <a:pt x="5080120" y="183188"/>
                  <a:pt x="5081498" y="183647"/>
                  <a:pt x="5082416" y="183647"/>
                </a:cubicBezTo>
                <a:cubicBezTo>
                  <a:pt x="5111784" y="194660"/>
                  <a:pt x="5133352" y="209803"/>
                  <a:pt x="5147118" y="229076"/>
                </a:cubicBezTo>
                <a:cubicBezTo>
                  <a:pt x="5149872" y="233665"/>
                  <a:pt x="5151248" y="238713"/>
                  <a:pt x="5151248" y="244220"/>
                </a:cubicBezTo>
                <a:cubicBezTo>
                  <a:pt x="5165933" y="212098"/>
                  <a:pt x="5173734" y="169880"/>
                  <a:pt x="5174652" y="117567"/>
                </a:cubicBezTo>
                <a:close/>
                <a:moveTo>
                  <a:pt x="4016993" y="117567"/>
                </a:moveTo>
                <a:cubicBezTo>
                  <a:pt x="4014239" y="118485"/>
                  <a:pt x="4012863" y="120779"/>
                  <a:pt x="4012863" y="124450"/>
                </a:cubicBezTo>
                <a:lnTo>
                  <a:pt x="4012863" y="135463"/>
                </a:lnTo>
                <a:lnTo>
                  <a:pt x="4134009" y="135463"/>
                </a:lnTo>
                <a:lnTo>
                  <a:pt x="4134009" y="117567"/>
                </a:lnTo>
                <a:close/>
                <a:moveTo>
                  <a:pt x="2340444" y="107930"/>
                </a:moveTo>
                <a:cubicBezTo>
                  <a:pt x="2334937" y="119861"/>
                  <a:pt x="2328971" y="131333"/>
                  <a:pt x="2322547" y="142347"/>
                </a:cubicBezTo>
                <a:cubicBezTo>
                  <a:pt x="2330807" y="169880"/>
                  <a:pt x="2339985" y="192365"/>
                  <a:pt x="2350080" y="209803"/>
                </a:cubicBezTo>
                <a:cubicBezTo>
                  <a:pt x="2363847" y="177681"/>
                  <a:pt x="2370271" y="143723"/>
                  <a:pt x="2369353" y="107930"/>
                </a:cubicBezTo>
                <a:close/>
                <a:moveTo>
                  <a:pt x="1426341" y="101047"/>
                </a:moveTo>
                <a:cubicBezTo>
                  <a:pt x="1458463" y="100129"/>
                  <a:pt x="1479113" y="107930"/>
                  <a:pt x="1488291" y="124450"/>
                </a:cubicBezTo>
                <a:lnTo>
                  <a:pt x="1488625" y="148119"/>
                </a:lnTo>
                <a:lnTo>
                  <a:pt x="1488079" y="149359"/>
                </a:lnTo>
                <a:lnTo>
                  <a:pt x="1470395" y="164373"/>
                </a:lnTo>
                <a:cubicBezTo>
                  <a:pt x="1457546" y="168962"/>
                  <a:pt x="1448368" y="164373"/>
                  <a:pt x="1442861" y="150607"/>
                </a:cubicBezTo>
                <a:cubicBezTo>
                  <a:pt x="1437355" y="132251"/>
                  <a:pt x="1430930" y="118485"/>
                  <a:pt x="1423588" y="109307"/>
                </a:cubicBezTo>
                <a:cubicBezTo>
                  <a:pt x="1421753" y="106554"/>
                  <a:pt x="1420835" y="104718"/>
                  <a:pt x="1420835" y="103800"/>
                </a:cubicBezTo>
                <a:cubicBezTo>
                  <a:pt x="1420835" y="102882"/>
                  <a:pt x="1422670" y="101965"/>
                  <a:pt x="1426341" y="101047"/>
                </a:cubicBezTo>
                <a:close/>
                <a:moveTo>
                  <a:pt x="4456147" y="84527"/>
                </a:moveTo>
                <a:lnTo>
                  <a:pt x="4456147" y="120320"/>
                </a:lnTo>
                <a:lnTo>
                  <a:pt x="4516720" y="120320"/>
                </a:lnTo>
                <a:lnTo>
                  <a:pt x="4516720" y="84527"/>
                </a:lnTo>
                <a:close/>
                <a:moveTo>
                  <a:pt x="4341884" y="83150"/>
                </a:moveTo>
                <a:cubicBezTo>
                  <a:pt x="4356569" y="87739"/>
                  <a:pt x="4371712" y="92787"/>
                  <a:pt x="4387314" y="98294"/>
                </a:cubicBezTo>
                <a:cubicBezTo>
                  <a:pt x="4390985" y="100129"/>
                  <a:pt x="4392821" y="102882"/>
                  <a:pt x="4392821" y="106554"/>
                </a:cubicBezTo>
                <a:cubicBezTo>
                  <a:pt x="4390985" y="111142"/>
                  <a:pt x="4388232" y="113437"/>
                  <a:pt x="4384561" y="113437"/>
                </a:cubicBezTo>
                <a:cubicBezTo>
                  <a:pt x="4382725" y="113437"/>
                  <a:pt x="4379972" y="116190"/>
                  <a:pt x="4376301" y="121697"/>
                </a:cubicBezTo>
                <a:cubicBezTo>
                  <a:pt x="4375383" y="122615"/>
                  <a:pt x="4374465" y="123532"/>
                  <a:pt x="4373548" y="124450"/>
                </a:cubicBezTo>
                <a:cubicBezTo>
                  <a:pt x="4367123" y="132710"/>
                  <a:pt x="4358404" y="141888"/>
                  <a:pt x="4347391" y="151983"/>
                </a:cubicBezTo>
                <a:cubicBezTo>
                  <a:pt x="4349227" y="151983"/>
                  <a:pt x="4351062" y="152442"/>
                  <a:pt x="4352898" y="153360"/>
                </a:cubicBezTo>
                <a:cubicBezTo>
                  <a:pt x="4355651" y="153360"/>
                  <a:pt x="4357487" y="153819"/>
                  <a:pt x="4358404" y="154737"/>
                </a:cubicBezTo>
                <a:cubicBezTo>
                  <a:pt x="4365747" y="157490"/>
                  <a:pt x="4366664" y="162079"/>
                  <a:pt x="4361158" y="168503"/>
                </a:cubicBezTo>
                <a:cubicBezTo>
                  <a:pt x="4357487" y="170339"/>
                  <a:pt x="4355651" y="174010"/>
                  <a:pt x="4355651" y="179517"/>
                </a:cubicBezTo>
                <a:lnTo>
                  <a:pt x="4355651" y="266246"/>
                </a:lnTo>
                <a:cubicBezTo>
                  <a:pt x="4355651" y="282766"/>
                  <a:pt x="4356110" y="299745"/>
                  <a:pt x="4357028" y="317183"/>
                </a:cubicBezTo>
                <a:cubicBezTo>
                  <a:pt x="4357945" y="330031"/>
                  <a:pt x="4353815" y="337833"/>
                  <a:pt x="4344638" y="340586"/>
                </a:cubicBezTo>
                <a:cubicBezTo>
                  <a:pt x="4336378" y="343339"/>
                  <a:pt x="4327659" y="345175"/>
                  <a:pt x="4318481" y="346092"/>
                </a:cubicBezTo>
                <a:cubicBezTo>
                  <a:pt x="4301961" y="350681"/>
                  <a:pt x="4295996" y="342421"/>
                  <a:pt x="4300585" y="321313"/>
                </a:cubicBezTo>
                <a:cubicBezTo>
                  <a:pt x="4300585" y="317642"/>
                  <a:pt x="4301044" y="312135"/>
                  <a:pt x="4301961" y="304793"/>
                </a:cubicBezTo>
                <a:cubicBezTo>
                  <a:pt x="4303797" y="289191"/>
                  <a:pt x="4304715" y="277718"/>
                  <a:pt x="4304715" y="270376"/>
                </a:cubicBezTo>
                <a:lnTo>
                  <a:pt x="4304715" y="189153"/>
                </a:lnTo>
                <a:cubicBezTo>
                  <a:pt x="4290948" y="198331"/>
                  <a:pt x="4277181" y="206132"/>
                  <a:pt x="4263415" y="212556"/>
                </a:cubicBezTo>
                <a:cubicBezTo>
                  <a:pt x="4260661" y="213474"/>
                  <a:pt x="4258826" y="213474"/>
                  <a:pt x="4257908" y="212556"/>
                </a:cubicBezTo>
                <a:cubicBezTo>
                  <a:pt x="4256990" y="211639"/>
                  <a:pt x="4257449" y="209803"/>
                  <a:pt x="4259285" y="207050"/>
                </a:cubicBezTo>
                <a:cubicBezTo>
                  <a:pt x="4293242" y="171257"/>
                  <a:pt x="4317563" y="132251"/>
                  <a:pt x="4332248" y="90034"/>
                </a:cubicBezTo>
                <a:cubicBezTo>
                  <a:pt x="4333165" y="83609"/>
                  <a:pt x="4336378" y="81315"/>
                  <a:pt x="4341884" y="83150"/>
                </a:cubicBezTo>
                <a:close/>
                <a:moveTo>
                  <a:pt x="1590680" y="64221"/>
                </a:moveTo>
                <a:cubicBezTo>
                  <a:pt x="1592172" y="64221"/>
                  <a:pt x="1593835" y="64565"/>
                  <a:pt x="1595671" y="65254"/>
                </a:cubicBezTo>
                <a:cubicBezTo>
                  <a:pt x="1606684" y="69843"/>
                  <a:pt x="1619533" y="76726"/>
                  <a:pt x="1634217" y="85904"/>
                </a:cubicBezTo>
                <a:cubicBezTo>
                  <a:pt x="1637888" y="87739"/>
                  <a:pt x="1639265" y="90493"/>
                  <a:pt x="1638347" y="94164"/>
                </a:cubicBezTo>
                <a:cubicBezTo>
                  <a:pt x="1637429" y="97835"/>
                  <a:pt x="1635135" y="99670"/>
                  <a:pt x="1631464" y="99670"/>
                </a:cubicBezTo>
                <a:cubicBezTo>
                  <a:pt x="1625957" y="100588"/>
                  <a:pt x="1621368" y="102882"/>
                  <a:pt x="1617697" y="106554"/>
                </a:cubicBezTo>
                <a:cubicBezTo>
                  <a:pt x="1588329" y="131333"/>
                  <a:pt x="1561713" y="148312"/>
                  <a:pt x="1537851" y="157490"/>
                </a:cubicBezTo>
                <a:cubicBezTo>
                  <a:pt x="1532344" y="160243"/>
                  <a:pt x="1529132" y="160702"/>
                  <a:pt x="1528214" y="158867"/>
                </a:cubicBezTo>
                <a:cubicBezTo>
                  <a:pt x="1527297" y="156113"/>
                  <a:pt x="1528673" y="152442"/>
                  <a:pt x="1532344" y="147853"/>
                </a:cubicBezTo>
                <a:cubicBezTo>
                  <a:pt x="1556206" y="123074"/>
                  <a:pt x="1572726" y="98294"/>
                  <a:pt x="1581904" y="73514"/>
                </a:cubicBezTo>
                <a:cubicBezTo>
                  <a:pt x="1583281" y="67319"/>
                  <a:pt x="1586206" y="64221"/>
                  <a:pt x="1590680" y="64221"/>
                </a:cubicBezTo>
                <a:close/>
                <a:moveTo>
                  <a:pt x="2625301" y="62500"/>
                </a:moveTo>
                <a:lnTo>
                  <a:pt x="2625301" y="98294"/>
                </a:lnTo>
                <a:lnTo>
                  <a:pt x="2684497" y="98294"/>
                </a:lnTo>
                <a:cubicBezTo>
                  <a:pt x="2685415" y="93705"/>
                  <a:pt x="2685874" y="89575"/>
                  <a:pt x="2685874" y="85904"/>
                </a:cubicBezTo>
                <a:lnTo>
                  <a:pt x="2685874" y="62500"/>
                </a:lnTo>
                <a:close/>
                <a:moveTo>
                  <a:pt x="4008733" y="61124"/>
                </a:moveTo>
                <a:lnTo>
                  <a:pt x="4008733" y="80397"/>
                </a:lnTo>
                <a:lnTo>
                  <a:pt x="4134009" y="80397"/>
                </a:lnTo>
                <a:cubicBezTo>
                  <a:pt x="4137680" y="73055"/>
                  <a:pt x="4142269" y="66630"/>
                  <a:pt x="4147775" y="61124"/>
                </a:cubicBezTo>
                <a:close/>
                <a:moveTo>
                  <a:pt x="4900696" y="58370"/>
                </a:moveTo>
                <a:cubicBezTo>
                  <a:pt x="4913545" y="61124"/>
                  <a:pt x="4929606" y="72137"/>
                  <a:pt x="4948880" y="91410"/>
                </a:cubicBezTo>
                <a:cubicBezTo>
                  <a:pt x="4951632" y="95081"/>
                  <a:pt x="4952550" y="98294"/>
                  <a:pt x="4951632" y="101047"/>
                </a:cubicBezTo>
                <a:cubicBezTo>
                  <a:pt x="4949798" y="103800"/>
                  <a:pt x="4947044" y="104718"/>
                  <a:pt x="4943372" y="103800"/>
                </a:cubicBezTo>
                <a:cubicBezTo>
                  <a:pt x="4936948" y="103800"/>
                  <a:pt x="4924100" y="103800"/>
                  <a:pt x="4904826" y="103800"/>
                </a:cubicBezTo>
                <a:cubicBezTo>
                  <a:pt x="4882800" y="102882"/>
                  <a:pt x="4867656" y="102424"/>
                  <a:pt x="4859396" y="102424"/>
                </a:cubicBezTo>
                <a:lnTo>
                  <a:pt x="4831863" y="102424"/>
                </a:lnTo>
                <a:cubicBezTo>
                  <a:pt x="4831863" y="107012"/>
                  <a:pt x="4830028" y="110225"/>
                  <a:pt x="4826356" y="112060"/>
                </a:cubicBezTo>
                <a:cubicBezTo>
                  <a:pt x="4822686" y="115731"/>
                  <a:pt x="4820850" y="119861"/>
                  <a:pt x="4820850" y="124450"/>
                </a:cubicBezTo>
                <a:lnTo>
                  <a:pt x="4820850" y="193283"/>
                </a:lnTo>
                <a:lnTo>
                  <a:pt x="4862150" y="193283"/>
                </a:lnTo>
                <a:cubicBezTo>
                  <a:pt x="4874998" y="174010"/>
                  <a:pt x="4884176" y="163914"/>
                  <a:pt x="4889683" y="162997"/>
                </a:cubicBezTo>
                <a:cubicBezTo>
                  <a:pt x="4902532" y="166668"/>
                  <a:pt x="4916758" y="177222"/>
                  <a:pt x="4932360" y="194660"/>
                </a:cubicBezTo>
                <a:cubicBezTo>
                  <a:pt x="4936030" y="201084"/>
                  <a:pt x="4934654" y="204755"/>
                  <a:pt x="4928230" y="205673"/>
                </a:cubicBezTo>
                <a:cubicBezTo>
                  <a:pt x="4921805" y="205673"/>
                  <a:pt x="4908956" y="205673"/>
                  <a:pt x="4889683" y="205673"/>
                </a:cubicBezTo>
                <a:cubicBezTo>
                  <a:pt x="4870410" y="204755"/>
                  <a:pt x="4857102" y="204296"/>
                  <a:pt x="4849760" y="204296"/>
                </a:cubicBezTo>
                <a:lnTo>
                  <a:pt x="4820850" y="204296"/>
                </a:lnTo>
                <a:lnTo>
                  <a:pt x="4820850" y="310299"/>
                </a:lnTo>
                <a:lnTo>
                  <a:pt x="4885553" y="310299"/>
                </a:lnTo>
                <a:cubicBezTo>
                  <a:pt x="4900238" y="288273"/>
                  <a:pt x="4909874" y="277718"/>
                  <a:pt x="4914463" y="278636"/>
                </a:cubicBezTo>
                <a:cubicBezTo>
                  <a:pt x="4925476" y="279554"/>
                  <a:pt x="4941538" y="289649"/>
                  <a:pt x="4962646" y="308923"/>
                </a:cubicBezTo>
                <a:cubicBezTo>
                  <a:pt x="4965400" y="312594"/>
                  <a:pt x="4966317" y="315806"/>
                  <a:pt x="4965400" y="318559"/>
                </a:cubicBezTo>
                <a:cubicBezTo>
                  <a:pt x="4964482" y="321313"/>
                  <a:pt x="4961728" y="322230"/>
                  <a:pt x="4957140" y="321313"/>
                </a:cubicBezTo>
                <a:cubicBezTo>
                  <a:pt x="4950714" y="321313"/>
                  <a:pt x="4936030" y="320854"/>
                  <a:pt x="4913086" y="319936"/>
                </a:cubicBezTo>
                <a:cubicBezTo>
                  <a:pt x="4891978" y="319936"/>
                  <a:pt x="4878670" y="319936"/>
                  <a:pt x="4873163" y="319936"/>
                </a:cubicBezTo>
                <a:lnTo>
                  <a:pt x="4668041" y="319936"/>
                </a:lnTo>
                <a:cubicBezTo>
                  <a:pt x="4654274" y="319936"/>
                  <a:pt x="4643261" y="320854"/>
                  <a:pt x="4635001" y="322689"/>
                </a:cubicBezTo>
                <a:cubicBezTo>
                  <a:pt x="4633166" y="323607"/>
                  <a:pt x="4630871" y="322689"/>
                  <a:pt x="4628118" y="319936"/>
                </a:cubicBezTo>
                <a:cubicBezTo>
                  <a:pt x="4628118" y="319936"/>
                  <a:pt x="4627200" y="319018"/>
                  <a:pt x="4625364" y="317183"/>
                </a:cubicBezTo>
                <a:cubicBezTo>
                  <a:pt x="4622611" y="313512"/>
                  <a:pt x="4620776" y="311217"/>
                  <a:pt x="4619858" y="310299"/>
                </a:cubicBezTo>
                <a:cubicBezTo>
                  <a:pt x="4618940" y="308464"/>
                  <a:pt x="4618940" y="307546"/>
                  <a:pt x="4619858" y="307546"/>
                </a:cubicBezTo>
                <a:cubicBezTo>
                  <a:pt x="4619858" y="306628"/>
                  <a:pt x="4620776" y="306169"/>
                  <a:pt x="4622611" y="306169"/>
                </a:cubicBezTo>
                <a:cubicBezTo>
                  <a:pt x="4647391" y="308923"/>
                  <a:pt x="4665288" y="310299"/>
                  <a:pt x="4676301" y="310299"/>
                </a:cubicBezTo>
                <a:lnTo>
                  <a:pt x="4764407" y="310299"/>
                </a:lnTo>
                <a:lnTo>
                  <a:pt x="4764407" y="204296"/>
                </a:lnTo>
                <a:lnTo>
                  <a:pt x="4701081" y="204296"/>
                </a:lnTo>
                <a:cubicBezTo>
                  <a:pt x="4696492" y="204296"/>
                  <a:pt x="4688691" y="204755"/>
                  <a:pt x="4677678" y="205673"/>
                </a:cubicBezTo>
                <a:cubicBezTo>
                  <a:pt x="4672171" y="205673"/>
                  <a:pt x="4668500" y="205673"/>
                  <a:pt x="4666664" y="205673"/>
                </a:cubicBezTo>
                <a:cubicBezTo>
                  <a:pt x="4663911" y="205673"/>
                  <a:pt x="4662076" y="205214"/>
                  <a:pt x="4661158" y="204296"/>
                </a:cubicBezTo>
                <a:cubicBezTo>
                  <a:pt x="4658404" y="201543"/>
                  <a:pt x="4656110" y="197872"/>
                  <a:pt x="4654274" y="193283"/>
                </a:cubicBezTo>
                <a:cubicBezTo>
                  <a:pt x="4653357" y="191448"/>
                  <a:pt x="4654274" y="190530"/>
                  <a:pt x="4657028" y="190530"/>
                </a:cubicBezTo>
                <a:cubicBezTo>
                  <a:pt x="4668959" y="191448"/>
                  <a:pt x="4685479" y="192365"/>
                  <a:pt x="4706587" y="193283"/>
                </a:cubicBezTo>
                <a:lnTo>
                  <a:pt x="4764407" y="193283"/>
                </a:lnTo>
                <a:lnTo>
                  <a:pt x="4764407" y="102424"/>
                </a:lnTo>
                <a:lnTo>
                  <a:pt x="4673548" y="102424"/>
                </a:lnTo>
                <a:cubicBezTo>
                  <a:pt x="4666206" y="102424"/>
                  <a:pt x="4658864" y="103341"/>
                  <a:pt x="4651521" y="105177"/>
                </a:cubicBezTo>
                <a:cubicBezTo>
                  <a:pt x="4649686" y="105177"/>
                  <a:pt x="4647391" y="104259"/>
                  <a:pt x="4644638" y="102424"/>
                </a:cubicBezTo>
                <a:cubicBezTo>
                  <a:pt x="4644638" y="102424"/>
                  <a:pt x="4643720" y="101506"/>
                  <a:pt x="4641884" y="99670"/>
                </a:cubicBezTo>
                <a:cubicBezTo>
                  <a:pt x="4639131" y="95999"/>
                  <a:pt x="4637296" y="93705"/>
                  <a:pt x="4636378" y="92787"/>
                </a:cubicBezTo>
                <a:cubicBezTo>
                  <a:pt x="4634542" y="90034"/>
                  <a:pt x="4635460" y="89116"/>
                  <a:pt x="4639131" y="90034"/>
                </a:cubicBezTo>
                <a:cubicBezTo>
                  <a:pt x="4653816" y="91869"/>
                  <a:pt x="4667582" y="92787"/>
                  <a:pt x="4680431" y="92787"/>
                </a:cubicBezTo>
                <a:lnTo>
                  <a:pt x="4871786" y="92787"/>
                </a:lnTo>
                <a:cubicBezTo>
                  <a:pt x="4884635" y="69843"/>
                  <a:pt x="4894272" y="58370"/>
                  <a:pt x="4900696" y="58370"/>
                </a:cubicBezTo>
                <a:close/>
                <a:moveTo>
                  <a:pt x="895062" y="48734"/>
                </a:moveTo>
                <a:cubicBezTo>
                  <a:pt x="864776" y="91869"/>
                  <a:pt x="830818" y="124909"/>
                  <a:pt x="793189" y="147853"/>
                </a:cubicBezTo>
                <a:cubicBezTo>
                  <a:pt x="813380" y="149689"/>
                  <a:pt x="829441" y="150607"/>
                  <a:pt x="841372" y="150607"/>
                </a:cubicBezTo>
                <a:lnTo>
                  <a:pt x="901946" y="150607"/>
                </a:lnTo>
                <a:cubicBezTo>
                  <a:pt x="911123" y="135005"/>
                  <a:pt x="917089" y="126745"/>
                  <a:pt x="919842" y="125827"/>
                </a:cubicBezTo>
                <a:cubicBezTo>
                  <a:pt x="922595" y="125827"/>
                  <a:pt x="929479" y="129498"/>
                  <a:pt x="940492" y="136840"/>
                </a:cubicBezTo>
                <a:cubicBezTo>
                  <a:pt x="920301" y="116649"/>
                  <a:pt x="905158" y="87280"/>
                  <a:pt x="895062" y="48734"/>
                </a:cubicBezTo>
                <a:close/>
                <a:moveTo>
                  <a:pt x="125621" y="47357"/>
                </a:moveTo>
                <a:cubicBezTo>
                  <a:pt x="120114" y="46439"/>
                  <a:pt x="117361" y="48734"/>
                  <a:pt x="117361" y="54241"/>
                </a:cubicBezTo>
                <a:lnTo>
                  <a:pt x="117361" y="162997"/>
                </a:lnTo>
                <a:lnTo>
                  <a:pt x="219234" y="162997"/>
                </a:lnTo>
                <a:lnTo>
                  <a:pt x="219234" y="47357"/>
                </a:lnTo>
                <a:close/>
                <a:moveTo>
                  <a:pt x="4457524" y="37721"/>
                </a:moveTo>
                <a:cubicBezTo>
                  <a:pt x="4457524" y="38638"/>
                  <a:pt x="4457524" y="40015"/>
                  <a:pt x="4457524" y="41851"/>
                </a:cubicBezTo>
                <a:cubicBezTo>
                  <a:pt x="4456606" y="43686"/>
                  <a:pt x="4456147" y="45522"/>
                  <a:pt x="4456147" y="47357"/>
                </a:cubicBezTo>
                <a:lnTo>
                  <a:pt x="4456147" y="73514"/>
                </a:lnTo>
                <a:lnTo>
                  <a:pt x="4516720" y="73514"/>
                </a:lnTo>
                <a:lnTo>
                  <a:pt x="4516720" y="37721"/>
                </a:lnTo>
                <a:close/>
                <a:moveTo>
                  <a:pt x="5103066" y="29461"/>
                </a:moveTo>
                <a:cubicBezTo>
                  <a:pt x="5114078" y="32214"/>
                  <a:pt x="5127386" y="41392"/>
                  <a:pt x="5142988" y="56994"/>
                </a:cubicBezTo>
                <a:cubicBezTo>
                  <a:pt x="5147577" y="62500"/>
                  <a:pt x="5146660" y="66172"/>
                  <a:pt x="5140235" y="68007"/>
                </a:cubicBezTo>
                <a:lnTo>
                  <a:pt x="5027349" y="68007"/>
                </a:lnTo>
                <a:cubicBezTo>
                  <a:pt x="5020924" y="68007"/>
                  <a:pt x="5014041" y="68925"/>
                  <a:pt x="5006699" y="70760"/>
                </a:cubicBezTo>
                <a:cubicBezTo>
                  <a:pt x="5003028" y="71678"/>
                  <a:pt x="5000734" y="70760"/>
                  <a:pt x="4999816" y="68007"/>
                </a:cubicBezTo>
                <a:cubicBezTo>
                  <a:pt x="4998898" y="67089"/>
                  <a:pt x="4997062" y="64795"/>
                  <a:pt x="4994309" y="61124"/>
                </a:cubicBezTo>
                <a:cubicBezTo>
                  <a:pt x="4996144" y="62959"/>
                  <a:pt x="4995686" y="62042"/>
                  <a:pt x="4992932" y="58370"/>
                </a:cubicBezTo>
                <a:cubicBezTo>
                  <a:pt x="4992014" y="55617"/>
                  <a:pt x="4992932" y="54241"/>
                  <a:pt x="4995686" y="54241"/>
                </a:cubicBezTo>
                <a:cubicBezTo>
                  <a:pt x="5008534" y="56076"/>
                  <a:pt x="5020924" y="56994"/>
                  <a:pt x="5032856" y="56994"/>
                </a:cubicBezTo>
                <a:lnTo>
                  <a:pt x="5082416" y="56994"/>
                </a:lnTo>
                <a:cubicBezTo>
                  <a:pt x="5091594" y="39556"/>
                  <a:pt x="5098476" y="30378"/>
                  <a:pt x="5103066" y="29461"/>
                </a:cubicBezTo>
                <a:close/>
                <a:moveTo>
                  <a:pt x="1475815" y="16727"/>
                </a:moveTo>
                <a:cubicBezTo>
                  <a:pt x="1495605" y="18103"/>
                  <a:pt x="1508941" y="24642"/>
                  <a:pt x="1515824" y="36344"/>
                </a:cubicBezTo>
                <a:cubicBezTo>
                  <a:pt x="1524084" y="54699"/>
                  <a:pt x="1518578" y="68466"/>
                  <a:pt x="1499304" y="77644"/>
                </a:cubicBezTo>
                <a:cubicBezTo>
                  <a:pt x="1486456" y="82233"/>
                  <a:pt x="1476819" y="77644"/>
                  <a:pt x="1470395" y="63877"/>
                </a:cubicBezTo>
                <a:cubicBezTo>
                  <a:pt x="1466723" y="46439"/>
                  <a:pt x="1460299" y="33591"/>
                  <a:pt x="1451121" y="25331"/>
                </a:cubicBezTo>
                <a:cubicBezTo>
                  <a:pt x="1449286" y="22577"/>
                  <a:pt x="1448368" y="20742"/>
                  <a:pt x="1448368" y="19824"/>
                </a:cubicBezTo>
                <a:cubicBezTo>
                  <a:pt x="1449286" y="17988"/>
                  <a:pt x="1451121" y="17071"/>
                  <a:pt x="1453875" y="17071"/>
                </a:cubicBezTo>
                <a:cubicBezTo>
                  <a:pt x="1461905" y="16382"/>
                  <a:pt x="1469219" y="16268"/>
                  <a:pt x="1475815" y="16727"/>
                </a:cubicBezTo>
                <a:close/>
                <a:moveTo>
                  <a:pt x="1352113" y="15694"/>
                </a:moveTo>
                <a:cubicBezTo>
                  <a:pt x="1364044" y="18447"/>
                  <a:pt x="1378729" y="28084"/>
                  <a:pt x="1396166" y="44604"/>
                </a:cubicBezTo>
                <a:cubicBezTo>
                  <a:pt x="1401673" y="52864"/>
                  <a:pt x="1400297" y="57453"/>
                  <a:pt x="1392037" y="58370"/>
                </a:cubicBezTo>
                <a:cubicBezTo>
                  <a:pt x="1384694" y="57453"/>
                  <a:pt x="1358079" y="56994"/>
                  <a:pt x="1312190" y="56994"/>
                </a:cubicBezTo>
                <a:lnTo>
                  <a:pt x="1258501" y="56994"/>
                </a:lnTo>
                <a:cubicBezTo>
                  <a:pt x="1262172" y="59747"/>
                  <a:pt x="1261254" y="62959"/>
                  <a:pt x="1255747" y="66630"/>
                </a:cubicBezTo>
                <a:cubicBezTo>
                  <a:pt x="1252076" y="67548"/>
                  <a:pt x="1248405" y="69384"/>
                  <a:pt x="1244734" y="72137"/>
                </a:cubicBezTo>
                <a:cubicBezTo>
                  <a:pt x="1244734" y="73055"/>
                  <a:pt x="1244275" y="73973"/>
                  <a:pt x="1243357" y="74890"/>
                </a:cubicBezTo>
                <a:cubicBezTo>
                  <a:pt x="1233262" y="89575"/>
                  <a:pt x="1224543" y="101047"/>
                  <a:pt x="1217201" y="109307"/>
                </a:cubicBezTo>
                <a:lnTo>
                  <a:pt x="1301177" y="109307"/>
                </a:lnTo>
                <a:cubicBezTo>
                  <a:pt x="1312190" y="93705"/>
                  <a:pt x="1319532" y="85904"/>
                  <a:pt x="1323204" y="85904"/>
                </a:cubicBezTo>
                <a:cubicBezTo>
                  <a:pt x="1341559" y="91410"/>
                  <a:pt x="1358079" y="101965"/>
                  <a:pt x="1372763" y="117567"/>
                </a:cubicBezTo>
                <a:cubicBezTo>
                  <a:pt x="1373681" y="123074"/>
                  <a:pt x="1372304" y="126745"/>
                  <a:pt x="1368633" y="128580"/>
                </a:cubicBezTo>
                <a:cubicBezTo>
                  <a:pt x="1364044" y="131333"/>
                  <a:pt x="1361750" y="134546"/>
                  <a:pt x="1361750" y="138217"/>
                </a:cubicBezTo>
                <a:lnTo>
                  <a:pt x="1361750" y="229076"/>
                </a:lnTo>
                <a:cubicBezTo>
                  <a:pt x="1361750" y="252021"/>
                  <a:pt x="1363127" y="281848"/>
                  <a:pt x="1365880" y="318559"/>
                </a:cubicBezTo>
                <a:cubicBezTo>
                  <a:pt x="1367715" y="327737"/>
                  <a:pt x="1364044" y="334161"/>
                  <a:pt x="1354867" y="337833"/>
                </a:cubicBezTo>
                <a:cubicBezTo>
                  <a:pt x="1342018" y="341504"/>
                  <a:pt x="1331005" y="343339"/>
                  <a:pt x="1321827" y="343339"/>
                </a:cubicBezTo>
                <a:cubicBezTo>
                  <a:pt x="1312649" y="343339"/>
                  <a:pt x="1308060" y="339209"/>
                  <a:pt x="1308060" y="330949"/>
                </a:cubicBezTo>
                <a:lnTo>
                  <a:pt x="1308060" y="304793"/>
                </a:lnTo>
                <a:lnTo>
                  <a:pt x="1146991" y="304793"/>
                </a:lnTo>
                <a:lnTo>
                  <a:pt x="1146991" y="324066"/>
                </a:lnTo>
                <a:cubicBezTo>
                  <a:pt x="1146991" y="332326"/>
                  <a:pt x="1142861" y="337833"/>
                  <a:pt x="1134601" y="340586"/>
                </a:cubicBezTo>
                <a:cubicBezTo>
                  <a:pt x="1127259" y="342421"/>
                  <a:pt x="1116705" y="343798"/>
                  <a:pt x="1102938" y="344716"/>
                </a:cubicBezTo>
                <a:cubicBezTo>
                  <a:pt x="1091925" y="343798"/>
                  <a:pt x="1087336" y="338750"/>
                  <a:pt x="1089171" y="329573"/>
                </a:cubicBezTo>
                <a:cubicBezTo>
                  <a:pt x="1091007" y="314888"/>
                  <a:pt x="1092384" y="287814"/>
                  <a:pt x="1093301" y="248350"/>
                </a:cubicBezTo>
                <a:lnTo>
                  <a:pt x="1093301" y="158867"/>
                </a:lnTo>
                <a:cubicBezTo>
                  <a:pt x="1093301" y="133169"/>
                  <a:pt x="1092384" y="112978"/>
                  <a:pt x="1090548" y="98294"/>
                </a:cubicBezTo>
                <a:cubicBezTo>
                  <a:pt x="1088712" y="90034"/>
                  <a:pt x="1092384" y="86821"/>
                  <a:pt x="1101561" y="88657"/>
                </a:cubicBezTo>
                <a:cubicBezTo>
                  <a:pt x="1122670" y="94164"/>
                  <a:pt x="1138731" y="99211"/>
                  <a:pt x="1149744" y="103800"/>
                </a:cubicBezTo>
                <a:cubicBezTo>
                  <a:pt x="1152498" y="104718"/>
                  <a:pt x="1154333" y="106554"/>
                  <a:pt x="1155251" y="109307"/>
                </a:cubicBezTo>
                <a:lnTo>
                  <a:pt x="1195174" y="109307"/>
                </a:lnTo>
                <a:cubicBezTo>
                  <a:pt x="1197010" y="87280"/>
                  <a:pt x="1196551" y="69843"/>
                  <a:pt x="1193797" y="56994"/>
                </a:cubicBezTo>
                <a:lnTo>
                  <a:pt x="1122211" y="56994"/>
                </a:lnTo>
                <a:cubicBezTo>
                  <a:pt x="1105691" y="56994"/>
                  <a:pt x="1091925" y="58370"/>
                  <a:pt x="1080911" y="61124"/>
                </a:cubicBezTo>
                <a:cubicBezTo>
                  <a:pt x="1079076" y="61124"/>
                  <a:pt x="1076781" y="60206"/>
                  <a:pt x="1074028" y="58370"/>
                </a:cubicBezTo>
                <a:cubicBezTo>
                  <a:pt x="1073110" y="56535"/>
                  <a:pt x="1072192" y="54699"/>
                  <a:pt x="1071275" y="52864"/>
                </a:cubicBezTo>
                <a:cubicBezTo>
                  <a:pt x="1069439" y="50111"/>
                  <a:pt x="1068062" y="48275"/>
                  <a:pt x="1067145" y="47357"/>
                </a:cubicBezTo>
                <a:cubicBezTo>
                  <a:pt x="1065309" y="44604"/>
                  <a:pt x="1066227" y="43686"/>
                  <a:pt x="1069898" y="44604"/>
                </a:cubicBezTo>
                <a:cubicBezTo>
                  <a:pt x="1079076" y="45522"/>
                  <a:pt x="1097890" y="45981"/>
                  <a:pt x="1126341" y="45981"/>
                </a:cubicBezTo>
                <a:lnTo>
                  <a:pt x="1325957" y="45981"/>
                </a:lnTo>
                <a:cubicBezTo>
                  <a:pt x="1337888" y="26707"/>
                  <a:pt x="1346607" y="16612"/>
                  <a:pt x="1352113" y="15694"/>
                </a:cubicBezTo>
                <a:close/>
                <a:moveTo>
                  <a:pt x="1707180" y="14317"/>
                </a:moveTo>
                <a:cubicBezTo>
                  <a:pt x="1719111" y="17071"/>
                  <a:pt x="1734713" y="27166"/>
                  <a:pt x="1753986" y="44604"/>
                </a:cubicBezTo>
                <a:cubicBezTo>
                  <a:pt x="1759493" y="50111"/>
                  <a:pt x="1761329" y="55617"/>
                  <a:pt x="1759493" y="61124"/>
                </a:cubicBezTo>
                <a:cubicBezTo>
                  <a:pt x="1758575" y="65713"/>
                  <a:pt x="1753986" y="68007"/>
                  <a:pt x="1745727" y="68007"/>
                </a:cubicBezTo>
                <a:cubicBezTo>
                  <a:pt x="1726453" y="68007"/>
                  <a:pt x="1711310" y="72596"/>
                  <a:pt x="1700297" y="81774"/>
                </a:cubicBezTo>
                <a:cubicBezTo>
                  <a:pt x="1702132" y="81774"/>
                  <a:pt x="1704427" y="82691"/>
                  <a:pt x="1707180" y="84527"/>
                </a:cubicBezTo>
                <a:cubicBezTo>
                  <a:pt x="1709933" y="85445"/>
                  <a:pt x="1711769" y="86363"/>
                  <a:pt x="1712687" y="87280"/>
                </a:cubicBezTo>
                <a:cubicBezTo>
                  <a:pt x="1732878" y="103800"/>
                  <a:pt x="1736549" y="121238"/>
                  <a:pt x="1723700" y="139593"/>
                </a:cubicBezTo>
                <a:cubicBezTo>
                  <a:pt x="1706262" y="154278"/>
                  <a:pt x="1692037" y="151066"/>
                  <a:pt x="1681024" y="129957"/>
                </a:cubicBezTo>
                <a:cubicBezTo>
                  <a:pt x="1671846" y="107930"/>
                  <a:pt x="1656703" y="89575"/>
                  <a:pt x="1635594" y="74890"/>
                </a:cubicBezTo>
                <a:cubicBezTo>
                  <a:pt x="1631923" y="73055"/>
                  <a:pt x="1631005" y="70760"/>
                  <a:pt x="1632840" y="68007"/>
                </a:cubicBezTo>
                <a:cubicBezTo>
                  <a:pt x="1633758" y="66172"/>
                  <a:pt x="1636511" y="65254"/>
                  <a:pt x="1641100" y="65254"/>
                </a:cubicBezTo>
                <a:cubicBezTo>
                  <a:pt x="1655785" y="66172"/>
                  <a:pt x="1670010" y="69384"/>
                  <a:pt x="1683777" y="74890"/>
                </a:cubicBezTo>
                <a:lnTo>
                  <a:pt x="1690660" y="45981"/>
                </a:lnTo>
                <a:lnTo>
                  <a:pt x="1569514" y="45981"/>
                </a:lnTo>
                <a:cubicBezTo>
                  <a:pt x="1574103" y="57912"/>
                  <a:pt x="1575021" y="70760"/>
                  <a:pt x="1572267" y="84527"/>
                </a:cubicBezTo>
                <a:cubicBezTo>
                  <a:pt x="1562172" y="102882"/>
                  <a:pt x="1547946" y="107930"/>
                  <a:pt x="1529591" y="99670"/>
                </a:cubicBezTo>
                <a:cubicBezTo>
                  <a:pt x="1526838" y="96917"/>
                  <a:pt x="1524543" y="94164"/>
                  <a:pt x="1522708" y="91410"/>
                </a:cubicBezTo>
                <a:cubicBezTo>
                  <a:pt x="1508023" y="160243"/>
                  <a:pt x="1499763" y="202461"/>
                  <a:pt x="1497928" y="218063"/>
                </a:cubicBezTo>
                <a:cubicBezTo>
                  <a:pt x="1496092" y="241925"/>
                  <a:pt x="1498387" y="265787"/>
                  <a:pt x="1504811" y="289649"/>
                </a:cubicBezTo>
                <a:cubicBezTo>
                  <a:pt x="1504811" y="290567"/>
                  <a:pt x="1505270" y="291944"/>
                  <a:pt x="1506188" y="293779"/>
                </a:cubicBezTo>
                <a:cubicBezTo>
                  <a:pt x="1506188" y="296533"/>
                  <a:pt x="1506647" y="298368"/>
                  <a:pt x="1507564" y="299286"/>
                </a:cubicBezTo>
                <a:cubicBezTo>
                  <a:pt x="1545193" y="269000"/>
                  <a:pt x="1569973" y="232747"/>
                  <a:pt x="1581904" y="190530"/>
                </a:cubicBezTo>
                <a:lnTo>
                  <a:pt x="1544734" y="190530"/>
                </a:lnTo>
                <a:cubicBezTo>
                  <a:pt x="1536474" y="190530"/>
                  <a:pt x="1529132" y="191448"/>
                  <a:pt x="1522708" y="193283"/>
                </a:cubicBezTo>
                <a:cubicBezTo>
                  <a:pt x="1519954" y="195119"/>
                  <a:pt x="1517660" y="194660"/>
                  <a:pt x="1515824" y="191907"/>
                </a:cubicBezTo>
                <a:cubicBezTo>
                  <a:pt x="1515824" y="190989"/>
                  <a:pt x="1515365" y="190071"/>
                  <a:pt x="1514448" y="189153"/>
                </a:cubicBezTo>
                <a:cubicBezTo>
                  <a:pt x="1513530" y="188235"/>
                  <a:pt x="1512153" y="185482"/>
                  <a:pt x="1510318" y="180893"/>
                </a:cubicBezTo>
                <a:cubicBezTo>
                  <a:pt x="1509400" y="179058"/>
                  <a:pt x="1509400" y="178140"/>
                  <a:pt x="1510318" y="178140"/>
                </a:cubicBezTo>
                <a:cubicBezTo>
                  <a:pt x="1510318" y="177222"/>
                  <a:pt x="1511236" y="176763"/>
                  <a:pt x="1513071" y="176763"/>
                </a:cubicBezTo>
                <a:cubicBezTo>
                  <a:pt x="1532344" y="179517"/>
                  <a:pt x="1544734" y="180893"/>
                  <a:pt x="1550241" y="180893"/>
                </a:cubicBezTo>
                <a:lnTo>
                  <a:pt x="1605307" y="180893"/>
                </a:lnTo>
                <a:lnTo>
                  <a:pt x="1605307" y="176763"/>
                </a:lnTo>
                <a:cubicBezTo>
                  <a:pt x="1605307" y="162997"/>
                  <a:pt x="1604389" y="148771"/>
                  <a:pt x="1602554" y="134087"/>
                </a:cubicBezTo>
                <a:cubicBezTo>
                  <a:pt x="1600718" y="124909"/>
                  <a:pt x="1604848" y="121238"/>
                  <a:pt x="1614944" y="123074"/>
                </a:cubicBezTo>
                <a:cubicBezTo>
                  <a:pt x="1630546" y="123991"/>
                  <a:pt x="1646148" y="126286"/>
                  <a:pt x="1661750" y="129957"/>
                </a:cubicBezTo>
                <a:cubicBezTo>
                  <a:pt x="1669093" y="131792"/>
                  <a:pt x="1670010" y="135922"/>
                  <a:pt x="1664504" y="142347"/>
                </a:cubicBezTo>
                <a:cubicBezTo>
                  <a:pt x="1660832" y="145100"/>
                  <a:pt x="1658997" y="149230"/>
                  <a:pt x="1658997" y="154737"/>
                </a:cubicBezTo>
                <a:lnTo>
                  <a:pt x="1658997" y="180893"/>
                </a:lnTo>
                <a:lnTo>
                  <a:pt x="1694790" y="180893"/>
                </a:lnTo>
                <a:cubicBezTo>
                  <a:pt x="1706721" y="160702"/>
                  <a:pt x="1714981" y="150607"/>
                  <a:pt x="1719570" y="150607"/>
                </a:cubicBezTo>
                <a:cubicBezTo>
                  <a:pt x="1729666" y="153360"/>
                  <a:pt x="1742973" y="162997"/>
                  <a:pt x="1759493" y="179517"/>
                </a:cubicBezTo>
                <a:cubicBezTo>
                  <a:pt x="1765000" y="185941"/>
                  <a:pt x="1764541" y="189612"/>
                  <a:pt x="1758117" y="190530"/>
                </a:cubicBezTo>
                <a:lnTo>
                  <a:pt x="1668634" y="190530"/>
                </a:lnTo>
                <a:cubicBezTo>
                  <a:pt x="1689742" y="232747"/>
                  <a:pt x="1719570" y="258904"/>
                  <a:pt x="1758117" y="269000"/>
                </a:cubicBezTo>
                <a:cubicBezTo>
                  <a:pt x="1763623" y="269917"/>
                  <a:pt x="1766377" y="271753"/>
                  <a:pt x="1766377" y="274506"/>
                </a:cubicBezTo>
                <a:cubicBezTo>
                  <a:pt x="1767294" y="276342"/>
                  <a:pt x="1765000" y="278636"/>
                  <a:pt x="1759493" y="281389"/>
                </a:cubicBezTo>
                <a:cubicBezTo>
                  <a:pt x="1743891" y="289649"/>
                  <a:pt x="1733337" y="299745"/>
                  <a:pt x="1727830" y="311676"/>
                </a:cubicBezTo>
                <a:cubicBezTo>
                  <a:pt x="1725077" y="319018"/>
                  <a:pt x="1720947" y="320395"/>
                  <a:pt x="1715440" y="315806"/>
                </a:cubicBezTo>
                <a:cubicBezTo>
                  <a:pt x="1686071" y="292862"/>
                  <a:pt x="1667257" y="253397"/>
                  <a:pt x="1658997" y="197413"/>
                </a:cubicBezTo>
                <a:lnTo>
                  <a:pt x="1658997" y="260740"/>
                </a:lnTo>
                <a:cubicBezTo>
                  <a:pt x="1658997" y="285519"/>
                  <a:pt x="1659456" y="304793"/>
                  <a:pt x="1660374" y="318559"/>
                </a:cubicBezTo>
                <a:cubicBezTo>
                  <a:pt x="1662209" y="326819"/>
                  <a:pt x="1657620" y="332326"/>
                  <a:pt x="1646607" y="335079"/>
                </a:cubicBezTo>
                <a:cubicBezTo>
                  <a:pt x="1635594" y="338750"/>
                  <a:pt x="1625498" y="341045"/>
                  <a:pt x="1616321" y="341963"/>
                </a:cubicBezTo>
                <a:cubicBezTo>
                  <a:pt x="1605307" y="343798"/>
                  <a:pt x="1600259" y="338750"/>
                  <a:pt x="1601177" y="326819"/>
                </a:cubicBezTo>
                <a:cubicBezTo>
                  <a:pt x="1603930" y="302957"/>
                  <a:pt x="1605307" y="276342"/>
                  <a:pt x="1605307" y="246973"/>
                </a:cubicBezTo>
                <a:cubicBezTo>
                  <a:pt x="1585116" y="275424"/>
                  <a:pt x="1552076" y="296074"/>
                  <a:pt x="1506188" y="308923"/>
                </a:cubicBezTo>
                <a:cubicBezTo>
                  <a:pt x="1501599" y="325443"/>
                  <a:pt x="1489209" y="333244"/>
                  <a:pt x="1469018" y="332326"/>
                </a:cubicBezTo>
                <a:cubicBezTo>
                  <a:pt x="1449745" y="327737"/>
                  <a:pt x="1442861" y="314888"/>
                  <a:pt x="1448368" y="293779"/>
                </a:cubicBezTo>
                <a:cubicBezTo>
                  <a:pt x="1453875" y="276342"/>
                  <a:pt x="1456169" y="258904"/>
                  <a:pt x="1455251" y="241466"/>
                </a:cubicBezTo>
                <a:cubicBezTo>
                  <a:pt x="1452498" y="229535"/>
                  <a:pt x="1445156" y="221734"/>
                  <a:pt x="1433225" y="218063"/>
                </a:cubicBezTo>
                <a:cubicBezTo>
                  <a:pt x="1428636" y="216228"/>
                  <a:pt x="1426341" y="213933"/>
                  <a:pt x="1426341" y="211180"/>
                </a:cubicBezTo>
                <a:cubicBezTo>
                  <a:pt x="1427259" y="208426"/>
                  <a:pt x="1429553" y="207050"/>
                  <a:pt x="1433225" y="207050"/>
                </a:cubicBezTo>
                <a:cubicBezTo>
                  <a:pt x="1451580" y="209803"/>
                  <a:pt x="1464429" y="202920"/>
                  <a:pt x="1471771" y="186400"/>
                </a:cubicBezTo>
                <a:lnTo>
                  <a:pt x="1488079" y="149359"/>
                </a:lnTo>
                <a:lnTo>
                  <a:pt x="1488636" y="148886"/>
                </a:lnTo>
                <a:lnTo>
                  <a:pt x="1488625" y="148119"/>
                </a:lnTo>
                <a:lnTo>
                  <a:pt x="1495863" y="131678"/>
                </a:lnTo>
                <a:cubicBezTo>
                  <a:pt x="1504582" y="109422"/>
                  <a:pt x="1513989" y="83150"/>
                  <a:pt x="1524084" y="52864"/>
                </a:cubicBezTo>
                <a:cubicBezTo>
                  <a:pt x="1525002" y="48275"/>
                  <a:pt x="1526838" y="46439"/>
                  <a:pt x="1529591" y="47357"/>
                </a:cubicBezTo>
                <a:cubicBezTo>
                  <a:pt x="1532344" y="49193"/>
                  <a:pt x="1533262" y="52405"/>
                  <a:pt x="1532344" y="56994"/>
                </a:cubicBezTo>
                <a:cubicBezTo>
                  <a:pt x="1532344" y="57912"/>
                  <a:pt x="1531885" y="58829"/>
                  <a:pt x="1530968" y="59747"/>
                </a:cubicBezTo>
                <a:cubicBezTo>
                  <a:pt x="1530968" y="61583"/>
                  <a:pt x="1530509" y="62959"/>
                  <a:pt x="1529591" y="63877"/>
                </a:cubicBezTo>
                <a:cubicBezTo>
                  <a:pt x="1538769" y="52864"/>
                  <a:pt x="1544734" y="39556"/>
                  <a:pt x="1547487" y="23954"/>
                </a:cubicBezTo>
                <a:cubicBezTo>
                  <a:pt x="1548405" y="21201"/>
                  <a:pt x="1549323" y="19365"/>
                  <a:pt x="1550241" y="18447"/>
                </a:cubicBezTo>
                <a:cubicBezTo>
                  <a:pt x="1552076" y="18447"/>
                  <a:pt x="1553912" y="19824"/>
                  <a:pt x="1555747" y="22577"/>
                </a:cubicBezTo>
                <a:cubicBezTo>
                  <a:pt x="1556665" y="23495"/>
                  <a:pt x="1558501" y="25331"/>
                  <a:pt x="1561254" y="28084"/>
                </a:cubicBezTo>
                <a:cubicBezTo>
                  <a:pt x="1563090" y="30837"/>
                  <a:pt x="1564466" y="33132"/>
                  <a:pt x="1565384" y="34967"/>
                </a:cubicBezTo>
                <a:lnTo>
                  <a:pt x="1686530" y="34967"/>
                </a:lnTo>
                <a:cubicBezTo>
                  <a:pt x="1694790" y="21201"/>
                  <a:pt x="1701674" y="14317"/>
                  <a:pt x="1707180" y="14317"/>
                </a:cubicBezTo>
                <a:close/>
                <a:moveTo>
                  <a:pt x="228870" y="14317"/>
                </a:moveTo>
                <a:cubicBezTo>
                  <a:pt x="239884" y="14317"/>
                  <a:pt x="256862" y="21201"/>
                  <a:pt x="279807" y="34967"/>
                </a:cubicBezTo>
                <a:cubicBezTo>
                  <a:pt x="287149" y="41392"/>
                  <a:pt x="287149" y="47357"/>
                  <a:pt x="279807" y="52864"/>
                </a:cubicBezTo>
                <a:cubicBezTo>
                  <a:pt x="276136" y="55617"/>
                  <a:pt x="274300" y="58829"/>
                  <a:pt x="274300" y="62500"/>
                </a:cubicBezTo>
                <a:lnTo>
                  <a:pt x="274300" y="90034"/>
                </a:lnTo>
                <a:cubicBezTo>
                  <a:pt x="274300" y="125827"/>
                  <a:pt x="274759" y="154737"/>
                  <a:pt x="275677" y="176763"/>
                </a:cubicBezTo>
                <a:cubicBezTo>
                  <a:pt x="277512" y="186859"/>
                  <a:pt x="273382" y="192824"/>
                  <a:pt x="263287" y="194660"/>
                </a:cubicBezTo>
                <a:cubicBezTo>
                  <a:pt x="255027" y="197413"/>
                  <a:pt x="245390" y="199708"/>
                  <a:pt x="234377" y="201543"/>
                </a:cubicBezTo>
                <a:cubicBezTo>
                  <a:pt x="223364" y="203379"/>
                  <a:pt x="218316" y="200166"/>
                  <a:pt x="219234" y="191907"/>
                </a:cubicBezTo>
                <a:lnTo>
                  <a:pt x="219234" y="174010"/>
                </a:lnTo>
                <a:lnTo>
                  <a:pt x="117361" y="174010"/>
                </a:lnTo>
                <a:lnTo>
                  <a:pt x="117361" y="190530"/>
                </a:lnTo>
                <a:cubicBezTo>
                  <a:pt x="117361" y="197872"/>
                  <a:pt x="113231" y="202461"/>
                  <a:pt x="104971" y="204296"/>
                </a:cubicBezTo>
                <a:cubicBezTo>
                  <a:pt x="95793" y="206132"/>
                  <a:pt x="86156" y="207050"/>
                  <a:pt x="76061" y="207050"/>
                </a:cubicBezTo>
                <a:cubicBezTo>
                  <a:pt x="65048" y="208885"/>
                  <a:pt x="60459" y="203838"/>
                  <a:pt x="62294" y="191907"/>
                </a:cubicBezTo>
                <a:cubicBezTo>
                  <a:pt x="62294" y="189153"/>
                  <a:pt x="62294" y="184564"/>
                  <a:pt x="62294" y="178140"/>
                </a:cubicBezTo>
                <a:cubicBezTo>
                  <a:pt x="64130" y="148771"/>
                  <a:pt x="65048" y="124450"/>
                  <a:pt x="65048" y="105177"/>
                </a:cubicBezTo>
                <a:lnTo>
                  <a:pt x="65048" y="85904"/>
                </a:lnTo>
                <a:cubicBezTo>
                  <a:pt x="65048" y="58370"/>
                  <a:pt x="63671" y="39556"/>
                  <a:pt x="60918" y="29461"/>
                </a:cubicBezTo>
                <a:cubicBezTo>
                  <a:pt x="60000" y="19365"/>
                  <a:pt x="64130" y="15694"/>
                  <a:pt x="73308" y="18447"/>
                </a:cubicBezTo>
                <a:cubicBezTo>
                  <a:pt x="90745" y="23036"/>
                  <a:pt x="107724" y="29461"/>
                  <a:pt x="124244" y="37721"/>
                </a:cubicBezTo>
                <a:lnTo>
                  <a:pt x="209597" y="37721"/>
                </a:lnTo>
                <a:cubicBezTo>
                  <a:pt x="216939" y="23036"/>
                  <a:pt x="223364" y="15235"/>
                  <a:pt x="228870" y="14317"/>
                </a:cubicBezTo>
                <a:close/>
                <a:moveTo>
                  <a:pt x="4533240" y="8811"/>
                </a:moveTo>
                <a:cubicBezTo>
                  <a:pt x="4554349" y="16153"/>
                  <a:pt x="4569951" y="26248"/>
                  <a:pt x="4580047" y="39097"/>
                </a:cubicBezTo>
                <a:cubicBezTo>
                  <a:pt x="4580964" y="43686"/>
                  <a:pt x="4578670" y="47357"/>
                  <a:pt x="4573163" y="50111"/>
                </a:cubicBezTo>
                <a:cubicBezTo>
                  <a:pt x="4570410" y="51028"/>
                  <a:pt x="4569033" y="54241"/>
                  <a:pt x="4569033" y="59747"/>
                </a:cubicBezTo>
                <a:cubicBezTo>
                  <a:pt x="4569033" y="63418"/>
                  <a:pt x="4569492" y="74432"/>
                  <a:pt x="4570410" y="92787"/>
                </a:cubicBezTo>
                <a:cubicBezTo>
                  <a:pt x="4570410" y="109307"/>
                  <a:pt x="4570410" y="118944"/>
                  <a:pt x="4570410" y="121697"/>
                </a:cubicBezTo>
                <a:cubicBezTo>
                  <a:pt x="4572246" y="133628"/>
                  <a:pt x="4568574" y="140052"/>
                  <a:pt x="4559397" y="140970"/>
                </a:cubicBezTo>
                <a:cubicBezTo>
                  <a:pt x="4548383" y="144641"/>
                  <a:pt x="4538747" y="146477"/>
                  <a:pt x="4530487" y="146477"/>
                </a:cubicBezTo>
                <a:cubicBezTo>
                  <a:pt x="4520391" y="147395"/>
                  <a:pt x="4515803" y="143723"/>
                  <a:pt x="4516720" y="135463"/>
                </a:cubicBezTo>
                <a:lnTo>
                  <a:pt x="4516720" y="131333"/>
                </a:lnTo>
                <a:lnTo>
                  <a:pt x="4456147" y="131333"/>
                </a:lnTo>
                <a:lnTo>
                  <a:pt x="4456147" y="139593"/>
                </a:lnTo>
                <a:cubicBezTo>
                  <a:pt x="4457065" y="147853"/>
                  <a:pt x="4453394" y="152901"/>
                  <a:pt x="4445134" y="154737"/>
                </a:cubicBezTo>
                <a:cubicBezTo>
                  <a:pt x="4443298" y="154737"/>
                  <a:pt x="4439168" y="155196"/>
                  <a:pt x="4432744" y="156113"/>
                </a:cubicBezTo>
                <a:cubicBezTo>
                  <a:pt x="4426320" y="157031"/>
                  <a:pt x="4421731" y="157949"/>
                  <a:pt x="4418977" y="158867"/>
                </a:cubicBezTo>
                <a:cubicBezTo>
                  <a:pt x="4407046" y="160702"/>
                  <a:pt x="4401998" y="154278"/>
                  <a:pt x="4403834" y="139593"/>
                </a:cubicBezTo>
                <a:cubicBezTo>
                  <a:pt x="4405670" y="112978"/>
                  <a:pt x="4407046" y="85904"/>
                  <a:pt x="4407964" y="58370"/>
                </a:cubicBezTo>
                <a:cubicBezTo>
                  <a:pt x="4407964" y="41851"/>
                  <a:pt x="4407046" y="29920"/>
                  <a:pt x="4405211" y="22577"/>
                </a:cubicBezTo>
                <a:cubicBezTo>
                  <a:pt x="4403375" y="12482"/>
                  <a:pt x="4407046" y="8811"/>
                  <a:pt x="4416224" y="11564"/>
                </a:cubicBezTo>
                <a:cubicBezTo>
                  <a:pt x="4429073" y="14317"/>
                  <a:pt x="4442381" y="18447"/>
                  <a:pt x="4456147" y="23954"/>
                </a:cubicBezTo>
                <a:cubicBezTo>
                  <a:pt x="4459818" y="25790"/>
                  <a:pt x="4461654" y="26707"/>
                  <a:pt x="4461654" y="26707"/>
                </a:cubicBezTo>
                <a:lnTo>
                  <a:pt x="4513967" y="26707"/>
                </a:lnTo>
                <a:cubicBezTo>
                  <a:pt x="4521309" y="15694"/>
                  <a:pt x="4527733" y="9729"/>
                  <a:pt x="4533240" y="8811"/>
                </a:cubicBezTo>
                <a:close/>
                <a:moveTo>
                  <a:pt x="4752017" y="7434"/>
                </a:moveTo>
                <a:cubicBezTo>
                  <a:pt x="4790564" y="6516"/>
                  <a:pt x="4814426" y="15694"/>
                  <a:pt x="4823604" y="34967"/>
                </a:cubicBezTo>
                <a:cubicBezTo>
                  <a:pt x="4831863" y="56994"/>
                  <a:pt x="4824980" y="73055"/>
                  <a:pt x="4802954" y="83150"/>
                </a:cubicBezTo>
                <a:cubicBezTo>
                  <a:pt x="4785516" y="86821"/>
                  <a:pt x="4774044" y="79479"/>
                  <a:pt x="4768537" y="61124"/>
                </a:cubicBezTo>
                <a:cubicBezTo>
                  <a:pt x="4764866" y="41851"/>
                  <a:pt x="4757524" y="27166"/>
                  <a:pt x="4746511" y="17071"/>
                </a:cubicBezTo>
                <a:cubicBezTo>
                  <a:pt x="4743757" y="14317"/>
                  <a:pt x="4742840" y="12023"/>
                  <a:pt x="4743757" y="10187"/>
                </a:cubicBezTo>
                <a:cubicBezTo>
                  <a:pt x="4744675" y="8352"/>
                  <a:pt x="4747429" y="7434"/>
                  <a:pt x="4752017" y="7434"/>
                </a:cubicBezTo>
                <a:close/>
                <a:moveTo>
                  <a:pt x="2314287" y="4681"/>
                </a:moveTo>
                <a:cubicBezTo>
                  <a:pt x="2326218" y="6516"/>
                  <a:pt x="2345492" y="10187"/>
                  <a:pt x="2372107" y="15694"/>
                </a:cubicBezTo>
                <a:cubicBezTo>
                  <a:pt x="2373025" y="16612"/>
                  <a:pt x="2373942" y="17071"/>
                  <a:pt x="2374860" y="17071"/>
                </a:cubicBezTo>
                <a:cubicBezTo>
                  <a:pt x="2383120" y="22577"/>
                  <a:pt x="2383579" y="27625"/>
                  <a:pt x="2376237" y="32214"/>
                </a:cubicBezTo>
                <a:cubicBezTo>
                  <a:pt x="2369812" y="33132"/>
                  <a:pt x="2365682" y="36344"/>
                  <a:pt x="2363847" y="41851"/>
                </a:cubicBezTo>
                <a:cubicBezTo>
                  <a:pt x="2359258" y="61124"/>
                  <a:pt x="2352834" y="79938"/>
                  <a:pt x="2344574" y="98294"/>
                </a:cubicBezTo>
                <a:lnTo>
                  <a:pt x="2390003" y="98294"/>
                </a:lnTo>
                <a:cubicBezTo>
                  <a:pt x="2401934" y="77185"/>
                  <a:pt x="2410653" y="65713"/>
                  <a:pt x="2416160" y="63877"/>
                </a:cubicBezTo>
                <a:cubicBezTo>
                  <a:pt x="2433598" y="72137"/>
                  <a:pt x="2449200" y="84527"/>
                  <a:pt x="2462966" y="101047"/>
                </a:cubicBezTo>
                <a:cubicBezTo>
                  <a:pt x="2464802" y="102882"/>
                  <a:pt x="2465261" y="104718"/>
                  <a:pt x="2464343" y="106554"/>
                </a:cubicBezTo>
                <a:cubicBezTo>
                  <a:pt x="2463425" y="107471"/>
                  <a:pt x="2461590" y="107930"/>
                  <a:pt x="2458836" y="107930"/>
                </a:cubicBezTo>
                <a:lnTo>
                  <a:pt x="2436810" y="107930"/>
                </a:lnTo>
                <a:cubicBezTo>
                  <a:pt x="2439563" y="114355"/>
                  <a:pt x="2438186" y="118485"/>
                  <a:pt x="2432680" y="120320"/>
                </a:cubicBezTo>
                <a:cubicBezTo>
                  <a:pt x="2429009" y="121238"/>
                  <a:pt x="2426255" y="125827"/>
                  <a:pt x="2424420" y="134087"/>
                </a:cubicBezTo>
                <a:cubicBezTo>
                  <a:pt x="2417078" y="181811"/>
                  <a:pt x="2403770" y="221275"/>
                  <a:pt x="2384497" y="252480"/>
                </a:cubicBezTo>
                <a:cubicBezTo>
                  <a:pt x="2402852" y="269917"/>
                  <a:pt x="2429009" y="284602"/>
                  <a:pt x="2462966" y="296533"/>
                </a:cubicBezTo>
                <a:cubicBezTo>
                  <a:pt x="2470309" y="298368"/>
                  <a:pt x="2473062" y="300204"/>
                  <a:pt x="2471226" y="302039"/>
                </a:cubicBezTo>
                <a:cubicBezTo>
                  <a:pt x="2471226" y="304793"/>
                  <a:pt x="2468473" y="307087"/>
                  <a:pt x="2462966" y="308923"/>
                </a:cubicBezTo>
                <a:cubicBezTo>
                  <a:pt x="2445529" y="312594"/>
                  <a:pt x="2432680" y="321313"/>
                  <a:pt x="2424420" y="335079"/>
                </a:cubicBezTo>
                <a:cubicBezTo>
                  <a:pt x="2420749" y="344257"/>
                  <a:pt x="2414783" y="346092"/>
                  <a:pt x="2406523" y="340586"/>
                </a:cubicBezTo>
                <a:cubicBezTo>
                  <a:pt x="2384497" y="329573"/>
                  <a:pt x="2366141" y="313512"/>
                  <a:pt x="2351457" y="292403"/>
                </a:cubicBezTo>
                <a:cubicBezTo>
                  <a:pt x="2320253" y="319018"/>
                  <a:pt x="2279412" y="337374"/>
                  <a:pt x="2228934" y="347469"/>
                </a:cubicBezTo>
                <a:cubicBezTo>
                  <a:pt x="2225263" y="348387"/>
                  <a:pt x="2222510" y="347010"/>
                  <a:pt x="2220674" y="343339"/>
                </a:cubicBezTo>
                <a:cubicBezTo>
                  <a:pt x="2219757" y="341504"/>
                  <a:pt x="2221133" y="339668"/>
                  <a:pt x="2224804" y="337833"/>
                </a:cubicBezTo>
                <a:cubicBezTo>
                  <a:pt x="2270693" y="316724"/>
                  <a:pt x="2306027" y="287355"/>
                  <a:pt x="2330807" y="249726"/>
                </a:cubicBezTo>
                <a:cubicBezTo>
                  <a:pt x="2321629" y="224946"/>
                  <a:pt x="2315205" y="195119"/>
                  <a:pt x="2311534" y="160243"/>
                </a:cubicBezTo>
                <a:cubicBezTo>
                  <a:pt x="2299603" y="176763"/>
                  <a:pt x="2286295" y="192365"/>
                  <a:pt x="2271611" y="207050"/>
                </a:cubicBezTo>
                <a:cubicBezTo>
                  <a:pt x="2268857" y="209803"/>
                  <a:pt x="2267022" y="210721"/>
                  <a:pt x="2266104" y="209803"/>
                </a:cubicBezTo>
                <a:cubicBezTo>
                  <a:pt x="2265186" y="208885"/>
                  <a:pt x="2265186" y="207050"/>
                  <a:pt x="2266104" y="204296"/>
                </a:cubicBezTo>
                <a:cubicBezTo>
                  <a:pt x="2267939" y="200625"/>
                  <a:pt x="2270234" y="194660"/>
                  <a:pt x="2272987" y="186400"/>
                </a:cubicBezTo>
                <a:cubicBezTo>
                  <a:pt x="2275741" y="179058"/>
                  <a:pt x="2277576" y="173551"/>
                  <a:pt x="2278494" y="169880"/>
                </a:cubicBezTo>
                <a:cubicBezTo>
                  <a:pt x="2277576" y="172633"/>
                  <a:pt x="2274823" y="174010"/>
                  <a:pt x="2270234" y="174010"/>
                </a:cubicBezTo>
                <a:cubicBezTo>
                  <a:pt x="2264727" y="175845"/>
                  <a:pt x="2256926" y="177222"/>
                  <a:pt x="2246831" y="178140"/>
                </a:cubicBezTo>
                <a:cubicBezTo>
                  <a:pt x="2244077" y="179058"/>
                  <a:pt x="2242242" y="179517"/>
                  <a:pt x="2241324" y="179517"/>
                </a:cubicBezTo>
                <a:cubicBezTo>
                  <a:pt x="2232146" y="180434"/>
                  <a:pt x="2228016" y="177222"/>
                  <a:pt x="2228934" y="169880"/>
                </a:cubicBezTo>
                <a:lnTo>
                  <a:pt x="2228934" y="153360"/>
                </a:lnTo>
                <a:lnTo>
                  <a:pt x="2206908" y="153360"/>
                </a:lnTo>
                <a:cubicBezTo>
                  <a:pt x="2205072" y="153360"/>
                  <a:pt x="2204154" y="157031"/>
                  <a:pt x="2204154" y="164373"/>
                </a:cubicBezTo>
                <a:lnTo>
                  <a:pt x="2204154" y="252480"/>
                </a:lnTo>
                <a:cubicBezTo>
                  <a:pt x="2240865" y="240549"/>
                  <a:pt x="2266563" y="231371"/>
                  <a:pt x="2281247" y="224946"/>
                </a:cubicBezTo>
                <a:cubicBezTo>
                  <a:pt x="2286754" y="223111"/>
                  <a:pt x="2290425" y="223570"/>
                  <a:pt x="2292261" y="226323"/>
                </a:cubicBezTo>
                <a:cubicBezTo>
                  <a:pt x="2293178" y="229076"/>
                  <a:pt x="2291343" y="232747"/>
                  <a:pt x="2286754" y="237336"/>
                </a:cubicBezTo>
                <a:cubicBezTo>
                  <a:pt x="2249125" y="269458"/>
                  <a:pt x="2215627" y="294238"/>
                  <a:pt x="2186258" y="311676"/>
                </a:cubicBezTo>
                <a:cubicBezTo>
                  <a:pt x="2185340" y="312594"/>
                  <a:pt x="2184422" y="313512"/>
                  <a:pt x="2183504" y="314429"/>
                </a:cubicBezTo>
                <a:cubicBezTo>
                  <a:pt x="2180751" y="317183"/>
                  <a:pt x="2178916" y="319018"/>
                  <a:pt x="2177998" y="319936"/>
                </a:cubicBezTo>
                <a:cubicBezTo>
                  <a:pt x="2176162" y="325443"/>
                  <a:pt x="2173868" y="328196"/>
                  <a:pt x="2171114" y="328196"/>
                </a:cubicBezTo>
                <a:cubicBezTo>
                  <a:pt x="2168361" y="328196"/>
                  <a:pt x="2165149" y="325443"/>
                  <a:pt x="2161478" y="319936"/>
                </a:cubicBezTo>
                <a:cubicBezTo>
                  <a:pt x="2153218" y="307087"/>
                  <a:pt x="2145417" y="294697"/>
                  <a:pt x="2138075" y="282766"/>
                </a:cubicBezTo>
                <a:cubicBezTo>
                  <a:pt x="2134404" y="276342"/>
                  <a:pt x="2136239" y="271294"/>
                  <a:pt x="2143581" y="267623"/>
                </a:cubicBezTo>
                <a:cubicBezTo>
                  <a:pt x="2150006" y="263034"/>
                  <a:pt x="2153218" y="258904"/>
                  <a:pt x="2153218" y="255233"/>
                </a:cubicBezTo>
                <a:lnTo>
                  <a:pt x="2153218" y="174010"/>
                </a:lnTo>
                <a:cubicBezTo>
                  <a:pt x="2153218" y="160243"/>
                  <a:pt x="2152300" y="148771"/>
                  <a:pt x="2150465" y="139593"/>
                </a:cubicBezTo>
                <a:cubicBezTo>
                  <a:pt x="2149547" y="134087"/>
                  <a:pt x="2150006" y="130416"/>
                  <a:pt x="2151841" y="128580"/>
                </a:cubicBezTo>
                <a:cubicBezTo>
                  <a:pt x="2153677" y="126745"/>
                  <a:pt x="2156889" y="126745"/>
                  <a:pt x="2161478" y="128580"/>
                </a:cubicBezTo>
                <a:cubicBezTo>
                  <a:pt x="2181669" y="133169"/>
                  <a:pt x="2195436" y="137299"/>
                  <a:pt x="2202778" y="140970"/>
                </a:cubicBezTo>
                <a:cubicBezTo>
                  <a:pt x="2204613" y="140970"/>
                  <a:pt x="2205531" y="141429"/>
                  <a:pt x="2205531" y="142347"/>
                </a:cubicBezTo>
                <a:lnTo>
                  <a:pt x="2228934" y="142347"/>
                </a:lnTo>
                <a:lnTo>
                  <a:pt x="2228934" y="66630"/>
                </a:lnTo>
                <a:lnTo>
                  <a:pt x="2165608" y="66630"/>
                </a:lnTo>
                <a:cubicBezTo>
                  <a:pt x="2155512" y="66630"/>
                  <a:pt x="2148629" y="67089"/>
                  <a:pt x="2144958" y="68007"/>
                </a:cubicBezTo>
                <a:cubicBezTo>
                  <a:pt x="2143122" y="69843"/>
                  <a:pt x="2140828" y="69384"/>
                  <a:pt x="2138075" y="66630"/>
                </a:cubicBezTo>
                <a:cubicBezTo>
                  <a:pt x="2138075" y="64795"/>
                  <a:pt x="2137157" y="62959"/>
                  <a:pt x="2135321" y="61124"/>
                </a:cubicBezTo>
                <a:cubicBezTo>
                  <a:pt x="2134404" y="58370"/>
                  <a:pt x="2133486" y="56535"/>
                  <a:pt x="2132568" y="55617"/>
                </a:cubicBezTo>
                <a:cubicBezTo>
                  <a:pt x="2131650" y="52864"/>
                  <a:pt x="2132568" y="51946"/>
                  <a:pt x="2135321" y="52864"/>
                </a:cubicBezTo>
                <a:cubicBezTo>
                  <a:pt x="2148170" y="54699"/>
                  <a:pt x="2160101" y="55617"/>
                  <a:pt x="2171114" y="55617"/>
                </a:cubicBezTo>
                <a:lnTo>
                  <a:pt x="2222051" y="55617"/>
                </a:lnTo>
                <a:cubicBezTo>
                  <a:pt x="2222051" y="54699"/>
                  <a:pt x="2222510" y="53782"/>
                  <a:pt x="2223427" y="52864"/>
                </a:cubicBezTo>
                <a:cubicBezTo>
                  <a:pt x="2230769" y="41851"/>
                  <a:pt x="2235817" y="36344"/>
                  <a:pt x="2238571" y="36344"/>
                </a:cubicBezTo>
                <a:cubicBezTo>
                  <a:pt x="2261515" y="43686"/>
                  <a:pt x="2278953" y="53782"/>
                  <a:pt x="2290884" y="66630"/>
                </a:cubicBezTo>
                <a:cubicBezTo>
                  <a:pt x="2291802" y="69384"/>
                  <a:pt x="2289507" y="72137"/>
                  <a:pt x="2284001" y="74890"/>
                </a:cubicBezTo>
                <a:cubicBezTo>
                  <a:pt x="2280330" y="75808"/>
                  <a:pt x="2278953" y="79020"/>
                  <a:pt x="2279871" y="84527"/>
                </a:cubicBezTo>
                <a:lnTo>
                  <a:pt x="2279871" y="116190"/>
                </a:lnTo>
                <a:cubicBezTo>
                  <a:pt x="2279871" y="136381"/>
                  <a:pt x="2280330" y="149230"/>
                  <a:pt x="2281247" y="154737"/>
                </a:cubicBezTo>
                <a:cubicBezTo>
                  <a:pt x="2281247" y="157490"/>
                  <a:pt x="2281247" y="159784"/>
                  <a:pt x="2281247" y="161620"/>
                </a:cubicBezTo>
                <a:cubicBezTo>
                  <a:pt x="2298685" y="106554"/>
                  <a:pt x="2306945" y="56535"/>
                  <a:pt x="2306027" y="11564"/>
                </a:cubicBezTo>
                <a:cubicBezTo>
                  <a:pt x="2305109" y="6057"/>
                  <a:pt x="2307862" y="3763"/>
                  <a:pt x="2314287" y="4681"/>
                </a:cubicBezTo>
                <a:close/>
                <a:moveTo>
                  <a:pt x="4064659" y="4595"/>
                </a:moveTo>
                <a:cubicBezTo>
                  <a:pt x="4081524" y="5799"/>
                  <a:pt x="4092709" y="10876"/>
                  <a:pt x="4098216" y="19824"/>
                </a:cubicBezTo>
                <a:cubicBezTo>
                  <a:pt x="4104640" y="33591"/>
                  <a:pt x="4100969" y="44145"/>
                  <a:pt x="4087202" y="51487"/>
                </a:cubicBezTo>
                <a:lnTo>
                  <a:pt x="4168425" y="51487"/>
                </a:lnTo>
                <a:cubicBezTo>
                  <a:pt x="4183109" y="30378"/>
                  <a:pt x="4192746" y="19824"/>
                  <a:pt x="4197335" y="19824"/>
                </a:cubicBezTo>
                <a:cubicBezTo>
                  <a:pt x="4207431" y="23495"/>
                  <a:pt x="4221197" y="34508"/>
                  <a:pt x="4238635" y="52864"/>
                </a:cubicBezTo>
                <a:cubicBezTo>
                  <a:pt x="4241388" y="55617"/>
                  <a:pt x="4242306" y="58370"/>
                  <a:pt x="4241388" y="61124"/>
                </a:cubicBezTo>
                <a:cubicBezTo>
                  <a:pt x="4240470" y="63877"/>
                  <a:pt x="4238176" y="64795"/>
                  <a:pt x="4234505" y="63877"/>
                </a:cubicBezTo>
                <a:cubicBezTo>
                  <a:pt x="4229916" y="62959"/>
                  <a:pt x="4218903" y="62500"/>
                  <a:pt x="4201465" y="62500"/>
                </a:cubicBezTo>
                <a:cubicBezTo>
                  <a:pt x="4186781" y="61583"/>
                  <a:pt x="4175308" y="61124"/>
                  <a:pt x="4167049" y="61124"/>
                </a:cubicBezTo>
                <a:cubicBezTo>
                  <a:pt x="4178979" y="70302"/>
                  <a:pt x="4186781" y="77644"/>
                  <a:pt x="4190452" y="83150"/>
                </a:cubicBezTo>
                <a:cubicBezTo>
                  <a:pt x="4191369" y="84986"/>
                  <a:pt x="4191828" y="86821"/>
                  <a:pt x="4191828" y="88657"/>
                </a:cubicBezTo>
                <a:cubicBezTo>
                  <a:pt x="4190911" y="89575"/>
                  <a:pt x="4189534" y="90034"/>
                  <a:pt x="4187698" y="90034"/>
                </a:cubicBezTo>
                <a:lnTo>
                  <a:pt x="4157412" y="90034"/>
                </a:lnTo>
                <a:cubicBezTo>
                  <a:pt x="4184027" y="101965"/>
                  <a:pt x="4197794" y="110225"/>
                  <a:pt x="4198712" y="114814"/>
                </a:cubicBezTo>
                <a:cubicBezTo>
                  <a:pt x="4199629" y="117567"/>
                  <a:pt x="4197335" y="120320"/>
                  <a:pt x="4191828" y="123074"/>
                </a:cubicBezTo>
                <a:cubicBezTo>
                  <a:pt x="4189075" y="123991"/>
                  <a:pt x="4188157" y="129957"/>
                  <a:pt x="4189075" y="140970"/>
                </a:cubicBezTo>
                <a:cubicBezTo>
                  <a:pt x="4189993" y="148312"/>
                  <a:pt x="4186322" y="152901"/>
                  <a:pt x="4178062" y="154737"/>
                </a:cubicBezTo>
                <a:cubicBezTo>
                  <a:pt x="4175308" y="154737"/>
                  <a:pt x="4170261" y="155196"/>
                  <a:pt x="4162919" y="156113"/>
                </a:cubicBezTo>
                <a:cubicBezTo>
                  <a:pt x="4155576" y="157031"/>
                  <a:pt x="4150529" y="157949"/>
                  <a:pt x="4147775" y="158867"/>
                </a:cubicBezTo>
                <a:cubicBezTo>
                  <a:pt x="4138598" y="158867"/>
                  <a:pt x="4134009" y="155196"/>
                  <a:pt x="4134009" y="147853"/>
                </a:cubicBezTo>
                <a:lnTo>
                  <a:pt x="4134009" y="146477"/>
                </a:lnTo>
                <a:lnTo>
                  <a:pt x="4011486" y="146477"/>
                </a:lnTo>
                <a:cubicBezTo>
                  <a:pt x="4012404" y="150148"/>
                  <a:pt x="4010109" y="152901"/>
                  <a:pt x="4004603" y="154737"/>
                </a:cubicBezTo>
                <a:cubicBezTo>
                  <a:pt x="3998178" y="157490"/>
                  <a:pt x="3988083" y="159784"/>
                  <a:pt x="3974316" y="161620"/>
                </a:cubicBezTo>
                <a:cubicBezTo>
                  <a:pt x="3963303" y="162538"/>
                  <a:pt x="3958714" y="157490"/>
                  <a:pt x="3960549" y="146477"/>
                </a:cubicBezTo>
                <a:cubicBezTo>
                  <a:pt x="3962385" y="141888"/>
                  <a:pt x="3963303" y="135922"/>
                  <a:pt x="3963303" y="128580"/>
                </a:cubicBezTo>
                <a:cubicBezTo>
                  <a:pt x="3963303" y="120320"/>
                  <a:pt x="3962385" y="113437"/>
                  <a:pt x="3960549" y="107930"/>
                </a:cubicBezTo>
                <a:cubicBezTo>
                  <a:pt x="3957796" y="99670"/>
                  <a:pt x="3961467" y="96458"/>
                  <a:pt x="3971563" y="98294"/>
                </a:cubicBezTo>
                <a:cubicBezTo>
                  <a:pt x="3977987" y="98294"/>
                  <a:pt x="3992213" y="100129"/>
                  <a:pt x="4014239" y="103800"/>
                </a:cubicBezTo>
                <a:cubicBezTo>
                  <a:pt x="4015157" y="103800"/>
                  <a:pt x="4016075" y="104259"/>
                  <a:pt x="4016993" y="105177"/>
                </a:cubicBezTo>
                <a:cubicBezTo>
                  <a:pt x="4017910" y="105177"/>
                  <a:pt x="4018369" y="105636"/>
                  <a:pt x="4018369" y="106554"/>
                </a:cubicBezTo>
                <a:lnTo>
                  <a:pt x="4129879" y="106554"/>
                </a:lnTo>
                <a:cubicBezTo>
                  <a:pt x="4133550" y="99211"/>
                  <a:pt x="4137680" y="93705"/>
                  <a:pt x="4142269" y="90034"/>
                </a:cubicBezTo>
                <a:lnTo>
                  <a:pt x="4008733" y="90034"/>
                </a:lnTo>
                <a:cubicBezTo>
                  <a:pt x="4008733" y="90951"/>
                  <a:pt x="4008274" y="92328"/>
                  <a:pt x="4007356" y="94164"/>
                </a:cubicBezTo>
                <a:cubicBezTo>
                  <a:pt x="4004603" y="100588"/>
                  <a:pt x="3999555" y="101965"/>
                  <a:pt x="3992213" y="98294"/>
                </a:cubicBezTo>
                <a:cubicBezTo>
                  <a:pt x="3976610" y="94623"/>
                  <a:pt x="3966056" y="90951"/>
                  <a:pt x="3960549" y="87280"/>
                </a:cubicBezTo>
                <a:cubicBezTo>
                  <a:pt x="3955043" y="84527"/>
                  <a:pt x="3954584" y="80856"/>
                  <a:pt x="3959173" y="76267"/>
                </a:cubicBezTo>
                <a:cubicBezTo>
                  <a:pt x="3961926" y="74432"/>
                  <a:pt x="3963762" y="71678"/>
                  <a:pt x="3964679" y="68007"/>
                </a:cubicBezTo>
                <a:lnTo>
                  <a:pt x="3964679" y="62500"/>
                </a:lnTo>
                <a:cubicBezTo>
                  <a:pt x="3947242" y="62500"/>
                  <a:pt x="3933475" y="63418"/>
                  <a:pt x="3923380" y="65254"/>
                </a:cubicBezTo>
                <a:cubicBezTo>
                  <a:pt x="3920626" y="66172"/>
                  <a:pt x="3918332" y="64795"/>
                  <a:pt x="3916496" y="61124"/>
                </a:cubicBezTo>
                <a:cubicBezTo>
                  <a:pt x="3916496" y="61124"/>
                  <a:pt x="3915579" y="60206"/>
                  <a:pt x="3913743" y="58370"/>
                </a:cubicBezTo>
                <a:cubicBezTo>
                  <a:pt x="3911907" y="55617"/>
                  <a:pt x="3910531" y="53782"/>
                  <a:pt x="3909613" y="52864"/>
                </a:cubicBezTo>
                <a:cubicBezTo>
                  <a:pt x="3908695" y="50111"/>
                  <a:pt x="3908695" y="48734"/>
                  <a:pt x="3909613" y="48734"/>
                </a:cubicBezTo>
                <a:cubicBezTo>
                  <a:pt x="3909613" y="47816"/>
                  <a:pt x="3910531" y="47816"/>
                  <a:pt x="3912366" y="48734"/>
                </a:cubicBezTo>
                <a:cubicBezTo>
                  <a:pt x="3927969" y="50569"/>
                  <a:pt x="3953207" y="51487"/>
                  <a:pt x="3988083" y="51487"/>
                </a:cubicBezTo>
                <a:lnTo>
                  <a:pt x="4062422" y="51487"/>
                </a:lnTo>
                <a:cubicBezTo>
                  <a:pt x="4058751" y="48734"/>
                  <a:pt x="4055998" y="43686"/>
                  <a:pt x="4054162" y="36344"/>
                </a:cubicBezTo>
                <a:cubicBezTo>
                  <a:pt x="4054162" y="28084"/>
                  <a:pt x="4050032" y="19824"/>
                  <a:pt x="4041772" y="11564"/>
                </a:cubicBezTo>
                <a:cubicBezTo>
                  <a:pt x="4039937" y="9729"/>
                  <a:pt x="4039478" y="7893"/>
                  <a:pt x="4040396" y="6057"/>
                </a:cubicBezTo>
                <a:cubicBezTo>
                  <a:pt x="4041313" y="5140"/>
                  <a:pt x="4043149" y="4681"/>
                  <a:pt x="4045902" y="4681"/>
                </a:cubicBezTo>
                <a:cubicBezTo>
                  <a:pt x="4052786" y="4222"/>
                  <a:pt x="4059038" y="4193"/>
                  <a:pt x="4064659" y="4595"/>
                </a:cubicBezTo>
                <a:close/>
                <a:moveTo>
                  <a:pt x="2579871" y="4337"/>
                </a:moveTo>
                <a:cubicBezTo>
                  <a:pt x="2581707" y="4107"/>
                  <a:pt x="2584001" y="4222"/>
                  <a:pt x="2586754" y="4681"/>
                </a:cubicBezTo>
                <a:cubicBezTo>
                  <a:pt x="2596850" y="5599"/>
                  <a:pt x="2609699" y="8352"/>
                  <a:pt x="2625301" y="12941"/>
                </a:cubicBezTo>
                <a:cubicBezTo>
                  <a:pt x="2632643" y="14776"/>
                  <a:pt x="2634020" y="18447"/>
                  <a:pt x="2629431" y="23954"/>
                </a:cubicBezTo>
                <a:cubicBezTo>
                  <a:pt x="2626677" y="26707"/>
                  <a:pt x="2625301" y="30837"/>
                  <a:pt x="2625301" y="36344"/>
                </a:cubicBezTo>
                <a:lnTo>
                  <a:pt x="2625301" y="51487"/>
                </a:lnTo>
                <a:lnTo>
                  <a:pt x="2685874" y="51487"/>
                </a:lnTo>
                <a:lnTo>
                  <a:pt x="2685874" y="47357"/>
                </a:lnTo>
                <a:cubicBezTo>
                  <a:pt x="2685874" y="33591"/>
                  <a:pt x="2684956" y="23495"/>
                  <a:pt x="2683120" y="17071"/>
                </a:cubicBezTo>
                <a:cubicBezTo>
                  <a:pt x="2681285" y="6975"/>
                  <a:pt x="2684956" y="2845"/>
                  <a:pt x="2694134" y="4681"/>
                </a:cubicBezTo>
                <a:cubicBezTo>
                  <a:pt x="2697805" y="5599"/>
                  <a:pt x="2703312" y="6516"/>
                  <a:pt x="2710654" y="7434"/>
                </a:cubicBezTo>
                <a:cubicBezTo>
                  <a:pt x="2723502" y="10187"/>
                  <a:pt x="2732221" y="12023"/>
                  <a:pt x="2736810" y="12941"/>
                </a:cubicBezTo>
                <a:cubicBezTo>
                  <a:pt x="2745988" y="17530"/>
                  <a:pt x="2746906" y="22577"/>
                  <a:pt x="2739563" y="28084"/>
                </a:cubicBezTo>
                <a:cubicBezTo>
                  <a:pt x="2734975" y="29920"/>
                  <a:pt x="2732680" y="34049"/>
                  <a:pt x="2732680" y="40474"/>
                </a:cubicBezTo>
                <a:lnTo>
                  <a:pt x="2732680" y="51487"/>
                </a:lnTo>
                <a:lnTo>
                  <a:pt x="2740940" y="51487"/>
                </a:lnTo>
                <a:cubicBezTo>
                  <a:pt x="2756542" y="29461"/>
                  <a:pt x="2766638" y="18447"/>
                  <a:pt x="2771227" y="18447"/>
                </a:cubicBezTo>
                <a:cubicBezTo>
                  <a:pt x="2782240" y="22118"/>
                  <a:pt x="2797383" y="33591"/>
                  <a:pt x="2816656" y="52864"/>
                </a:cubicBezTo>
                <a:cubicBezTo>
                  <a:pt x="2819410" y="56535"/>
                  <a:pt x="2820327" y="59288"/>
                  <a:pt x="2819410" y="61124"/>
                </a:cubicBezTo>
                <a:cubicBezTo>
                  <a:pt x="2819410" y="62959"/>
                  <a:pt x="2817574" y="63877"/>
                  <a:pt x="2813903" y="63877"/>
                </a:cubicBezTo>
                <a:cubicBezTo>
                  <a:pt x="2801054" y="62959"/>
                  <a:pt x="2773980" y="62500"/>
                  <a:pt x="2732680" y="62500"/>
                </a:cubicBezTo>
                <a:cubicBezTo>
                  <a:pt x="2732680" y="67089"/>
                  <a:pt x="2733139" y="73973"/>
                  <a:pt x="2734057" y="83150"/>
                </a:cubicBezTo>
                <a:cubicBezTo>
                  <a:pt x="2734057" y="92328"/>
                  <a:pt x="2734516" y="98753"/>
                  <a:pt x="2735433" y="102424"/>
                </a:cubicBezTo>
                <a:cubicBezTo>
                  <a:pt x="2737269" y="112519"/>
                  <a:pt x="2733139" y="118944"/>
                  <a:pt x="2723044" y="121697"/>
                </a:cubicBezTo>
                <a:cubicBezTo>
                  <a:pt x="2720290" y="123532"/>
                  <a:pt x="2713866" y="125368"/>
                  <a:pt x="2703770" y="127203"/>
                </a:cubicBezTo>
                <a:cubicBezTo>
                  <a:pt x="2701935" y="127203"/>
                  <a:pt x="2700558" y="127203"/>
                  <a:pt x="2699640" y="127203"/>
                </a:cubicBezTo>
                <a:cubicBezTo>
                  <a:pt x="2695969" y="127203"/>
                  <a:pt x="2693216" y="127203"/>
                  <a:pt x="2691380" y="127203"/>
                </a:cubicBezTo>
                <a:cubicBezTo>
                  <a:pt x="2694134" y="129957"/>
                  <a:pt x="2693675" y="132710"/>
                  <a:pt x="2690004" y="135463"/>
                </a:cubicBezTo>
                <a:cubicBezTo>
                  <a:pt x="2685415" y="137299"/>
                  <a:pt x="2683120" y="141888"/>
                  <a:pt x="2683120" y="149230"/>
                </a:cubicBezTo>
                <a:lnTo>
                  <a:pt x="2683120" y="157490"/>
                </a:lnTo>
                <a:lnTo>
                  <a:pt x="2720290" y="157490"/>
                </a:lnTo>
                <a:cubicBezTo>
                  <a:pt x="2725797" y="142806"/>
                  <a:pt x="2731303" y="135463"/>
                  <a:pt x="2736810" y="135463"/>
                </a:cubicBezTo>
                <a:cubicBezTo>
                  <a:pt x="2759755" y="143723"/>
                  <a:pt x="2776733" y="154278"/>
                  <a:pt x="2787747" y="167127"/>
                </a:cubicBezTo>
                <a:cubicBezTo>
                  <a:pt x="2788665" y="169880"/>
                  <a:pt x="2786370" y="172633"/>
                  <a:pt x="2780863" y="175387"/>
                </a:cubicBezTo>
                <a:cubicBezTo>
                  <a:pt x="2778110" y="177222"/>
                  <a:pt x="2776733" y="180434"/>
                  <a:pt x="2776733" y="185023"/>
                </a:cubicBezTo>
                <a:cubicBezTo>
                  <a:pt x="2776733" y="188694"/>
                  <a:pt x="2777192" y="193742"/>
                  <a:pt x="2778110" y="200166"/>
                </a:cubicBezTo>
                <a:cubicBezTo>
                  <a:pt x="2778110" y="206591"/>
                  <a:pt x="2778110" y="211180"/>
                  <a:pt x="2778110" y="213933"/>
                </a:cubicBezTo>
                <a:cubicBezTo>
                  <a:pt x="2779946" y="225864"/>
                  <a:pt x="2776275" y="232747"/>
                  <a:pt x="2767097" y="234583"/>
                </a:cubicBezTo>
                <a:cubicBezTo>
                  <a:pt x="2757919" y="236419"/>
                  <a:pt x="2747823" y="238254"/>
                  <a:pt x="2736810" y="240090"/>
                </a:cubicBezTo>
                <a:cubicBezTo>
                  <a:pt x="2728550" y="241925"/>
                  <a:pt x="2724420" y="238254"/>
                  <a:pt x="2724420" y="229076"/>
                </a:cubicBezTo>
                <a:lnTo>
                  <a:pt x="2724420" y="219440"/>
                </a:lnTo>
                <a:lnTo>
                  <a:pt x="2683120" y="219440"/>
                </a:lnTo>
                <a:lnTo>
                  <a:pt x="2683120" y="253856"/>
                </a:lnTo>
                <a:lnTo>
                  <a:pt x="2760213" y="253856"/>
                </a:lnTo>
                <a:cubicBezTo>
                  <a:pt x="2773062" y="236419"/>
                  <a:pt x="2782240" y="227700"/>
                  <a:pt x="2787747" y="227700"/>
                </a:cubicBezTo>
                <a:cubicBezTo>
                  <a:pt x="2796924" y="228617"/>
                  <a:pt x="2809773" y="237795"/>
                  <a:pt x="2826293" y="255233"/>
                </a:cubicBezTo>
                <a:cubicBezTo>
                  <a:pt x="2829046" y="258904"/>
                  <a:pt x="2829964" y="261657"/>
                  <a:pt x="2829046" y="263493"/>
                </a:cubicBezTo>
                <a:cubicBezTo>
                  <a:pt x="2829046" y="266246"/>
                  <a:pt x="2827211" y="267164"/>
                  <a:pt x="2823540" y="266246"/>
                </a:cubicBezTo>
                <a:cubicBezTo>
                  <a:pt x="2802431" y="264411"/>
                  <a:pt x="2771227" y="263493"/>
                  <a:pt x="2729927" y="263493"/>
                </a:cubicBezTo>
                <a:lnTo>
                  <a:pt x="2683120" y="263493"/>
                </a:lnTo>
                <a:cubicBezTo>
                  <a:pt x="2683120" y="289191"/>
                  <a:pt x="2684038" y="309840"/>
                  <a:pt x="2685874" y="325443"/>
                </a:cubicBezTo>
                <a:cubicBezTo>
                  <a:pt x="2685874" y="331867"/>
                  <a:pt x="2682662" y="336456"/>
                  <a:pt x="2676237" y="339209"/>
                </a:cubicBezTo>
                <a:cubicBezTo>
                  <a:pt x="2663388" y="342880"/>
                  <a:pt x="2650540" y="345634"/>
                  <a:pt x="2637691" y="347469"/>
                </a:cubicBezTo>
                <a:cubicBezTo>
                  <a:pt x="2629431" y="347469"/>
                  <a:pt x="2626219" y="342880"/>
                  <a:pt x="2628054" y="333703"/>
                </a:cubicBezTo>
                <a:cubicBezTo>
                  <a:pt x="2628972" y="327278"/>
                  <a:pt x="2630349" y="303875"/>
                  <a:pt x="2632184" y="263493"/>
                </a:cubicBezTo>
                <a:lnTo>
                  <a:pt x="2564728" y="263493"/>
                </a:lnTo>
                <a:cubicBezTo>
                  <a:pt x="2541783" y="263493"/>
                  <a:pt x="2523887" y="264870"/>
                  <a:pt x="2511038" y="267623"/>
                </a:cubicBezTo>
                <a:cubicBezTo>
                  <a:pt x="2508285" y="268541"/>
                  <a:pt x="2505990" y="267164"/>
                  <a:pt x="2504155" y="263493"/>
                </a:cubicBezTo>
                <a:cubicBezTo>
                  <a:pt x="2503237" y="262575"/>
                  <a:pt x="2501401" y="260281"/>
                  <a:pt x="2498648" y="256610"/>
                </a:cubicBezTo>
                <a:cubicBezTo>
                  <a:pt x="2500484" y="258445"/>
                  <a:pt x="2500025" y="257527"/>
                  <a:pt x="2497271" y="253856"/>
                </a:cubicBezTo>
                <a:cubicBezTo>
                  <a:pt x="2496354" y="252021"/>
                  <a:pt x="2496354" y="250644"/>
                  <a:pt x="2497271" y="249726"/>
                </a:cubicBezTo>
                <a:cubicBezTo>
                  <a:pt x="2497271" y="249726"/>
                  <a:pt x="2498189" y="249726"/>
                  <a:pt x="2500025" y="249726"/>
                </a:cubicBezTo>
                <a:cubicBezTo>
                  <a:pt x="2529393" y="252480"/>
                  <a:pt x="2555091" y="253856"/>
                  <a:pt x="2577118" y="253856"/>
                </a:cubicBezTo>
                <a:lnTo>
                  <a:pt x="2632184" y="253856"/>
                </a:lnTo>
                <a:lnTo>
                  <a:pt x="2632184" y="240090"/>
                </a:lnTo>
                <a:lnTo>
                  <a:pt x="2632184" y="219440"/>
                </a:lnTo>
                <a:lnTo>
                  <a:pt x="2593637" y="219440"/>
                </a:lnTo>
                <a:lnTo>
                  <a:pt x="2593637" y="224946"/>
                </a:lnTo>
                <a:cubicBezTo>
                  <a:pt x="2594555" y="231371"/>
                  <a:pt x="2591802" y="235042"/>
                  <a:pt x="2585377" y="235960"/>
                </a:cubicBezTo>
                <a:cubicBezTo>
                  <a:pt x="2584460" y="235960"/>
                  <a:pt x="2582624" y="236419"/>
                  <a:pt x="2579871" y="237336"/>
                </a:cubicBezTo>
                <a:cubicBezTo>
                  <a:pt x="2569776" y="239172"/>
                  <a:pt x="2561974" y="240549"/>
                  <a:pt x="2556468" y="241466"/>
                </a:cubicBezTo>
                <a:cubicBezTo>
                  <a:pt x="2544537" y="243302"/>
                  <a:pt x="2539948" y="237795"/>
                  <a:pt x="2542701" y="224946"/>
                </a:cubicBezTo>
                <a:cubicBezTo>
                  <a:pt x="2543619" y="222193"/>
                  <a:pt x="2544078" y="211639"/>
                  <a:pt x="2544078" y="193283"/>
                </a:cubicBezTo>
                <a:lnTo>
                  <a:pt x="2544078" y="185023"/>
                </a:lnTo>
                <a:cubicBezTo>
                  <a:pt x="2544078" y="164832"/>
                  <a:pt x="2543619" y="153360"/>
                  <a:pt x="2542701" y="150607"/>
                </a:cubicBezTo>
                <a:cubicBezTo>
                  <a:pt x="2541783" y="145100"/>
                  <a:pt x="2542242" y="141429"/>
                  <a:pt x="2544078" y="139593"/>
                </a:cubicBezTo>
                <a:cubicBezTo>
                  <a:pt x="2544996" y="137758"/>
                  <a:pt x="2548208" y="137758"/>
                  <a:pt x="2553714" y="139593"/>
                </a:cubicBezTo>
                <a:cubicBezTo>
                  <a:pt x="2574823" y="146018"/>
                  <a:pt x="2588590" y="150607"/>
                  <a:pt x="2595014" y="153360"/>
                </a:cubicBezTo>
                <a:cubicBezTo>
                  <a:pt x="2596850" y="153360"/>
                  <a:pt x="2598226" y="154278"/>
                  <a:pt x="2599144" y="156113"/>
                </a:cubicBezTo>
                <a:cubicBezTo>
                  <a:pt x="2600062" y="157031"/>
                  <a:pt x="2600521" y="157490"/>
                  <a:pt x="2600521" y="157490"/>
                </a:cubicBezTo>
                <a:lnTo>
                  <a:pt x="2632184" y="157490"/>
                </a:lnTo>
                <a:cubicBezTo>
                  <a:pt x="2632184" y="154737"/>
                  <a:pt x="2631725" y="150607"/>
                  <a:pt x="2630807" y="145100"/>
                </a:cubicBezTo>
                <a:cubicBezTo>
                  <a:pt x="2629890" y="135922"/>
                  <a:pt x="2629431" y="130416"/>
                  <a:pt x="2629431" y="128580"/>
                </a:cubicBezTo>
                <a:cubicBezTo>
                  <a:pt x="2626677" y="118485"/>
                  <a:pt x="2630349" y="114355"/>
                  <a:pt x="2640444" y="116190"/>
                </a:cubicBezTo>
                <a:cubicBezTo>
                  <a:pt x="2662470" y="118944"/>
                  <a:pt x="2677155" y="121697"/>
                  <a:pt x="2684497" y="124450"/>
                </a:cubicBezTo>
                <a:cubicBezTo>
                  <a:pt x="2683579" y="121697"/>
                  <a:pt x="2683579" y="118026"/>
                  <a:pt x="2684497" y="113437"/>
                </a:cubicBezTo>
                <a:cubicBezTo>
                  <a:pt x="2684497" y="111601"/>
                  <a:pt x="2684497" y="110225"/>
                  <a:pt x="2684497" y="109307"/>
                </a:cubicBezTo>
                <a:lnTo>
                  <a:pt x="2625301" y="109307"/>
                </a:lnTo>
                <a:lnTo>
                  <a:pt x="2625301" y="116190"/>
                </a:lnTo>
                <a:cubicBezTo>
                  <a:pt x="2625301" y="120779"/>
                  <a:pt x="2622547" y="124450"/>
                  <a:pt x="2617041" y="127203"/>
                </a:cubicBezTo>
                <a:cubicBezTo>
                  <a:pt x="2616123" y="127203"/>
                  <a:pt x="2615205" y="127203"/>
                  <a:pt x="2614287" y="127203"/>
                </a:cubicBezTo>
                <a:cubicBezTo>
                  <a:pt x="2602356" y="129957"/>
                  <a:pt x="2594096" y="131333"/>
                  <a:pt x="2589507" y="131333"/>
                </a:cubicBezTo>
                <a:cubicBezTo>
                  <a:pt x="2577577" y="133169"/>
                  <a:pt x="2572988" y="128121"/>
                  <a:pt x="2575741" y="116190"/>
                </a:cubicBezTo>
                <a:cubicBezTo>
                  <a:pt x="2576659" y="112519"/>
                  <a:pt x="2577118" y="102882"/>
                  <a:pt x="2577118" y="87280"/>
                </a:cubicBezTo>
                <a:lnTo>
                  <a:pt x="2577118" y="62500"/>
                </a:lnTo>
                <a:lnTo>
                  <a:pt x="2561974" y="62500"/>
                </a:lnTo>
                <a:cubicBezTo>
                  <a:pt x="2540866" y="62500"/>
                  <a:pt x="2526640" y="63418"/>
                  <a:pt x="2519298" y="65254"/>
                </a:cubicBezTo>
                <a:cubicBezTo>
                  <a:pt x="2516544" y="66172"/>
                  <a:pt x="2513791" y="64795"/>
                  <a:pt x="2511038" y="61124"/>
                </a:cubicBezTo>
                <a:cubicBezTo>
                  <a:pt x="2510120" y="58370"/>
                  <a:pt x="2508285" y="55158"/>
                  <a:pt x="2505531" y="51487"/>
                </a:cubicBezTo>
                <a:cubicBezTo>
                  <a:pt x="2502778" y="48734"/>
                  <a:pt x="2503696" y="47816"/>
                  <a:pt x="2508285" y="48734"/>
                </a:cubicBezTo>
                <a:cubicBezTo>
                  <a:pt x="2525722" y="50569"/>
                  <a:pt x="2544996" y="51487"/>
                  <a:pt x="2566104" y="51487"/>
                </a:cubicBezTo>
                <a:lnTo>
                  <a:pt x="2577118" y="51487"/>
                </a:lnTo>
                <a:lnTo>
                  <a:pt x="2577118" y="48734"/>
                </a:lnTo>
                <a:cubicBezTo>
                  <a:pt x="2577118" y="30378"/>
                  <a:pt x="2576659" y="18906"/>
                  <a:pt x="2575741" y="14317"/>
                </a:cubicBezTo>
                <a:cubicBezTo>
                  <a:pt x="2574823" y="9729"/>
                  <a:pt x="2574823" y="6975"/>
                  <a:pt x="2575741" y="6057"/>
                </a:cubicBezTo>
                <a:cubicBezTo>
                  <a:pt x="2576659" y="5140"/>
                  <a:pt x="2578036" y="4566"/>
                  <a:pt x="2579871" y="4337"/>
                </a:cubicBezTo>
                <a:close/>
                <a:moveTo>
                  <a:pt x="495831" y="3304"/>
                </a:moveTo>
                <a:cubicBezTo>
                  <a:pt x="525200" y="9729"/>
                  <a:pt x="545390" y="14776"/>
                  <a:pt x="556404" y="18447"/>
                </a:cubicBezTo>
                <a:cubicBezTo>
                  <a:pt x="560075" y="20283"/>
                  <a:pt x="561910" y="23036"/>
                  <a:pt x="561910" y="26707"/>
                </a:cubicBezTo>
                <a:cubicBezTo>
                  <a:pt x="560993" y="30378"/>
                  <a:pt x="558698" y="32673"/>
                  <a:pt x="555027" y="33591"/>
                </a:cubicBezTo>
                <a:cubicBezTo>
                  <a:pt x="554109" y="33591"/>
                  <a:pt x="553192" y="34049"/>
                  <a:pt x="552274" y="34967"/>
                </a:cubicBezTo>
                <a:cubicBezTo>
                  <a:pt x="546767" y="36803"/>
                  <a:pt x="542637" y="40933"/>
                  <a:pt x="539884" y="47357"/>
                </a:cubicBezTo>
                <a:cubicBezTo>
                  <a:pt x="538966" y="49193"/>
                  <a:pt x="537589" y="52405"/>
                  <a:pt x="535754" y="56994"/>
                </a:cubicBezTo>
                <a:cubicBezTo>
                  <a:pt x="533001" y="61583"/>
                  <a:pt x="531165" y="65254"/>
                  <a:pt x="530247" y="68007"/>
                </a:cubicBezTo>
                <a:lnTo>
                  <a:pt x="619730" y="68007"/>
                </a:lnTo>
                <a:cubicBezTo>
                  <a:pt x="634415" y="45063"/>
                  <a:pt x="643592" y="33591"/>
                  <a:pt x="647263" y="33591"/>
                </a:cubicBezTo>
                <a:cubicBezTo>
                  <a:pt x="663783" y="40015"/>
                  <a:pt x="679844" y="51946"/>
                  <a:pt x="695447" y="69384"/>
                </a:cubicBezTo>
                <a:cubicBezTo>
                  <a:pt x="698200" y="72137"/>
                  <a:pt x="699118" y="74432"/>
                  <a:pt x="698200" y="76267"/>
                </a:cubicBezTo>
                <a:cubicBezTo>
                  <a:pt x="698200" y="79020"/>
                  <a:pt x="696364" y="80397"/>
                  <a:pt x="692693" y="80397"/>
                </a:cubicBezTo>
                <a:cubicBezTo>
                  <a:pt x="672502" y="79479"/>
                  <a:pt x="641298" y="79020"/>
                  <a:pt x="599080" y="79020"/>
                </a:cubicBezTo>
                <a:lnTo>
                  <a:pt x="524741" y="79020"/>
                </a:lnTo>
                <a:cubicBezTo>
                  <a:pt x="516481" y="98294"/>
                  <a:pt x="506844" y="115272"/>
                  <a:pt x="495831" y="129957"/>
                </a:cubicBezTo>
                <a:lnTo>
                  <a:pt x="578430" y="129957"/>
                </a:lnTo>
                <a:cubicBezTo>
                  <a:pt x="586690" y="117108"/>
                  <a:pt x="592656" y="110225"/>
                  <a:pt x="596327" y="109307"/>
                </a:cubicBezTo>
                <a:cubicBezTo>
                  <a:pt x="619271" y="117567"/>
                  <a:pt x="637627" y="128580"/>
                  <a:pt x="651393" y="142347"/>
                </a:cubicBezTo>
                <a:cubicBezTo>
                  <a:pt x="651393" y="146018"/>
                  <a:pt x="649099" y="149689"/>
                  <a:pt x="644510" y="153360"/>
                </a:cubicBezTo>
                <a:cubicBezTo>
                  <a:pt x="640839" y="155196"/>
                  <a:pt x="639003" y="158867"/>
                  <a:pt x="639003" y="164373"/>
                </a:cubicBezTo>
                <a:lnTo>
                  <a:pt x="639003" y="304793"/>
                </a:lnTo>
                <a:cubicBezTo>
                  <a:pt x="639921" y="320395"/>
                  <a:pt x="631661" y="330949"/>
                  <a:pt x="614224" y="336456"/>
                </a:cubicBezTo>
                <a:cubicBezTo>
                  <a:pt x="605046" y="341045"/>
                  <a:pt x="594033" y="344257"/>
                  <a:pt x="581184" y="346092"/>
                </a:cubicBezTo>
                <a:cubicBezTo>
                  <a:pt x="569253" y="348846"/>
                  <a:pt x="563746" y="346551"/>
                  <a:pt x="564664" y="339209"/>
                </a:cubicBezTo>
                <a:cubicBezTo>
                  <a:pt x="562828" y="325443"/>
                  <a:pt x="553650" y="314888"/>
                  <a:pt x="537130" y="307546"/>
                </a:cubicBezTo>
                <a:cubicBezTo>
                  <a:pt x="532542" y="305710"/>
                  <a:pt x="530247" y="303416"/>
                  <a:pt x="530247" y="300663"/>
                </a:cubicBezTo>
                <a:cubicBezTo>
                  <a:pt x="530247" y="299745"/>
                  <a:pt x="533459" y="299286"/>
                  <a:pt x="539884" y="299286"/>
                </a:cubicBezTo>
                <a:cubicBezTo>
                  <a:pt x="540802" y="299286"/>
                  <a:pt x="542637" y="299286"/>
                  <a:pt x="545390" y="299286"/>
                </a:cubicBezTo>
                <a:cubicBezTo>
                  <a:pt x="554568" y="301122"/>
                  <a:pt x="562828" y="302039"/>
                  <a:pt x="570170" y="302039"/>
                </a:cubicBezTo>
                <a:cubicBezTo>
                  <a:pt x="579348" y="302957"/>
                  <a:pt x="583937" y="297451"/>
                  <a:pt x="583937" y="285519"/>
                </a:cubicBezTo>
                <a:lnTo>
                  <a:pt x="583937" y="244220"/>
                </a:lnTo>
                <a:lnTo>
                  <a:pt x="501338" y="244220"/>
                </a:lnTo>
                <a:lnTo>
                  <a:pt x="501338" y="324066"/>
                </a:lnTo>
                <a:cubicBezTo>
                  <a:pt x="502255" y="333244"/>
                  <a:pt x="498584" y="338750"/>
                  <a:pt x="490324" y="340586"/>
                </a:cubicBezTo>
                <a:cubicBezTo>
                  <a:pt x="479311" y="343339"/>
                  <a:pt x="467380" y="344716"/>
                  <a:pt x="454531" y="344716"/>
                </a:cubicBezTo>
                <a:cubicBezTo>
                  <a:pt x="446271" y="345634"/>
                  <a:pt x="443059" y="341504"/>
                  <a:pt x="444894" y="332326"/>
                </a:cubicBezTo>
                <a:cubicBezTo>
                  <a:pt x="448565" y="316724"/>
                  <a:pt x="450401" y="291485"/>
                  <a:pt x="450401" y="256610"/>
                </a:cubicBezTo>
                <a:lnTo>
                  <a:pt x="450401" y="185023"/>
                </a:lnTo>
                <a:cubicBezTo>
                  <a:pt x="426539" y="205214"/>
                  <a:pt x="399465" y="222193"/>
                  <a:pt x="369178" y="235960"/>
                </a:cubicBezTo>
                <a:cubicBezTo>
                  <a:pt x="365507" y="237795"/>
                  <a:pt x="362754" y="237336"/>
                  <a:pt x="360918" y="234583"/>
                </a:cubicBezTo>
                <a:cubicBezTo>
                  <a:pt x="360000" y="231830"/>
                  <a:pt x="360918" y="229076"/>
                  <a:pt x="363671" y="226323"/>
                </a:cubicBezTo>
                <a:cubicBezTo>
                  <a:pt x="410478" y="185023"/>
                  <a:pt x="443977" y="135922"/>
                  <a:pt x="464168" y="79020"/>
                </a:cubicBezTo>
                <a:lnTo>
                  <a:pt x="424244" y="79020"/>
                </a:lnTo>
                <a:cubicBezTo>
                  <a:pt x="403136" y="79020"/>
                  <a:pt x="387075" y="80397"/>
                  <a:pt x="376061" y="83150"/>
                </a:cubicBezTo>
                <a:cubicBezTo>
                  <a:pt x="374226" y="83150"/>
                  <a:pt x="371931" y="82233"/>
                  <a:pt x="369178" y="80397"/>
                </a:cubicBezTo>
                <a:cubicBezTo>
                  <a:pt x="368260" y="78562"/>
                  <a:pt x="366884" y="76726"/>
                  <a:pt x="365048" y="74890"/>
                </a:cubicBezTo>
                <a:cubicBezTo>
                  <a:pt x="363213" y="72137"/>
                  <a:pt x="361836" y="70302"/>
                  <a:pt x="360918" y="69384"/>
                </a:cubicBezTo>
                <a:cubicBezTo>
                  <a:pt x="360000" y="67548"/>
                  <a:pt x="360000" y="66172"/>
                  <a:pt x="360918" y="65254"/>
                </a:cubicBezTo>
                <a:cubicBezTo>
                  <a:pt x="360918" y="65254"/>
                  <a:pt x="361836" y="65254"/>
                  <a:pt x="363671" y="65254"/>
                </a:cubicBezTo>
                <a:cubicBezTo>
                  <a:pt x="382027" y="67089"/>
                  <a:pt x="406348" y="68007"/>
                  <a:pt x="436634" y="68007"/>
                </a:cubicBezTo>
                <a:lnTo>
                  <a:pt x="468298" y="68007"/>
                </a:lnTo>
                <a:cubicBezTo>
                  <a:pt x="476557" y="44145"/>
                  <a:pt x="481605" y="25331"/>
                  <a:pt x="483441" y="11564"/>
                </a:cubicBezTo>
                <a:cubicBezTo>
                  <a:pt x="484359" y="4222"/>
                  <a:pt x="488489" y="1469"/>
                  <a:pt x="495831" y="3304"/>
                </a:cubicBezTo>
                <a:close/>
                <a:moveTo>
                  <a:pt x="5176544" y="3046"/>
                </a:moveTo>
                <a:cubicBezTo>
                  <a:pt x="5178266" y="2759"/>
                  <a:pt x="5180388" y="2845"/>
                  <a:pt x="5182912" y="3304"/>
                </a:cubicBezTo>
                <a:cubicBezTo>
                  <a:pt x="5195760" y="5140"/>
                  <a:pt x="5210904" y="8352"/>
                  <a:pt x="5228342" y="12941"/>
                </a:cubicBezTo>
                <a:cubicBezTo>
                  <a:pt x="5237520" y="14776"/>
                  <a:pt x="5238436" y="20283"/>
                  <a:pt x="5231094" y="29461"/>
                </a:cubicBezTo>
                <a:cubicBezTo>
                  <a:pt x="5227424" y="31296"/>
                  <a:pt x="5225588" y="37262"/>
                  <a:pt x="5225588" y="47357"/>
                </a:cubicBezTo>
                <a:lnTo>
                  <a:pt x="5225588" y="106554"/>
                </a:lnTo>
                <a:lnTo>
                  <a:pt x="5239354" y="106554"/>
                </a:lnTo>
                <a:cubicBezTo>
                  <a:pt x="5249450" y="91869"/>
                  <a:pt x="5257710" y="84527"/>
                  <a:pt x="5264134" y="84527"/>
                </a:cubicBezTo>
                <a:cubicBezTo>
                  <a:pt x="5280654" y="88198"/>
                  <a:pt x="5294880" y="97376"/>
                  <a:pt x="5306811" y="112060"/>
                </a:cubicBezTo>
                <a:cubicBezTo>
                  <a:pt x="5313236" y="117567"/>
                  <a:pt x="5312318" y="122615"/>
                  <a:pt x="5304058" y="127203"/>
                </a:cubicBezTo>
                <a:cubicBezTo>
                  <a:pt x="5300386" y="130875"/>
                  <a:pt x="5298551" y="134546"/>
                  <a:pt x="5298551" y="138217"/>
                </a:cubicBezTo>
                <a:cubicBezTo>
                  <a:pt x="5294880" y="205214"/>
                  <a:pt x="5291209" y="255233"/>
                  <a:pt x="5287538" y="288273"/>
                </a:cubicBezTo>
                <a:cubicBezTo>
                  <a:pt x="5285702" y="313053"/>
                  <a:pt x="5266429" y="329573"/>
                  <a:pt x="5229718" y="337833"/>
                </a:cubicBezTo>
                <a:cubicBezTo>
                  <a:pt x="5217787" y="341504"/>
                  <a:pt x="5211822" y="338750"/>
                  <a:pt x="5211822" y="329573"/>
                </a:cubicBezTo>
                <a:cubicBezTo>
                  <a:pt x="5208150" y="313053"/>
                  <a:pt x="5198514" y="302957"/>
                  <a:pt x="5182912" y="299286"/>
                </a:cubicBezTo>
                <a:cubicBezTo>
                  <a:pt x="5177405" y="298368"/>
                  <a:pt x="5175570" y="296533"/>
                  <a:pt x="5177405" y="293779"/>
                </a:cubicBezTo>
                <a:cubicBezTo>
                  <a:pt x="5177405" y="291026"/>
                  <a:pt x="5180158" y="290108"/>
                  <a:pt x="5185665" y="291026"/>
                </a:cubicBezTo>
                <a:cubicBezTo>
                  <a:pt x="5217787" y="294697"/>
                  <a:pt x="5234306" y="286896"/>
                  <a:pt x="5235224" y="267623"/>
                </a:cubicBezTo>
                <a:cubicBezTo>
                  <a:pt x="5240732" y="215310"/>
                  <a:pt x="5243944" y="165291"/>
                  <a:pt x="5244862" y="117567"/>
                </a:cubicBezTo>
                <a:lnTo>
                  <a:pt x="5225588" y="117567"/>
                </a:lnTo>
                <a:cubicBezTo>
                  <a:pt x="5229260" y="240549"/>
                  <a:pt x="5178323" y="314429"/>
                  <a:pt x="5072778" y="339209"/>
                </a:cubicBezTo>
                <a:cubicBezTo>
                  <a:pt x="5066354" y="341045"/>
                  <a:pt x="5062684" y="340586"/>
                  <a:pt x="5061766" y="337833"/>
                </a:cubicBezTo>
                <a:cubicBezTo>
                  <a:pt x="5060848" y="335079"/>
                  <a:pt x="5063142" y="331867"/>
                  <a:pt x="5068649" y="328196"/>
                </a:cubicBezTo>
                <a:cubicBezTo>
                  <a:pt x="5092510" y="313512"/>
                  <a:pt x="5111784" y="297909"/>
                  <a:pt x="5126468" y="281389"/>
                </a:cubicBezTo>
                <a:cubicBezTo>
                  <a:pt x="5112702" y="283225"/>
                  <a:pt x="5104900" y="277259"/>
                  <a:pt x="5103066" y="263493"/>
                </a:cubicBezTo>
                <a:cubicBezTo>
                  <a:pt x="5102148" y="260740"/>
                  <a:pt x="5101688" y="257986"/>
                  <a:pt x="5101688" y="255233"/>
                </a:cubicBezTo>
                <a:cubicBezTo>
                  <a:pt x="5054882" y="271753"/>
                  <a:pt x="5024596" y="284143"/>
                  <a:pt x="5010829" y="292403"/>
                </a:cubicBezTo>
                <a:cubicBezTo>
                  <a:pt x="5000734" y="297909"/>
                  <a:pt x="4994309" y="297451"/>
                  <a:pt x="4991556" y="291026"/>
                </a:cubicBezTo>
                <a:cubicBezTo>
                  <a:pt x="4990638" y="287355"/>
                  <a:pt x="4988802" y="282307"/>
                  <a:pt x="4986049" y="275883"/>
                </a:cubicBezTo>
                <a:cubicBezTo>
                  <a:pt x="4982378" y="264870"/>
                  <a:pt x="4979624" y="256610"/>
                  <a:pt x="4977789" y="251103"/>
                </a:cubicBezTo>
                <a:cubicBezTo>
                  <a:pt x="4976871" y="250185"/>
                  <a:pt x="4976871" y="248808"/>
                  <a:pt x="4977789" y="246973"/>
                </a:cubicBezTo>
                <a:cubicBezTo>
                  <a:pt x="4977789" y="246055"/>
                  <a:pt x="4977789" y="245137"/>
                  <a:pt x="4977789" y="244220"/>
                </a:cubicBezTo>
                <a:cubicBezTo>
                  <a:pt x="4977789" y="242384"/>
                  <a:pt x="4980542" y="240549"/>
                  <a:pt x="4986049" y="238713"/>
                </a:cubicBezTo>
                <a:cubicBezTo>
                  <a:pt x="4997062" y="235960"/>
                  <a:pt x="5004864" y="229994"/>
                  <a:pt x="5009452" y="220816"/>
                </a:cubicBezTo>
                <a:cubicBezTo>
                  <a:pt x="5020466" y="201543"/>
                  <a:pt x="5028267" y="175845"/>
                  <a:pt x="5032856" y="143723"/>
                </a:cubicBezTo>
                <a:lnTo>
                  <a:pt x="5013582" y="143723"/>
                </a:lnTo>
                <a:cubicBezTo>
                  <a:pt x="5008994" y="143723"/>
                  <a:pt x="5002110" y="144641"/>
                  <a:pt x="4992932" y="146477"/>
                </a:cubicBezTo>
                <a:cubicBezTo>
                  <a:pt x="4991097" y="146477"/>
                  <a:pt x="4989261" y="145559"/>
                  <a:pt x="4987426" y="143723"/>
                </a:cubicBezTo>
                <a:cubicBezTo>
                  <a:pt x="4984672" y="140970"/>
                  <a:pt x="4981919" y="138217"/>
                  <a:pt x="4979166" y="135463"/>
                </a:cubicBezTo>
                <a:cubicBezTo>
                  <a:pt x="4978248" y="133628"/>
                  <a:pt x="4978248" y="132251"/>
                  <a:pt x="4979166" y="131333"/>
                </a:cubicBezTo>
                <a:cubicBezTo>
                  <a:pt x="4979166" y="131333"/>
                  <a:pt x="4980084" y="131333"/>
                  <a:pt x="4981919" y="131333"/>
                </a:cubicBezTo>
                <a:cubicBezTo>
                  <a:pt x="4996604" y="133169"/>
                  <a:pt x="5009452" y="134087"/>
                  <a:pt x="5020466" y="134087"/>
                </a:cubicBezTo>
                <a:lnTo>
                  <a:pt x="5096182" y="134087"/>
                </a:lnTo>
                <a:cubicBezTo>
                  <a:pt x="5104442" y="116649"/>
                  <a:pt x="5111325" y="107012"/>
                  <a:pt x="5116832" y="105177"/>
                </a:cubicBezTo>
                <a:cubicBezTo>
                  <a:pt x="5122338" y="105177"/>
                  <a:pt x="5131057" y="109307"/>
                  <a:pt x="5142988" y="117567"/>
                </a:cubicBezTo>
                <a:cubicBezTo>
                  <a:pt x="5142988" y="116649"/>
                  <a:pt x="5142070" y="115272"/>
                  <a:pt x="5140235" y="113437"/>
                </a:cubicBezTo>
                <a:cubicBezTo>
                  <a:pt x="5139317" y="111601"/>
                  <a:pt x="5138400" y="110225"/>
                  <a:pt x="5137482" y="109307"/>
                </a:cubicBezTo>
                <a:cubicBezTo>
                  <a:pt x="5136564" y="107471"/>
                  <a:pt x="5136564" y="106554"/>
                  <a:pt x="5137482" y="106554"/>
                </a:cubicBezTo>
                <a:cubicBezTo>
                  <a:pt x="5137482" y="105636"/>
                  <a:pt x="5138400" y="105177"/>
                  <a:pt x="5140235" y="105177"/>
                </a:cubicBezTo>
                <a:cubicBezTo>
                  <a:pt x="5147577" y="106095"/>
                  <a:pt x="5159050" y="106554"/>
                  <a:pt x="5174652" y="106554"/>
                </a:cubicBezTo>
                <a:lnTo>
                  <a:pt x="5174652" y="77644"/>
                </a:lnTo>
                <a:cubicBezTo>
                  <a:pt x="5174652" y="67548"/>
                  <a:pt x="5173734" y="48734"/>
                  <a:pt x="5171898" y="21201"/>
                </a:cubicBezTo>
                <a:cubicBezTo>
                  <a:pt x="5171898" y="22118"/>
                  <a:pt x="5171898" y="20283"/>
                  <a:pt x="5171898" y="15694"/>
                </a:cubicBezTo>
                <a:cubicBezTo>
                  <a:pt x="5169834" y="8122"/>
                  <a:pt x="5171382" y="3906"/>
                  <a:pt x="5176544" y="3046"/>
                </a:cubicBezTo>
                <a:close/>
                <a:moveTo>
                  <a:pt x="3371795" y="2960"/>
                </a:moveTo>
                <a:cubicBezTo>
                  <a:pt x="3373401" y="2730"/>
                  <a:pt x="3375580" y="2845"/>
                  <a:pt x="3378334" y="3304"/>
                </a:cubicBezTo>
                <a:cubicBezTo>
                  <a:pt x="3393018" y="4222"/>
                  <a:pt x="3411374" y="7434"/>
                  <a:pt x="3433400" y="12941"/>
                </a:cubicBezTo>
                <a:cubicBezTo>
                  <a:pt x="3437989" y="13858"/>
                  <a:pt x="3440742" y="16153"/>
                  <a:pt x="3441660" y="19824"/>
                </a:cubicBezTo>
                <a:cubicBezTo>
                  <a:pt x="3441660" y="23495"/>
                  <a:pt x="3439824" y="26707"/>
                  <a:pt x="3436153" y="29461"/>
                </a:cubicBezTo>
                <a:cubicBezTo>
                  <a:pt x="3431565" y="32214"/>
                  <a:pt x="3429270" y="35885"/>
                  <a:pt x="3429270" y="40474"/>
                </a:cubicBezTo>
                <a:lnTo>
                  <a:pt x="3429270" y="96917"/>
                </a:lnTo>
                <a:lnTo>
                  <a:pt x="3454050" y="96917"/>
                </a:lnTo>
                <a:cubicBezTo>
                  <a:pt x="3469652" y="74890"/>
                  <a:pt x="3480207" y="63418"/>
                  <a:pt x="3485713" y="62500"/>
                </a:cubicBezTo>
                <a:cubicBezTo>
                  <a:pt x="3500398" y="68007"/>
                  <a:pt x="3516917" y="79479"/>
                  <a:pt x="3535273" y="96917"/>
                </a:cubicBezTo>
                <a:cubicBezTo>
                  <a:pt x="3538026" y="104259"/>
                  <a:pt x="3536650" y="108389"/>
                  <a:pt x="3531143" y="109307"/>
                </a:cubicBezTo>
                <a:cubicBezTo>
                  <a:pt x="3499939" y="108389"/>
                  <a:pt x="3468276" y="107930"/>
                  <a:pt x="3436153" y="107930"/>
                </a:cubicBezTo>
                <a:lnTo>
                  <a:pt x="3429270" y="107930"/>
                </a:lnTo>
                <a:lnTo>
                  <a:pt x="3429270" y="172633"/>
                </a:lnTo>
                <a:cubicBezTo>
                  <a:pt x="3429270" y="212098"/>
                  <a:pt x="3430188" y="252938"/>
                  <a:pt x="3432023" y="295156"/>
                </a:cubicBezTo>
                <a:cubicBezTo>
                  <a:pt x="3433859" y="313512"/>
                  <a:pt x="3429270" y="325443"/>
                  <a:pt x="3418257" y="330949"/>
                </a:cubicBezTo>
                <a:cubicBezTo>
                  <a:pt x="3400819" y="339209"/>
                  <a:pt x="3385217" y="344257"/>
                  <a:pt x="3371450" y="346092"/>
                </a:cubicBezTo>
                <a:cubicBezTo>
                  <a:pt x="3359519" y="348846"/>
                  <a:pt x="3352636" y="346092"/>
                  <a:pt x="3350801" y="337833"/>
                </a:cubicBezTo>
                <a:cubicBezTo>
                  <a:pt x="3348047" y="317642"/>
                  <a:pt x="3332904" y="304793"/>
                  <a:pt x="3305371" y="299286"/>
                </a:cubicBezTo>
                <a:cubicBezTo>
                  <a:pt x="3296193" y="298368"/>
                  <a:pt x="3292522" y="296074"/>
                  <a:pt x="3294357" y="292403"/>
                </a:cubicBezTo>
                <a:cubicBezTo>
                  <a:pt x="3293440" y="287814"/>
                  <a:pt x="3297570" y="286437"/>
                  <a:pt x="3306747" y="288273"/>
                </a:cubicBezTo>
                <a:cubicBezTo>
                  <a:pt x="3323267" y="290108"/>
                  <a:pt x="3335657" y="291026"/>
                  <a:pt x="3343917" y="291026"/>
                </a:cubicBezTo>
                <a:cubicBezTo>
                  <a:pt x="3364108" y="291944"/>
                  <a:pt x="3373745" y="282307"/>
                  <a:pt x="3372827" y="262116"/>
                </a:cubicBezTo>
                <a:lnTo>
                  <a:pt x="3372827" y="187777"/>
                </a:lnTo>
                <a:cubicBezTo>
                  <a:pt x="3320514" y="236419"/>
                  <a:pt x="3262694" y="273129"/>
                  <a:pt x="3199368" y="297909"/>
                </a:cubicBezTo>
                <a:cubicBezTo>
                  <a:pt x="3195697" y="298827"/>
                  <a:pt x="3192944" y="298368"/>
                  <a:pt x="3191108" y="296533"/>
                </a:cubicBezTo>
                <a:cubicBezTo>
                  <a:pt x="3190190" y="294697"/>
                  <a:pt x="3191108" y="292862"/>
                  <a:pt x="3193861" y="291026"/>
                </a:cubicBezTo>
                <a:cubicBezTo>
                  <a:pt x="3272790" y="231371"/>
                  <a:pt x="3327397" y="170339"/>
                  <a:pt x="3357684" y="107930"/>
                </a:cubicBezTo>
                <a:lnTo>
                  <a:pt x="3266824" y="107930"/>
                </a:lnTo>
                <a:cubicBezTo>
                  <a:pt x="3245715" y="107930"/>
                  <a:pt x="3228278" y="109307"/>
                  <a:pt x="3214511" y="112060"/>
                </a:cubicBezTo>
                <a:cubicBezTo>
                  <a:pt x="3214511" y="112060"/>
                  <a:pt x="3214052" y="112060"/>
                  <a:pt x="3213135" y="112060"/>
                </a:cubicBezTo>
                <a:cubicBezTo>
                  <a:pt x="3211299" y="112978"/>
                  <a:pt x="3209922" y="112060"/>
                  <a:pt x="3209005" y="109307"/>
                </a:cubicBezTo>
                <a:cubicBezTo>
                  <a:pt x="3208087" y="107471"/>
                  <a:pt x="3207169" y="105177"/>
                  <a:pt x="3206251" y="102424"/>
                </a:cubicBezTo>
                <a:cubicBezTo>
                  <a:pt x="3204416" y="99670"/>
                  <a:pt x="3203039" y="97835"/>
                  <a:pt x="3202121" y="96917"/>
                </a:cubicBezTo>
                <a:cubicBezTo>
                  <a:pt x="3200286" y="95081"/>
                  <a:pt x="3199827" y="93705"/>
                  <a:pt x="3200745" y="92787"/>
                </a:cubicBezTo>
                <a:cubicBezTo>
                  <a:pt x="3200745" y="92787"/>
                  <a:pt x="3202121" y="92787"/>
                  <a:pt x="3204875" y="92787"/>
                </a:cubicBezTo>
                <a:cubicBezTo>
                  <a:pt x="3218641" y="94623"/>
                  <a:pt x="3243880" y="95999"/>
                  <a:pt x="3280591" y="96917"/>
                </a:cubicBezTo>
                <a:lnTo>
                  <a:pt x="3372827" y="96917"/>
                </a:lnTo>
                <a:lnTo>
                  <a:pt x="3372827" y="72137"/>
                </a:lnTo>
                <a:cubicBezTo>
                  <a:pt x="3372827" y="43686"/>
                  <a:pt x="3371450" y="24413"/>
                  <a:pt x="3368697" y="14317"/>
                </a:cubicBezTo>
                <a:cubicBezTo>
                  <a:pt x="3366861" y="8811"/>
                  <a:pt x="3366861" y="5599"/>
                  <a:pt x="3368697" y="4681"/>
                </a:cubicBezTo>
                <a:cubicBezTo>
                  <a:pt x="3369156" y="3763"/>
                  <a:pt x="3370189" y="3189"/>
                  <a:pt x="3371795" y="2960"/>
                </a:cubicBezTo>
                <a:close/>
                <a:moveTo>
                  <a:pt x="4341884" y="1927"/>
                </a:moveTo>
                <a:cubicBezTo>
                  <a:pt x="4356569" y="6516"/>
                  <a:pt x="4371712" y="11564"/>
                  <a:pt x="4387314" y="17071"/>
                </a:cubicBezTo>
                <a:cubicBezTo>
                  <a:pt x="4390985" y="18906"/>
                  <a:pt x="4392821" y="21660"/>
                  <a:pt x="4392821" y="25331"/>
                </a:cubicBezTo>
                <a:cubicBezTo>
                  <a:pt x="4390985" y="29920"/>
                  <a:pt x="4388232" y="32214"/>
                  <a:pt x="4384561" y="32214"/>
                </a:cubicBezTo>
                <a:cubicBezTo>
                  <a:pt x="4382725" y="32214"/>
                  <a:pt x="4379972" y="34967"/>
                  <a:pt x="4376301" y="40474"/>
                </a:cubicBezTo>
                <a:cubicBezTo>
                  <a:pt x="4375383" y="41392"/>
                  <a:pt x="4374465" y="42309"/>
                  <a:pt x="4373548" y="43227"/>
                </a:cubicBezTo>
                <a:cubicBezTo>
                  <a:pt x="4346014" y="75349"/>
                  <a:pt x="4311139" y="101965"/>
                  <a:pt x="4268921" y="123074"/>
                </a:cubicBezTo>
                <a:cubicBezTo>
                  <a:pt x="4266168" y="123991"/>
                  <a:pt x="4264332" y="123991"/>
                  <a:pt x="4263415" y="123074"/>
                </a:cubicBezTo>
                <a:cubicBezTo>
                  <a:pt x="4262497" y="121238"/>
                  <a:pt x="4262956" y="119402"/>
                  <a:pt x="4264791" y="117567"/>
                </a:cubicBezTo>
                <a:cubicBezTo>
                  <a:pt x="4295996" y="83609"/>
                  <a:pt x="4318481" y="47357"/>
                  <a:pt x="4332248" y="8811"/>
                </a:cubicBezTo>
                <a:cubicBezTo>
                  <a:pt x="4333165" y="2386"/>
                  <a:pt x="4336378" y="92"/>
                  <a:pt x="4341884" y="1927"/>
                </a:cubicBezTo>
                <a:close/>
                <a:moveTo>
                  <a:pt x="3623268" y="1927"/>
                </a:moveTo>
                <a:cubicBezTo>
                  <a:pt x="3636117" y="4681"/>
                  <a:pt x="3650801" y="8811"/>
                  <a:pt x="3667321" y="14317"/>
                </a:cubicBezTo>
                <a:cubicBezTo>
                  <a:pt x="3671910" y="15235"/>
                  <a:pt x="3673745" y="17530"/>
                  <a:pt x="3672827" y="21201"/>
                </a:cubicBezTo>
                <a:cubicBezTo>
                  <a:pt x="3672827" y="24872"/>
                  <a:pt x="3670533" y="27166"/>
                  <a:pt x="3665944" y="28084"/>
                </a:cubicBezTo>
                <a:cubicBezTo>
                  <a:pt x="3661355" y="29002"/>
                  <a:pt x="3657684" y="31755"/>
                  <a:pt x="3654931" y="36344"/>
                </a:cubicBezTo>
                <a:cubicBezTo>
                  <a:pt x="3639329" y="56535"/>
                  <a:pt x="3620514" y="73973"/>
                  <a:pt x="3598488" y="88657"/>
                </a:cubicBezTo>
                <a:cubicBezTo>
                  <a:pt x="3608583" y="87739"/>
                  <a:pt x="3611795" y="87739"/>
                  <a:pt x="3608124" y="88657"/>
                </a:cubicBezTo>
                <a:cubicBezTo>
                  <a:pt x="3636575" y="86821"/>
                  <a:pt x="3660896" y="84986"/>
                  <a:pt x="3681087" y="83150"/>
                </a:cubicBezTo>
                <a:cubicBezTo>
                  <a:pt x="3675581" y="72137"/>
                  <a:pt x="3668697" y="62500"/>
                  <a:pt x="3660437" y="54241"/>
                </a:cubicBezTo>
                <a:cubicBezTo>
                  <a:pt x="3658602" y="52405"/>
                  <a:pt x="3658602" y="50111"/>
                  <a:pt x="3660437" y="47357"/>
                </a:cubicBezTo>
                <a:cubicBezTo>
                  <a:pt x="3661355" y="45522"/>
                  <a:pt x="3663650" y="45063"/>
                  <a:pt x="3667321" y="45981"/>
                </a:cubicBezTo>
                <a:cubicBezTo>
                  <a:pt x="3697607" y="51487"/>
                  <a:pt x="3719634" y="63877"/>
                  <a:pt x="3733400" y="83150"/>
                </a:cubicBezTo>
                <a:cubicBezTo>
                  <a:pt x="3741660" y="103341"/>
                  <a:pt x="3738448" y="118026"/>
                  <a:pt x="3723764" y="127203"/>
                </a:cubicBezTo>
                <a:cubicBezTo>
                  <a:pt x="3707244" y="131792"/>
                  <a:pt x="3696690" y="127662"/>
                  <a:pt x="3692101" y="114814"/>
                </a:cubicBezTo>
                <a:cubicBezTo>
                  <a:pt x="3692101" y="113896"/>
                  <a:pt x="3691642" y="112978"/>
                  <a:pt x="3690724" y="112060"/>
                </a:cubicBezTo>
                <a:cubicBezTo>
                  <a:pt x="3689806" y="110225"/>
                  <a:pt x="3689347" y="107471"/>
                  <a:pt x="3689347" y="103800"/>
                </a:cubicBezTo>
                <a:cubicBezTo>
                  <a:pt x="3649883" y="112060"/>
                  <a:pt x="3620514" y="119402"/>
                  <a:pt x="3601241" y="125827"/>
                </a:cubicBezTo>
                <a:cubicBezTo>
                  <a:pt x="3603077" y="126745"/>
                  <a:pt x="3605830" y="127662"/>
                  <a:pt x="3609501" y="128580"/>
                </a:cubicBezTo>
                <a:cubicBezTo>
                  <a:pt x="3618679" y="130416"/>
                  <a:pt x="3625103" y="132251"/>
                  <a:pt x="3628774" y="134087"/>
                </a:cubicBezTo>
                <a:cubicBezTo>
                  <a:pt x="3632445" y="135005"/>
                  <a:pt x="3634740" y="136840"/>
                  <a:pt x="3635658" y="139593"/>
                </a:cubicBezTo>
                <a:lnTo>
                  <a:pt x="3659061" y="139593"/>
                </a:lnTo>
                <a:cubicBezTo>
                  <a:pt x="3665485" y="126745"/>
                  <a:pt x="3671451" y="119861"/>
                  <a:pt x="3676957" y="118944"/>
                </a:cubicBezTo>
                <a:cubicBezTo>
                  <a:pt x="3687053" y="119861"/>
                  <a:pt x="3701278" y="126286"/>
                  <a:pt x="3719634" y="138217"/>
                </a:cubicBezTo>
                <a:cubicBezTo>
                  <a:pt x="3726976" y="145559"/>
                  <a:pt x="3727435" y="151983"/>
                  <a:pt x="3721011" y="157490"/>
                </a:cubicBezTo>
                <a:cubicBezTo>
                  <a:pt x="3717340" y="160243"/>
                  <a:pt x="3715504" y="163914"/>
                  <a:pt x="3715504" y="168503"/>
                </a:cubicBezTo>
                <a:lnTo>
                  <a:pt x="3715504" y="215310"/>
                </a:lnTo>
                <a:cubicBezTo>
                  <a:pt x="3715504" y="244679"/>
                  <a:pt x="3715963" y="269458"/>
                  <a:pt x="3716881" y="289649"/>
                </a:cubicBezTo>
                <a:cubicBezTo>
                  <a:pt x="3720552" y="321772"/>
                  <a:pt x="3707244" y="340586"/>
                  <a:pt x="3676957" y="346092"/>
                </a:cubicBezTo>
                <a:cubicBezTo>
                  <a:pt x="3665944" y="349764"/>
                  <a:pt x="3659520" y="347469"/>
                  <a:pt x="3657684" y="339209"/>
                </a:cubicBezTo>
                <a:cubicBezTo>
                  <a:pt x="3654931" y="325443"/>
                  <a:pt x="3646212" y="316724"/>
                  <a:pt x="3631528" y="313053"/>
                </a:cubicBezTo>
                <a:cubicBezTo>
                  <a:pt x="3631528" y="313053"/>
                  <a:pt x="3631069" y="313053"/>
                  <a:pt x="3630151" y="313053"/>
                </a:cubicBezTo>
                <a:cubicBezTo>
                  <a:pt x="3629233" y="312135"/>
                  <a:pt x="3628315" y="311676"/>
                  <a:pt x="3627398" y="311676"/>
                </a:cubicBezTo>
                <a:lnTo>
                  <a:pt x="3627398" y="321313"/>
                </a:lnTo>
                <a:cubicBezTo>
                  <a:pt x="3628315" y="332326"/>
                  <a:pt x="3624644" y="338750"/>
                  <a:pt x="3616384" y="340586"/>
                </a:cubicBezTo>
                <a:cubicBezTo>
                  <a:pt x="3608124" y="344257"/>
                  <a:pt x="3599864" y="346092"/>
                  <a:pt x="3591604" y="346092"/>
                </a:cubicBezTo>
                <a:cubicBezTo>
                  <a:pt x="3578756" y="349764"/>
                  <a:pt x="3573249" y="345634"/>
                  <a:pt x="3575085" y="333703"/>
                </a:cubicBezTo>
                <a:cubicBezTo>
                  <a:pt x="3577838" y="299745"/>
                  <a:pt x="3579673" y="263952"/>
                  <a:pt x="3580591" y="226323"/>
                </a:cubicBezTo>
                <a:lnTo>
                  <a:pt x="3580591" y="174010"/>
                </a:lnTo>
                <a:cubicBezTo>
                  <a:pt x="3580591" y="160243"/>
                  <a:pt x="3579673" y="146936"/>
                  <a:pt x="3577838" y="134087"/>
                </a:cubicBezTo>
                <a:cubicBezTo>
                  <a:pt x="3574167" y="134087"/>
                  <a:pt x="3570955" y="131792"/>
                  <a:pt x="3568201" y="127203"/>
                </a:cubicBezTo>
                <a:cubicBezTo>
                  <a:pt x="3563612" y="118026"/>
                  <a:pt x="3559941" y="107930"/>
                  <a:pt x="3557188" y="96917"/>
                </a:cubicBezTo>
                <a:cubicBezTo>
                  <a:pt x="3555352" y="91410"/>
                  <a:pt x="3557188" y="88198"/>
                  <a:pt x="3562695" y="87280"/>
                </a:cubicBezTo>
                <a:cubicBezTo>
                  <a:pt x="3573708" y="85445"/>
                  <a:pt x="3581509" y="79938"/>
                  <a:pt x="3586098" y="70760"/>
                </a:cubicBezTo>
                <a:cubicBezTo>
                  <a:pt x="3598029" y="51487"/>
                  <a:pt x="3605830" y="31296"/>
                  <a:pt x="3609501" y="10187"/>
                </a:cubicBezTo>
                <a:cubicBezTo>
                  <a:pt x="3611337" y="2845"/>
                  <a:pt x="3615925" y="92"/>
                  <a:pt x="3623268" y="1927"/>
                </a:cubicBezTo>
                <a:close/>
                <a:moveTo>
                  <a:pt x="840254" y="1669"/>
                </a:moveTo>
                <a:cubicBezTo>
                  <a:pt x="842147" y="1841"/>
                  <a:pt x="844355" y="2386"/>
                  <a:pt x="846879" y="3304"/>
                </a:cubicBezTo>
                <a:cubicBezTo>
                  <a:pt x="866152" y="6057"/>
                  <a:pt x="888179" y="12023"/>
                  <a:pt x="912959" y="21201"/>
                </a:cubicBezTo>
                <a:cubicBezTo>
                  <a:pt x="917548" y="23036"/>
                  <a:pt x="919383" y="26248"/>
                  <a:pt x="918465" y="30837"/>
                </a:cubicBezTo>
                <a:cubicBezTo>
                  <a:pt x="918465" y="34508"/>
                  <a:pt x="916171" y="36803"/>
                  <a:pt x="911582" y="37721"/>
                </a:cubicBezTo>
                <a:cubicBezTo>
                  <a:pt x="908829" y="37721"/>
                  <a:pt x="905617" y="38638"/>
                  <a:pt x="901946" y="40474"/>
                </a:cubicBezTo>
                <a:cubicBezTo>
                  <a:pt x="938656" y="83609"/>
                  <a:pt x="985922" y="108389"/>
                  <a:pt x="1043741" y="114814"/>
                </a:cubicBezTo>
                <a:cubicBezTo>
                  <a:pt x="1049248" y="114814"/>
                  <a:pt x="1052460" y="116190"/>
                  <a:pt x="1053378" y="118944"/>
                </a:cubicBezTo>
                <a:cubicBezTo>
                  <a:pt x="1054296" y="121697"/>
                  <a:pt x="1052460" y="124909"/>
                  <a:pt x="1047871" y="128580"/>
                </a:cubicBezTo>
                <a:cubicBezTo>
                  <a:pt x="1033187" y="141429"/>
                  <a:pt x="1022633" y="155654"/>
                  <a:pt x="1016208" y="171257"/>
                </a:cubicBezTo>
                <a:cubicBezTo>
                  <a:pt x="1014373" y="176763"/>
                  <a:pt x="1009325" y="178599"/>
                  <a:pt x="1001065" y="176763"/>
                </a:cubicBezTo>
                <a:cubicBezTo>
                  <a:pt x="985463" y="170339"/>
                  <a:pt x="970779" y="162538"/>
                  <a:pt x="957012" y="153360"/>
                </a:cubicBezTo>
                <a:cubicBezTo>
                  <a:pt x="958847" y="155196"/>
                  <a:pt x="959306" y="157031"/>
                  <a:pt x="958389" y="158867"/>
                </a:cubicBezTo>
                <a:cubicBezTo>
                  <a:pt x="957471" y="160702"/>
                  <a:pt x="955635" y="161620"/>
                  <a:pt x="952882" y="161620"/>
                </a:cubicBezTo>
                <a:lnTo>
                  <a:pt x="911582" y="161620"/>
                </a:lnTo>
                <a:cubicBezTo>
                  <a:pt x="911582" y="166209"/>
                  <a:pt x="910205" y="168962"/>
                  <a:pt x="907452" y="169880"/>
                </a:cubicBezTo>
                <a:cubicBezTo>
                  <a:pt x="904699" y="170798"/>
                  <a:pt x="903322" y="173551"/>
                  <a:pt x="903322" y="178140"/>
                </a:cubicBezTo>
                <a:lnTo>
                  <a:pt x="903322" y="229076"/>
                </a:lnTo>
                <a:lnTo>
                  <a:pt x="933609" y="229076"/>
                </a:lnTo>
                <a:cubicBezTo>
                  <a:pt x="944622" y="211639"/>
                  <a:pt x="952423" y="202920"/>
                  <a:pt x="957012" y="202920"/>
                </a:cubicBezTo>
                <a:cubicBezTo>
                  <a:pt x="970779" y="206591"/>
                  <a:pt x="984086" y="215310"/>
                  <a:pt x="996935" y="229076"/>
                </a:cubicBezTo>
                <a:cubicBezTo>
                  <a:pt x="999688" y="232747"/>
                  <a:pt x="1000606" y="235501"/>
                  <a:pt x="999688" y="237336"/>
                </a:cubicBezTo>
                <a:cubicBezTo>
                  <a:pt x="999688" y="240090"/>
                  <a:pt x="997853" y="241466"/>
                  <a:pt x="994182" y="241466"/>
                </a:cubicBezTo>
                <a:cubicBezTo>
                  <a:pt x="992346" y="241466"/>
                  <a:pt x="987757" y="241466"/>
                  <a:pt x="980415" y="241466"/>
                </a:cubicBezTo>
                <a:cubicBezTo>
                  <a:pt x="961142" y="240549"/>
                  <a:pt x="945081" y="240090"/>
                  <a:pt x="932232" y="240090"/>
                </a:cubicBezTo>
                <a:lnTo>
                  <a:pt x="903322" y="240090"/>
                </a:lnTo>
                <a:lnTo>
                  <a:pt x="903322" y="317183"/>
                </a:lnTo>
                <a:lnTo>
                  <a:pt x="972155" y="317183"/>
                </a:lnTo>
                <a:cubicBezTo>
                  <a:pt x="985922" y="297909"/>
                  <a:pt x="995099" y="287355"/>
                  <a:pt x="999688" y="285519"/>
                </a:cubicBezTo>
                <a:cubicBezTo>
                  <a:pt x="1011619" y="290108"/>
                  <a:pt x="1026304" y="301122"/>
                  <a:pt x="1043741" y="318559"/>
                </a:cubicBezTo>
                <a:cubicBezTo>
                  <a:pt x="1047413" y="324984"/>
                  <a:pt x="1046036" y="328655"/>
                  <a:pt x="1039611" y="329573"/>
                </a:cubicBezTo>
                <a:cubicBezTo>
                  <a:pt x="1036858" y="329573"/>
                  <a:pt x="1031810" y="329573"/>
                  <a:pt x="1024468" y="329573"/>
                </a:cubicBezTo>
                <a:cubicBezTo>
                  <a:pt x="1007031" y="328655"/>
                  <a:pt x="992346" y="328196"/>
                  <a:pt x="980415" y="328196"/>
                </a:cubicBezTo>
                <a:lnTo>
                  <a:pt x="769786" y="328196"/>
                </a:lnTo>
                <a:cubicBezTo>
                  <a:pt x="760608" y="328196"/>
                  <a:pt x="748677" y="329114"/>
                  <a:pt x="733993" y="330949"/>
                </a:cubicBezTo>
                <a:cubicBezTo>
                  <a:pt x="730322" y="332785"/>
                  <a:pt x="728027" y="332326"/>
                  <a:pt x="727110" y="329573"/>
                </a:cubicBezTo>
                <a:cubicBezTo>
                  <a:pt x="727110" y="329573"/>
                  <a:pt x="726651" y="329114"/>
                  <a:pt x="725733" y="328196"/>
                </a:cubicBezTo>
                <a:cubicBezTo>
                  <a:pt x="723897" y="325443"/>
                  <a:pt x="722521" y="322230"/>
                  <a:pt x="721603" y="318559"/>
                </a:cubicBezTo>
                <a:cubicBezTo>
                  <a:pt x="720685" y="317642"/>
                  <a:pt x="720226" y="316724"/>
                  <a:pt x="720226" y="315806"/>
                </a:cubicBezTo>
                <a:cubicBezTo>
                  <a:pt x="721144" y="314888"/>
                  <a:pt x="722521" y="314429"/>
                  <a:pt x="724356" y="314429"/>
                </a:cubicBezTo>
                <a:cubicBezTo>
                  <a:pt x="738123" y="316265"/>
                  <a:pt x="756937" y="317183"/>
                  <a:pt x="780800" y="317183"/>
                </a:cubicBezTo>
                <a:lnTo>
                  <a:pt x="846879" y="317183"/>
                </a:lnTo>
                <a:lnTo>
                  <a:pt x="846879" y="240090"/>
                </a:lnTo>
                <a:lnTo>
                  <a:pt x="800073" y="240090"/>
                </a:lnTo>
                <a:cubicBezTo>
                  <a:pt x="786306" y="240090"/>
                  <a:pt x="772081" y="241007"/>
                  <a:pt x="757396" y="242843"/>
                </a:cubicBezTo>
                <a:cubicBezTo>
                  <a:pt x="755561" y="243761"/>
                  <a:pt x="753266" y="242384"/>
                  <a:pt x="750513" y="238713"/>
                </a:cubicBezTo>
                <a:cubicBezTo>
                  <a:pt x="749595" y="237795"/>
                  <a:pt x="748677" y="236419"/>
                  <a:pt x="747760" y="234583"/>
                </a:cubicBezTo>
                <a:cubicBezTo>
                  <a:pt x="745924" y="232747"/>
                  <a:pt x="744547" y="231371"/>
                  <a:pt x="743630" y="230453"/>
                </a:cubicBezTo>
                <a:cubicBezTo>
                  <a:pt x="742712" y="228617"/>
                  <a:pt x="742253" y="227241"/>
                  <a:pt x="742253" y="226323"/>
                </a:cubicBezTo>
                <a:cubicBezTo>
                  <a:pt x="743171" y="225405"/>
                  <a:pt x="744547" y="224946"/>
                  <a:pt x="746383" y="224946"/>
                </a:cubicBezTo>
                <a:cubicBezTo>
                  <a:pt x="759232" y="227700"/>
                  <a:pt x="778046" y="229076"/>
                  <a:pt x="802826" y="229076"/>
                </a:cubicBezTo>
                <a:lnTo>
                  <a:pt x="846879" y="229076"/>
                </a:lnTo>
                <a:lnTo>
                  <a:pt x="846879" y="161620"/>
                </a:lnTo>
                <a:lnTo>
                  <a:pt x="837243" y="161620"/>
                </a:lnTo>
                <a:cubicBezTo>
                  <a:pt x="817051" y="161620"/>
                  <a:pt x="803285" y="162538"/>
                  <a:pt x="795943" y="164373"/>
                </a:cubicBezTo>
                <a:cubicBezTo>
                  <a:pt x="793189" y="165291"/>
                  <a:pt x="790436" y="163914"/>
                  <a:pt x="787683" y="160243"/>
                </a:cubicBezTo>
                <a:cubicBezTo>
                  <a:pt x="786765" y="159326"/>
                  <a:pt x="785388" y="157490"/>
                  <a:pt x="783553" y="154737"/>
                </a:cubicBezTo>
                <a:cubicBezTo>
                  <a:pt x="764280" y="165750"/>
                  <a:pt x="740876" y="176763"/>
                  <a:pt x="713343" y="187777"/>
                </a:cubicBezTo>
                <a:cubicBezTo>
                  <a:pt x="709672" y="188694"/>
                  <a:pt x="706919" y="188694"/>
                  <a:pt x="705083" y="187777"/>
                </a:cubicBezTo>
                <a:cubicBezTo>
                  <a:pt x="704165" y="185941"/>
                  <a:pt x="705542" y="183647"/>
                  <a:pt x="709213" y="180893"/>
                </a:cubicBezTo>
                <a:cubicBezTo>
                  <a:pt x="742253" y="153360"/>
                  <a:pt x="772998" y="118485"/>
                  <a:pt x="801449" y="76267"/>
                </a:cubicBezTo>
                <a:cubicBezTo>
                  <a:pt x="813380" y="55158"/>
                  <a:pt x="823476" y="33132"/>
                  <a:pt x="831736" y="10187"/>
                </a:cubicBezTo>
                <a:cubicBezTo>
                  <a:pt x="831736" y="3992"/>
                  <a:pt x="834575" y="1153"/>
                  <a:pt x="840254" y="1669"/>
                </a:cubicBezTo>
                <a:close/>
                <a:moveTo>
                  <a:pt x="3741832" y="1497"/>
                </a:moveTo>
                <a:cubicBezTo>
                  <a:pt x="3743324" y="1325"/>
                  <a:pt x="3745102" y="1469"/>
                  <a:pt x="3747167" y="1927"/>
                </a:cubicBezTo>
                <a:cubicBezTo>
                  <a:pt x="3748085" y="1927"/>
                  <a:pt x="3749461" y="1927"/>
                  <a:pt x="3751297" y="1927"/>
                </a:cubicBezTo>
                <a:cubicBezTo>
                  <a:pt x="3766899" y="3763"/>
                  <a:pt x="3779748" y="6516"/>
                  <a:pt x="3789844" y="10187"/>
                </a:cubicBezTo>
                <a:cubicBezTo>
                  <a:pt x="3796268" y="13858"/>
                  <a:pt x="3796727" y="18906"/>
                  <a:pt x="3791220" y="25331"/>
                </a:cubicBezTo>
                <a:cubicBezTo>
                  <a:pt x="3788467" y="27166"/>
                  <a:pt x="3787090" y="30837"/>
                  <a:pt x="3787090" y="36344"/>
                </a:cubicBezTo>
                <a:lnTo>
                  <a:pt x="3787090" y="68007"/>
                </a:lnTo>
                <a:cubicBezTo>
                  <a:pt x="3800857" y="54241"/>
                  <a:pt x="3812788" y="38638"/>
                  <a:pt x="3822883" y="21201"/>
                </a:cubicBezTo>
                <a:cubicBezTo>
                  <a:pt x="3826554" y="14776"/>
                  <a:pt x="3832061" y="13858"/>
                  <a:pt x="3839403" y="18447"/>
                </a:cubicBezTo>
                <a:cubicBezTo>
                  <a:pt x="3852252" y="27625"/>
                  <a:pt x="3863265" y="36803"/>
                  <a:pt x="3872443" y="45981"/>
                </a:cubicBezTo>
                <a:cubicBezTo>
                  <a:pt x="3875196" y="48734"/>
                  <a:pt x="3876114" y="51946"/>
                  <a:pt x="3875196" y="55617"/>
                </a:cubicBezTo>
                <a:cubicBezTo>
                  <a:pt x="3873361" y="59288"/>
                  <a:pt x="3870607" y="60665"/>
                  <a:pt x="3866936" y="59747"/>
                </a:cubicBezTo>
                <a:lnTo>
                  <a:pt x="3857618" y="60912"/>
                </a:lnTo>
                <a:lnTo>
                  <a:pt x="3853170" y="62500"/>
                </a:lnTo>
                <a:cubicBezTo>
                  <a:pt x="3840321" y="68925"/>
                  <a:pt x="3818294" y="77644"/>
                  <a:pt x="3787090" y="88657"/>
                </a:cubicBezTo>
                <a:lnTo>
                  <a:pt x="3787090" y="95540"/>
                </a:lnTo>
                <a:cubicBezTo>
                  <a:pt x="3786173" y="112060"/>
                  <a:pt x="3792597" y="119861"/>
                  <a:pt x="3806363" y="118944"/>
                </a:cubicBezTo>
                <a:lnTo>
                  <a:pt x="3816000" y="118944"/>
                </a:lnTo>
                <a:cubicBezTo>
                  <a:pt x="3838027" y="119861"/>
                  <a:pt x="3851334" y="107012"/>
                  <a:pt x="3855923" y="80397"/>
                </a:cubicBezTo>
                <a:cubicBezTo>
                  <a:pt x="3857759" y="73973"/>
                  <a:pt x="3860053" y="70760"/>
                  <a:pt x="3862807" y="70760"/>
                </a:cubicBezTo>
                <a:cubicBezTo>
                  <a:pt x="3866478" y="71678"/>
                  <a:pt x="3867854" y="74890"/>
                  <a:pt x="3866936" y="80397"/>
                </a:cubicBezTo>
                <a:cubicBezTo>
                  <a:pt x="3866019" y="98753"/>
                  <a:pt x="3870607" y="110225"/>
                  <a:pt x="3880703" y="114814"/>
                </a:cubicBezTo>
                <a:cubicBezTo>
                  <a:pt x="3888963" y="119402"/>
                  <a:pt x="3893093" y="125827"/>
                  <a:pt x="3893093" y="134087"/>
                </a:cubicBezTo>
                <a:cubicBezTo>
                  <a:pt x="3891257" y="144182"/>
                  <a:pt x="3885751" y="151525"/>
                  <a:pt x="3876573" y="156113"/>
                </a:cubicBezTo>
                <a:cubicBezTo>
                  <a:pt x="3862807" y="160702"/>
                  <a:pt x="3845828" y="162997"/>
                  <a:pt x="3825637" y="162997"/>
                </a:cubicBezTo>
                <a:lnTo>
                  <a:pt x="3785714" y="162997"/>
                </a:lnTo>
                <a:lnTo>
                  <a:pt x="3782960" y="162997"/>
                </a:lnTo>
                <a:cubicBezTo>
                  <a:pt x="3784796" y="162997"/>
                  <a:pt x="3786631" y="163456"/>
                  <a:pt x="3788467" y="164373"/>
                </a:cubicBezTo>
                <a:cubicBezTo>
                  <a:pt x="3790302" y="164373"/>
                  <a:pt x="3791679" y="164373"/>
                  <a:pt x="3792597" y="164373"/>
                </a:cubicBezTo>
                <a:cubicBezTo>
                  <a:pt x="3799939" y="168044"/>
                  <a:pt x="3800857" y="173551"/>
                  <a:pt x="3795350" y="180893"/>
                </a:cubicBezTo>
                <a:cubicBezTo>
                  <a:pt x="3792597" y="181811"/>
                  <a:pt x="3790761" y="185023"/>
                  <a:pt x="3789844" y="190530"/>
                </a:cubicBezTo>
                <a:lnTo>
                  <a:pt x="3789844" y="229076"/>
                </a:lnTo>
                <a:cubicBezTo>
                  <a:pt x="3803610" y="214392"/>
                  <a:pt x="3815541" y="198790"/>
                  <a:pt x="3825637" y="182270"/>
                </a:cubicBezTo>
                <a:cubicBezTo>
                  <a:pt x="3829308" y="175845"/>
                  <a:pt x="3834814" y="174928"/>
                  <a:pt x="3842157" y="179517"/>
                </a:cubicBezTo>
                <a:cubicBezTo>
                  <a:pt x="3848581" y="184105"/>
                  <a:pt x="3860053" y="193742"/>
                  <a:pt x="3876573" y="208426"/>
                </a:cubicBezTo>
                <a:cubicBezTo>
                  <a:pt x="3882080" y="215769"/>
                  <a:pt x="3880244" y="220358"/>
                  <a:pt x="3871066" y="222193"/>
                </a:cubicBezTo>
                <a:cubicBezTo>
                  <a:pt x="3866478" y="222193"/>
                  <a:pt x="3861430" y="223111"/>
                  <a:pt x="3855923" y="224946"/>
                </a:cubicBezTo>
                <a:cubicBezTo>
                  <a:pt x="3843074" y="232289"/>
                  <a:pt x="3821048" y="241007"/>
                  <a:pt x="3789844" y="251103"/>
                </a:cubicBezTo>
                <a:lnTo>
                  <a:pt x="3789844" y="273129"/>
                </a:lnTo>
                <a:cubicBezTo>
                  <a:pt x="3788926" y="289649"/>
                  <a:pt x="3795809" y="297451"/>
                  <a:pt x="3810493" y="296533"/>
                </a:cubicBezTo>
                <a:lnTo>
                  <a:pt x="3825637" y="296533"/>
                </a:lnTo>
                <a:cubicBezTo>
                  <a:pt x="3843992" y="295615"/>
                  <a:pt x="3856382" y="279554"/>
                  <a:pt x="3862807" y="248350"/>
                </a:cubicBezTo>
                <a:cubicBezTo>
                  <a:pt x="3864642" y="241007"/>
                  <a:pt x="3866936" y="237336"/>
                  <a:pt x="3869690" y="237336"/>
                </a:cubicBezTo>
                <a:cubicBezTo>
                  <a:pt x="3873361" y="237336"/>
                  <a:pt x="3875196" y="241007"/>
                  <a:pt x="3875196" y="248350"/>
                </a:cubicBezTo>
                <a:cubicBezTo>
                  <a:pt x="3874279" y="268541"/>
                  <a:pt x="3879326" y="283225"/>
                  <a:pt x="3890340" y="292403"/>
                </a:cubicBezTo>
                <a:cubicBezTo>
                  <a:pt x="3898600" y="296992"/>
                  <a:pt x="3902271" y="302498"/>
                  <a:pt x="3901353" y="308923"/>
                </a:cubicBezTo>
                <a:cubicBezTo>
                  <a:pt x="3902271" y="317183"/>
                  <a:pt x="3897223" y="324066"/>
                  <a:pt x="3886210" y="329573"/>
                </a:cubicBezTo>
                <a:cubicBezTo>
                  <a:pt x="3874279" y="336915"/>
                  <a:pt x="3857300" y="340586"/>
                  <a:pt x="3835273" y="340586"/>
                </a:cubicBezTo>
                <a:lnTo>
                  <a:pt x="3788467" y="340586"/>
                </a:lnTo>
                <a:cubicBezTo>
                  <a:pt x="3755427" y="341504"/>
                  <a:pt x="3739366" y="324066"/>
                  <a:pt x="3740284" y="288273"/>
                </a:cubicBezTo>
                <a:lnTo>
                  <a:pt x="3740284" y="209803"/>
                </a:lnTo>
                <a:cubicBezTo>
                  <a:pt x="3740284" y="196036"/>
                  <a:pt x="3739366" y="182270"/>
                  <a:pt x="3737530" y="168503"/>
                </a:cubicBezTo>
                <a:cubicBezTo>
                  <a:pt x="3737530" y="160243"/>
                  <a:pt x="3741201" y="156572"/>
                  <a:pt x="3748544" y="157490"/>
                </a:cubicBezTo>
                <a:cubicBezTo>
                  <a:pt x="3750379" y="157490"/>
                  <a:pt x="3752674" y="157490"/>
                  <a:pt x="3755427" y="157490"/>
                </a:cubicBezTo>
                <a:cubicBezTo>
                  <a:pt x="3759098" y="158408"/>
                  <a:pt x="3761393" y="158867"/>
                  <a:pt x="3762310" y="158867"/>
                </a:cubicBezTo>
                <a:cubicBezTo>
                  <a:pt x="3746708" y="152442"/>
                  <a:pt x="3738907" y="135463"/>
                  <a:pt x="3738907" y="107930"/>
                </a:cubicBezTo>
                <a:lnTo>
                  <a:pt x="3738907" y="52864"/>
                </a:lnTo>
                <a:cubicBezTo>
                  <a:pt x="3738907" y="39097"/>
                  <a:pt x="3737989" y="25331"/>
                  <a:pt x="3736154" y="11564"/>
                </a:cubicBezTo>
                <a:cubicBezTo>
                  <a:pt x="3735465" y="5369"/>
                  <a:pt x="3737358" y="2013"/>
                  <a:pt x="3741832" y="1497"/>
                </a:cubicBezTo>
                <a:close/>
                <a:moveTo>
                  <a:pt x="1850353" y="551"/>
                </a:moveTo>
                <a:cubicBezTo>
                  <a:pt x="1853106" y="1469"/>
                  <a:pt x="1857695" y="2845"/>
                  <a:pt x="1864119" y="4681"/>
                </a:cubicBezTo>
                <a:cubicBezTo>
                  <a:pt x="1887064" y="10187"/>
                  <a:pt x="1904042" y="14776"/>
                  <a:pt x="1915056" y="18447"/>
                </a:cubicBezTo>
                <a:cubicBezTo>
                  <a:pt x="1921480" y="23954"/>
                  <a:pt x="1921021" y="29920"/>
                  <a:pt x="1913679" y="36344"/>
                </a:cubicBezTo>
                <a:cubicBezTo>
                  <a:pt x="1908172" y="37262"/>
                  <a:pt x="1904501" y="40015"/>
                  <a:pt x="1902666" y="44604"/>
                </a:cubicBezTo>
                <a:cubicBezTo>
                  <a:pt x="1899913" y="49193"/>
                  <a:pt x="1896700" y="55617"/>
                  <a:pt x="1893029" y="63877"/>
                </a:cubicBezTo>
                <a:cubicBezTo>
                  <a:pt x="1888440" y="72137"/>
                  <a:pt x="1881557" y="84527"/>
                  <a:pt x="1872379" y="101047"/>
                </a:cubicBezTo>
                <a:cubicBezTo>
                  <a:pt x="1874215" y="101047"/>
                  <a:pt x="1876050" y="101506"/>
                  <a:pt x="1877886" y="102424"/>
                </a:cubicBezTo>
                <a:cubicBezTo>
                  <a:pt x="1879721" y="102424"/>
                  <a:pt x="1881098" y="102424"/>
                  <a:pt x="1882016" y="102424"/>
                </a:cubicBezTo>
                <a:cubicBezTo>
                  <a:pt x="1890276" y="107012"/>
                  <a:pt x="1891194" y="112060"/>
                  <a:pt x="1884769" y="117567"/>
                </a:cubicBezTo>
                <a:cubicBezTo>
                  <a:pt x="1881098" y="119402"/>
                  <a:pt x="1879263" y="123074"/>
                  <a:pt x="1879263" y="128580"/>
                </a:cubicBezTo>
                <a:lnTo>
                  <a:pt x="1879263" y="202920"/>
                </a:lnTo>
                <a:cubicBezTo>
                  <a:pt x="1879263" y="213933"/>
                  <a:pt x="1879263" y="226782"/>
                  <a:pt x="1879263" y="241466"/>
                </a:cubicBezTo>
                <a:cubicBezTo>
                  <a:pt x="1904042" y="224029"/>
                  <a:pt x="1924234" y="207968"/>
                  <a:pt x="1939836" y="193283"/>
                </a:cubicBezTo>
                <a:lnTo>
                  <a:pt x="1939836" y="68007"/>
                </a:lnTo>
                <a:cubicBezTo>
                  <a:pt x="1939836" y="57912"/>
                  <a:pt x="1938459" y="39097"/>
                  <a:pt x="1935706" y="11564"/>
                </a:cubicBezTo>
                <a:cubicBezTo>
                  <a:pt x="1934788" y="6057"/>
                  <a:pt x="1935247" y="2845"/>
                  <a:pt x="1937082" y="1927"/>
                </a:cubicBezTo>
                <a:cubicBezTo>
                  <a:pt x="1938918" y="92"/>
                  <a:pt x="1943048" y="92"/>
                  <a:pt x="1949472" y="1927"/>
                </a:cubicBezTo>
                <a:cubicBezTo>
                  <a:pt x="1964157" y="4681"/>
                  <a:pt x="1981135" y="8811"/>
                  <a:pt x="2000409" y="14317"/>
                </a:cubicBezTo>
                <a:cubicBezTo>
                  <a:pt x="2008669" y="17988"/>
                  <a:pt x="2009127" y="23495"/>
                  <a:pt x="2001785" y="30837"/>
                </a:cubicBezTo>
                <a:cubicBezTo>
                  <a:pt x="1997197" y="33591"/>
                  <a:pt x="1994902" y="39556"/>
                  <a:pt x="1994902" y="48734"/>
                </a:cubicBezTo>
                <a:lnTo>
                  <a:pt x="1994902" y="136840"/>
                </a:lnTo>
                <a:cubicBezTo>
                  <a:pt x="2011422" y="114814"/>
                  <a:pt x="2024730" y="90951"/>
                  <a:pt x="2034825" y="65254"/>
                </a:cubicBezTo>
                <a:cubicBezTo>
                  <a:pt x="2037579" y="56994"/>
                  <a:pt x="2043085" y="54699"/>
                  <a:pt x="2051345" y="58370"/>
                </a:cubicBezTo>
                <a:cubicBezTo>
                  <a:pt x="2061441" y="62959"/>
                  <a:pt x="2076584" y="70760"/>
                  <a:pt x="2096775" y="81774"/>
                </a:cubicBezTo>
                <a:cubicBezTo>
                  <a:pt x="2105035" y="88198"/>
                  <a:pt x="2105494" y="94164"/>
                  <a:pt x="2098151" y="99670"/>
                </a:cubicBezTo>
                <a:cubicBezTo>
                  <a:pt x="2089891" y="102424"/>
                  <a:pt x="2083926" y="106554"/>
                  <a:pt x="2080255" y="112060"/>
                </a:cubicBezTo>
                <a:cubicBezTo>
                  <a:pt x="2059146" y="145100"/>
                  <a:pt x="2030695" y="174010"/>
                  <a:pt x="1994902" y="198790"/>
                </a:cubicBezTo>
                <a:lnTo>
                  <a:pt x="1994902" y="264870"/>
                </a:lnTo>
                <a:cubicBezTo>
                  <a:pt x="1993984" y="282307"/>
                  <a:pt x="2000409" y="290567"/>
                  <a:pt x="2014175" y="289649"/>
                </a:cubicBezTo>
                <a:lnTo>
                  <a:pt x="2045838" y="289649"/>
                </a:lnTo>
                <a:cubicBezTo>
                  <a:pt x="2065112" y="289649"/>
                  <a:pt x="2077043" y="268541"/>
                  <a:pt x="2081632" y="226323"/>
                </a:cubicBezTo>
                <a:cubicBezTo>
                  <a:pt x="2082549" y="218981"/>
                  <a:pt x="2084844" y="215769"/>
                  <a:pt x="2088515" y="216686"/>
                </a:cubicBezTo>
                <a:cubicBezTo>
                  <a:pt x="2092186" y="215769"/>
                  <a:pt x="2094022" y="218981"/>
                  <a:pt x="2094022" y="226323"/>
                </a:cubicBezTo>
                <a:cubicBezTo>
                  <a:pt x="2094022" y="259363"/>
                  <a:pt x="2097693" y="279554"/>
                  <a:pt x="2105035" y="286896"/>
                </a:cubicBezTo>
                <a:cubicBezTo>
                  <a:pt x="2116048" y="294238"/>
                  <a:pt x="2121096" y="301122"/>
                  <a:pt x="2120178" y="307546"/>
                </a:cubicBezTo>
                <a:cubicBezTo>
                  <a:pt x="2120178" y="316724"/>
                  <a:pt x="2114671" y="324066"/>
                  <a:pt x="2103658" y="329573"/>
                </a:cubicBezTo>
                <a:cubicBezTo>
                  <a:pt x="2092645" y="334161"/>
                  <a:pt x="2079796" y="336456"/>
                  <a:pt x="2065112" y="336456"/>
                </a:cubicBezTo>
                <a:lnTo>
                  <a:pt x="1985265" y="336456"/>
                </a:lnTo>
                <a:cubicBezTo>
                  <a:pt x="1954979" y="336456"/>
                  <a:pt x="1939836" y="321772"/>
                  <a:pt x="1939836" y="292403"/>
                </a:cubicBezTo>
                <a:lnTo>
                  <a:pt x="1939836" y="230453"/>
                </a:lnTo>
                <a:cubicBezTo>
                  <a:pt x="1922398" y="238713"/>
                  <a:pt x="1902666" y="246973"/>
                  <a:pt x="1880639" y="255233"/>
                </a:cubicBezTo>
                <a:cubicBezTo>
                  <a:pt x="1880639" y="269917"/>
                  <a:pt x="1881557" y="289649"/>
                  <a:pt x="1883392" y="314429"/>
                </a:cubicBezTo>
                <a:cubicBezTo>
                  <a:pt x="1884310" y="328196"/>
                  <a:pt x="1879263" y="336456"/>
                  <a:pt x="1868249" y="339209"/>
                </a:cubicBezTo>
                <a:cubicBezTo>
                  <a:pt x="1859989" y="341963"/>
                  <a:pt x="1850353" y="344257"/>
                  <a:pt x="1839340" y="346092"/>
                </a:cubicBezTo>
                <a:cubicBezTo>
                  <a:pt x="1824655" y="350681"/>
                  <a:pt x="1818689" y="341963"/>
                  <a:pt x="1821443" y="319936"/>
                </a:cubicBezTo>
                <a:cubicBezTo>
                  <a:pt x="1823278" y="279554"/>
                  <a:pt x="1824196" y="241466"/>
                  <a:pt x="1824196" y="205673"/>
                </a:cubicBezTo>
                <a:lnTo>
                  <a:pt x="1824196" y="168503"/>
                </a:lnTo>
                <a:cubicBezTo>
                  <a:pt x="1810430" y="185941"/>
                  <a:pt x="1795745" y="201084"/>
                  <a:pt x="1780143" y="213933"/>
                </a:cubicBezTo>
                <a:cubicBezTo>
                  <a:pt x="1777390" y="215769"/>
                  <a:pt x="1775095" y="215769"/>
                  <a:pt x="1773260" y="213933"/>
                </a:cubicBezTo>
                <a:cubicBezTo>
                  <a:pt x="1771424" y="212098"/>
                  <a:pt x="1770965" y="209803"/>
                  <a:pt x="1771883" y="207050"/>
                </a:cubicBezTo>
                <a:cubicBezTo>
                  <a:pt x="1809512" y="136381"/>
                  <a:pt x="1831538" y="70302"/>
                  <a:pt x="1837963" y="8811"/>
                </a:cubicBezTo>
                <a:cubicBezTo>
                  <a:pt x="1839798" y="1469"/>
                  <a:pt x="1843928" y="-1285"/>
                  <a:pt x="1850353" y="551"/>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800" b="1" dirty="0">
              <a:solidFill>
                <a:schemeClr val="bg1"/>
              </a:solidFill>
              <a:effectLst>
                <a:outerShdw blurRad="38100" dist="38100" dir="2700000" algn="tl">
                  <a:srgbClr val="000000">
                    <a:alpha val="43137"/>
                  </a:srgbClr>
                </a:outerShdw>
              </a:effectLst>
              <a:ea typeface="方正粗雅宋简体" panose="02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23570" y="2001520"/>
            <a:ext cx="3128645" cy="3959860"/>
          </a:xfrm>
          <a:prstGeom prst="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cs typeface="+mn-ea"/>
              <a:sym typeface="+mn-lt"/>
            </a:endParaRPr>
          </a:p>
        </p:txBody>
      </p:sp>
      <p:sp>
        <p:nvSpPr>
          <p:cNvPr id="2" name="对角圆角矩形 1"/>
          <p:cNvSpPr/>
          <p:nvPr/>
        </p:nvSpPr>
        <p:spPr>
          <a:xfrm flipH="1">
            <a:off x="4206000" y="936000"/>
            <a:ext cx="378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什么是“全面”深化改革</a:t>
            </a:r>
          </a:p>
        </p:txBody>
      </p:sp>
      <p:sp>
        <p:nvSpPr>
          <p:cNvPr id="4" name="矩形 3"/>
          <p:cNvSpPr/>
          <p:nvPr/>
        </p:nvSpPr>
        <p:spPr>
          <a:xfrm>
            <a:off x="3877310" y="2001520"/>
            <a:ext cx="4389755" cy="3959860"/>
          </a:xfrm>
          <a:prstGeom prst="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cs typeface="+mn-ea"/>
              <a:sym typeface="+mn-lt"/>
            </a:endParaRPr>
          </a:p>
        </p:txBody>
      </p:sp>
      <p:sp>
        <p:nvSpPr>
          <p:cNvPr id="5" name="矩形 4"/>
          <p:cNvSpPr/>
          <p:nvPr/>
        </p:nvSpPr>
        <p:spPr>
          <a:xfrm>
            <a:off x="8453539" y="2012802"/>
            <a:ext cx="3339465" cy="3959860"/>
          </a:xfrm>
          <a:prstGeom prst="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cs typeface="+mn-ea"/>
              <a:sym typeface="+mn-lt"/>
            </a:endParaRPr>
          </a:p>
        </p:txBody>
      </p:sp>
      <p:grpSp>
        <p:nvGrpSpPr>
          <p:cNvPr id="8" name="组合 7"/>
          <p:cNvGrpSpPr/>
          <p:nvPr/>
        </p:nvGrpSpPr>
        <p:grpSpPr>
          <a:xfrm>
            <a:off x="622940" y="1695417"/>
            <a:ext cx="3129619" cy="612140"/>
            <a:chOff x="622940" y="1695417"/>
            <a:chExt cx="3129619" cy="612140"/>
          </a:xfrm>
        </p:grpSpPr>
        <p:sp>
          <p:nvSpPr>
            <p:cNvPr id="7" name="等腰三角形 6"/>
            <p:cNvSpPr/>
            <p:nvPr/>
          </p:nvSpPr>
          <p:spPr>
            <a:xfrm>
              <a:off x="3608559" y="1695417"/>
              <a:ext cx="144000" cy="306000"/>
            </a:xfrm>
            <a:prstGeom prst="triangle">
              <a:avLst>
                <a:gd name="adj" fmla="val 51103"/>
              </a:avLst>
            </a:prstGeom>
            <a:solidFill>
              <a:schemeClr val="accent2">
                <a:lumMod val="50000"/>
              </a:schemeClr>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622940" y="1695417"/>
              <a:ext cx="3129280" cy="612140"/>
            </a:xfrm>
            <a:prstGeom prst="parallelogram">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改革目标的总体性</a:t>
              </a:r>
            </a:p>
          </p:txBody>
        </p:sp>
      </p:grpSp>
      <p:sp>
        <p:nvSpPr>
          <p:cNvPr id="9" name="文本框 8"/>
          <p:cNvSpPr txBox="1"/>
          <p:nvPr/>
        </p:nvSpPr>
        <p:spPr>
          <a:xfrm>
            <a:off x="760319" y="2795751"/>
            <a:ext cx="2785241" cy="812851"/>
          </a:xfrm>
          <a:prstGeom prst="rect">
            <a:avLst/>
          </a:prstGeom>
          <a:noFill/>
        </p:spPr>
        <p:txBody>
          <a:bodyPr wrap="square" rtlCol="0">
            <a:spAutoFit/>
          </a:bodyPr>
          <a:lstStyle/>
          <a:p>
            <a:pPr algn="ctr">
              <a:spcAft>
                <a:spcPts val="600"/>
              </a:spcAft>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完善和发展</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spcAft>
                <a:spcPts val="600"/>
              </a:spcAft>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中国特色社会主义制度</a:t>
            </a:r>
          </a:p>
        </p:txBody>
      </p:sp>
      <p:grpSp>
        <p:nvGrpSpPr>
          <p:cNvPr id="10" name="组合 9"/>
          <p:cNvGrpSpPr/>
          <p:nvPr/>
        </p:nvGrpSpPr>
        <p:grpSpPr>
          <a:xfrm>
            <a:off x="4531190" y="1695417"/>
            <a:ext cx="3129619" cy="612140"/>
            <a:chOff x="622940" y="1695417"/>
            <a:chExt cx="3129619" cy="612140"/>
          </a:xfrm>
        </p:grpSpPr>
        <p:sp>
          <p:nvSpPr>
            <p:cNvPr id="11" name="等腰三角形 10"/>
            <p:cNvSpPr/>
            <p:nvPr/>
          </p:nvSpPr>
          <p:spPr>
            <a:xfrm>
              <a:off x="3608559" y="1695417"/>
              <a:ext cx="144000" cy="306000"/>
            </a:xfrm>
            <a:prstGeom prst="triangle">
              <a:avLst>
                <a:gd name="adj" fmla="val 51103"/>
              </a:avLst>
            </a:prstGeom>
            <a:solidFill>
              <a:schemeClr val="accent2">
                <a:lumMod val="50000"/>
              </a:schemeClr>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a:off x="622940" y="1695417"/>
              <a:ext cx="3129280" cy="612140"/>
            </a:xfrm>
            <a:prstGeom prst="parallelogram">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改革领域的全面性</a:t>
              </a:r>
            </a:p>
          </p:txBody>
        </p:sp>
      </p:grpSp>
      <p:grpSp>
        <p:nvGrpSpPr>
          <p:cNvPr id="13" name="组合 12"/>
          <p:cNvGrpSpPr/>
          <p:nvPr/>
        </p:nvGrpSpPr>
        <p:grpSpPr>
          <a:xfrm>
            <a:off x="8591839" y="1695417"/>
            <a:ext cx="3129619" cy="612140"/>
            <a:chOff x="622940" y="1695417"/>
            <a:chExt cx="3129619" cy="612140"/>
          </a:xfrm>
        </p:grpSpPr>
        <p:sp>
          <p:nvSpPr>
            <p:cNvPr id="14" name="等腰三角形 13"/>
            <p:cNvSpPr/>
            <p:nvPr/>
          </p:nvSpPr>
          <p:spPr>
            <a:xfrm>
              <a:off x="3608559" y="1695417"/>
              <a:ext cx="144000" cy="306000"/>
            </a:xfrm>
            <a:prstGeom prst="triangle">
              <a:avLst>
                <a:gd name="adj" fmla="val 51103"/>
              </a:avLst>
            </a:prstGeom>
            <a:solidFill>
              <a:schemeClr val="accent2">
                <a:lumMod val="50000"/>
              </a:schemeClr>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a:off x="622940" y="1695417"/>
              <a:ext cx="3129280" cy="612140"/>
            </a:xfrm>
            <a:prstGeom prst="parallelogram">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改革机制的系统性</a:t>
              </a:r>
            </a:p>
          </p:txBody>
        </p:sp>
      </p:grpSp>
      <p:grpSp>
        <p:nvGrpSpPr>
          <p:cNvPr id="16" name="组合 15"/>
          <p:cNvGrpSpPr>
            <a:grpSpLocks noChangeAspect="1"/>
          </p:cNvGrpSpPr>
          <p:nvPr/>
        </p:nvGrpSpPr>
        <p:grpSpPr>
          <a:xfrm>
            <a:off x="8799949" y="2668754"/>
            <a:ext cx="2562538" cy="1801642"/>
            <a:chOff x="7776845" y="2668108"/>
            <a:chExt cx="4191000" cy="2946562"/>
          </a:xfrm>
        </p:grpSpPr>
        <p:grpSp>
          <p:nvGrpSpPr>
            <p:cNvPr id="17" name="组合 16"/>
            <p:cNvGrpSpPr/>
            <p:nvPr/>
          </p:nvGrpSpPr>
          <p:grpSpPr>
            <a:xfrm rot="1001380">
              <a:off x="8539480" y="3703955"/>
              <a:ext cx="2674620" cy="723265"/>
              <a:chOff x="3478346" y="3140969"/>
              <a:chExt cx="5235308" cy="1347847"/>
            </a:xfrm>
          </p:grpSpPr>
          <p:grpSp>
            <p:nvGrpSpPr>
              <p:cNvPr id="32" name="ïSlïďê"/>
              <p:cNvGrpSpPr/>
              <p:nvPr/>
            </p:nvGrpSpPr>
            <p:grpSpPr>
              <a:xfrm>
                <a:off x="3478346" y="3140969"/>
                <a:ext cx="5235308" cy="1347847"/>
                <a:chOff x="2892692" y="3166858"/>
                <a:chExt cx="6687405" cy="1721694"/>
              </a:xfrm>
            </p:grpSpPr>
            <p:sp>
              <p:nvSpPr>
                <p:cNvPr id="34" name="iṧļîḓê"/>
                <p:cNvSpPr/>
                <p:nvPr/>
              </p:nvSpPr>
              <p:spPr>
                <a:xfrm rot="18846809">
                  <a:off x="5526167" y="676892"/>
                  <a:ext cx="1420454" cy="6687404"/>
                </a:xfrm>
                <a:custGeom>
                  <a:avLst/>
                  <a:gdLst>
                    <a:gd name="connsiteX0" fmla="*/ 914799 w 1420454"/>
                    <a:gd name="connsiteY0" fmla="*/ 743885 h 6687404"/>
                    <a:gd name="connsiteX1" fmla="*/ 801199 w 1420454"/>
                    <a:gd name="connsiteY1" fmla="*/ 689970 h 6687404"/>
                    <a:gd name="connsiteX2" fmla="*/ 237526 w 1420454"/>
                    <a:gd name="connsiteY2" fmla="*/ 3343702 h 6687404"/>
                    <a:gd name="connsiteX3" fmla="*/ 801199 w 1420454"/>
                    <a:gd name="connsiteY3" fmla="*/ 5997434 h 6687404"/>
                    <a:gd name="connsiteX4" fmla="*/ 1364872 w 1420454"/>
                    <a:gd name="connsiteY4" fmla="*/ 3343702 h 6687404"/>
                    <a:gd name="connsiteX5" fmla="*/ 914799 w 1420454"/>
                    <a:gd name="connsiteY5" fmla="*/ 743885 h 6687404"/>
                    <a:gd name="connsiteX6" fmla="*/ 853363 w 1420454"/>
                    <a:gd name="connsiteY6" fmla="*/ 67932 h 6687404"/>
                    <a:gd name="connsiteX7" fmla="*/ 1420454 w 1420454"/>
                    <a:gd name="connsiteY7" fmla="*/ 3343702 h 6687404"/>
                    <a:gd name="connsiteX8" fmla="*/ 710227 w 1420454"/>
                    <a:gd name="connsiteY8" fmla="*/ 6687404 h 6687404"/>
                    <a:gd name="connsiteX9" fmla="*/ 0 w 1420454"/>
                    <a:gd name="connsiteY9" fmla="*/ 3343702 h 6687404"/>
                    <a:gd name="connsiteX10" fmla="*/ 710227 w 1420454"/>
                    <a:gd name="connsiteY10" fmla="*/ 0 h 6687404"/>
                    <a:gd name="connsiteX11" fmla="*/ 853363 w 1420454"/>
                    <a:gd name="connsiteY11" fmla="*/ 67932 h 66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0454" h="6687404">
                      <a:moveTo>
                        <a:pt x="914799" y="743885"/>
                      </a:moveTo>
                      <a:cubicBezTo>
                        <a:pt x="878105" y="708534"/>
                        <a:pt x="840112" y="689970"/>
                        <a:pt x="801199" y="689970"/>
                      </a:cubicBezTo>
                      <a:cubicBezTo>
                        <a:pt x="489891" y="689970"/>
                        <a:pt x="237526" y="1878086"/>
                        <a:pt x="237526" y="3343702"/>
                      </a:cubicBezTo>
                      <a:cubicBezTo>
                        <a:pt x="237526" y="4809318"/>
                        <a:pt x="489891" y="5997434"/>
                        <a:pt x="801199" y="5997434"/>
                      </a:cubicBezTo>
                      <a:cubicBezTo>
                        <a:pt x="1112507" y="5997434"/>
                        <a:pt x="1364872" y="4809318"/>
                        <a:pt x="1364872" y="3343702"/>
                      </a:cubicBezTo>
                      <a:cubicBezTo>
                        <a:pt x="1364872" y="2061288"/>
                        <a:pt x="1171655" y="991335"/>
                        <a:pt x="914799" y="743885"/>
                      </a:cubicBezTo>
                      <a:close/>
                      <a:moveTo>
                        <a:pt x="853363" y="67932"/>
                      </a:moveTo>
                      <a:cubicBezTo>
                        <a:pt x="1177001" y="379720"/>
                        <a:pt x="1420454" y="1727861"/>
                        <a:pt x="1420454" y="3343702"/>
                      </a:cubicBezTo>
                      <a:cubicBezTo>
                        <a:pt x="1420454" y="5190378"/>
                        <a:pt x="1102475" y="6687404"/>
                        <a:pt x="710227" y="6687404"/>
                      </a:cubicBezTo>
                      <a:cubicBezTo>
                        <a:pt x="317979" y="6687404"/>
                        <a:pt x="0" y="5190378"/>
                        <a:pt x="0" y="3343702"/>
                      </a:cubicBezTo>
                      <a:cubicBezTo>
                        <a:pt x="0" y="1497026"/>
                        <a:pt x="317979" y="0"/>
                        <a:pt x="710227" y="0"/>
                      </a:cubicBezTo>
                      <a:cubicBezTo>
                        <a:pt x="759258" y="0"/>
                        <a:pt x="807128" y="23391"/>
                        <a:pt x="853363" y="67932"/>
                      </a:cubicBezTo>
                      <a:close/>
                    </a:path>
                  </a:pathLst>
                </a:custGeom>
                <a:gradFill>
                  <a:gsLst>
                    <a:gs pos="0">
                      <a:srgbClr val="9E0406"/>
                    </a:gs>
                    <a:gs pos="100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5" name="iṩ1íďé"/>
                <p:cNvSpPr/>
                <p:nvPr/>
              </p:nvSpPr>
              <p:spPr>
                <a:xfrm rot="3165966">
                  <a:off x="5526168" y="533383"/>
                  <a:ext cx="1420454" cy="6687404"/>
                </a:xfrm>
                <a:custGeom>
                  <a:avLst/>
                  <a:gdLst>
                    <a:gd name="connsiteX0" fmla="*/ 914799 w 1420454"/>
                    <a:gd name="connsiteY0" fmla="*/ 743885 h 6687404"/>
                    <a:gd name="connsiteX1" fmla="*/ 801199 w 1420454"/>
                    <a:gd name="connsiteY1" fmla="*/ 689970 h 6687404"/>
                    <a:gd name="connsiteX2" fmla="*/ 237526 w 1420454"/>
                    <a:gd name="connsiteY2" fmla="*/ 3343702 h 6687404"/>
                    <a:gd name="connsiteX3" fmla="*/ 801199 w 1420454"/>
                    <a:gd name="connsiteY3" fmla="*/ 5997434 h 6687404"/>
                    <a:gd name="connsiteX4" fmla="*/ 1364872 w 1420454"/>
                    <a:gd name="connsiteY4" fmla="*/ 3343702 h 6687404"/>
                    <a:gd name="connsiteX5" fmla="*/ 914799 w 1420454"/>
                    <a:gd name="connsiteY5" fmla="*/ 743885 h 6687404"/>
                    <a:gd name="connsiteX6" fmla="*/ 853363 w 1420454"/>
                    <a:gd name="connsiteY6" fmla="*/ 67932 h 6687404"/>
                    <a:gd name="connsiteX7" fmla="*/ 1420454 w 1420454"/>
                    <a:gd name="connsiteY7" fmla="*/ 3343702 h 6687404"/>
                    <a:gd name="connsiteX8" fmla="*/ 710227 w 1420454"/>
                    <a:gd name="connsiteY8" fmla="*/ 6687404 h 6687404"/>
                    <a:gd name="connsiteX9" fmla="*/ 0 w 1420454"/>
                    <a:gd name="connsiteY9" fmla="*/ 3343702 h 6687404"/>
                    <a:gd name="connsiteX10" fmla="*/ 710227 w 1420454"/>
                    <a:gd name="connsiteY10" fmla="*/ 0 h 6687404"/>
                    <a:gd name="connsiteX11" fmla="*/ 853363 w 1420454"/>
                    <a:gd name="connsiteY11" fmla="*/ 67932 h 66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0454" h="6687404">
                      <a:moveTo>
                        <a:pt x="914799" y="743885"/>
                      </a:moveTo>
                      <a:cubicBezTo>
                        <a:pt x="878105" y="708534"/>
                        <a:pt x="840112" y="689970"/>
                        <a:pt x="801199" y="689970"/>
                      </a:cubicBezTo>
                      <a:cubicBezTo>
                        <a:pt x="489891" y="689970"/>
                        <a:pt x="237526" y="1878086"/>
                        <a:pt x="237526" y="3343702"/>
                      </a:cubicBezTo>
                      <a:cubicBezTo>
                        <a:pt x="237526" y="4809318"/>
                        <a:pt x="489891" y="5997434"/>
                        <a:pt x="801199" y="5997434"/>
                      </a:cubicBezTo>
                      <a:cubicBezTo>
                        <a:pt x="1112507" y="5997434"/>
                        <a:pt x="1364872" y="4809318"/>
                        <a:pt x="1364872" y="3343702"/>
                      </a:cubicBezTo>
                      <a:cubicBezTo>
                        <a:pt x="1364872" y="2061288"/>
                        <a:pt x="1171655" y="991335"/>
                        <a:pt x="914799" y="743885"/>
                      </a:cubicBezTo>
                      <a:close/>
                      <a:moveTo>
                        <a:pt x="853363" y="67932"/>
                      </a:moveTo>
                      <a:cubicBezTo>
                        <a:pt x="1177001" y="379720"/>
                        <a:pt x="1420454" y="1727861"/>
                        <a:pt x="1420454" y="3343702"/>
                      </a:cubicBezTo>
                      <a:cubicBezTo>
                        <a:pt x="1420454" y="5190378"/>
                        <a:pt x="1102475" y="6687404"/>
                        <a:pt x="710227" y="6687404"/>
                      </a:cubicBezTo>
                      <a:cubicBezTo>
                        <a:pt x="317979" y="6687404"/>
                        <a:pt x="0" y="5190378"/>
                        <a:pt x="0" y="3343702"/>
                      </a:cubicBezTo>
                      <a:cubicBezTo>
                        <a:pt x="0" y="1497026"/>
                        <a:pt x="317979" y="0"/>
                        <a:pt x="710227" y="0"/>
                      </a:cubicBezTo>
                      <a:cubicBezTo>
                        <a:pt x="759258" y="0"/>
                        <a:pt x="807128" y="23391"/>
                        <a:pt x="853363" y="67932"/>
                      </a:cubicBezTo>
                      <a:close/>
                    </a:path>
                  </a:pathLst>
                </a:custGeom>
                <a:gradFill>
                  <a:gsLst>
                    <a:gs pos="100000">
                      <a:srgbClr val="9E0406"/>
                    </a:gs>
                    <a:gs pos="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6" name="íŝļîḓê"/>
                <p:cNvSpPr/>
                <p:nvPr/>
              </p:nvSpPr>
              <p:spPr>
                <a:xfrm rot="18846809">
                  <a:off x="6046150" y="4705019"/>
                  <a:ext cx="242532" cy="124534"/>
                </a:xfrm>
                <a:custGeom>
                  <a:avLst/>
                  <a:gdLst>
                    <a:gd name="connsiteX0" fmla="*/ 240639 w 242532"/>
                    <a:gd name="connsiteY0" fmla="*/ 48821 h 107228"/>
                    <a:gd name="connsiteX1" fmla="*/ 242532 w 242532"/>
                    <a:gd name="connsiteY1" fmla="*/ 107228 h 107228"/>
                    <a:gd name="connsiteX2" fmla="*/ 36257 w 242532"/>
                    <a:gd name="connsiteY2" fmla="*/ 68962 h 107228"/>
                    <a:gd name="connsiteX3" fmla="*/ 2004 w 242532"/>
                    <a:gd name="connsiteY3" fmla="*/ 61820 h 107228"/>
                    <a:gd name="connsiteX4" fmla="*/ 0 w 242532"/>
                    <a:gd name="connsiteY4" fmla="*/ 0 h 107228"/>
                    <a:gd name="connsiteX5" fmla="*/ 181641 w 242532"/>
                    <a:gd name="connsiteY5" fmla="*/ 37876 h 1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32" h="107228">
                      <a:moveTo>
                        <a:pt x="240639" y="48821"/>
                      </a:moveTo>
                      <a:lnTo>
                        <a:pt x="242532" y="107228"/>
                      </a:lnTo>
                      <a:lnTo>
                        <a:pt x="36257" y="68962"/>
                      </a:lnTo>
                      <a:lnTo>
                        <a:pt x="2004" y="61820"/>
                      </a:lnTo>
                      <a:lnTo>
                        <a:pt x="0" y="0"/>
                      </a:lnTo>
                      <a:lnTo>
                        <a:pt x="181641" y="3787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37" name="iṥḻîde"/>
                <p:cNvGrpSpPr/>
                <p:nvPr/>
              </p:nvGrpSpPr>
              <p:grpSpPr>
                <a:xfrm>
                  <a:off x="5137486" y="3759183"/>
                  <a:ext cx="2082138" cy="276285"/>
                  <a:chOff x="5137486" y="3759183"/>
                  <a:chExt cx="2082138" cy="276285"/>
                </a:xfrm>
              </p:grpSpPr>
              <p:sp>
                <p:nvSpPr>
                  <p:cNvPr id="38" name="íŝḷíḓe"/>
                  <p:cNvSpPr/>
                  <p:nvPr/>
                </p:nvSpPr>
                <p:spPr>
                  <a:xfrm rot="18846809">
                    <a:off x="5153904" y="3742765"/>
                    <a:ext cx="252692" cy="285528"/>
                  </a:xfrm>
                  <a:custGeom>
                    <a:avLst/>
                    <a:gdLst>
                      <a:gd name="connsiteX0" fmla="*/ 256255 w 256255"/>
                      <a:gd name="connsiteY0" fmla="*/ 23941 h 264940"/>
                      <a:gd name="connsiteX1" fmla="*/ 248654 w 256255"/>
                      <a:gd name="connsiteY1" fmla="*/ 121720 h 264940"/>
                      <a:gd name="connsiteX2" fmla="*/ 240832 w 256255"/>
                      <a:gd name="connsiteY2" fmla="*/ 264940 h 264940"/>
                      <a:gd name="connsiteX3" fmla="*/ 86192 w 256255"/>
                      <a:gd name="connsiteY3" fmla="*/ 249978 h 264940"/>
                      <a:gd name="connsiteX4" fmla="*/ 0 w 256255"/>
                      <a:gd name="connsiteY4" fmla="*/ 243638 h 264940"/>
                      <a:gd name="connsiteX5" fmla="*/ 215 w 256255"/>
                      <a:gd name="connsiteY5" fmla="*/ 236986 h 264940"/>
                      <a:gd name="connsiteX6" fmla="*/ 13158 w 256255"/>
                      <a:gd name="connsiteY6" fmla="*/ 0 h 264940"/>
                      <a:gd name="connsiteX7" fmla="*/ 237522 w 256255"/>
                      <a:gd name="connsiteY7" fmla="*/ 21708 h 26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55" h="264940">
                        <a:moveTo>
                          <a:pt x="256255" y="23941"/>
                        </a:moveTo>
                        <a:lnTo>
                          <a:pt x="248654" y="121720"/>
                        </a:lnTo>
                        <a:lnTo>
                          <a:pt x="240832" y="264940"/>
                        </a:lnTo>
                        <a:lnTo>
                          <a:pt x="86192" y="249978"/>
                        </a:lnTo>
                        <a:lnTo>
                          <a:pt x="0" y="243638"/>
                        </a:lnTo>
                        <a:lnTo>
                          <a:pt x="215" y="236986"/>
                        </a:lnTo>
                        <a:lnTo>
                          <a:pt x="13158" y="0"/>
                        </a:lnTo>
                        <a:lnTo>
                          <a:pt x="237522" y="2170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9" name="íşlíde"/>
                  <p:cNvSpPr/>
                  <p:nvPr/>
                </p:nvSpPr>
                <p:spPr>
                  <a:xfrm rot="18846809">
                    <a:off x="7145312" y="3961155"/>
                    <a:ext cx="62178" cy="86447"/>
                  </a:xfrm>
                  <a:custGeom>
                    <a:avLst/>
                    <a:gdLst>
                      <a:gd name="connsiteX0" fmla="*/ 62178 w 62178"/>
                      <a:gd name="connsiteY0" fmla="*/ 6068 h 65238"/>
                      <a:gd name="connsiteX1" fmla="*/ 60846 w 62178"/>
                      <a:gd name="connsiteY1" fmla="*/ 47174 h 65238"/>
                      <a:gd name="connsiteX2" fmla="*/ 59859 w 62178"/>
                      <a:gd name="connsiteY2" fmla="*/ 65238 h 65238"/>
                      <a:gd name="connsiteX3" fmla="*/ 0 w 62178"/>
                      <a:gd name="connsiteY3" fmla="*/ 59024 h 65238"/>
                      <a:gd name="connsiteX4" fmla="*/ 3223 w 62178"/>
                      <a:gd name="connsiteY4" fmla="*/ 0 h 65238"/>
                      <a:gd name="connsiteX5" fmla="*/ 59552 w 62178"/>
                      <a:gd name="connsiteY5" fmla="*/ 5848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78" h="65238">
                        <a:moveTo>
                          <a:pt x="62178" y="6068"/>
                        </a:moveTo>
                        <a:lnTo>
                          <a:pt x="60846" y="47174"/>
                        </a:lnTo>
                        <a:lnTo>
                          <a:pt x="59859" y="65238"/>
                        </a:lnTo>
                        <a:lnTo>
                          <a:pt x="0" y="59024"/>
                        </a:lnTo>
                        <a:lnTo>
                          <a:pt x="3223" y="0"/>
                        </a:lnTo>
                        <a:lnTo>
                          <a:pt x="59552" y="584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sp>
            <p:nvSpPr>
              <p:cNvPr id="33" name="íṧḷidè"/>
              <p:cNvSpPr/>
              <p:nvPr/>
            </p:nvSpPr>
            <p:spPr>
              <a:xfrm>
                <a:off x="5861613" y="3437131"/>
                <a:ext cx="657866" cy="657866"/>
              </a:xfrm>
              <a:prstGeom prst="ellipse">
                <a:avLst/>
              </a:prstGeom>
              <a:gradFill>
                <a:gsLst>
                  <a:gs pos="0">
                    <a:srgbClr val="9E0406"/>
                  </a:gs>
                  <a:gs pos="100000">
                    <a:schemeClr val="accent2"/>
                  </a:gs>
                </a:gsLst>
                <a:lin ang="120000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18" name="ïSlïďê"/>
            <p:cNvGrpSpPr/>
            <p:nvPr/>
          </p:nvGrpSpPr>
          <p:grpSpPr>
            <a:xfrm rot="3881380">
              <a:off x="8585010" y="2668108"/>
              <a:ext cx="2680970" cy="2680970"/>
              <a:chOff x="3103103" y="620177"/>
              <a:chExt cx="6687404" cy="7029972"/>
            </a:xfrm>
          </p:grpSpPr>
          <p:sp>
            <p:nvSpPr>
              <p:cNvPr id="28" name="iṧļîḓê"/>
              <p:cNvSpPr/>
              <p:nvPr/>
            </p:nvSpPr>
            <p:spPr>
              <a:xfrm rot="19266809">
                <a:off x="5763562" y="620177"/>
                <a:ext cx="1351236" cy="7029972"/>
              </a:xfrm>
              <a:custGeom>
                <a:avLst/>
                <a:gdLst>
                  <a:gd name="connsiteX0" fmla="*/ 914799 w 1420454"/>
                  <a:gd name="connsiteY0" fmla="*/ 743885 h 6687404"/>
                  <a:gd name="connsiteX1" fmla="*/ 801199 w 1420454"/>
                  <a:gd name="connsiteY1" fmla="*/ 689970 h 6687404"/>
                  <a:gd name="connsiteX2" fmla="*/ 237526 w 1420454"/>
                  <a:gd name="connsiteY2" fmla="*/ 3343702 h 6687404"/>
                  <a:gd name="connsiteX3" fmla="*/ 801199 w 1420454"/>
                  <a:gd name="connsiteY3" fmla="*/ 5997434 h 6687404"/>
                  <a:gd name="connsiteX4" fmla="*/ 1364872 w 1420454"/>
                  <a:gd name="connsiteY4" fmla="*/ 3343702 h 6687404"/>
                  <a:gd name="connsiteX5" fmla="*/ 914799 w 1420454"/>
                  <a:gd name="connsiteY5" fmla="*/ 743885 h 6687404"/>
                  <a:gd name="connsiteX6" fmla="*/ 853363 w 1420454"/>
                  <a:gd name="connsiteY6" fmla="*/ 67932 h 6687404"/>
                  <a:gd name="connsiteX7" fmla="*/ 1420454 w 1420454"/>
                  <a:gd name="connsiteY7" fmla="*/ 3343702 h 6687404"/>
                  <a:gd name="connsiteX8" fmla="*/ 710227 w 1420454"/>
                  <a:gd name="connsiteY8" fmla="*/ 6687404 h 6687404"/>
                  <a:gd name="connsiteX9" fmla="*/ 0 w 1420454"/>
                  <a:gd name="connsiteY9" fmla="*/ 3343702 h 6687404"/>
                  <a:gd name="connsiteX10" fmla="*/ 710227 w 1420454"/>
                  <a:gd name="connsiteY10" fmla="*/ 0 h 6687404"/>
                  <a:gd name="connsiteX11" fmla="*/ 853363 w 1420454"/>
                  <a:gd name="connsiteY11" fmla="*/ 67932 h 66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0454" h="6687404">
                    <a:moveTo>
                      <a:pt x="914799" y="743885"/>
                    </a:moveTo>
                    <a:cubicBezTo>
                      <a:pt x="878105" y="708534"/>
                      <a:pt x="840112" y="689970"/>
                      <a:pt x="801199" y="689970"/>
                    </a:cubicBezTo>
                    <a:cubicBezTo>
                      <a:pt x="489891" y="689970"/>
                      <a:pt x="237526" y="1878086"/>
                      <a:pt x="237526" y="3343702"/>
                    </a:cubicBezTo>
                    <a:cubicBezTo>
                      <a:pt x="237526" y="4809318"/>
                      <a:pt x="489891" y="5997434"/>
                      <a:pt x="801199" y="5997434"/>
                    </a:cubicBezTo>
                    <a:cubicBezTo>
                      <a:pt x="1112507" y="5997434"/>
                      <a:pt x="1364872" y="4809318"/>
                      <a:pt x="1364872" y="3343702"/>
                    </a:cubicBezTo>
                    <a:cubicBezTo>
                      <a:pt x="1364872" y="2061288"/>
                      <a:pt x="1171655" y="991335"/>
                      <a:pt x="914799" y="743885"/>
                    </a:cubicBezTo>
                    <a:close/>
                    <a:moveTo>
                      <a:pt x="853363" y="67932"/>
                    </a:moveTo>
                    <a:cubicBezTo>
                      <a:pt x="1177001" y="379720"/>
                      <a:pt x="1420454" y="1727861"/>
                      <a:pt x="1420454" y="3343702"/>
                    </a:cubicBezTo>
                    <a:cubicBezTo>
                      <a:pt x="1420454" y="5190378"/>
                      <a:pt x="1102475" y="6687404"/>
                      <a:pt x="710227" y="6687404"/>
                    </a:cubicBezTo>
                    <a:cubicBezTo>
                      <a:pt x="317979" y="6687404"/>
                      <a:pt x="0" y="5190378"/>
                      <a:pt x="0" y="3343702"/>
                    </a:cubicBezTo>
                    <a:cubicBezTo>
                      <a:pt x="0" y="1497026"/>
                      <a:pt x="317979" y="0"/>
                      <a:pt x="710227" y="0"/>
                    </a:cubicBezTo>
                    <a:cubicBezTo>
                      <a:pt x="759258" y="0"/>
                      <a:pt x="807128" y="23391"/>
                      <a:pt x="853363" y="67932"/>
                    </a:cubicBezTo>
                    <a:close/>
                  </a:path>
                </a:pathLst>
              </a:custGeom>
              <a:gradFill>
                <a:gsLst>
                  <a:gs pos="0">
                    <a:srgbClr val="9E0406"/>
                  </a:gs>
                  <a:gs pos="100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9" name="iṩ1íďé"/>
              <p:cNvSpPr/>
              <p:nvPr/>
            </p:nvSpPr>
            <p:spPr>
              <a:xfrm rot="3165966">
                <a:off x="5736578" y="775815"/>
                <a:ext cx="1420454" cy="6687404"/>
              </a:xfrm>
              <a:custGeom>
                <a:avLst/>
                <a:gdLst>
                  <a:gd name="connsiteX0" fmla="*/ 914799 w 1420454"/>
                  <a:gd name="connsiteY0" fmla="*/ 743885 h 6687404"/>
                  <a:gd name="connsiteX1" fmla="*/ 801199 w 1420454"/>
                  <a:gd name="connsiteY1" fmla="*/ 689970 h 6687404"/>
                  <a:gd name="connsiteX2" fmla="*/ 237526 w 1420454"/>
                  <a:gd name="connsiteY2" fmla="*/ 3343702 h 6687404"/>
                  <a:gd name="connsiteX3" fmla="*/ 801199 w 1420454"/>
                  <a:gd name="connsiteY3" fmla="*/ 5997434 h 6687404"/>
                  <a:gd name="connsiteX4" fmla="*/ 1364872 w 1420454"/>
                  <a:gd name="connsiteY4" fmla="*/ 3343702 h 6687404"/>
                  <a:gd name="connsiteX5" fmla="*/ 914799 w 1420454"/>
                  <a:gd name="connsiteY5" fmla="*/ 743885 h 6687404"/>
                  <a:gd name="connsiteX6" fmla="*/ 853363 w 1420454"/>
                  <a:gd name="connsiteY6" fmla="*/ 67932 h 6687404"/>
                  <a:gd name="connsiteX7" fmla="*/ 1420454 w 1420454"/>
                  <a:gd name="connsiteY7" fmla="*/ 3343702 h 6687404"/>
                  <a:gd name="connsiteX8" fmla="*/ 710227 w 1420454"/>
                  <a:gd name="connsiteY8" fmla="*/ 6687404 h 6687404"/>
                  <a:gd name="connsiteX9" fmla="*/ 0 w 1420454"/>
                  <a:gd name="connsiteY9" fmla="*/ 3343702 h 6687404"/>
                  <a:gd name="connsiteX10" fmla="*/ 710227 w 1420454"/>
                  <a:gd name="connsiteY10" fmla="*/ 0 h 6687404"/>
                  <a:gd name="connsiteX11" fmla="*/ 853363 w 1420454"/>
                  <a:gd name="connsiteY11" fmla="*/ 67932 h 66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0454" h="6687404">
                    <a:moveTo>
                      <a:pt x="914799" y="743885"/>
                    </a:moveTo>
                    <a:cubicBezTo>
                      <a:pt x="878105" y="708534"/>
                      <a:pt x="840112" y="689970"/>
                      <a:pt x="801199" y="689970"/>
                    </a:cubicBezTo>
                    <a:cubicBezTo>
                      <a:pt x="489891" y="689970"/>
                      <a:pt x="237526" y="1878086"/>
                      <a:pt x="237526" y="3343702"/>
                    </a:cubicBezTo>
                    <a:cubicBezTo>
                      <a:pt x="237526" y="4809318"/>
                      <a:pt x="489891" y="5997434"/>
                      <a:pt x="801199" y="5997434"/>
                    </a:cubicBezTo>
                    <a:cubicBezTo>
                      <a:pt x="1112507" y="5997434"/>
                      <a:pt x="1364872" y="4809318"/>
                      <a:pt x="1364872" y="3343702"/>
                    </a:cubicBezTo>
                    <a:cubicBezTo>
                      <a:pt x="1364872" y="2061288"/>
                      <a:pt x="1171655" y="991335"/>
                      <a:pt x="914799" y="743885"/>
                    </a:cubicBezTo>
                    <a:close/>
                    <a:moveTo>
                      <a:pt x="853363" y="67932"/>
                    </a:moveTo>
                    <a:cubicBezTo>
                      <a:pt x="1177001" y="379720"/>
                      <a:pt x="1420454" y="1727861"/>
                      <a:pt x="1420454" y="3343702"/>
                    </a:cubicBezTo>
                    <a:cubicBezTo>
                      <a:pt x="1420454" y="5190378"/>
                      <a:pt x="1102475" y="6687404"/>
                      <a:pt x="710227" y="6687404"/>
                    </a:cubicBezTo>
                    <a:cubicBezTo>
                      <a:pt x="317979" y="6687404"/>
                      <a:pt x="0" y="5190378"/>
                      <a:pt x="0" y="3343702"/>
                    </a:cubicBezTo>
                    <a:cubicBezTo>
                      <a:pt x="0" y="1497026"/>
                      <a:pt x="317979" y="0"/>
                      <a:pt x="710227" y="0"/>
                    </a:cubicBezTo>
                    <a:cubicBezTo>
                      <a:pt x="759258" y="0"/>
                      <a:pt x="807128" y="23391"/>
                      <a:pt x="853363" y="67932"/>
                    </a:cubicBezTo>
                    <a:close/>
                  </a:path>
                </a:pathLst>
              </a:custGeom>
              <a:gradFill>
                <a:gsLst>
                  <a:gs pos="0">
                    <a:srgbClr val="9E0406"/>
                  </a:gs>
                  <a:gs pos="100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0" name="íŝļîḓê"/>
              <p:cNvSpPr/>
              <p:nvPr/>
            </p:nvSpPr>
            <p:spPr>
              <a:xfrm rot="18846809">
                <a:off x="6046150" y="4705019"/>
                <a:ext cx="242532" cy="124534"/>
              </a:xfrm>
              <a:custGeom>
                <a:avLst/>
                <a:gdLst>
                  <a:gd name="connsiteX0" fmla="*/ 240639 w 242532"/>
                  <a:gd name="connsiteY0" fmla="*/ 48821 h 107228"/>
                  <a:gd name="connsiteX1" fmla="*/ 242532 w 242532"/>
                  <a:gd name="connsiteY1" fmla="*/ 107228 h 107228"/>
                  <a:gd name="connsiteX2" fmla="*/ 36257 w 242532"/>
                  <a:gd name="connsiteY2" fmla="*/ 68962 h 107228"/>
                  <a:gd name="connsiteX3" fmla="*/ 2004 w 242532"/>
                  <a:gd name="connsiteY3" fmla="*/ 61820 h 107228"/>
                  <a:gd name="connsiteX4" fmla="*/ 0 w 242532"/>
                  <a:gd name="connsiteY4" fmla="*/ 0 h 107228"/>
                  <a:gd name="connsiteX5" fmla="*/ 181641 w 242532"/>
                  <a:gd name="connsiteY5" fmla="*/ 37876 h 1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32" h="107228">
                    <a:moveTo>
                      <a:pt x="240639" y="48821"/>
                    </a:moveTo>
                    <a:lnTo>
                      <a:pt x="242532" y="107228"/>
                    </a:lnTo>
                    <a:lnTo>
                      <a:pt x="36257" y="68962"/>
                    </a:lnTo>
                    <a:lnTo>
                      <a:pt x="2004" y="61820"/>
                    </a:lnTo>
                    <a:lnTo>
                      <a:pt x="0" y="0"/>
                    </a:lnTo>
                    <a:lnTo>
                      <a:pt x="181641" y="3787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1" name="íşlíde"/>
              <p:cNvSpPr/>
              <p:nvPr/>
            </p:nvSpPr>
            <p:spPr>
              <a:xfrm rot="18846809">
                <a:off x="7145312" y="3961155"/>
                <a:ext cx="62178" cy="86447"/>
              </a:xfrm>
              <a:custGeom>
                <a:avLst/>
                <a:gdLst>
                  <a:gd name="connsiteX0" fmla="*/ 62178 w 62178"/>
                  <a:gd name="connsiteY0" fmla="*/ 6068 h 65238"/>
                  <a:gd name="connsiteX1" fmla="*/ 60846 w 62178"/>
                  <a:gd name="connsiteY1" fmla="*/ 47174 h 65238"/>
                  <a:gd name="connsiteX2" fmla="*/ 59859 w 62178"/>
                  <a:gd name="connsiteY2" fmla="*/ 65238 h 65238"/>
                  <a:gd name="connsiteX3" fmla="*/ 0 w 62178"/>
                  <a:gd name="connsiteY3" fmla="*/ 59024 h 65238"/>
                  <a:gd name="connsiteX4" fmla="*/ 3223 w 62178"/>
                  <a:gd name="connsiteY4" fmla="*/ 0 h 65238"/>
                  <a:gd name="connsiteX5" fmla="*/ 59552 w 62178"/>
                  <a:gd name="connsiteY5" fmla="*/ 5848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78" h="65238">
                    <a:moveTo>
                      <a:pt x="62178" y="6068"/>
                    </a:moveTo>
                    <a:lnTo>
                      <a:pt x="60846" y="47174"/>
                    </a:lnTo>
                    <a:lnTo>
                      <a:pt x="59859" y="65238"/>
                    </a:lnTo>
                    <a:lnTo>
                      <a:pt x="0" y="59024"/>
                    </a:lnTo>
                    <a:lnTo>
                      <a:pt x="3223" y="0"/>
                    </a:lnTo>
                    <a:lnTo>
                      <a:pt x="59552" y="584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19" name="组合 18"/>
            <p:cNvGrpSpPr/>
            <p:nvPr/>
          </p:nvGrpSpPr>
          <p:grpSpPr>
            <a:xfrm>
              <a:off x="7776845" y="4775835"/>
              <a:ext cx="4191000" cy="838835"/>
              <a:chOff x="2851264" y="4650512"/>
              <a:chExt cx="6419522" cy="1605814"/>
            </a:xfrm>
          </p:grpSpPr>
          <p:grpSp>
            <p:nvGrpSpPr>
              <p:cNvPr id="20" name="iŝlíḑè"/>
              <p:cNvGrpSpPr/>
              <p:nvPr/>
            </p:nvGrpSpPr>
            <p:grpSpPr>
              <a:xfrm>
                <a:off x="5072560" y="5192816"/>
                <a:ext cx="2046881" cy="566119"/>
                <a:chOff x="5455948" y="4983192"/>
                <a:chExt cx="2046881" cy="566119"/>
              </a:xfrm>
            </p:grpSpPr>
            <p:sp>
              <p:nvSpPr>
                <p:cNvPr id="25" name="í$ḷidê"/>
                <p:cNvSpPr/>
                <p:nvPr/>
              </p:nvSpPr>
              <p:spPr>
                <a:xfrm>
                  <a:off x="5455948" y="4983192"/>
                  <a:ext cx="2046881" cy="566119"/>
                </a:xfrm>
                <a:prstGeom prst="ellipse">
                  <a:avLst/>
                </a:prstGeom>
                <a:gradFill>
                  <a:gsLst>
                    <a:gs pos="100000">
                      <a:srgbClr val="9E0406"/>
                    </a:gs>
                    <a:gs pos="0">
                      <a:schemeClr val="accent2"/>
                    </a:gs>
                  </a:gsLst>
                  <a:lin ang="1200000" scaled="0"/>
                </a:gradFill>
                <a:ln w="9525">
                  <a:noFill/>
                  <a:round/>
                </a:ln>
              </p:spPr>
              <p:txBody>
                <a:bodyPr vert="horz" wrap="square" lIns="91440" tIns="45720" rIns="91440" bIns="45720" numCol="1" anchor="t" anchorCtr="0" compatLnSpc="1"/>
                <a:lstStyle/>
                <a:p>
                  <a:pPr marL="0" marR="0" lvl="0" indent="0" defTabSz="914400" eaLnBrk="0" fontAlgn="auto" latinLnBrk="0" hangingPunct="0">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3E3A3A"/>
                    </a:solidFill>
                    <a:effectLst/>
                    <a:uLnTx/>
                    <a:uFillTx/>
                    <a:ea typeface="宋体" panose="02010600030101010101" pitchFamily="2" charset="-122"/>
                  </a:endParaRPr>
                </a:p>
              </p:txBody>
            </p:sp>
            <p:sp>
              <p:nvSpPr>
                <p:cNvPr id="26" name="ísḷíďê"/>
                <p:cNvSpPr/>
                <p:nvPr/>
              </p:nvSpPr>
              <p:spPr>
                <a:xfrm>
                  <a:off x="5729555" y="5099887"/>
                  <a:ext cx="1499665" cy="332730"/>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Calibri" panose="020F0502020204030204"/>
                    <a:ea typeface="微软雅黑 Light" panose="020B0502040204020203" charset="-122"/>
                    <a:cs typeface="+mn-cs"/>
                  </a:endParaRPr>
                </a:p>
              </p:txBody>
            </p:sp>
            <p:sp>
              <p:nvSpPr>
                <p:cNvPr id="27" name="íṧlïḋe"/>
                <p:cNvSpPr/>
                <p:nvPr/>
              </p:nvSpPr>
              <p:spPr>
                <a:xfrm>
                  <a:off x="6169610" y="5197521"/>
                  <a:ext cx="619555" cy="137460"/>
                </a:xfrm>
                <a:prstGeom prst="ellipse">
                  <a:avLst/>
                </a:prstGeom>
                <a:gradFill>
                  <a:gsLst>
                    <a:gs pos="0">
                      <a:srgbClr val="9E0406"/>
                    </a:gs>
                    <a:gs pos="100000">
                      <a:schemeClr val="accent2"/>
                    </a:gs>
                  </a:gsLst>
                  <a:lin ang="1200000" scaled="0"/>
                </a:gradFill>
                <a:ln w="9525">
                  <a:noFill/>
                  <a:round/>
                </a:ln>
              </p:spPr>
              <p:txBody>
                <a:bodyPr vert="horz" wrap="square" lIns="91440" tIns="45720" rIns="91440" bIns="45720" numCol="1" anchor="t" anchorCtr="0" compatLnSpc="1"/>
                <a:lstStyle/>
                <a:p>
                  <a:pPr marL="0" marR="0" lvl="0" indent="0" defTabSz="914400" eaLnBrk="0" fontAlgn="auto" latinLnBrk="0" hangingPunct="0">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3E3A3A"/>
                    </a:solidFill>
                    <a:effectLst/>
                    <a:uLnTx/>
                    <a:uFillTx/>
                    <a:ea typeface="宋体" panose="02010600030101010101" pitchFamily="2" charset="-122"/>
                  </a:endParaRPr>
                </a:p>
              </p:txBody>
            </p:sp>
          </p:grpSp>
          <p:sp>
            <p:nvSpPr>
              <p:cNvPr id="21" name="椭圆 7"/>
              <p:cNvSpPr/>
              <p:nvPr/>
            </p:nvSpPr>
            <p:spPr>
              <a:xfrm>
                <a:off x="4110591" y="4965527"/>
                <a:ext cx="3900868" cy="975784"/>
              </a:xfrm>
              <a:custGeom>
                <a:avLst/>
                <a:gdLst>
                  <a:gd name="connsiteX0" fmla="*/ 0 w 3900868"/>
                  <a:gd name="connsiteY0" fmla="*/ 487892 h 975784"/>
                  <a:gd name="connsiteX1" fmla="*/ 1950434 w 3900868"/>
                  <a:gd name="connsiteY1" fmla="*/ 0 h 975784"/>
                  <a:gd name="connsiteX2" fmla="*/ 3900868 w 3900868"/>
                  <a:gd name="connsiteY2" fmla="*/ 487892 h 975784"/>
                  <a:gd name="connsiteX3" fmla="*/ 1950434 w 3900868"/>
                  <a:gd name="connsiteY3" fmla="*/ 975784 h 975784"/>
                  <a:gd name="connsiteX4" fmla="*/ 0 w 3900868"/>
                  <a:gd name="connsiteY4" fmla="*/ 487892 h 975784"/>
                  <a:gd name="connsiteX0-1" fmla="*/ 4110591 w 8011459"/>
                  <a:gd name="connsiteY0-2" fmla="*/ 5453419 h 5941311"/>
                  <a:gd name="connsiteX1-3" fmla="*/ 0 w 8011459"/>
                  <a:gd name="connsiteY1-4" fmla="*/ 0 h 5941311"/>
                  <a:gd name="connsiteX2-5" fmla="*/ 6061025 w 8011459"/>
                  <a:gd name="connsiteY2-6" fmla="*/ 4965527 h 5941311"/>
                  <a:gd name="connsiteX3-7" fmla="*/ 8011459 w 8011459"/>
                  <a:gd name="connsiteY3-8" fmla="*/ 5453419 h 5941311"/>
                  <a:gd name="connsiteX4-9" fmla="*/ 6061025 w 8011459"/>
                  <a:gd name="connsiteY4-10" fmla="*/ 5941311 h 5941311"/>
                  <a:gd name="connsiteX5" fmla="*/ 4110591 w 8011459"/>
                  <a:gd name="connsiteY5" fmla="*/ 5453419 h 5941311"/>
                  <a:gd name="connsiteX0-11" fmla="*/ 0 w 3900868"/>
                  <a:gd name="connsiteY0-12" fmla="*/ 487892 h 975784"/>
                  <a:gd name="connsiteX1-13" fmla="*/ 1950434 w 3900868"/>
                  <a:gd name="connsiteY1-14" fmla="*/ 0 h 975784"/>
                  <a:gd name="connsiteX2-15" fmla="*/ 3900868 w 3900868"/>
                  <a:gd name="connsiteY2-16" fmla="*/ 487892 h 975784"/>
                  <a:gd name="connsiteX3-17" fmla="*/ 1950434 w 3900868"/>
                  <a:gd name="connsiteY3-18" fmla="*/ 975784 h 975784"/>
                  <a:gd name="connsiteX4-19" fmla="*/ 0 w 3900868"/>
                  <a:gd name="connsiteY4-20" fmla="*/ 487892 h 9757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00868" h="975784">
                    <a:moveTo>
                      <a:pt x="0" y="487892"/>
                    </a:moveTo>
                    <a:cubicBezTo>
                      <a:pt x="0" y="218437"/>
                      <a:pt x="873239" y="0"/>
                      <a:pt x="1950434" y="0"/>
                    </a:cubicBezTo>
                    <a:cubicBezTo>
                      <a:pt x="3027629" y="0"/>
                      <a:pt x="3900868" y="218437"/>
                      <a:pt x="3900868" y="487892"/>
                    </a:cubicBezTo>
                    <a:cubicBezTo>
                      <a:pt x="3900868" y="757347"/>
                      <a:pt x="3027629" y="975784"/>
                      <a:pt x="1950434" y="975784"/>
                    </a:cubicBezTo>
                    <a:cubicBezTo>
                      <a:pt x="873239" y="975784"/>
                      <a:pt x="0" y="757347"/>
                      <a:pt x="0" y="487892"/>
                    </a:cubicBezTo>
                    <a:close/>
                  </a:path>
                </a:pathLst>
              </a:custGeom>
              <a:noFill/>
              <a:ln w="12700" cap="flat" cmpd="sng" algn="ctr">
                <a:solidFill>
                  <a:srgbClr val="A41D16">
                    <a:shade val="50000"/>
                  </a:srgbClr>
                </a:solidFill>
                <a:prstDash val="solid"/>
                <a:miter lim="800000"/>
              </a:ln>
              <a:effectLst/>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Light" panose="020B0502040204020203" charset="-122"/>
                  <a:cs typeface="+mn-cs"/>
                </a:endParaRPr>
              </a:p>
            </p:txBody>
          </p:sp>
          <p:sp>
            <p:nvSpPr>
              <p:cNvPr id="22" name="任意多边形: 形状 82"/>
              <p:cNvSpPr/>
              <p:nvPr/>
            </p:nvSpPr>
            <p:spPr>
              <a:xfrm>
                <a:off x="3690815" y="4860522"/>
                <a:ext cx="4740420" cy="1185794"/>
              </a:xfrm>
              <a:custGeom>
                <a:avLst/>
                <a:gdLst/>
                <a:ahLst/>
                <a:cxnLst/>
                <a:rect l="0" t="0" r="0" b="0"/>
                <a:pathLst>
                  <a:path w="4740421" h="1185795">
                    <a:moveTo>
                      <a:pt x="0" y="592897"/>
                    </a:moveTo>
                    <a:cubicBezTo>
                      <a:pt x="0" y="265449"/>
                      <a:pt x="1061179" y="0"/>
                      <a:pt x="2370210" y="0"/>
                    </a:cubicBezTo>
                    <a:cubicBezTo>
                      <a:pt x="3679241" y="0"/>
                      <a:pt x="4740420" y="265449"/>
                      <a:pt x="4740420" y="592897"/>
                    </a:cubicBezTo>
                    <a:cubicBezTo>
                      <a:pt x="4740420" y="920345"/>
                      <a:pt x="3679241" y="1185794"/>
                      <a:pt x="2370210" y="1185794"/>
                    </a:cubicBezTo>
                    <a:cubicBezTo>
                      <a:pt x="1061179" y="1185794"/>
                      <a:pt x="0" y="920345"/>
                      <a:pt x="0" y="592897"/>
                    </a:cubicBezTo>
                    <a:close/>
                  </a:path>
                </a:pathLst>
              </a:custGeom>
              <a:noFill/>
              <a:ln w="12700" cap="flat" cmpd="sng" algn="ctr">
                <a:solidFill>
                  <a:srgbClr val="77120D">
                    <a:alpha val="70000"/>
                  </a:srgbClr>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微软雅黑 Light" panose="020B0502040204020203" charset="-122"/>
                  <a:cs typeface="+mn-cs"/>
                </a:endParaRPr>
              </a:p>
            </p:txBody>
          </p:sp>
          <p:sp>
            <p:nvSpPr>
              <p:cNvPr id="23" name="任意多边形: 形状 83"/>
              <p:cNvSpPr/>
              <p:nvPr/>
            </p:nvSpPr>
            <p:spPr>
              <a:xfrm>
                <a:off x="3271040" y="4755517"/>
                <a:ext cx="5579971" cy="1395804"/>
              </a:xfrm>
              <a:custGeom>
                <a:avLst/>
                <a:gdLst/>
                <a:ahLst/>
                <a:cxnLst/>
                <a:rect l="0" t="0" r="0" b="0"/>
                <a:pathLst>
                  <a:path w="5579972" h="1395805">
                    <a:moveTo>
                      <a:pt x="0" y="697902"/>
                    </a:moveTo>
                    <a:cubicBezTo>
                      <a:pt x="0" y="312462"/>
                      <a:pt x="1249120" y="0"/>
                      <a:pt x="2789986" y="0"/>
                    </a:cubicBezTo>
                    <a:cubicBezTo>
                      <a:pt x="4330853" y="0"/>
                      <a:pt x="5579971" y="312462"/>
                      <a:pt x="5579971" y="697902"/>
                    </a:cubicBezTo>
                    <a:cubicBezTo>
                      <a:pt x="5579971" y="1083342"/>
                      <a:pt x="4330853" y="1395804"/>
                      <a:pt x="2789986" y="1395804"/>
                    </a:cubicBezTo>
                    <a:cubicBezTo>
                      <a:pt x="1249120" y="1395804"/>
                      <a:pt x="0" y="1083342"/>
                      <a:pt x="0" y="697902"/>
                    </a:cubicBezTo>
                    <a:close/>
                  </a:path>
                </a:pathLst>
              </a:custGeom>
              <a:noFill/>
              <a:ln w="12700" cap="flat" cmpd="sng" algn="ctr">
                <a:solidFill>
                  <a:srgbClr val="77120D">
                    <a:alpha val="40000"/>
                  </a:srgbClr>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微软雅黑 Light" panose="020B0502040204020203" charset="-122"/>
                  <a:cs typeface="+mn-cs"/>
                </a:endParaRPr>
              </a:p>
            </p:txBody>
          </p:sp>
          <p:sp>
            <p:nvSpPr>
              <p:cNvPr id="24" name="椭圆 79"/>
              <p:cNvSpPr/>
              <p:nvPr/>
            </p:nvSpPr>
            <p:spPr>
              <a:xfrm>
                <a:off x="2851264" y="4650512"/>
                <a:ext cx="6419522" cy="1605814"/>
              </a:xfrm>
              <a:custGeom>
                <a:avLst/>
                <a:gdLst>
                  <a:gd name="connsiteX0" fmla="*/ 0 w 6419522"/>
                  <a:gd name="connsiteY0" fmla="*/ 802907 h 1605814"/>
                  <a:gd name="connsiteX1" fmla="*/ 3209761 w 6419522"/>
                  <a:gd name="connsiteY1" fmla="*/ 0 h 1605814"/>
                  <a:gd name="connsiteX2" fmla="*/ 6419522 w 6419522"/>
                  <a:gd name="connsiteY2" fmla="*/ 802907 h 1605814"/>
                  <a:gd name="connsiteX3" fmla="*/ 3209761 w 6419522"/>
                  <a:gd name="connsiteY3" fmla="*/ 1605814 h 1605814"/>
                  <a:gd name="connsiteX4" fmla="*/ 0 w 6419522"/>
                  <a:gd name="connsiteY4" fmla="*/ 802907 h 1605814"/>
                  <a:gd name="connsiteX0-1" fmla="*/ 2851264 w 9270786"/>
                  <a:gd name="connsiteY0-2" fmla="*/ 5453419 h 6256326"/>
                  <a:gd name="connsiteX1-3" fmla="*/ 0 w 9270786"/>
                  <a:gd name="connsiteY1-4" fmla="*/ 0 h 6256326"/>
                  <a:gd name="connsiteX2-5" fmla="*/ 6061025 w 9270786"/>
                  <a:gd name="connsiteY2-6" fmla="*/ 4650512 h 6256326"/>
                  <a:gd name="connsiteX3-7" fmla="*/ 9270786 w 9270786"/>
                  <a:gd name="connsiteY3-8" fmla="*/ 5453419 h 6256326"/>
                  <a:gd name="connsiteX4-9" fmla="*/ 6061025 w 9270786"/>
                  <a:gd name="connsiteY4-10" fmla="*/ 6256326 h 6256326"/>
                  <a:gd name="connsiteX5" fmla="*/ 2851264 w 9270786"/>
                  <a:gd name="connsiteY5" fmla="*/ 5453419 h 6256326"/>
                  <a:gd name="connsiteX0-11" fmla="*/ 0 w 6419522"/>
                  <a:gd name="connsiteY0-12" fmla="*/ 802907 h 1605814"/>
                  <a:gd name="connsiteX1-13" fmla="*/ 3209761 w 6419522"/>
                  <a:gd name="connsiteY1-14" fmla="*/ 0 h 1605814"/>
                  <a:gd name="connsiteX2-15" fmla="*/ 6419522 w 6419522"/>
                  <a:gd name="connsiteY2-16" fmla="*/ 802907 h 1605814"/>
                  <a:gd name="connsiteX3-17" fmla="*/ 3209761 w 6419522"/>
                  <a:gd name="connsiteY3-18" fmla="*/ 1605814 h 1605814"/>
                  <a:gd name="connsiteX4-19" fmla="*/ 0 w 6419522"/>
                  <a:gd name="connsiteY4-20" fmla="*/ 802907 h 16058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9522" h="1605814">
                    <a:moveTo>
                      <a:pt x="0" y="802907"/>
                    </a:moveTo>
                    <a:cubicBezTo>
                      <a:pt x="0" y="359474"/>
                      <a:pt x="1437059" y="0"/>
                      <a:pt x="3209761" y="0"/>
                    </a:cubicBezTo>
                    <a:cubicBezTo>
                      <a:pt x="4982463" y="0"/>
                      <a:pt x="6419522" y="359474"/>
                      <a:pt x="6419522" y="802907"/>
                    </a:cubicBezTo>
                    <a:cubicBezTo>
                      <a:pt x="6419522" y="1246340"/>
                      <a:pt x="4982463" y="1605814"/>
                      <a:pt x="3209761" y="1605814"/>
                    </a:cubicBezTo>
                    <a:cubicBezTo>
                      <a:pt x="1437059" y="1605814"/>
                      <a:pt x="0" y="1246340"/>
                      <a:pt x="0" y="802907"/>
                    </a:cubicBezTo>
                    <a:close/>
                  </a:path>
                </a:pathLst>
              </a:custGeom>
              <a:noFill/>
              <a:ln w="12700" cap="flat" cmpd="sng" algn="ctr">
                <a:solidFill>
                  <a:srgbClr val="A41D16">
                    <a:shade val="50000"/>
                    <a:alpha val="10000"/>
                  </a:srgbClr>
                </a:solidFill>
                <a:prstDash val="solid"/>
                <a:miter lim="800000"/>
              </a:ln>
              <a:effectLst/>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Light" panose="020B0502040204020203" charset="-122"/>
                  <a:cs typeface="+mn-cs"/>
                </a:endParaRPr>
              </a:p>
            </p:txBody>
          </p:sp>
        </p:grpSp>
      </p:grpSp>
      <p:grpSp>
        <p:nvGrpSpPr>
          <p:cNvPr id="79" name="组合 78"/>
          <p:cNvGrpSpPr/>
          <p:nvPr/>
        </p:nvGrpSpPr>
        <p:grpSpPr>
          <a:xfrm>
            <a:off x="782541" y="3744285"/>
            <a:ext cx="2740799" cy="1728000"/>
            <a:chOff x="769564" y="3786325"/>
            <a:chExt cx="2740799" cy="1728000"/>
          </a:xfrm>
        </p:grpSpPr>
        <p:sp>
          <p:nvSpPr>
            <p:cNvPr id="74" name="椭圆 73"/>
            <p:cNvSpPr/>
            <p:nvPr/>
          </p:nvSpPr>
          <p:spPr>
            <a:xfrm>
              <a:off x="769564" y="3786325"/>
              <a:ext cx="1728000" cy="1728000"/>
            </a:xfrm>
            <a:prstGeom prst="ellipse">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782363" y="3786325"/>
              <a:ext cx="1728000" cy="1728000"/>
            </a:xfrm>
            <a:prstGeom prst="ellipse">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77"/>
            <p:cNvSpPr/>
            <p:nvPr/>
          </p:nvSpPr>
          <p:spPr>
            <a:xfrm>
              <a:off x="1782363" y="3953131"/>
              <a:ext cx="715201" cy="1394389"/>
            </a:xfrm>
            <a:custGeom>
              <a:avLst/>
              <a:gdLst>
                <a:gd name="connsiteX0" fmla="*/ 357601 w 715201"/>
                <a:gd name="connsiteY0" fmla="*/ 0 h 1394389"/>
                <a:gd name="connsiteX1" fmla="*/ 462141 w 715201"/>
                <a:gd name="connsiteY1" fmla="*/ 86254 h 1394389"/>
                <a:gd name="connsiteX2" fmla="*/ 715201 w 715201"/>
                <a:gd name="connsiteY2" fmla="*/ 697194 h 1394389"/>
                <a:gd name="connsiteX3" fmla="*/ 462141 w 715201"/>
                <a:gd name="connsiteY3" fmla="*/ 1308135 h 1394389"/>
                <a:gd name="connsiteX4" fmla="*/ 357601 w 715201"/>
                <a:gd name="connsiteY4" fmla="*/ 1394389 h 1394389"/>
                <a:gd name="connsiteX5" fmla="*/ 253060 w 715201"/>
                <a:gd name="connsiteY5" fmla="*/ 1308135 h 1394389"/>
                <a:gd name="connsiteX6" fmla="*/ 0 w 715201"/>
                <a:gd name="connsiteY6" fmla="*/ 697194 h 1394389"/>
                <a:gd name="connsiteX7" fmla="*/ 253060 w 715201"/>
                <a:gd name="connsiteY7" fmla="*/ 86254 h 139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201" h="1394389">
                  <a:moveTo>
                    <a:pt x="357601" y="0"/>
                  </a:moveTo>
                  <a:lnTo>
                    <a:pt x="462141" y="86254"/>
                  </a:lnTo>
                  <a:cubicBezTo>
                    <a:pt x="618495" y="242607"/>
                    <a:pt x="715201" y="458607"/>
                    <a:pt x="715201" y="697194"/>
                  </a:cubicBezTo>
                  <a:cubicBezTo>
                    <a:pt x="715201" y="935781"/>
                    <a:pt x="618495" y="1151781"/>
                    <a:pt x="462141" y="1308135"/>
                  </a:cubicBezTo>
                  <a:lnTo>
                    <a:pt x="357601" y="1394389"/>
                  </a:lnTo>
                  <a:lnTo>
                    <a:pt x="253060" y="1308135"/>
                  </a:lnTo>
                  <a:cubicBezTo>
                    <a:pt x="96707" y="1151781"/>
                    <a:pt x="0" y="935781"/>
                    <a:pt x="0" y="697194"/>
                  </a:cubicBezTo>
                  <a:cubicBezTo>
                    <a:pt x="0" y="458607"/>
                    <a:pt x="96707" y="242607"/>
                    <a:pt x="253060" y="86254"/>
                  </a:cubicBezTo>
                  <a:close/>
                </a:path>
              </a:pathLst>
            </a:custGeom>
            <a:gradFill>
              <a:gsLst>
                <a:gs pos="0">
                  <a:srgbClr val="9E0406"/>
                </a:gs>
                <a:gs pos="100000">
                  <a:schemeClr val="accent2"/>
                </a:gs>
              </a:gsLst>
              <a:lin ang="5400000" scaled="1"/>
            </a:gra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1004421" y="4034772"/>
              <a:ext cx="792000" cy="1231106"/>
            </a:xfrm>
            <a:prstGeom prst="rect">
              <a:avLst/>
            </a:prstGeom>
            <a:noFill/>
          </p:spPr>
          <p:txBody>
            <a:bodyPr wrap="square" rtlCol="0">
              <a:spAutoFit/>
            </a:bodyPr>
            <a:lstStyle/>
            <a:p>
              <a:pPr algn="ctr">
                <a:spcAft>
                  <a:spcPts val="1200"/>
                </a:spcAft>
              </a:pPr>
              <a:r>
                <a:rPr lang="zh-CN" altLang="en-US" b="1" dirty="0">
                  <a:solidFill>
                    <a:srgbClr val="9E0406"/>
                  </a:solidFill>
                  <a:latin typeface="微软雅黑" panose="020B0503020204020204" pitchFamily="34" charset="-122"/>
                  <a:ea typeface="微软雅黑" panose="020B0503020204020204" pitchFamily="34" charset="-122"/>
                </a:rPr>
                <a:t>国家</a:t>
              </a:r>
            </a:p>
            <a:p>
              <a:pPr algn="ctr">
                <a:spcAft>
                  <a:spcPts val="1200"/>
                </a:spcAft>
              </a:pPr>
              <a:r>
                <a:rPr lang="zh-CN" altLang="en-US" b="1" dirty="0">
                  <a:solidFill>
                    <a:srgbClr val="9E0406"/>
                  </a:solidFill>
                  <a:latin typeface="微软雅黑" panose="020B0503020204020204" pitchFamily="34" charset="-122"/>
                  <a:ea typeface="微软雅黑" panose="020B0503020204020204" pitchFamily="34" charset="-122"/>
                </a:rPr>
                <a:t>治理</a:t>
              </a:r>
            </a:p>
            <a:p>
              <a:pPr algn="ctr">
                <a:spcAft>
                  <a:spcPts val="1200"/>
                </a:spcAft>
              </a:pPr>
              <a:r>
                <a:rPr lang="zh-CN" altLang="en-US" b="1" dirty="0">
                  <a:solidFill>
                    <a:srgbClr val="9E0406"/>
                  </a:solidFill>
                  <a:latin typeface="微软雅黑" panose="020B0503020204020204" pitchFamily="34" charset="-122"/>
                  <a:ea typeface="微软雅黑" panose="020B0503020204020204" pitchFamily="34" charset="-122"/>
                </a:rPr>
                <a:t>体系</a:t>
              </a:r>
            </a:p>
          </p:txBody>
        </p:sp>
        <p:sp>
          <p:nvSpPr>
            <p:cNvPr id="72" name="文本框 71"/>
            <p:cNvSpPr txBox="1"/>
            <p:nvPr/>
          </p:nvSpPr>
          <p:spPr>
            <a:xfrm>
              <a:off x="2547416" y="4034772"/>
              <a:ext cx="792000" cy="1231106"/>
            </a:xfrm>
            <a:prstGeom prst="rect">
              <a:avLst/>
            </a:prstGeom>
            <a:noFill/>
          </p:spPr>
          <p:txBody>
            <a:bodyPr wrap="square" rtlCol="0">
              <a:spAutoFit/>
            </a:bodyPr>
            <a:lstStyle/>
            <a:p>
              <a:pPr algn="ctr">
                <a:spcAft>
                  <a:spcPts val="1200"/>
                </a:spcAft>
              </a:pPr>
              <a:r>
                <a:rPr lang="zh-CN" altLang="en-US" b="1" dirty="0">
                  <a:solidFill>
                    <a:srgbClr val="9E0406"/>
                  </a:solidFill>
                  <a:latin typeface="微软雅黑" panose="020B0503020204020204" pitchFamily="34" charset="-122"/>
                  <a:ea typeface="微软雅黑" panose="020B0503020204020204" pitchFamily="34" charset="-122"/>
                </a:rPr>
                <a:t>国家</a:t>
              </a:r>
            </a:p>
            <a:p>
              <a:pPr algn="ctr">
                <a:spcAft>
                  <a:spcPts val="1200"/>
                </a:spcAft>
              </a:pPr>
              <a:r>
                <a:rPr lang="zh-CN" altLang="en-US" b="1" dirty="0">
                  <a:solidFill>
                    <a:srgbClr val="9E0406"/>
                  </a:solidFill>
                  <a:latin typeface="微软雅黑" panose="020B0503020204020204" pitchFamily="34" charset="-122"/>
                  <a:ea typeface="微软雅黑" panose="020B0503020204020204" pitchFamily="34" charset="-122"/>
                </a:rPr>
                <a:t>治理</a:t>
              </a:r>
            </a:p>
            <a:p>
              <a:pPr algn="ctr">
                <a:spcAft>
                  <a:spcPts val="1200"/>
                </a:spcAft>
              </a:pPr>
              <a:r>
                <a:rPr lang="zh-CN" altLang="en-US" b="1" dirty="0">
                  <a:solidFill>
                    <a:srgbClr val="9E0406"/>
                  </a:solidFill>
                  <a:latin typeface="微软雅黑" panose="020B0503020204020204" pitchFamily="34" charset="-122"/>
                  <a:ea typeface="微软雅黑" panose="020B0503020204020204" pitchFamily="34" charset="-122"/>
                </a:rPr>
                <a:t>能力</a:t>
              </a:r>
            </a:p>
          </p:txBody>
        </p:sp>
        <p:sp>
          <p:nvSpPr>
            <p:cNvPr id="73" name="文本框 72"/>
            <p:cNvSpPr txBox="1"/>
            <p:nvPr/>
          </p:nvSpPr>
          <p:spPr>
            <a:xfrm>
              <a:off x="1988572" y="4220238"/>
              <a:ext cx="322277" cy="923330"/>
            </a:xfrm>
            <a:prstGeom prst="rect">
              <a:avLst/>
            </a:prstGeom>
            <a:noFill/>
          </p:spPr>
          <p:txBody>
            <a:bodyPr wrap="square" rtlCol="0">
              <a:spAutoFit/>
            </a:bodyP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现代化</a:t>
              </a:r>
            </a:p>
          </p:txBody>
        </p:sp>
      </p:grpSp>
      <p:grpSp>
        <p:nvGrpSpPr>
          <p:cNvPr id="98" name="组合 97"/>
          <p:cNvGrpSpPr/>
          <p:nvPr/>
        </p:nvGrpSpPr>
        <p:grpSpPr>
          <a:xfrm>
            <a:off x="3645158" y="3003183"/>
            <a:ext cx="4871085" cy="2541270"/>
            <a:chOff x="3645158" y="2990915"/>
            <a:chExt cx="4871085" cy="2541270"/>
          </a:xfrm>
        </p:grpSpPr>
        <p:sp>
          <p:nvSpPr>
            <p:cNvPr id="61" name="矩形 60"/>
            <p:cNvSpPr/>
            <p:nvPr/>
          </p:nvSpPr>
          <p:spPr>
            <a:xfrm>
              <a:off x="5269488" y="2990915"/>
              <a:ext cx="1652905" cy="368300"/>
            </a:xfrm>
            <a:prstGeom prst="rect">
              <a:avLst/>
            </a:prstGeom>
          </p:spPr>
          <p:txBody>
            <a:bodyPr wrap="squar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国有企业</a:t>
              </a:r>
            </a:p>
          </p:txBody>
        </p:sp>
        <p:sp>
          <p:nvSpPr>
            <p:cNvPr id="62" name="矩形 61"/>
            <p:cNvSpPr/>
            <p:nvPr/>
          </p:nvSpPr>
          <p:spPr>
            <a:xfrm>
              <a:off x="6103878" y="4888930"/>
              <a:ext cx="2058035" cy="368300"/>
            </a:xfrm>
            <a:prstGeom prst="rect">
              <a:avLst/>
            </a:prstGeom>
          </p:spPr>
          <p:txBody>
            <a:bodyPr wrap="squar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国家监察体制</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3" name="矩形 62"/>
            <p:cNvSpPr/>
            <p:nvPr/>
          </p:nvSpPr>
          <p:spPr>
            <a:xfrm>
              <a:off x="4206498" y="4887025"/>
              <a:ext cx="1896745" cy="645160"/>
            </a:xfrm>
            <a:prstGeom prst="rect">
              <a:avLst/>
            </a:prstGeom>
          </p:spPr>
          <p:txBody>
            <a:bodyPr wrap="squar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生态文明体制</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4" name="矩形 63"/>
            <p:cNvSpPr/>
            <p:nvPr/>
          </p:nvSpPr>
          <p:spPr>
            <a:xfrm>
              <a:off x="4191893" y="3435415"/>
              <a:ext cx="1604645" cy="368300"/>
            </a:xfrm>
            <a:prstGeom prst="rect">
              <a:avLst/>
            </a:prstGeom>
          </p:spPr>
          <p:txBody>
            <a:bodyPr wrap="squar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科技体制</a:t>
              </a:r>
            </a:p>
          </p:txBody>
        </p:sp>
        <p:sp>
          <p:nvSpPr>
            <p:cNvPr id="65" name="矩形 64"/>
            <p:cNvSpPr/>
            <p:nvPr/>
          </p:nvSpPr>
          <p:spPr>
            <a:xfrm>
              <a:off x="6379468" y="3435415"/>
              <a:ext cx="2136775" cy="645160"/>
            </a:xfrm>
            <a:prstGeom prst="rect">
              <a:avLst/>
            </a:prstGeom>
          </p:spPr>
          <p:txBody>
            <a:bodyPr wrap="squar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党的建设制度</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6" name="矩形 65"/>
            <p:cNvSpPr/>
            <p:nvPr/>
          </p:nvSpPr>
          <p:spPr>
            <a:xfrm>
              <a:off x="3645158" y="4154235"/>
              <a:ext cx="2043430" cy="368300"/>
            </a:xfrm>
            <a:prstGeom prst="rect">
              <a:avLst/>
            </a:prstGeom>
          </p:spPr>
          <p:txBody>
            <a:bodyPr wrap="squar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农村土地制度</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0" name="矩形 59"/>
            <p:cNvSpPr/>
            <p:nvPr/>
          </p:nvSpPr>
          <p:spPr>
            <a:xfrm>
              <a:off x="6493133" y="4189160"/>
              <a:ext cx="2023110" cy="368300"/>
            </a:xfrm>
            <a:prstGeom prst="rect">
              <a:avLst/>
            </a:prstGeom>
          </p:spPr>
          <p:txBody>
            <a:bodyPr wrap="squar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司法体制</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90" name="组合 89"/>
            <p:cNvGrpSpPr/>
            <p:nvPr/>
          </p:nvGrpSpPr>
          <p:grpSpPr>
            <a:xfrm>
              <a:off x="5382519" y="3413280"/>
              <a:ext cx="1440000" cy="1467000"/>
              <a:chOff x="5382519" y="3413280"/>
              <a:chExt cx="1440000" cy="1467000"/>
            </a:xfrm>
          </p:grpSpPr>
          <p:sp>
            <p:nvSpPr>
              <p:cNvPr id="80" name="椭圆 79"/>
              <p:cNvSpPr>
                <a:spLocks noChangeAspect="1"/>
              </p:cNvSpPr>
              <p:nvPr/>
            </p:nvSpPr>
            <p:spPr>
              <a:xfrm>
                <a:off x="5562519" y="3620280"/>
                <a:ext cx="1080000" cy="1080000"/>
              </a:xfrm>
              <a:prstGeom prst="ellipse">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同心圆 81"/>
              <p:cNvSpPr>
                <a:spLocks noChangeAspect="1"/>
              </p:cNvSpPr>
              <p:nvPr/>
            </p:nvSpPr>
            <p:spPr>
              <a:xfrm>
                <a:off x="5382519" y="3440280"/>
                <a:ext cx="1440000" cy="1440000"/>
              </a:xfrm>
              <a:prstGeom prst="donut">
                <a:avLst>
                  <a:gd name="adj" fmla="val 3851"/>
                </a:avLst>
              </a:prstGeom>
              <a:noFill/>
              <a:ln w="6350">
                <a:solidFill>
                  <a:srgbClr val="9E0406"/>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82"/>
              <p:cNvSpPr>
                <a:spLocks noChangeAspect="1"/>
              </p:cNvSpPr>
              <p:nvPr/>
            </p:nvSpPr>
            <p:spPr>
              <a:xfrm>
                <a:off x="6042000" y="3413280"/>
                <a:ext cx="108000" cy="108000"/>
              </a:xfrm>
              <a:prstGeom prst="ellipse">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a:spLocks noChangeAspect="1"/>
              </p:cNvSpPr>
              <p:nvPr/>
            </p:nvSpPr>
            <p:spPr>
              <a:xfrm>
                <a:off x="5476904" y="3714953"/>
                <a:ext cx="108000" cy="108000"/>
              </a:xfrm>
              <a:prstGeom prst="ellipse">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a:spLocks noChangeAspect="1"/>
              </p:cNvSpPr>
              <p:nvPr/>
            </p:nvSpPr>
            <p:spPr>
              <a:xfrm>
                <a:off x="6621023" y="3712320"/>
                <a:ext cx="108000" cy="108000"/>
              </a:xfrm>
              <a:prstGeom prst="ellipse">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a:spLocks noChangeAspect="1"/>
              </p:cNvSpPr>
              <p:nvPr/>
            </p:nvSpPr>
            <p:spPr>
              <a:xfrm>
                <a:off x="5382519" y="4289051"/>
                <a:ext cx="108000" cy="108000"/>
              </a:xfrm>
              <a:prstGeom prst="ellipse">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a:spLocks noChangeAspect="1"/>
              </p:cNvSpPr>
              <p:nvPr/>
            </p:nvSpPr>
            <p:spPr>
              <a:xfrm>
                <a:off x="6714519" y="4294611"/>
                <a:ext cx="108000" cy="108000"/>
              </a:xfrm>
              <a:prstGeom prst="ellipse">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a:spLocks noChangeAspect="1"/>
              </p:cNvSpPr>
              <p:nvPr/>
            </p:nvSpPr>
            <p:spPr>
              <a:xfrm>
                <a:off x="5688519" y="4706987"/>
                <a:ext cx="108000" cy="108000"/>
              </a:xfrm>
              <a:prstGeom prst="ellipse">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a:spLocks noChangeAspect="1"/>
              </p:cNvSpPr>
              <p:nvPr/>
            </p:nvSpPr>
            <p:spPr>
              <a:xfrm>
                <a:off x="6408519" y="4706987"/>
                <a:ext cx="108000" cy="108000"/>
              </a:xfrm>
              <a:prstGeom prst="ellipse">
                <a:avLst/>
              </a:prstGeom>
              <a:gradFill>
                <a:gsLst>
                  <a:gs pos="0">
                    <a:srgbClr val="9E0406"/>
                  </a:gs>
                  <a:gs pos="100000">
                    <a:schemeClr val="accent2"/>
                  </a:gs>
                </a:gsLst>
                <a:lin ang="1200000" scaled="0"/>
              </a:gradFill>
              <a:ln w="12700">
                <a:solidFill>
                  <a:schemeClr val="bg1"/>
                </a:soli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3" name="直接连接符 92"/>
            <p:cNvCxnSpPr>
              <a:stCxn id="80" idx="2"/>
              <a:endCxn id="80" idx="6"/>
            </p:cNvCxnSpPr>
            <p:nvPr/>
          </p:nvCxnSpPr>
          <p:spPr>
            <a:xfrm>
              <a:off x="5562519" y="4160280"/>
              <a:ext cx="1080000" cy="0"/>
            </a:xfrm>
            <a:prstGeom prst="line">
              <a:avLst/>
            </a:prstGeom>
            <a:ln w="12700">
              <a:gradFill>
                <a:gsLst>
                  <a:gs pos="0">
                    <a:schemeClr val="bg1">
                      <a:alpha val="0"/>
                    </a:schemeClr>
                  </a:gs>
                  <a:gs pos="50000">
                    <a:srgbClr val="9E0406"/>
                  </a:gs>
                  <a:gs pos="100000">
                    <a:schemeClr val="bg1">
                      <a:alpha val="0"/>
                    </a:schemeClr>
                  </a:gs>
                </a:gsLst>
                <a:lin ang="0" scaled="0"/>
              </a:gradFill>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97" name="直接连接符 96"/>
            <p:cNvCxnSpPr>
              <a:stCxn id="80" idx="0"/>
              <a:endCxn id="80" idx="4"/>
            </p:cNvCxnSpPr>
            <p:nvPr/>
          </p:nvCxnSpPr>
          <p:spPr>
            <a:xfrm>
              <a:off x="6102519" y="3620280"/>
              <a:ext cx="0" cy="1080000"/>
            </a:xfrm>
            <a:prstGeom prst="line">
              <a:avLst/>
            </a:prstGeom>
            <a:ln w="12700">
              <a:gradFill>
                <a:gsLst>
                  <a:gs pos="0">
                    <a:schemeClr val="bg1">
                      <a:alpha val="0"/>
                    </a:schemeClr>
                  </a:gs>
                  <a:gs pos="50000">
                    <a:srgbClr val="9E0406"/>
                  </a:gs>
                  <a:gs pos="100000">
                    <a:schemeClr val="bg1">
                      <a:alpha val="0"/>
                    </a:schemeClr>
                  </a:gs>
                </a:gsLst>
                <a:lin ang="5400000" scaled="1"/>
              </a:gradFill>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sp>
        <p:nvSpPr>
          <p:cNvPr id="42" name="文本框 41"/>
          <p:cNvSpPr txBox="1"/>
          <p:nvPr/>
        </p:nvSpPr>
        <p:spPr>
          <a:xfrm>
            <a:off x="5688330" y="5305425"/>
            <a:ext cx="690880" cy="398780"/>
          </a:xfrm>
          <a:prstGeom prst="rect">
            <a:avLst/>
          </a:prstGeom>
          <a:noFill/>
        </p:spPr>
        <p:txBody>
          <a:bodyPr wrap="none" rtlCol="0" anchor="t">
            <a:spAutoFit/>
          </a:bodyPr>
          <a:lstStyle/>
          <a:p>
            <a:pPr algn="just"/>
            <a:r>
              <a:rPr lang="zh-CN" altLang="en-US" sz="2000" dirty="0">
                <a:solidFill>
                  <a:schemeClr val="tx1">
                    <a:lumMod val="85000"/>
                    <a:lumOff val="15000"/>
                  </a:schemeClr>
                </a:solidFill>
                <a:latin typeface="宋体" panose="02010600030101010101" pitchFamily="2" charset="-122"/>
                <a:ea typeface="宋体" panose="02010600030101010101" pitchFamily="2" charset="-122"/>
              </a:rPr>
              <a:t>……</a:t>
            </a:r>
          </a:p>
        </p:txBody>
      </p:sp>
      <p:sp>
        <p:nvSpPr>
          <p:cNvPr id="68" name="矩形 67"/>
          <p:cNvSpPr/>
          <p:nvPr/>
        </p:nvSpPr>
        <p:spPr>
          <a:xfrm>
            <a:off x="8799949" y="4552115"/>
            <a:ext cx="2993055" cy="1338828"/>
          </a:xfrm>
          <a:prstGeom prst="rect">
            <a:avLst/>
          </a:prstGeom>
        </p:spPr>
        <p:txBody>
          <a:bodyPr wrap="square">
            <a:spAutoFit/>
          </a:bodyP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全面深化改革是系统工程，</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各项改革系统集成，</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才能形成合力</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1" cy="6858000"/>
            <a:chOff x="0" y="0"/>
            <a:chExt cx="12192001" cy="6858000"/>
          </a:xfrm>
        </p:grpSpPr>
        <p:pic>
          <p:nvPicPr>
            <p:cNvPr id="3" name="图片 2"/>
            <p:cNvPicPr>
              <a:picLocks noChangeAspect="1"/>
            </p:cNvPicPr>
            <p:nvPr/>
          </p:nvPicPr>
          <p:blipFill>
            <a:blip r:embed="rId2"/>
            <a:stretch>
              <a:fillRect/>
            </a:stretch>
          </p:blipFill>
          <p:spPr>
            <a:xfrm>
              <a:off x="1" y="0"/>
              <a:ext cx="12192000" cy="6858000"/>
            </a:xfrm>
            <a:prstGeom prst="rect">
              <a:avLst/>
            </a:prstGeom>
            <a:noFill/>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000" y="0"/>
              <a:ext cx="6480000" cy="3240000"/>
            </a:xfrm>
            <a:prstGeom prst="rect">
              <a:avLst/>
            </a:prstGeom>
          </p:spPr>
        </p:pic>
        <p:pic>
          <p:nvPicPr>
            <p:cNvPr id="5" name="图片 4"/>
            <p:cNvPicPr>
              <a:picLocks noChangeAspect="1"/>
            </p:cNvPicPr>
            <p:nvPr/>
          </p:nvPicPr>
          <p:blipFill rotWithShape="1">
            <a:blip r:embed="rId4"/>
            <a:srcRect b="37589"/>
            <a:stretch>
              <a:fillRect/>
            </a:stretch>
          </p:blipFill>
          <p:spPr>
            <a:xfrm>
              <a:off x="0" y="4694174"/>
              <a:ext cx="12192000" cy="2163826"/>
            </a:xfrm>
            <a:prstGeom prst="rect">
              <a:avLst/>
            </a:prstGeom>
          </p:spPr>
        </p:pic>
      </p:grpSp>
      <p:sp>
        <p:nvSpPr>
          <p:cNvPr id="6" name="文本框 5"/>
          <p:cNvSpPr txBox="1"/>
          <p:nvPr/>
        </p:nvSpPr>
        <p:spPr>
          <a:xfrm>
            <a:off x="4157007" y="3168000"/>
            <a:ext cx="3877985" cy="830997"/>
          </a:xfrm>
          <a:prstGeom prst="rect">
            <a:avLst/>
          </a:prstGeom>
          <a:noFill/>
        </p:spPr>
        <p:txBody>
          <a:bodyPr wrap="none" rtlCol="0">
            <a:spAutoFit/>
          </a:bodyPr>
          <a:lstStyle/>
          <a:p>
            <a:pPr algn="ctr"/>
            <a:r>
              <a:rPr lang="zh-CN" altLang="en-US" sz="4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全面深化改革</a:t>
            </a:r>
          </a:p>
        </p:txBody>
      </p:sp>
      <p:sp>
        <p:nvSpPr>
          <p:cNvPr id="7" name="文本框 6"/>
          <p:cNvSpPr txBox="1"/>
          <p:nvPr/>
        </p:nvSpPr>
        <p:spPr>
          <a:xfrm>
            <a:off x="3962400" y="2088000"/>
            <a:ext cx="4267200" cy="830997"/>
          </a:xfrm>
          <a:prstGeom prst="rect">
            <a:avLst/>
          </a:prstGeom>
          <a:noFill/>
        </p:spPr>
        <p:txBody>
          <a:bodyPr wrap="square" rtlCol="0">
            <a:spAutoFit/>
          </a:bodyPr>
          <a:lstStyle/>
          <a:p>
            <a:pPr algn="ctr"/>
            <a:r>
              <a:rPr lang="zh-CN" altLang="en-US" sz="4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第六讲</a:t>
            </a:r>
          </a:p>
        </p:txBody>
      </p:sp>
      <p:cxnSp>
        <p:nvCxnSpPr>
          <p:cNvPr id="8" name="直接连接符 7"/>
          <p:cNvCxnSpPr/>
          <p:nvPr/>
        </p:nvCxnSpPr>
        <p:spPr>
          <a:xfrm>
            <a:off x="1416000" y="3060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1"/>
          <p:cNvSpPr/>
          <p:nvPr/>
        </p:nvSpPr>
        <p:spPr>
          <a:xfrm flipH="1">
            <a:off x="4206000" y="936000"/>
            <a:ext cx="378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为何要“全面”深化改革</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grpSp>
        <p:nvGrpSpPr>
          <p:cNvPr id="5" name="组合 4"/>
          <p:cNvGrpSpPr/>
          <p:nvPr/>
        </p:nvGrpSpPr>
        <p:grpSpPr>
          <a:xfrm>
            <a:off x="302946" y="1737559"/>
            <a:ext cx="11566150" cy="4361561"/>
            <a:chOff x="1064709" y="1638633"/>
            <a:chExt cx="10293024" cy="4387583"/>
          </a:xfrm>
        </p:grpSpPr>
        <p:sp>
          <p:nvSpPr>
            <p:cNvPr id="7" name="图文框 6"/>
            <p:cNvSpPr/>
            <p:nvPr/>
          </p:nvSpPr>
          <p:spPr>
            <a:xfrm>
              <a:off x="1064709" y="1638633"/>
              <a:ext cx="10080000" cy="4140000"/>
            </a:xfrm>
            <a:prstGeom prst="frame">
              <a:avLst>
                <a:gd name="adj1" fmla="val 3375"/>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271203" y="1879512"/>
              <a:ext cx="10086530" cy="4146704"/>
              <a:chOff x="1271203" y="1879512"/>
              <a:chExt cx="10086530" cy="4146704"/>
            </a:xfrm>
          </p:grpSpPr>
          <p:sp>
            <p:nvSpPr>
              <p:cNvPr id="9" name="矩形 8"/>
              <p:cNvSpPr/>
              <p:nvPr/>
            </p:nvSpPr>
            <p:spPr>
              <a:xfrm>
                <a:off x="1271203" y="1879512"/>
                <a:ext cx="10080000" cy="414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6647" b="50000"/>
              <a:stretch>
                <a:fillRect/>
              </a:stretch>
            </p:blipFill>
            <p:spPr>
              <a:xfrm flipH="1">
                <a:off x="3977733" y="4766216"/>
                <a:ext cx="7380000" cy="1260000"/>
              </a:xfrm>
              <a:prstGeom prst="rect">
                <a:avLst/>
              </a:prstGeom>
            </p:spPr>
          </p:pic>
        </p:grpSp>
      </p:grpSp>
      <p:sp>
        <p:nvSpPr>
          <p:cNvPr id="6" name="矩形 5"/>
          <p:cNvSpPr/>
          <p:nvPr/>
        </p:nvSpPr>
        <p:spPr>
          <a:xfrm>
            <a:off x="763776" y="2163857"/>
            <a:ext cx="10768461" cy="3687100"/>
          </a:xfrm>
          <a:prstGeom prst="rect">
            <a:avLst/>
          </a:prstGeom>
        </p:spPr>
        <p:txBody>
          <a:bodyPr wrap="square">
            <a:spAutoFit/>
          </a:bodyPr>
          <a:lstStyle/>
          <a:p>
            <a:pPr algn="just">
              <a:lnSpc>
                <a:spcPct val="150000"/>
              </a:lnSpc>
            </a:pPr>
            <a:r>
              <a:rPr lang="zh-CN" altLang="en-US" sz="2000" b="1" dirty="0">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rPr>
              <a:t>我们的主要历史任务是完善和发展中国特色社会主义制度，为党和国家事业发展、为人民幸福安康、为社会和谐稳定、为国家长治久安提供一整套更完备、更稳定、更管用的制度体系。</a:t>
            </a:r>
            <a:r>
              <a:rPr lang="zh-CN" altLang="en-US" sz="2200" b="1" dirty="0">
                <a:solidFill>
                  <a:srgbClr val="9E0406"/>
                </a:solidFill>
                <a:latin typeface="楷体" panose="02010609060101010101" pitchFamily="49" charset="-122"/>
                <a:ea typeface="楷体" panose="02010609060101010101" pitchFamily="49" charset="-122"/>
              </a:rPr>
              <a:t>这项工程极为宏大，零敲碎打调整不行</a:t>
            </a:r>
            <a:r>
              <a:rPr lang="en-US" altLang="zh-CN" sz="2200" b="1" dirty="0">
                <a:solidFill>
                  <a:srgbClr val="9E0406"/>
                </a:solidFill>
                <a:latin typeface="楷体" panose="02010609060101010101" pitchFamily="49" charset="-122"/>
                <a:ea typeface="楷体" panose="02010609060101010101" pitchFamily="49" charset="-122"/>
              </a:rPr>
              <a:t>,</a:t>
            </a:r>
            <a:r>
              <a:rPr lang="zh-CN" altLang="en-US" sz="2200" b="1" dirty="0">
                <a:solidFill>
                  <a:srgbClr val="9E0406"/>
                </a:solidFill>
                <a:latin typeface="楷体" panose="02010609060101010101" pitchFamily="49" charset="-122"/>
                <a:ea typeface="楷体" panose="02010609060101010101" pitchFamily="49" charset="-122"/>
              </a:rPr>
              <a:t>碎片化修补也不行，必须是全面的系统的改革和改进，是各领域改革和改进的联动和集成，</a:t>
            </a:r>
            <a:r>
              <a:rPr lang="zh-CN" altLang="en-US" sz="2200" b="1" dirty="0">
                <a:latin typeface="楷体" panose="02010609060101010101" pitchFamily="49" charset="-122"/>
                <a:ea typeface="楷体" panose="02010609060101010101" pitchFamily="49" charset="-122"/>
              </a:rPr>
              <a:t>在国家治理体系和治理能力现代化上形成总体效应、取得总体效果。</a:t>
            </a:r>
            <a:endParaRPr lang="en-US" altLang="zh-CN" sz="22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习近平在省部级主要领导干部学习贯彻十八届三中全会精神全面深化改革</a:t>
            </a:r>
            <a:endParaRPr lang="en-US" altLang="zh-CN" b="1" dirty="0">
              <a:latin typeface="楷体" panose="02010609060101010101" pitchFamily="49" charset="-122"/>
              <a:ea typeface="楷体" panose="02010609060101010101" pitchFamily="49" charset="-122"/>
            </a:endParaRPr>
          </a:p>
          <a:p>
            <a:pPr algn="r">
              <a:lnSpc>
                <a:spcPct val="120000"/>
              </a:lnSpc>
            </a:pPr>
            <a:r>
              <a:rPr lang="zh-CN" altLang="en-US" b="1" dirty="0">
                <a:latin typeface="楷体" panose="02010609060101010101" pitchFamily="49" charset="-122"/>
                <a:ea typeface="楷体" panose="02010609060101010101" pitchFamily="49" charset="-122"/>
              </a:rPr>
              <a:t>专题研讨班上的讲话</a:t>
            </a:r>
            <a:endParaRPr lang="en-US" altLang="zh-CN" b="1" dirty="0">
              <a:latin typeface="楷体" panose="02010609060101010101" pitchFamily="49" charset="-122"/>
              <a:ea typeface="楷体" panose="02010609060101010101" pitchFamily="49" charset="-122"/>
            </a:endParaRPr>
          </a:p>
          <a:p>
            <a:pPr algn="r">
              <a:lnSpc>
                <a:spcPct val="12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2014</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17</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1810512"/>
            <a:ext cx="12192000" cy="5047488"/>
            <a:chOff x="0" y="1810512"/>
            <a:chExt cx="12192000" cy="5047488"/>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0512"/>
              <a:ext cx="12192000" cy="5047488"/>
            </a:xfrm>
            <a:prstGeom prst="rect">
              <a:avLst/>
            </a:prstGeom>
          </p:spPr>
        </p:pic>
        <p:sp>
          <p:nvSpPr>
            <p:cNvPr id="12" name="矩形 11"/>
            <p:cNvSpPr/>
            <p:nvPr/>
          </p:nvSpPr>
          <p:spPr>
            <a:xfrm>
              <a:off x="0" y="1810512"/>
              <a:ext cx="12192000" cy="3240000"/>
            </a:xfrm>
            <a:prstGeom prst="rect">
              <a:avLst/>
            </a:prstGeom>
            <a:gradFill>
              <a:gsLst>
                <a:gs pos="0">
                  <a:srgbClr val="FFFDFD"/>
                </a:gs>
                <a:gs pos="50000">
                  <a:srgbClr val="FFFDFD">
                    <a:alpha val="80000"/>
                  </a:srgbClr>
                </a:gs>
                <a:gs pos="100000">
                  <a:srgbClr val="FFFDFD">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2856000" y="936000"/>
            <a:ext cx="6480000" cy="430887"/>
          </a:xfrm>
          <a:prstGeom prst="rect">
            <a:avLst/>
          </a:prstGeom>
          <a:noFill/>
        </p:spPr>
        <p:txBody>
          <a:bodyPr wrap="square" rtlCol="0">
            <a:spAutoFit/>
          </a:bodyPr>
          <a:lstStyle/>
          <a:p>
            <a:pPr algn="ctr">
              <a:buClr>
                <a:srgbClr val="C00000"/>
              </a:buClr>
              <a:buSzPct val="80000"/>
            </a:pPr>
            <a:r>
              <a:rPr lang="en-US" altLang="zh-CN" sz="22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三）要敢于啃硬骨头、敢于涉险滩</a:t>
            </a:r>
          </a:p>
        </p:txBody>
      </p:sp>
      <p:sp>
        <p:nvSpPr>
          <p:cNvPr id="10" name="文本框 9"/>
          <p:cNvSpPr txBox="1"/>
          <p:nvPr/>
        </p:nvSpPr>
        <p:spPr>
          <a:xfrm>
            <a:off x="1776000" y="1944000"/>
            <a:ext cx="8640000" cy="1556003"/>
          </a:xfrm>
          <a:prstGeom prst="rect">
            <a:avLst/>
          </a:prstGeom>
          <a:noFill/>
        </p:spPr>
        <p:txBody>
          <a:bodyPr wrap="square" rtlCol="0">
            <a:spAutoFit/>
          </a:bodyPr>
          <a:lstStyle/>
          <a:p>
            <a:pPr algn="just">
              <a:lnSpc>
                <a:spcPct val="150000"/>
              </a:lnSpc>
            </a:pP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改革开放已走过千山万水，但仍需跋山涉水。进入新时代，推进改革开放有了更坚实的基础，但改革开放越往纵深发展，越不能碎片化修补和局部调整，要敢于啃硬骨头、敢于涉险滩。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5833"/>
          <a:stretch>
            <a:fillRect/>
          </a:stretch>
        </p:blipFill>
        <p:spPr>
          <a:xfrm>
            <a:off x="0" y="7882"/>
            <a:ext cx="12192000" cy="6858000"/>
          </a:xfrm>
          <a:prstGeom prst="rect">
            <a:avLst/>
          </a:prstGeom>
        </p:spPr>
      </p:pic>
      <p:grpSp>
        <p:nvGrpSpPr>
          <p:cNvPr id="11" name="组合 10"/>
          <p:cNvGrpSpPr/>
          <p:nvPr/>
        </p:nvGrpSpPr>
        <p:grpSpPr>
          <a:xfrm>
            <a:off x="3054452" y="1606077"/>
            <a:ext cx="2160000" cy="3394233"/>
            <a:chOff x="2865267" y="2492796"/>
            <a:chExt cx="2160000" cy="3394233"/>
          </a:xfrm>
        </p:grpSpPr>
        <p:sp>
          <p:nvSpPr>
            <p:cNvPr id="5" name="立方体 4"/>
            <p:cNvSpPr/>
            <p:nvPr/>
          </p:nvSpPr>
          <p:spPr>
            <a:xfrm>
              <a:off x="3045267" y="2492796"/>
              <a:ext cx="1800000" cy="648000"/>
            </a:xfrm>
            <a:prstGeom prst="cube">
              <a:avLst>
                <a:gd name="adj" fmla="val 7592"/>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勇 气</a:t>
              </a:r>
            </a:p>
          </p:txBody>
        </p:sp>
        <p:sp>
          <p:nvSpPr>
            <p:cNvPr id="8" name="文本框 7"/>
            <p:cNvSpPr txBox="1"/>
            <p:nvPr/>
          </p:nvSpPr>
          <p:spPr>
            <a:xfrm>
              <a:off x="2865267" y="3301706"/>
              <a:ext cx="2160000" cy="2585323"/>
            </a:xfrm>
            <a:prstGeom prst="rect">
              <a:avLst/>
            </a:prstGeom>
            <a:noFill/>
          </p:spPr>
          <p:txBody>
            <a:bodyPr wrap="square" rtlCol="0">
              <a:spAutoFit/>
            </a:bodyPr>
            <a:lstStyle/>
            <a:p>
              <a:pPr algn="just">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我们将以“明知山有虎，偏向虎山行“的政治勇气和智慧，以抓铁有痕、踏石留印的实干劲头推进改革。</a:t>
              </a:r>
            </a:p>
          </p:txBody>
        </p:sp>
      </p:grpSp>
      <p:grpSp>
        <p:nvGrpSpPr>
          <p:cNvPr id="12" name="组合 11"/>
          <p:cNvGrpSpPr/>
          <p:nvPr/>
        </p:nvGrpSpPr>
        <p:grpSpPr>
          <a:xfrm>
            <a:off x="5748328" y="1606077"/>
            <a:ext cx="2160000" cy="2978735"/>
            <a:chOff x="5458633" y="2492796"/>
            <a:chExt cx="2160000" cy="2978735"/>
          </a:xfrm>
        </p:grpSpPr>
        <p:sp>
          <p:nvSpPr>
            <p:cNvPr id="6" name="立方体 5"/>
            <p:cNvSpPr/>
            <p:nvPr/>
          </p:nvSpPr>
          <p:spPr>
            <a:xfrm>
              <a:off x="5638633" y="2492796"/>
              <a:ext cx="1800000" cy="648000"/>
            </a:xfrm>
            <a:prstGeom prst="cube">
              <a:avLst>
                <a:gd name="adj" fmla="val 7592"/>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决 心</a:t>
              </a:r>
            </a:p>
          </p:txBody>
        </p:sp>
        <p:sp>
          <p:nvSpPr>
            <p:cNvPr id="9" name="文本框 8"/>
            <p:cNvSpPr txBox="1"/>
            <p:nvPr/>
          </p:nvSpPr>
          <p:spPr>
            <a:xfrm>
              <a:off x="5458633" y="3301706"/>
              <a:ext cx="2160000" cy="2169825"/>
            </a:xfrm>
            <a:prstGeom prst="rect">
              <a:avLst/>
            </a:prstGeom>
            <a:noFill/>
          </p:spPr>
          <p:txBody>
            <a:bodyPr wrap="square" rtlCol="0">
              <a:spAutoFit/>
            </a:bodyPr>
            <a:lstStyle/>
            <a:p>
              <a:pPr algn="just">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改革关头勇者胜，我们将以敢于啃硬骨头、敢于涉险滩的决心，义无反顾推进改革。</a:t>
              </a:r>
            </a:p>
          </p:txBody>
        </p:sp>
      </p:grpSp>
      <p:grpSp>
        <p:nvGrpSpPr>
          <p:cNvPr id="13" name="组合 12"/>
          <p:cNvGrpSpPr/>
          <p:nvPr/>
        </p:nvGrpSpPr>
        <p:grpSpPr>
          <a:xfrm>
            <a:off x="8442206" y="1606077"/>
            <a:ext cx="2160000" cy="2563236"/>
            <a:chOff x="8231999" y="2492796"/>
            <a:chExt cx="2160000" cy="2563236"/>
          </a:xfrm>
        </p:grpSpPr>
        <p:sp>
          <p:nvSpPr>
            <p:cNvPr id="7" name="立方体 6"/>
            <p:cNvSpPr/>
            <p:nvPr/>
          </p:nvSpPr>
          <p:spPr>
            <a:xfrm>
              <a:off x="8411999" y="2492796"/>
              <a:ext cx="1800000" cy="648000"/>
            </a:xfrm>
            <a:prstGeom prst="cube">
              <a:avLst>
                <a:gd name="adj" fmla="val 7592"/>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担 当</a:t>
              </a:r>
            </a:p>
          </p:txBody>
        </p:sp>
        <p:sp>
          <p:nvSpPr>
            <p:cNvPr id="10" name="文本框 9"/>
            <p:cNvSpPr txBox="1"/>
            <p:nvPr/>
          </p:nvSpPr>
          <p:spPr>
            <a:xfrm>
              <a:off x="8231999" y="3301706"/>
              <a:ext cx="2160000" cy="1754326"/>
            </a:xfrm>
            <a:prstGeom prst="rect">
              <a:avLst/>
            </a:prstGeom>
            <a:noFill/>
          </p:spPr>
          <p:txBody>
            <a:bodyPr wrap="square" rtlCol="0">
              <a:spAutoFit/>
            </a:bodyPr>
            <a:lstStyle/>
            <a:p>
              <a:pPr algn="just">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面临改革大潮，我们要做改革的弄潮儿，要有强烈的历史担当精神。</a:t>
              </a:r>
            </a:p>
          </p:txBody>
        </p:sp>
      </p:grpSp>
      <p:cxnSp>
        <p:nvCxnSpPr>
          <p:cNvPr id="15" name="直接连接符 14"/>
          <p:cNvCxnSpPr/>
          <p:nvPr/>
        </p:nvCxnSpPr>
        <p:spPr>
          <a:xfrm>
            <a:off x="5481390" y="1773193"/>
            <a:ext cx="0" cy="3060000"/>
          </a:xfrm>
          <a:prstGeom prst="line">
            <a:avLst/>
          </a:prstGeom>
          <a:ln w="12700">
            <a:gradFill>
              <a:gsLst>
                <a:gs pos="0">
                  <a:schemeClr val="bg1">
                    <a:alpha val="0"/>
                  </a:schemeClr>
                </a:gs>
                <a:gs pos="50000">
                  <a:schemeClr val="bg1"/>
                </a:gs>
                <a:gs pos="100000">
                  <a:schemeClr val="bg1">
                    <a:alpha val="0"/>
                  </a:schemeClr>
                </a:gs>
              </a:gsLst>
              <a:lin ang="5400000" scaled="1"/>
            </a:gradFill>
          </a:ln>
          <a:effectLst>
            <a:outerShdw blurRad="508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175266" y="1773193"/>
            <a:ext cx="0" cy="3060000"/>
          </a:xfrm>
          <a:prstGeom prst="line">
            <a:avLst/>
          </a:prstGeom>
          <a:ln w="12700">
            <a:gradFill>
              <a:gsLst>
                <a:gs pos="0">
                  <a:schemeClr val="bg1">
                    <a:alpha val="0"/>
                  </a:schemeClr>
                </a:gs>
                <a:gs pos="50000">
                  <a:schemeClr val="bg1"/>
                </a:gs>
                <a:gs pos="100000">
                  <a:schemeClr val="bg1">
                    <a:alpha val="0"/>
                  </a:schemeClr>
                </a:gs>
              </a:gsLst>
              <a:lin ang="5400000" scaled="1"/>
            </a:gradFill>
          </a:ln>
          <a:effectLst>
            <a:outerShdw blurRad="508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88C2AD0-2B4E-10F5-69A1-DD0F02BACE99}"/>
              </a:ext>
            </a:extLst>
          </p:cNvPr>
          <p:cNvPicPr>
            <a:picLocks noChangeAspect="1"/>
          </p:cNvPicPr>
          <p:nvPr/>
        </p:nvPicPr>
        <p:blipFill rotWithShape="1">
          <a:blip r:embed="rId3"/>
          <a:srcRect t="25185"/>
          <a:stretch/>
        </p:blipFill>
        <p:spPr>
          <a:xfrm flipV="1">
            <a:off x="0" y="1375060"/>
            <a:ext cx="12192000" cy="4846864"/>
          </a:xfrm>
          <a:prstGeom prst="rect">
            <a:avLst/>
          </a:prstGeom>
        </p:spPr>
      </p:pic>
      <p:grpSp>
        <p:nvGrpSpPr>
          <p:cNvPr id="4" name="组合 3">
            <a:extLst>
              <a:ext uri="{FF2B5EF4-FFF2-40B4-BE49-F238E27FC236}">
                <a16:creationId xmlns:a16="http://schemas.microsoft.com/office/drawing/2014/main" id="{A9C173EC-75F5-2F65-6FB2-CE47BE4A9C7C}"/>
              </a:ext>
            </a:extLst>
          </p:cNvPr>
          <p:cNvGrpSpPr/>
          <p:nvPr/>
        </p:nvGrpSpPr>
        <p:grpSpPr>
          <a:xfrm>
            <a:off x="419184" y="1848678"/>
            <a:ext cx="11182265" cy="3046344"/>
            <a:chOff x="1450770" y="2826094"/>
            <a:chExt cx="10801180" cy="3866310"/>
          </a:xfrm>
        </p:grpSpPr>
        <p:sp>
          <p:nvSpPr>
            <p:cNvPr id="5" name="矩形 4">
              <a:extLst>
                <a:ext uri="{FF2B5EF4-FFF2-40B4-BE49-F238E27FC236}">
                  <a16:creationId xmlns:a16="http://schemas.microsoft.com/office/drawing/2014/main" id="{3E8FE1EB-54B4-D35B-6B2A-0309467A420B}"/>
                </a:ext>
              </a:extLst>
            </p:cNvPr>
            <p:cNvSpPr/>
            <p:nvPr/>
          </p:nvSpPr>
          <p:spPr>
            <a:xfrm flipV="1">
              <a:off x="1523950" y="2912404"/>
              <a:ext cx="10728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71BA7A3-55E0-EB62-D3C0-9A4AD9FCCEEE}"/>
                </a:ext>
              </a:extLst>
            </p:cNvPr>
            <p:cNvSpPr/>
            <p:nvPr/>
          </p:nvSpPr>
          <p:spPr>
            <a:xfrm flipV="1">
              <a:off x="1450770" y="2826094"/>
              <a:ext cx="10728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4239127" y="2138014"/>
            <a:ext cx="7096018" cy="2399665"/>
          </a:xfrm>
          <a:prstGeom prst="rect">
            <a:avLst/>
          </a:prstGeom>
          <a:noFill/>
        </p:spPr>
        <p:txBody>
          <a:bodyPr wrap="square" rtlCol="0">
            <a:spAutoFit/>
          </a:bodyPr>
          <a:lstStyle/>
          <a:p>
            <a:pPr algn="just">
              <a:lnSpc>
                <a:spcPct val="150000"/>
              </a:lnSpc>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sz="2000" b="1" dirty="0">
                <a:solidFill>
                  <a:schemeClr val="tx1">
                    <a:lumMod val="85000"/>
                    <a:lumOff val="15000"/>
                  </a:schemeClr>
                </a:solidFill>
                <a:latin typeface="微软雅黑" panose="020B0503020204020204" pitchFamily="34" charset="-122"/>
                <a:ea typeface="微软雅黑" panose="020B0503020204020204" pitchFamily="34" charset="-122"/>
              </a:rPr>
              <a:t>2013年12月30日，中共中央政治局召开会议，决定成立</a:t>
            </a:r>
            <a:r>
              <a:rPr lang="zh-CN" sz="2000" b="1" dirty="0">
                <a:solidFill>
                  <a:schemeClr val="tx1">
                    <a:lumMod val="85000"/>
                    <a:lumOff val="15000"/>
                  </a:schemeClr>
                </a:solidFill>
                <a:latin typeface="微软雅黑" panose="020B0503020204020204" pitchFamily="34" charset="-122"/>
                <a:ea typeface="微软雅黑" panose="020B0503020204020204" pitchFamily="34" charset="-122"/>
              </a:rPr>
              <a:t>习近平任组长的</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中央全面深化改革领导小组（</a:t>
            </a: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年更名为中央全面深化改革委员会），习近平总书记亲自挂帅、亲自部署、亲自督促，密集主持召开会议，一项项举措推进落实，全面推进改革事业向纵深发展。</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B7B93824-CF17-807A-A695-AE13A026BCA6}"/>
              </a:ext>
            </a:extLst>
          </p:cNvPr>
          <p:cNvGrpSpPr/>
          <p:nvPr/>
        </p:nvGrpSpPr>
        <p:grpSpPr>
          <a:xfrm>
            <a:off x="592144" y="1996888"/>
            <a:ext cx="3456442" cy="4034536"/>
            <a:chOff x="325880" y="1485837"/>
            <a:chExt cx="3456442" cy="4034536"/>
          </a:xfrm>
        </p:grpSpPr>
        <p:sp>
          <p:nvSpPr>
            <p:cNvPr id="15" name="文本框 14"/>
            <p:cNvSpPr txBox="1"/>
            <p:nvPr/>
          </p:nvSpPr>
          <p:spPr>
            <a:xfrm>
              <a:off x="533400" y="4544378"/>
              <a:ext cx="2912110" cy="975995"/>
            </a:xfrm>
            <a:prstGeom prst="rect">
              <a:avLst/>
            </a:prstGeom>
          </p:spPr>
          <p:txBody>
            <a:bodyPr wrap="square">
              <a:spAutoFit/>
            </a:bodyPr>
            <a:lstStyle>
              <a:defPPr>
                <a:defRPr lang="zh-CN"/>
              </a:defPPr>
              <a:lvl1pPr>
                <a:defRPr sz="14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a:lnSpc>
                  <a:spcPct val="120000"/>
                </a:lnSpc>
              </a:pPr>
              <a:r>
                <a:rPr lang="en-US" altLang="zh-CN" sz="1200" dirty="0"/>
                <a:t>       2013</a:t>
              </a:r>
              <a:r>
                <a:rPr lang="zh-CN" altLang="en-US" sz="1200" dirty="0"/>
                <a:t>年</a:t>
              </a:r>
              <a:r>
                <a:rPr lang="en-US" altLang="zh-CN" sz="1200" dirty="0"/>
                <a:t>11</a:t>
              </a:r>
              <a:r>
                <a:rPr lang="zh-CN" altLang="en-US" sz="1200" dirty="0"/>
                <a:t>月，习近平总书记在党的十八届三中全会上就《中共中央关于全面深化改革若干重大问题的决定》向全会作说明</a:t>
              </a:r>
            </a:p>
          </p:txBody>
        </p:sp>
        <p:pic>
          <p:nvPicPr>
            <p:cNvPr id="3" name="图片 2"/>
            <p:cNvPicPr/>
            <p:nvPr/>
          </p:nvPicPr>
          <p:blipFill>
            <a:blip r:embed="rId4"/>
            <a:stretch>
              <a:fillRect/>
            </a:stretch>
          </p:blipFill>
          <p:spPr>
            <a:xfrm>
              <a:off x="325880" y="1485837"/>
              <a:ext cx="3456442" cy="2978338"/>
            </a:xfrm>
            <a:prstGeom prst="rect">
              <a:avLst/>
            </a:prstGeom>
            <a:noFill/>
            <a:ln w="38100">
              <a:solidFill>
                <a:schemeClr val="bg1"/>
              </a:solidFill>
            </a:ln>
            <a:effectLst>
              <a:outerShdw blurRad="50800" dist="38100" dir="2700000" algn="tl"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1282263"/>
            <a:ext cx="12192000" cy="342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对角圆角矩形 1"/>
          <p:cNvSpPr/>
          <p:nvPr/>
        </p:nvSpPr>
        <p:spPr>
          <a:xfrm flipH="1">
            <a:off x="4746000" y="936000"/>
            <a:ext cx="270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全面领导 统筹各方</a:t>
            </a:r>
          </a:p>
        </p:txBody>
      </p:sp>
      <p:grpSp>
        <p:nvGrpSpPr>
          <p:cNvPr id="15" name="组合 14"/>
          <p:cNvGrpSpPr/>
          <p:nvPr/>
        </p:nvGrpSpPr>
        <p:grpSpPr>
          <a:xfrm>
            <a:off x="2502998" y="1723995"/>
            <a:ext cx="7201397" cy="2344704"/>
            <a:chOff x="2502998" y="1671146"/>
            <a:chExt cx="7201397" cy="2344704"/>
          </a:xfrm>
        </p:grpSpPr>
        <p:grpSp>
          <p:nvGrpSpPr>
            <p:cNvPr id="7" name="组合 6"/>
            <p:cNvGrpSpPr/>
            <p:nvPr/>
          </p:nvGrpSpPr>
          <p:grpSpPr>
            <a:xfrm>
              <a:off x="2502998" y="1671146"/>
              <a:ext cx="1440000" cy="2340000"/>
              <a:chOff x="2324326" y="1671146"/>
              <a:chExt cx="1440000" cy="2340000"/>
            </a:xfrm>
          </p:grpSpPr>
          <p:sp>
            <p:nvSpPr>
              <p:cNvPr id="3" name="立方体 2"/>
              <p:cNvSpPr/>
              <p:nvPr/>
            </p:nvSpPr>
            <p:spPr>
              <a:xfrm flipH="1" flipV="1">
                <a:off x="2324326" y="1671146"/>
                <a:ext cx="1440000" cy="2340000"/>
              </a:xfrm>
              <a:prstGeom prst="cube">
                <a:avLst>
                  <a:gd name="adj" fmla="val 3804"/>
                </a:avLst>
              </a:prstGeom>
              <a:gradFill flip="none" rotWithShape="1">
                <a:gsLst>
                  <a:gs pos="0">
                    <a:schemeClr val="accent2">
                      <a:lumMod val="60000"/>
                      <a:lumOff val="40000"/>
                    </a:schemeClr>
                  </a:gs>
                  <a:gs pos="46000">
                    <a:schemeClr val="accent2">
                      <a:lumMod val="95000"/>
                      <a:lumOff val="5000"/>
                    </a:schemeClr>
                  </a:gs>
                  <a:gs pos="100000">
                    <a:srgbClr val="9E0406"/>
                  </a:gs>
                </a:gsLst>
                <a:path path="circle">
                  <a:fillToRect l="100000" t="100000"/>
                </a:path>
                <a:tileRect r="-100000" b="-100000"/>
              </a:gra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730270" y="1857301"/>
                <a:ext cx="710565" cy="1967690"/>
              </a:xfrm>
              <a:custGeom>
                <a:avLst/>
                <a:gdLst/>
                <a:ahLst/>
                <a:cxnLst/>
                <a:rect l="l" t="t" r="r" b="b"/>
                <a:pathLst>
                  <a:path w="710565" h="1967690">
                    <a:moveTo>
                      <a:pt x="541544" y="1671209"/>
                    </a:moveTo>
                    <a:lnTo>
                      <a:pt x="595551" y="1675209"/>
                    </a:lnTo>
                    <a:cubicBezTo>
                      <a:pt x="599329" y="1675654"/>
                      <a:pt x="601218" y="1677099"/>
                      <a:pt x="601218" y="1679543"/>
                    </a:cubicBezTo>
                    <a:cubicBezTo>
                      <a:pt x="601218" y="1683766"/>
                      <a:pt x="596328" y="1688100"/>
                      <a:pt x="586549" y="1692545"/>
                    </a:cubicBezTo>
                    <a:lnTo>
                      <a:pt x="586549" y="1793891"/>
                    </a:lnTo>
                    <a:cubicBezTo>
                      <a:pt x="600551" y="1781001"/>
                      <a:pt x="612442" y="1768999"/>
                      <a:pt x="622221" y="1757887"/>
                    </a:cubicBezTo>
                    <a:cubicBezTo>
                      <a:pt x="635778" y="1742107"/>
                      <a:pt x="645779" y="1728438"/>
                      <a:pt x="652224" y="1716881"/>
                    </a:cubicBezTo>
                    <a:lnTo>
                      <a:pt x="694896" y="1746885"/>
                    </a:lnTo>
                    <a:cubicBezTo>
                      <a:pt x="698452" y="1749330"/>
                      <a:pt x="700230" y="1751997"/>
                      <a:pt x="700230" y="1754886"/>
                    </a:cubicBezTo>
                    <a:cubicBezTo>
                      <a:pt x="700230" y="1757775"/>
                      <a:pt x="698674" y="1759665"/>
                      <a:pt x="695563" y="1760554"/>
                    </a:cubicBezTo>
                    <a:cubicBezTo>
                      <a:pt x="692229" y="1761665"/>
                      <a:pt x="687118" y="1761332"/>
                      <a:pt x="680228" y="1759553"/>
                    </a:cubicBezTo>
                    <a:cubicBezTo>
                      <a:pt x="648224" y="1788668"/>
                      <a:pt x="616998" y="1812560"/>
                      <a:pt x="586549" y="1831229"/>
                    </a:cubicBezTo>
                    <a:lnTo>
                      <a:pt x="586549" y="1902571"/>
                    </a:lnTo>
                    <a:cubicBezTo>
                      <a:pt x="586549" y="1907905"/>
                      <a:pt x="587550" y="1911572"/>
                      <a:pt x="589550" y="1913573"/>
                    </a:cubicBezTo>
                    <a:cubicBezTo>
                      <a:pt x="591550" y="1915573"/>
                      <a:pt x="595217" y="1916573"/>
                      <a:pt x="600551" y="1916573"/>
                    </a:cubicBezTo>
                    <a:lnTo>
                      <a:pt x="643557" y="1916573"/>
                    </a:lnTo>
                    <a:cubicBezTo>
                      <a:pt x="648891" y="1916573"/>
                      <a:pt x="652780" y="1915684"/>
                      <a:pt x="655225" y="1913906"/>
                    </a:cubicBezTo>
                    <a:cubicBezTo>
                      <a:pt x="657669" y="1912128"/>
                      <a:pt x="659781" y="1908350"/>
                      <a:pt x="661559" y="1902571"/>
                    </a:cubicBezTo>
                    <a:lnTo>
                      <a:pt x="681228" y="1838230"/>
                    </a:lnTo>
                    <a:lnTo>
                      <a:pt x="686895" y="1839230"/>
                    </a:lnTo>
                    <a:lnTo>
                      <a:pt x="689229" y="1892903"/>
                    </a:lnTo>
                    <a:cubicBezTo>
                      <a:pt x="689673" y="1903349"/>
                      <a:pt x="692229" y="1909572"/>
                      <a:pt x="696896" y="1911572"/>
                    </a:cubicBezTo>
                    <a:cubicBezTo>
                      <a:pt x="703342" y="1915795"/>
                      <a:pt x="706564" y="1920796"/>
                      <a:pt x="706564" y="1926574"/>
                    </a:cubicBezTo>
                    <a:cubicBezTo>
                      <a:pt x="706564" y="1935687"/>
                      <a:pt x="702342" y="1943021"/>
                      <a:pt x="693896" y="1948577"/>
                    </a:cubicBezTo>
                    <a:cubicBezTo>
                      <a:pt x="684562" y="1954800"/>
                      <a:pt x="671449" y="1957911"/>
                      <a:pt x="654558" y="1957911"/>
                    </a:cubicBezTo>
                    <a:lnTo>
                      <a:pt x="579882" y="1957911"/>
                    </a:lnTo>
                    <a:cubicBezTo>
                      <a:pt x="567214" y="1957911"/>
                      <a:pt x="557879" y="1954911"/>
                      <a:pt x="551878" y="1948910"/>
                    </a:cubicBezTo>
                    <a:cubicBezTo>
                      <a:pt x="545655" y="1942687"/>
                      <a:pt x="542544" y="1933242"/>
                      <a:pt x="542544" y="1920574"/>
                    </a:cubicBezTo>
                    <a:lnTo>
                      <a:pt x="542544" y="1855565"/>
                    </a:lnTo>
                    <a:cubicBezTo>
                      <a:pt x="528320" y="1862455"/>
                      <a:pt x="511651" y="1869900"/>
                      <a:pt x="492538" y="1877902"/>
                    </a:cubicBezTo>
                    <a:lnTo>
                      <a:pt x="489204" y="1871234"/>
                    </a:lnTo>
                    <a:cubicBezTo>
                      <a:pt x="508762" y="1857232"/>
                      <a:pt x="526542" y="1844008"/>
                      <a:pt x="542544" y="1831562"/>
                    </a:cubicBezTo>
                    <a:lnTo>
                      <a:pt x="542544" y="1743551"/>
                    </a:lnTo>
                    <a:cubicBezTo>
                      <a:pt x="542544" y="1724660"/>
                      <a:pt x="542211" y="1700546"/>
                      <a:pt x="541544" y="1671209"/>
                    </a:cubicBezTo>
                    <a:close/>
                    <a:moveTo>
                      <a:pt x="465534" y="1666208"/>
                    </a:moveTo>
                    <a:lnTo>
                      <a:pt x="518874" y="1682210"/>
                    </a:lnTo>
                    <a:cubicBezTo>
                      <a:pt x="523319" y="1683544"/>
                      <a:pt x="525542" y="1685878"/>
                      <a:pt x="525542" y="1689211"/>
                    </a:cubicBezTo>
                    <a:cubicBezTo>
                      <a:pt x="525542" y="1693879"/>
                      <a:pt x="519541" y="1696990"/>
                      <a:pt x="507540" y="1698546"/>
                    </a:cubicBezTo>
                    <a:cubicBezTo>
                      <a:pt x="497761" y="1718326"/>
                      <a:pt x="487315" y="1736773"/>
                      <a:pt x="476202" y="1753886"/>
                    </a:cubicBezTo>
                    <a:lnTo>
                      <a:pt x="489537" y="1755886"/>
                    </a:lnTo>
                    <a:cubicBezTo>
                      <a:pt x="494205" y="1756553"/>
                      <a:pt x="496538" y="1758553"/>
                      <a:pt x="496538" y="1761887"/>
                    </a:cubicBezTo>
                    <a:cubicBezTo>
                      <a:pt x="496538" y="1765887"/>
                      <a:pt x="491649" y="1769777"/>
                      <a:pt x="481870" y="1773555"/>
                    </a:cubicBezTo>
                    <a:lnTo>
                      <a:pt x="481870" y="1952244"/>
                    </a:lnTo>
                    <a:cubicBezTo>
                      <a:pt x="481870" y="1956467"/>
                      <a:pt x="481203" y="1959467"/>
                      <a:pt x="479869" y="1961245"/>
                    </a:cubicBezTo>
                    <a:cubicBezTo>
                      <a:pt x="478536" y="1963023"/>
                      <a:pt x="476091" y="1964246"/>
                      <a:pt x="472535" y="1964912"/>
                    </a:cubicBezTo>
                    <a:cubicBezTo>
                      <a:pt x="458978" y="1967135"/>
                      <a:pt x="447421" y="1968024"/>
                      <a:pt x="437864" y="1967579"/>
                    </a:cubicBezTo>
                    <a:cubicBezTo>
                      <a:pt x="439198" y="1916240"/>
                      <a:pt x="439864" y="1873456"/>
                      <a:pt x="439864" y="1839230"/>
                    </a:cubicBezTo>
                    <a:lnTo>
                      <a:pt x="439864" y="1800892"/>
                    </a:lnTo>
                    <a:cubicBezTo>
                      <a:pt x="426752" y="1815338"/>
                      <a:pt x="411194" y="1829673"/>
                      <a:pt x="393192" y="1843897"/>
                    </a:cubicBezTo>
                    <a:lnTo>
                      <a:pt x="388191" y="1839897"/>
                    </a:lnTo>
                    <a:cubicBezTo>
                      <a:pt x="420862" y="1789002"/>
                      <a:pt x="443865" y="1741996"/>
                      <a:pt x="457200" y="1698879"/>
                    </a:cubicBezTo>
                    <a:cubicBezTo>
                      <a:pt x="460311" y="1688656"/>
                      <a:pt x="463090" y="1677765"/>
                      <a:pt x="465534" y="1666208"/>
                    </a:cubicBezTo>
                    <a:close/>
                    <a:moveTo>
                      <a:pt x="260032" y="1635109"/>
                    </a:moveTo>
                    <a:lnTo>
                      <a:pt x="300704" y="1665113"/>
                    </a:lnTo>
                    <a:cubicBezTo>
                      <a:pt x="302482" y="1666446"/>
                      <a:pt x="303371" y="1667891"/>
                      <a:pt x="303371" y="1669447"/>
                    </a:cubicBezTo>
                    <a:cubicBezTo>
                      <a:pt x="303371" y="1672781"/>
                      <a:pt x="299926" y="1674448"/>
                      <a:pt x="293037" y="1674448"/>
                    </a:cubicBezTo>
                    <a:lnTo>
                      <a:pt x="163020" y="1674448"/>
                    </a:lnTo>
                    <a:cubicBezTo>
                      <a:pt x="136350" y="1704896"/>
                      <a:pt x="112125" y="1727899"/>
                      <a:pt x="90345" y="1743456"/>
                    </a:cubicBezTo>
                    <a:lnTo>
                      <a:pt x="214693" y="1740456"/>
                    </a:lnTo>
                    <a:cubicBezTo>
                      <a:pt x="206470" y="1723565"/>
                      <a:pt x="196136" y="1707118"/>
                      <a:pt x="183690" y="1691116"/>
                    </a:cubicBezTo>
                    <a:lnTo>
                      <a:pt x="186690" y="1687783"/>
                    </a:lnTo>
                    <a:cubicBezTo>
                      <a:pt x="244475" y="1713786"/>
                      <a:pt x="273367" y="1738789"/>
                      <a:pt x="273367" y="1762792"/>
                    </a:cubicBezTo>
                    <a:cubicBezTo>
                      <a:pt x="273367" y="1771015"/>
                      <a:pt x="270478" y="1778238"/>
                      <a:pt x="264700" y="1784461"/>
                    </a:cubicBezTo>
                    <a:cubicBezTo>
                      <a:pt x="259143" y="1790462"/>
                      <a:pt x="252809" y="1793462"/>
                      <a:pt x="245697" y="1793462"/>
                    </a:cubicBezTo>
                    <a:cubicBezTo>
                      <a:pt x="238585" y="1793462"/>
                      <a:pt x="233474" y="1788906"/>
                      <a:pt x="230362" y="1779794"/>
                    </a:cubicBezTo>
                    <a:cubicBezTo>
                      <a:pt x="227251" y="1770237"/>
                      <a:pt x="224472" y="1762681"/>
                      <a:pt x="222028" y="1757124"/>
                    </a:cubicBezTo>
                    <a:cubicBezTo>
                      <a:pt x="168465" y="1769126"/>
                      <a:pt x="117348" y="1779016"/>
                      <a:pt x="68675" y="1786795"/>
                    </a:cubicBezTo>
                    <a:cubicBezTo>
                      <a:pt x="67564" y="1796574"/>
                      <a:pt x="64452" y="1801463"/>
                      <a:pt x="59341" y="1801463"/>
                    </a:cubicBezTo>
                    <a:cubicBezTo>
                      <a:pt x="57785" y="1801463"/>
                      <a:pt x="56562" y="1801019"/>
                      <a:pt x="55674" y="1800130"/>
                    </a:cubicBezTo>
                    <a:cubicBezTo>
                      <a:pt x="54785" y="1799241"/>
                      <a:pt x="53896" y="1797352"/>
                      <a:pt x="53007" y="1794462"/>
                    </a:cubicBezTo>
                    <a:lnTo>
                      <a:pt x="38338" y="1744456"/>
                    </a:lnTo>
                    <a:cubicBezTo>
                      <a:pt x="54340" y="1744456"/>
                      <a:pt x="64675" y="1741345"/>
                      <a:pt x="69342" y="1735122"/>
                    </a:cubicBezTo>
                    <a:cubicBezTo>
                      <a:pt x="81343" y="1719342"/>
                      <a:pt x="92011" y="1699117"/>
                      <a:pt x="101346" y="1674448"/>
                    </a:cubicBezTo>
                    <a:lnTo>
                      <a:pt x="12668" y="1674448"/>
                    </a:lnTo>
                    <a:lnTo>
                      <a:pt x="12668" y="1666446"/>
                    </a:lnTo>
                    <a:lnTo>
                      <a:pt x="236696" y="1666446"/>
                    </a:lnTo>
                    <a:close/>
                    <a:moveTo>
                      <a:pt x="191357" y="1586437"/>
                    </a:moveTo>
                    <a:lnTo>
                      <a:pt x="228028" y="1612440"/>
                    </a:lnTo>
                    <a:cubicBezTo>
                      <a:pt x="229362" y="1613329"/>
                      <a:pt x="230029" y="1614329"/>
                      <a:pt x="230029" y="1615440"/>
                    </a:cubicBezTo>
                    <a:cubicBezTo>
                      <a:pt x="229584" y="1618774"/>
                      <a:pt x="226362" y="1620663"/>
                      <a:pt x="220361" y="1621108"/>
                    </a:cubicBezTo>
                    <a:lnTo>
                      <a:pt x="82010" y="1621108"/>
                    </a:lnTo>
                    <a:lnTo>
                      <a:pt x="82010" y="1613107"/>
                    </a:lnTo>
                    <a:lnTo>
                      <a:pt x="171355" y="1613107"/>
                    </a:lnTo>
                    <a:close/>
                    <a:moveTo>
                      <a:pt x="125682" y="1494758"/>
                    </a:moveTo>
                    <a:lnTo>
                      <a:pt x="185356" y="1508093"/>
                    </a:lnTo>
                    <a:cubicBezTo>
                      <a:pt x="189357" y="1509205"/>
                      <a:pt x="191357" y="1511094"/>
                      <a:pt x="191357" y="1513761"/>
                    </a:cubicBezTo>
                    <a:cubicBezTo>
                      <a:pt x="191357" y="1518206"/>
                      <a:pt x="184912" y="1521095"/>
                      <a:pt x="172021" y="1522429"/>
                    </a:cubicBezTo>
                    <a:cubicBezTo>
                      <a:pt x="212026" y="1556877"/>
                      <a:pt x="260921" y="1578102"/>
                      <a:pt x="318706" y="1586103"/>
                    </a:cubicBezTo>
                    <a:lnTo>
                      <a:pt x="317373" y="1593437"/>
                    </a:lnTo>
                    <a:cubicBezTo>
                      <a:pt x="303593" y="1596993"/>
                      <a:pt x="291370" y="1611328"/>
                      <a:pt x="280702" y="1636443"/>
                    </a:cubicBezTo>
                    <a:cubicBezTo>
                      <a:pt x="253587" y="1622886"/>
                      <a:pt x="231029" y="1607773"/>
                      <a:pt x="213027" y="1591104"/>
                    </a:cubicBezTo>
                    <a:cubicBezTo>
                      <a:pt x="195691" y="1575102"/>
                      <a:pt x="179800" y="1555099"/>
                      <a:pt x="165354" y="1531096"/>
                    </a:cubicBezTo>
                    <a:cubicBezTo>
                      <a:pt x="124682" y="1584658"/>
                      <a:pt x="70675" y="1624441"/>
                      <a:pt x="3334" y="1650445"/>
                    </a:cubicBezTo>
                    <a:lnTo>
                      <a:pt x="0" y="1644777"/>
                    </a:lnTo>
                    <a:cubicBezTo>
                      <a:pt x="52006" y="1605217"/>
                      <a:pt x="89011" y="1566212"/>
                      <a:pt x="111014" y="1527762"/>
                    </a:cubicBezTo>
                    <a:cubicBezTo>
                      <a:pt x="117681" y="1515983"/>
                      <a:pt x="122571" y="1504982"/>
                      <a:pt x="125682" y="1494758"/>
                    </a:cubicBezTo>
                    <a:close/>
                    <a:moveTo>
                      <a:pt x="559879" y="1442514"/>
                    </a:moveTo>
                    <a:lnTo>
                      <a:pt x="607219" y="1446514"/>
                    </a:lnTo>
                    <a:cubicBezTo>
                      <a:pt x="611441" y="1446959"/>
                      <a:pt x="613553" y="1448515"/>
                      <a:pt x="613553" y="1451182"/>
                    </a:cubicBezTo>
                    <a:cubicBezTo>
                      <a:pt x="613553" y="1455182"/>
                      <a:pt x="609330" y="1458738"/>
                      <a:pt x="600884" y="1461849"/>
                    </a:cubicBezTo>
                    <a:lnTo>
                      <a:pt x="600884" y="1492187"/>
                    </a:lnTo>
                    <a:lnTo>
                      <a:pt x="648557" y="1492187"/>
                    </a:lnTo>
                    <a:lnTo>
                      <a:pt x="669226" y="1466517"/>
                    </a:lnTo>
                    <a:lnTo>
                      <a:pt x="703231" y="1491520"/>
                    </a:lnTo>
                    <a:cubicBezTo>
                      <a:pt x="704564" y="1492631"/>
                      <a:pt x="705231" y="1493854"/>
                      <a:pt x="705231" y="1495187"/>
                    </a:cubicBezTo>
                    <a:cubicBezTo>
                      <a:pt x="705231" y="1498521"/>
                      <a:pt x="701786" y="1500188"/>
                      <a:pt x="694896" y="1500188"/>
                    </a:cubicBezTo>
                    <a:lnTo>
                      <a:pt x="611219" y="1500188"/>
                    </a:lnTo>
                    <a:cubicBezTo>
                      <a:pt x="636333" y="1536637"/>
                      <a:pt x="668560" y="1559862"/>
                      <a:pt x="707898" y="1569863"/>
                    </a:cubicBezTo>
                    <a:lnTo>
                      <a:pt x="705898" y="1577864"/>
                    </a:lnTo>
                    <a:cubicBezTo>
                      <a:pt x="699008" y="1579420"/>
                      <a:pt x="693229" y="1582753"/>
                      <a:pt x="688562" y="1587865"/>
                    </a:cubicBezTo>
                    <a:cubicBezTo>
                      <a:pt x="683673" y="1593199"/>
                      <a:pt x="678783" y="1601978"/>
                      <a:pt x="673894" y="1614202"/>
                    </a:cubicBezTo>
                    <a:cubicBezTo>
                      <a:pt x="653891" y="1600645"/>
                      <a:pt x="638000" y="1583754"/>
                      <a:pt x="626221" y="1563529"/>
                    </a:cubicBezTo>
                    <a:cubicBezTo>
                      <a:pt x="615997" y="1546416"/>
                      <a:pt x="608108" y="1525302"/>
                      <a:pt x="602551" y="1500188"/>
                    </a:cubicBezTo>
                    <a:lnTo>
                      <a:pt x="600884" y="1500188"/>
                    </a:lnTo>
                    <a:lnTo>
                      <a:pt x="600884" y="1531191"/>
                    </a:lnTo>
                    <a:cubicBezTo>
                      <a:pt x="601107" y="1561640"/>
                      <a:pt x="601329" y="1591977"/>
                      <a:pt x="601551" y="1622203"/>
                    </a:cubicBezTo>
                    <a:cubicBezTo>
                      <a:pt x="601551" y="1625537"/>
                      <a:pt x="600996" y="1627870"/>
                      <a:pt x="599884" y="1629204"/>
                    </a:cubicBezTo>
                    <a:cubicBezTo>
                      <a:pt x="598773" y="1630537"/>
                      <a:pt x="596662" y="1631537"/>
                      <a:pt x="593550" y="1632204"/>
                    </a:cubicBezTo>
                    <a:cubicBezTo>
                      <a:pt x="582660" y="1634427"/>
                      <a:pt x="571214" y="1635316"/>
                      <a:pt x="559213" y="1634871"/>
                    </a:cubicBezTo>
                    <a:cubicBezTo>
                      <a:pt x="560102" y="1590643"/>
                      <a:pt x="560546" y="1560306"/>
                      <a:pt x="560546" y="1543860"/>
                    </a:cubicBezTo>
                    <a:cubicBezTo>
                      <a:pt x="535210" y="1572530"/>
                      <a:pt x="501539" y="1596755"/>
                      <a:pt x="459534" y="1616536"/>
                    </a:cubicBezTo>
                    <a:lnTo>
                      <a:pt x="455866" y="1611868"/>
                    </a:lnTo>
                    <a:cubicBezTo>
                      <a:pt x="473202" y="1596311"/>
                      <a:pt x="490093" y="1577531"/>
                      <a:pt x="506539" y="1555528"/>
                    </a:cubicBezTo>
                    <a:cubicBezTo>
                      <a:pt x="521430" y="1535525"/>
                      <a:pt x="532987" y="1517079"/>
                      <a:pt x="541210" y="1500188"/>
                    </a:cubicBezTo>
                    <a:lnTo>
                      <a:pt x="468868" y="1500188"/>
                    </a:lnTo>
                    <a:lnTo>
                      <a:pt x="468868" y="1492187"/>
                    </a:lnTo>
                    <a:lnTo>
                      <a:pt x="560546" y="1492187"/>
                    </a:lnTo>
                    <a:lnTo>
                      <a:pt x="560546" y="1489853"/>
                    </a:lnTo>
                    <a:cubicBezTo>
                      <a:pt x="560546" y="1478296"/>
                      <a:pt x="560324" y="1462516"/>
                      <a:pt x="559879" y="1442514"/>
                    </a:cubicBezTo>
                    <a:close/>
                    <a:moveTo>
                      <a:pt x="474202" y="1419178"/>
                    </a:moveTo>
                    <a:lnTo>
                      <a:pt x="479536" y="1421178"/>
                    </a:lnTo>
                    <a:lnTo>
                      <a:pt x="451533" y="1511856"/>
                    </a:lnTo>
                    <a:cubicBezTo>
                      <a:pt x="446865" y="1527191"/>
                      <a:pt x="444532" y="1540637"/>
                      <a:pt x="444532" y="1552194"/>
                    </a:cubicBezTo>
                    <a:cubicBezTo>
                      <a:pt x="444532" y="1561973"/>
                      <a:pt x="446087" y="1572530"/>
                      <a:pt x="449199" y="1583865"/>
                    </a:cubicBezTo>
                    <a:cubicBezTo>
                      <a:pt x="451421" y="1593199"/>
                      <a:pt x="452533" y="1601423"/>
                      <a:pt x="452533" y="1608534"/>
                    </a:cubicBezTo>
                    <a:cubicBezTo>
                      <a:pt x="452533" y="1615869"/>
                      <a:pt x="450199" y="1621536"/>
                      <a:pt x="445532" y="1625537"/>
                    </a:cubicBezTo>
                    <a:cubicBezTo>
                      <a:pt x="441087" y="1629537"/>
                      <a:pt x="434864" y="1631537"/>
                      <a:pt x="426863" y="1631537"/>
                    </a:cubicBezTo>
                    <a:cubicBezTo>
                      <a:pt x="413528" y="1631315"/>
                      <a:pt x="406416" y="1623981"/>
                      <a:pt x="405527" y="1609535"/>
                    </a:cubicBezTo>
                    <a:cubicBezTo>
                      <a:pt x="405527" y="1605090"/>
                      <a:pt x="406860" y="1597533"/>
                      <a:pt x="409527" y="1586865"/>
                    </a:cubicBezTo>
                    <a:cubicBezTo>
                      <a:pt x="411305" y="1580420"/>
                      <a:pt x="412194" y="1572530"/>
                      <a:pt x="412194" y="1563195"/>
                    </a:cubicBezTo>
                    <a:cubicBezTo>
                      <a:pt x="412194" y="1556083"/>
                      <a:pt x="410861" y="1550638"/>
                      <a:pt x="408194" y="1546860"/>
                    </a:cubicBezTo>
                    <a:cubicBezTo>
                      <a:pt x="405082" y="1542415"/>
                      <a:pt x="398970" y="1538192"/>
                      <a:pt x="389858" y="1534192"/>
                    </a:cubicBezTo>
                    <a:lnTo>
                      <a:pt x="390525" y="1528858"/>
                    </a:lnTo>
                    <a:cubicBezTo>
                      <a:pt x="394970" y="1529525"/>
                      <a:pt x="398748" y="1529858"/>
                      <a:pt x="401860" y="1529858"/>
                    </a:cubicBezTo>
                    <a:cubicBezTo>
                      <a:pt x="406971" y="1529858"/>
                      <a:pt x="410972" y="1528969"/>
                      <a:pt x="413861" y="1527191"/>
                    </a:cubicBezTo>
                    <a:cubicBezTo>
                      <a:pt x="416750" y="1525413"/>
                      <a:pt x="419306" y="1522413"/>
                      <a:pt x="421529" y="1518190"/>
                    </a:cubicBezTo>
                    <a:close/>
                    <a:moveTo>
                      <a:pt x="390191" y="1418177"/>
                    </a:moveTo>
                    <a:cubicBezTo>
                      <a:pt x="408861" y="1422400"/>
                      <a:pt x="422862" y="1427845"/>
                      <a:pt x="432197" y="1434513"/>
                    </a:cubicBezTo>
                    <a:cubicBezTo>
                      <a:pt x="440642" y="1440736"/>
                      <a:pt x="444865" y="1447514"/>
                      <a:pt x="444865" y="1454849"/>
                    </a:cubicBezTo>
                    <a:cubicBezTo>
                      <a:pt x="444865" y="1462183"/>
                      <a:pt x="442643" y="1468184"/>
                      <a:pt x="438198" y="1472851"/>
                    </a:cubicBezTo>
                    <a:cubicBezTo>
                      <a:pt x="433753" y="1477518"/>
                      <a:pt x="428419" y="1479852"/>
                      <a:pt x="422196" y="1479852"/>
                    </a:cubicBezTo>
                    <a:cubicBezTo>
                      <a:pt x="413972" y="1479852"/>
                      <a:pt x="408972" y="1475073"/>
                      <a:pt x="407194" y="1465517"/>
                    </a:cubicBezTo>
                    <a:cubicBezTo>
                      <a:pt x="404082" y="1450404"/>
                      <a:pt x="397526" y="1435624"/>
                      <a:pt x="387525" y="1421178"/>
                    </a:cubicBezTo>
                    <a:close/>
                    <a:moveTo>
                      <a:pt x="593217" y="1389841"/>
                    </a:moveTo>
                    <a:cubicBezTo>
                      <a:pt x="623443" y="1396063"/>
                      <a:pt x="645779" y="1403287"/>
                      <a:pt x="660225" y="1411510"/>
                    </a:cubicBezTo>
                    <a:cubicBezTo>
                      <a:pt x="674227" y="1419511"/>
                      <a:pt x="681228" y="1428734"/>
                      <a:pt x="681228" y="1439180"/>
                    </a:cubicBezTo>
                    <a:cubicBezTo>
                      <a:pt x="681228" y="1446292"/>
                      <a:pt x="679005" y="1452182"/>
                      <a:pt x="674560" y="1456849"/>
                    </a:cubicBezTo>
                    <a:cubicBezTo>
                      <a:pt x="670560" y="1461072"/>
                      <a:pt x="665670" y="1463183"/>
                      <a:pt x="659892" y="1463183"/>
                    </a:cubicBezTo>
                    <a:cubicBezTo>
                      <a:pt x="656336" y="1463183"/>
                      <a:pt x="653447" y="1462294"/>
                      <a:pt x="651224" y="1460516"/>
                    </a:cubicBezTo>
                    <a:cubicBezTo>
                      <a:pt x="649224" y="1458960"/>
                      <a:pt x="646668" y="1455515"/>
                      <a:pt x="643557" y="1450181"/>
                    </a:cubicBezTo>
                    <a:cubicBezTo>
                      <a:pt x="629999" y="1428179"/>
                      <a:pt x="612553" y="1408954"/>
                      <a:pt x="591217" y="1392508"/>
                    </a:cubicBezTo>
                    <a:close/>
                    <a:moveTo>
                      <a:pt x="538543" y="1386173"/>
                    </a:moveTo>
                    <a:lnTo>
                      <a:pt x="580882" y="1405842"/>
                    </a:lnTo>
                    <a:cubicBezTo>
                      <a:pt x="583327" y="1407176"/>
                      <a:pt x="584549" y="1408621"/>
                      <a:pt x="584549" y="1410176"/>
                    </a:cubicBezTo>
                    <a:cubicBezTo>
                      <a:pt x="584549" y="1416177"/>
                      <a:pt x="578993" y="1418400"/>
                      <a:pt x="567880" y="1416844"/>
                    </a:cubicBezTo>
                    <a:cubicBezTo>
                      <a:pt x="542988" y="1441736"/>
                      <a:pt x="512207" y="1461627"/>
                      <a:pt x="475536" y="1476518"/>
                    </a:cubicBezTo>
                    <a:lnTo>
                      <a:pt x="472868" y="1472184"/>
                    </a:lnTo>
                    <a:cubicBezTo>
                      <a:pt x="508873" y="1436846"/>
                      <a:pt x="530765" y="1408176"/>
                      <a:pt x="538543" y="1386173"/>
                    </a:cubicBezTo>
                    <a:close/>
                    <a:moveTo>
                      <a:pt x="408527" y="1341834"/>
                    </a:moveTo>
                    <a:cubicBezTo>
                      <a:pt x="427196" y="1346057"/>
                      <a:pt x="441198" y="1351502"/>
                      <a:pt x="450532" y="1358170"/>
                    </a:cubicBezTo>
                    <a:cubicBezTo>
                      <a:pt x="458978" y="1364393"/>
                      <a:pt x="463201" y="1371171"/>
                      <a:pt x="463201" y="1378506"/>
                    </a:cubicBezTo>
                    <a:cubicBezTo>
                      <a:pt x="463201" y="1385840"/>
                      <a:pt x="460978" y="1391841"/>
                      <a:pt x="456533" y="1396508"/>
                    </a:cubicBezTo>
                    <a:cubicBezTo>
                      <a:pt x="452088" y="1401175"/>
                      <a:pt x="446754" y="1403509"/>
                      <a:pt x="440531" y="1403509"/>
                    </a:cubicBezTo>
                    <a:cubicBezTo>
                      <a:pt x="432308" y="1403509"/>
                      <a:pt x="427307" y="1398730"/>
                      <a:pt x="425529" y="1389174"/>
                    </a:cubicBezTo>
                    <a:cubicBezTo>
                      <a:pt x="422640" y="1374505"/>
                      <a:pt x="416084" y="1359726"/>
                      <a:pt x="405860" y="1344835"/>
                    </a:cubicBezTo>
                    <a:close/>
                    <a:moveTo>
                      <a:pt x="662559" y="1333500"/>
                    </a:moveTo>
                    <a:lnTo>
                      <a:pt x="702897" y="1360170"/>
                    </a:lnTo>
                    <a:cubicBezTo>
                      <a:pt x="706898" y="1362837"/>
                      <a:pt x="708898" y="1365504"/>
                      <a:pt x="708898" y="1368171"/>
                    </a:cubicBezTo>
                    <a:cubicBezTo>
                      <a:pt x="708898" y="1372838"/>
                      <a:pt x="703120" y="1375283"/>
                      <a:pt x="691563" y="1375505"/>
                    </a:cubicBezTo>
                    <a:cubicBezTo>
                      <a:pt x="675560" y="1387507"/>
                      <a:pt x="660003" y="1396063"/>
                      <a:pt x="644890" y="1401175"/>
                    </a:cubicBezTo>
                    <a:lnTo>
                      <a:pt x="639556" y="1397508"/>
                    </a:lnTo>
                    <a:lnTo>
                      <a:pt x="650557" y="1364837"/>
                    </a:lnTo>
                    <a:lnTo>
                      <a:pt x="515541" y="1364837"/>
                    </a:lnTo>
                    <a:cubicBezTo>
                      <a:pt x="517541" y="1371949"/>
                      <a:pt x="518541" y="1379284"/>
                      <a:pt x="518541" y="1386840"/>
                    </a:cubicBezTo>
                    <a:cubicBezTo>
                      <a:pt x="518541" y="1395953"/>
                      <a:pt x="515652" y="1403731"/>
                      <a:pt x="509873" y="1410176"/>
                    </a:cubicBezTo>
                    <a:cubicBezTo>
                      <a:pt x="504317" y="1416399"/>
                      <a:pt x="497538" y="1419511"/>
                      <a:pt x="489537" y="1419511"/>
                    </a:cubicBezTo>
                    <a:cubicBezTo>
                      <a:pt x="483759" y="1419511"/>
                      <a:pt x="479092" y="1417622"/>
                      <a:pt x="475536" y="1413844"/>
                    </a:cubicBezTo>
                    <a:cubicBezTo>
                      <a:pt x="472202" y="1410288"/>
                      <a:pt x="470535" y="1405731"/>
                      <a:pt x="470535" y="1400175"/>
                    </a:cubicBezTo>
                    <a:cubicBezTo>
                      <a:pt x="470535" y="1391952"/>
                      <a:pt x="474202" y="1384840"/>
                      <a:pt x="481536" y="1378839"/>
                    </a:cubicBezTo>
                    <a:cubicBezTo>
                      <a:pt x="492426" y="1369282"/>
                      <a:pt x="499650" y="1356503"/>
                      <a:pt x="503206" y="1340501"/>
                    </a:cubicBezTo>
                    <a:lnTo>
                      <a:pt x="505873" y="1340501"/>
                    </a:lnTo>
                    <a:cubicBezTo>
                      <a:pt x="509429" y="1347613"/>
                      <a:pt x="511873" y="1353058"/>
                      <a:pt x="513207" y="1356836"/>
                    </a:cubicBezTo>
                    <a:lnTo>
                      <a:pt x="644890" y="1356836"/>
                    </a:lnTo>
                    <a:close/>
                    <a:moveTo>
                      <a:pt x="136350" y="1303735"/>
                    </a:moveTo>
                    <a:lnTo>
                      <a:pt x="189357" y="1310735"/>
                    </a:lnTo>
                    <a:cubicBezTo>
                      <a:pt x="193357" y="1311402"/>
                      <a:pt x="195358" y="1313069"/>
                      <a:pt x="195358" y="1315736"/>
                    </a:cubicBezTo>
                    <a:cubicBezTo>
                      <a:pt x="195358" y="1319959"/>
                      <a:pt x="190468" y="1324070"/>
                      <a:pt x="180689" y="1328071"/>
                    </a:cubicBezTo>
                    <a:cubicBezTo>
                      <a:pt x="178911" y="1354074"/>
                      <a:pt x="175133" y="1374966"/>
                      <a:pt x="169354" y="1390745"/>
                    </a:cubicBezTo>
                    <a:cubicBezTo>
                      <a:pt x="251142" y="1400524"/>
                      <a:pt x="291814" y="1416749"/>
                      <a:pt x="291370" y="1439418"/>
                    </a:cubicBezTo>
                    <a:cubicBezTo>
                      <a:pt x="291147" y="1447641"/>
                      <a:pt x="288925" y="1454642"/>
                      <a:pt x="284702" y="1460421"/>
                    </a:cubicBezTo>
                    <a:cubicBezTo>
                      <a:pt x="280702" y="1465755"/>
                      <a:pt x="276034" y="1468422"/>
                      <a:pt x="270700" y="1468422"/>
                    </a:cubicBezTo>
                    <a:cubicBezTo>
                      <a:pt x="266922" y="1468422"/>
                      <a:pt x="263811" y="1467866"/>
                      <a:pt x="261366" y="1466755"/>
                    </a:cubicBezTo>
                    <a:cubicBezTo>
                      <a:pt x="258921" y="1465644"/>
                      <a:pt x="256143" y="1463421"/>
                      <a:pt x="253032" y="1460087"/>
                    </a:cubicBezTo>
                    <a:cubicBezTo>
                      <a:pt x="231029" y="1435862"/>
                      <a:pt x="201914" y="1415526"/>
                      <a:pt x="165687" y="1399080"/>
                    </a:cubicBezTo>
                    <a:cubicBezTo>
                      <a:pt x="155686" y="1419971"/>
                      <a:pt x="138462" y="1435418"/>
                      <a:pt x="114014" y="1445419"/>
                    </a:cubicBezTo>
                    <a:cubicBezTo>
                      <a:pt x="90678" y="1454753"/>
                      <a:pt x="55785" y="1461087"/>
                      <a:pt x="9334" y="1464421"/>
                    </a:cubicBezTo>
                    <a:lnTo>
                      <a:pt x="8001" y="1459754"/>
                    </a:lnTo>
                    <a:cubicBezTo>
                      <a:pt x="50895" y="1449530"/>
                      <a:pt x="81788" y="1436529"/>
                      <a:pt x="100679" y="1420749"/>
                    </a:cubicBezTo>
                    <a:cubicBezTo>
                      <a:pt x="119793" y="1404747"/>
                      <a:pt x="131350" y="1382411"/>
                      <a:pt x="135350" y="1353741"/>
                    </a:cubicBezTo>
                    <a:cubicBezTo>
                      <a:pt x="138017" y="1332849"/>
                      <a:pt x="138351" y="1316180"/>
                      <a:pt x="136350" y="1303735"/>
                    </a:cubicBezTo>
                    <a:close/>
                    <a:moveTo>
                      <a:pt x="236029" y="1258395"/>
                    </a:moveTo>
                    <a:lnTo>
                      <a:pt x="276701" y="1275064"/>
                    </a:lnTo>
                    <a:cubicBezTo>
                      <a:pt x="280479" y="1277065"/>
                      <a:pt x="282369" y="1279176"/>
                      <a:pt x="282369" y="1281398"/>
                    </a:cubicBezTo>
                    <a:cubicBezTo>
                      <a:pt x="282369" y="1286510"/>
                      <a:pt x="278590" y="1291733"/>
                      <a:pt x="271034" y="1297067"/>
                    </a:cubicBezTo>
                    <a:lnTo>
                      <a:pt x="271034" y="1333072"/>
                    </a:lnTo>
                    <a:cubicBezTo>
                      <a:pt x="271034" y="1344406"/>
                      <a:pt x="271478" y="1360853"/>
                      <a:pt x="272367" y="1382411"/>
                    </a:cubicBezTo>
                    <a:cubicBezTo>
                      <a:pt x="272590" y="1387523"/>
                      <a:pt x="270034" y="1390745"/>
                      <a:pt x="264700" y="1392079"/>
                    </a:cubicBezTo>
                    <a:cubicBezTo>
                      <a:pt x="254476" y="1394524"/>
                      <a:pt x="242586" y="1395746"/>
                      <a:pt x="229029" y="1395746"/>
                    </a:cubicBezTo>
                    <a:lnTo>
                      <a:pt x="229029" y="1287399"/>
                    </a:lnTo>
                    <a:lnTo>
                      <a:pt x="87678" y="1287399"/>
                    </a:lnTo>
                    <a:lnTo>
                      <a:pt x="87678" y="1392412"/>
                    </a:lnTo>
                    <a:cubicBezTo>
                      <a:pt x="87678" y="1398857"/>
                      <a:pt x="85011" y="1402747"/>
                      <a:pt x="79677" y="1404080"/>
                    </a:cubicBezTo>
                    <a:cubicBezTo>
                      <a:pt x="68786" y="1406747"/>
                      <a:pt x="57229" y="1408081"/>
                      <a:pt x="45005" y="1408081"/>
                    </a:cubicBezTo>
                    <a:cubicBezTo>
                      <a:pt x="45895" y="1383411"/>
                      <a:pt x="46339" y="1364520"/>
                      <a:pt x="46339" y="1351407"/>
                    </a:cubicBezTo>
                    <a:lnTo>
                      <a:pt x="46339" y="1325070"/>
                    </a:lnTo>
                    <a:cubicBezTo>
                      <a:pt x="46339" y="1314625"/>
                      <a:pt x="46117" y="1295400"/>
                      <a:pt x="45672" y="1267397"/>
                    </a:cubicBezTo>
                    <a:lnTo>
                      <a:pt x="97679" y="1279398"/>
                    </a:lnTo>
                    <a:lnTo>
                      <a:pt x="222694" y="1279398"/>
                    </a:lnTo>
                    <a:close/>
                    <a:moveTo>
                      <a:pt x="529542" y="1214152"/>
                    </a:moveTo>
                    <a:lnTo>
                      <a:pt x="529542" y="1267492"/>
                    </a:lnTo>
                    <a:lnTo>
                      <a:pt x="568214" y="1267492"/>
                    </a:lnTo>
                    <a:lnTo>
                      <a:pt x="568214" y="1214152"/>
                    </a:lnTo>
                    <a:close/>
                    <a:moveTo>
                      <a:pt x="110680" y="1191054"/>
                    </a:moveTo>
                    <a:lnTo>
                      <a:pt x="110680" y="1236726"/>
                    </a:lnTo>
                    <a:lnTo>
                      <a:pt x="206692" y="1236726"/>
                    </a:lnTo>
                    <a:lnTo>
                      <a:pt x="206692" y="1191054"/>
                    </a:lnTo>
                    <a:close/>
                    <a:moveTo>
                      <a:pt x="213360" y="1163050"/>
                    </a:moveTo>
                    <a:lnTo>
                      <a:pt x="253698" y="1178719"/>
                    </a:lnTo>
                    <a:cubicBezTo>
                      <a:pt x="257032" y="1180052"/>
                      <a:pt x="258699" y="1181942"/>
                      <a:pt x="258699" y="1184386"/>
                    </a:cubicBezTo>
                    <a:cubicBezTo>
                      <a:pt x="258699" y="1188387"/>
                      <a:pt x="254921" y="1193165"/>
                      <a:pt x="247364" y="1198721"/>
                    </a:cubicBezTo>
                    <a:lnTo>
                      <a:pt x="247364" y="1206722"/>
                    </a:lnTo>
                    <a:cubicBezTo>
                      <a:pt x="247809" y="1219613"/>
                      <a:pt x="248253" y="1232392"/>
                      <a:pt x="248698" y="1245061"/>
                    </a:cubicBezTo>
                    <a:cubicBezTo>
                      <a:pt x="248698" y="1249950"/>
                      <a:pt x="246475" y="1252839"/>
                      <a:pt x="242030" y="1253728"/>
                    </a:cubicBezTo>
                    <a:cubicBezTo>
                      <a:pt x="231140" y="1255951"/>
                      <a:pt x="219361" y="1257284"/>
                      <a:pt x="206692" y="1257729"/>
                    </a:cubicBezTo>
                    <a:lnTo>
                      <a:pt x="206692" y="1244727"/>
                    </a:lnTo>
                    <a:lnTo>
                      <a:pt x="110680" y="1244727"/>
                    </a:lnTo>
                    <a:lnTo>
                      <a:pt x="110680" y="1251728"/>
                    </a:lnTo>
                    <a:cubicBezTo>
                      <a:pt x="110680" y="1257284"/>
                      <a:pt x="108347" y="1260507"/>
                      <a:pt x="103680" y="1261396"/>
                    </a:cubicBezTo>
                    <a:cubicBezTo>
                      <a:pt x="92345" y="1263396"/>
                      <a:pt x="81121" y="1264619"/>
                      <a:pt x="70009" y="1265063"/>
                    </a:cubicBezTo>
                    <a:cubicBezTo>
                      <a:pt x="70453" y="1250839"/>
                      <a:pt x="70898" y="1236615"/>
                      <a:pt x="71342" y="1222391"/>
                    </a:cubicBezTo>
                    <a:lnTo>
                      <a:pt x="71342" y="1208389"/>
                    </a:lnTo>
                    <a:cubicBezTo>
                      <a:pt x="71120" y="1196610"/>
                      <a:pt x="70898" y="1184720"/>
                      <a:pt x="70675" y="1172718"/>
                    </a:cubicBezTo>
                    <a:lnTo>
                      <a:pt x="118681" y="1183053"/>
                    </a:lnTo>
                    <a:lnTo>
                      <a:pt x="200692" y="1183053"/>
                    </a:lnTo>
                    <a:close/>
                    <a:moveTo>
                      <a:pt x="529542" y="1156145"/>
                    </a:moveTo>
                    <a:lnTo>
                      <a:pt x="529542" y="1206151"/>
                    </a:lnTo>
                    <a:lnTo>
                      <a:pt x="568214" y="1206151"/>
                    </a:lnTo>
                    <a:lnTo>
                      <a:pt x="568214" y="1156145"/>
                    </a:lnTo>
                    <a:close/>
                    <a:moveTo>
                      <a:pt x="607552" y="1098137"/>
                    </a:moveTo>
                    <a:lnTo>
                      <a:pt x="607552" y="1267492"/>
                    </a:lnTo>
                    <a:lnTo>
                      <a:pt x="640556" y="1267492"/>
                    </a:lnTo>
                    <a:lnTo>
                      <a:pt x="640556" y="1098137"/>
                    </a:lnTo>
                    <a:close/>
                    <a:moveTo>
                      <a:pt x="529542" y="1098137"/>
                    </a:moveTo>
                    <a:lnTo>
                      <a:pt x="529542" y="1148144"/>
                    </a:lnTo>
                    <a:lnTo>
                      <a:pt x="568214" y="1148144"/>
                    </a:lnTo>
                    <a:lnTo>
                      <a:pt x="568214" y="1098137"/>
                    </a:lnTo>
                    <a:close/>
                    <a:moveTo>
                      <a:pt x="457200" y="1098137"/>
                    </a:moveTo>
                    <a:lnTo>
                      <a:pt x="457200" y="1267492"/>
                    </a:lnTo>
                    <a:lnTo>
                      <a:pt x="490204" y="1267492"/>
                    </a:lnTo>
                    <a:lnTo>
                      <a:pt x="490204" y="1098137"/>
                    </a:lnTo>
                    <a:close/>
                    <a:moveTo>
                      <a:pt x="133350" y="1019699"/>
                    </a:moveTo>
                    <a:cubicBezTo>
                      <a:pt x="120237" y="1036590"/>
                      <a:pt x="109236" y="1049814"/>
                      <a:pt x="100346" y="1059371"/>
                    </a:cubicBezTo>
                    <a:cubicBezTo>
                      <a:pt x="123238" y="1060037"/>
                      <a:pt x="143796" y="1061037"/>
                      <a:pt x="162020" y="1062371"/>
                    </a:cubicBezTo>
                    <a:cubicBezTo>
                      <a:pt x="174911" y="1050370"/>
                      <a:pt x="185579" y="1036146"/>
                      <a:pt x="194024" y="1019699"/>
                    </a:cubicBezTo>
                    <a:close/>
                    <a:moveTo>
                      <a:pt x="664559" y="999458"/>
                    </a:moveTo>
                    <a:lnTo>
                      <a:pt x="703897" y="1026128"/>
                    </a:lnTo>
                    <a:cubicBezTo>
                      <a:pt x="704786" y="1026795"/>
                      <a:pt x="705231" y="1027684"/>
                      <a:pt x="705231" y="1028795"/>
                    </a:cubicBezTo>
                    <a:cubicBezTo>
                      <a:pt x="705231" y="1031018"/>
                      <a:pt x="703231" y="1032463"/>
                      <a:pt x="699230" y="1033129"/>
                    </a:cubicBezTo>
                    <a:lnTo>
                      <a:pt x="562213" y="1033129"/>
                    </a:lnTo>
                    <a:cubicBezTo>
                      <a:pt x="549100" y="1056021"/>
                      <a:pt x="535432" y="1075023"/>
                      <a:pt x="521208" y="1090136"/>
                    </a:cubicBezTo>
                    <a:lnTo>
                      <a:pt x="633889" y="1090136"/>
                    </a:lnTo>
                    <a:lnTo>
                      <a:pt x="647224" y="1066800"/>
                    </a:lnTo>
                    <a:lnTo>
                      <a:pt x="688896" y="1083802"/>
                    </a:lnTo>
                    <a:cubicBezTo>
                      <a:pt x="692896" y="1085358"/>
                      <a:pt x="694896" y="1087469"/>
                      <a:pt x="694896" y="1090136"/>
                    </a:cubicBezTo>
                    <a:cubicBezTo>
                      <a:pt x="694896" y="1094359"/>
                      <a:pt x="690340" y="1099249"/>
                      <a:pt x="681228" y="1104805"/>
                    </a:cubicBezTo>
                    <a:lnTo>
                      <a:pt x="681228" y="1208151"/>
                    </a:lnTo>
                    <a:cubicBezTo>
                      <a:pt x="681672" y="1234377"/>
                      <a:pt x="682117" y="1260602"/>
                      <a:pt x="682561" y="1286828"/>
                    </a:cubicBezTo>
                    <a:cubicBezTo>
                      <a:pt x="682561" y="1291273"/>
                      <a:pt x="680895" y="1293829"/>
                      <a:pt x="677561" y="1294495"/>
                    </a:cubicBezTo>
                    <a:cubicBezTo>
                      <a:pt x="665559" y="1296940"/>
                      <a:pt x="653224" y="1298385"/>
                      <a:pt x="640556" y="1298829"/>
                    </a:cubicBezTo>
                    <a:lnTo>
                      <a:pt x="640556" y="1275493"/>
                    </a:lnTo>
                    <a:lnTo>
                      <a:pt x="457200" y="1275493"/>
                    </a:lnTo>
                    <a:lnTo>
                      <a:pt x="457200" y="1289828"/>
                    </a:lnTo>
                    <a:cubicBezTo>
                      <a:pt x="457200" y="1292273"/>
                      <a:pt x="456644" y="1294051"/>
                      <a:pt x="455533" y="1295162"/>
                    </a:cubicBezTo>
                    <a:cubicBezTo>
                      <a:pt x="454422" y="1296273"/>
                      <a:pt x="452644" y="1297051"/>
                      <a:pt x="450199" y="1297496"/>
                    </a:cubicBezTo>
                    <a:cubicBezTo>
                      <a:pt x="438198" y="1299496"/>
                      <a:pt x="426085" y="1300718"/>
                      <a:pt x="413861" y="1301163"/>
                    </a:cubicBezTo>
                    <a:cubicBezTo>
                      <a:pt x="415639" y="1270492"/>
                      <a:pt x="416528" y="1240488"/>
                      <a:pt x="416528" y="1211152"/>
                    </a:cubicBezTo>
                    <a:lnTo>
                      <a:pt x="416528" y="1142476"/>
                    </a:lnTo>
                    <a:cubicBezTo>
                      <a:pt x="416528" y="1120696"/>
                      <a:pt x="416084" y="1099137"/>
                      <a:pt x="415195" y="1077802"/>
                    </a:cubicBezTo>
                    <a:lnTo>
                      <a:pt x="463201" y="1090136"/>
                    </a:lnTo>
                    <a:lnTo>
                      <a:pt x="499539" y="1090136"/>
                    </a:lnTo>
                    <a:cubicBezTo>
                      <a:pt x="502428" y="1069023"/>
                      <a:pt x="503983" y="1050020"/>
                      <a:pt x="504206" y="1033129"/>
                    </a:cubicBezTo>
                    <a:lnTo>
                      <a:pt x="395192" y="1033129"/>
                    </a:lnTo>
                    <a:lnTo>
                      <a:pt x="395192" y="1025128"/>
                    </a:lnTo>
                    <a:lnTo>
                      <a:pt x="644557" y="1025128"/>
                    </a:lnTo>
                    <a:close/>
                    <a:moveTo>
                      <a:pt x="227695" y="825008"/>
                    </a:moveTo>
                    <a:lnTo>
                      <a:pt x="267367" y="851345"/>
                    </a:lnTo>
                    <a:cubicBezTo>
                      <a:pt x="270478" y="853567"/>
                      <a:pt x="272145" y="855456"/>
                      <a:pt x="272367" y="857012"/>
                    </a:cubicBezTo>
                    <a:cubicBezTo>
                      <a:pt x="272367" y="860790"/>
                      <a:pt x="269478" y="862679"/>
                      <a:pt x="263700" y="862679"/>
                    </a:cubicBezTo>
                    <a:cubicBezTo>
                      <a:pt x="259921" y="862679"/>
                      <a:pt x="255032" y="861679"/>
                      <a:pt x="249031" y="859679"/>
                    </a:cubicBezTo>
                    <a:cubicBezTo>
                      <a:pt x="229695" y="861679"/>
                      <a:pt x="204803" y="864124"/>
                      <a:pt x="174355" y="867013"/>
                    </a:cubicBezTo>
                    <a:lnTo>
                      <a:pt x="174355" y="903351"/>
                    </a:lnTo>
                    <a:lnTo>
                      <a:pt x="246364" y="903351"/>
                    </a:lnTo>
                    <a:lnTo>
                      <a:pt x="267700" y="878015"/>
                    </a:lnTo>
                    <a:lnTo>
                      <a:pt x="306705" y="902684"/>
                    </a:lnTo>
                    <a:cubicBezTo>
                      <a:pt x="308483" y="903796"/>
                      <a:pt x="309372" y="905018"/>
                      <a:pt x="309372" y="906352"/>
                    </a:cubicBezTo>
                    <a:cubicBezTo>
                      <a:pt x="309372" y="909685"/>
                      <a:pt x="305816" y="911352"/>
                      <a:pt x="298704" y="911352"/>
                    </a:cubicBezTo>
                    <a:lnTo>
                      <a:pt x="195358" y="911352"/>
                    </a:lnTo>
                    <a:cubicBezTo>
                      <a:pt x="232029" y="930910"/>
                      <a:pt x="273701" y="942245"/>
                      <a:pt x="320373" y="945356"/>
                    </a:cubicBezTo>
                    <a:lnTo>
                      <a:pt x="319707" y="950357"/>
                    </a:lnTo>
                    <a:cubicBezTo>
                      <a:pt x="308816" y="955024"/>
                      <a:pt x="299260" y="967248"/>
                      <a:pt x="291036" y="987028"/>
                    </a:cubicBezTo>
                    <a:cubicBezTo>
                      <a:pt x="265255" y="979916"/>
                      <a:pt x="243586" y="970248"/>
                      <a:pt x="226028" y="958025"/>
                    </a:cubicBezTo>
                    <a:cubicBezTo>
                      <a:pt x="209359" y="946468"/>
                      <a:pt x="194135" y="930910"/>
                      <a:pt x="180356" y="911352"/>
                    </a:cubicBezTo>
                    <a:lnTo>
                      <a:pt x="174355" y="911352"/>
                    </a:lnTo>
                    <a:lnTo>
                      <a:pt x="174355" y="959692"/>
                    </a:lnTo>
                    <a:cubicBezTo>
                      <a:pt x="174355" y="963248"/>
                      <a:pt x="173577" y="965915"/>
                      <a:pt x="172021" y="967693"/>
                    </a:cubicBezTo>
                    <a:cubicBezTo>
                      <a:pt x="170688" y="969248"/>
                      <a:pt x="168243" y="970360"/>
                      <a:pt x="164687" y="971026"/>
                    </a:cubicBezTo>
                    <a:cubicBezTo>
                      <a:pt x="153797" y="973249"/>
                      <a:pt x="143462" y="974138"/>
                      <a:pt x="133683" y="973693"/>
                    </a:cubicBezTo>
                    <a:lnTo>
                      <a:pt x="161020" y="983028"/>
                    </a:lnTo>
                    <a:cubicBezTo>
                      <a:pt x="165021" y="983695"/>
                      <a:pt x="167021" y="985250"/>
                      <a:pt x="167021" y="987695"/>
                    </a:cubicBezTo>
                    <a:cubicBezTo>
                      <a:pt x="167021" y="991251"/>
                      <a:pt x="162020" y="994029"/>
                      <a:pt x="152019" y="996029"/>
                    </a:cubicBezTo>
                    <a:cubicBezTo>
                      <a:pt x="148018" y="1001363"/>
                      <a:pt x="143907" y="1006586"/>
                      <a:pt x="139684" y="1011698"/>
                    </a:cubicBezTo>
                    <a:lnTo>
                      <a:pt x="248698" y="1011698"/>
                    </a:lnTo>
                    <a:lnTo>
                      <a:pt x="270034" y="987028"/>
                    </a:lnTo>
                    <a:lnTo>
                      <a:pt x="308038" y="1010365"/>
                    </a:lnTo>
                    <a:cubicBezTo>
                      <a:pt x="310039" y="1011476"/>
                      <a:pt x="311039" y="1012809"/>
                      <a:pt x="311039" y="1014365"/>
                    </a:cubicBezTo>
                    <a:cubicBezTo>
                      <a:pt x="310594" y="1017699"/>
                      <a:pt x="307038" y="1019477"/>
                      <a:pt x="300371" y="1019699"/>
                    </a:cubicBezTo>
                    <a:lnTo>
                      <a:pt x="240030" y="1019699"/>
                    </a:lnTo>
                    <a:cubicBezTo>
                      <a:pt x="231362" y="1038368"/>
                      <a:pt x="221028" y="1054037"/>
                      <a:pt x="209026" y="1066705"/>
                    </a:cubicBezTo>
                    <a:cubicBezTo>
                      <a:pt x="216360" y="1067816"/>
                      <a:pt x="222583" y="1068816"/>
                      <a:pt x="227695" y="1069705"/>
                    </a:cubicBezTo>
                    <a:cubicBezTo>
                      <a:pt x="249476" y="1073706"/>
                      <a:pt x="264811" y="1079040"/>
                      <a:pt x="273701" y="1085707"/>
                    </a:cubicBezTo>
                    <a:cubicBezTo>
                      <a:pt x="281257" y="1091486"/>
                      <a:pt x="285036" y="1099153"/>
                      <a:pt x="285036" y="1108710"/>
                    </a:cubicBezTo>
                    <a:cubicBezTo>
                      <a:pt x="285036" y="1114489"/>
                      <a:pt x="283258" y="1119267"/>
                      <a:pt x="279702" y="1123045"/>
                    </a:cubicBezTo>
                    <a:cubicBezTo>
                      <a:pt x="276146" y="1126824"/>
                      <a:pt x="271923" y="1128713"/>
                      <a:pt x="267033" y="1128713"/>
                    </a:cubicBezTo>
                    <a:cubicBezTo>
                      <a:pt x="262144" y="1128713"/>
                      <a:pt x="255810" y="1126157"/>
                      <a:pt x="248031" y="1121045"/>
                    </a:cubicBezTo>
                    <a:cubicBezTo>
                      <a:pt x="228695" y="1108599"/>
                      <a:pt x="206137" y="1098487"/>
                      <a:pt x="180356" y="1090708"/>
                    </a:cubicBezTo>
                    <a:cubicBezTo>
                      <a:pt x="161909" y="1102487"/>
                      <a:pt x="138795" y="1111488"/>
                      <a:pt x="111014" y="1117711"/>
                    </a:cubicBezTo>
                    <a:cubicBezTo>
                      <a:pt x="84566" y="1123712"/>
                      <a:pt x="51673" y="1127601"/>
                      <a:pt x="12335" y="1129379"/>
                    </a:cubicBezTo>
                    <a:lnTo>
                      <a:pt x="11335" y="1124712"/>
                    </a:lnTo>
                    <a:cubicBezTo>
                      <a:pt x="69786" y="1110266"/>
                      <a:pt x="112125" y="1095264"/>
                      <a:pt x="138351" y="1079707"/>
                    </a:cubicBezTo>
                    <a:cubicBezTo>
                      <a:pt x="112570" y="1073928"/>
                      <a:pt x="83788" y="1068594"/>
                      <a:pt x="52006" y="1063705"/>
                    </a:cubicBezTo>
                    <a:cubicBezTo>
                      <a:pt x="65119" y="1049481"/>
                      <a:pt x="77010" y="1034812"/>
                      <a:pt x="87678" y="1019699"/>
                    </a:cubicBezTo>
                    <a:lnTo>
                      <a:pt x="10335" y="1019699"/>
                    </a:lnTo>
                    <a:lnTo>
                      <a:pt x="10335" y="1011698"/>
                    </a:lnTo>
                    <a:lnTo>
                      <a:pt x="93345" y="1011698"/>
                    </a:lnTo>
                    <a:cubicBezTo>
                      <a:pt x="95790" y="1008364"/>
                      <a:pt x="98123" y="1004919"/>
                      <a:pt x="100346" y="1001363"/>
                    </a:cubicBezTo>
                    <a:cubicBezTo>
                      <a:pt x="108791" y="989140"/>
                      <a:pt x="115125" y="978250"/>
                      <a:pt x="119348" y="968693"/>
                    </a:cubicBezTo>
                    <a:lnTo>
                      <a:pt x="133350" y="973693"/>
                    </a:lnTo>
                    <a:cubicBezTo>
                      <a:pt x="133794" y="951913"/>
                      <a:pt x="134017" y="938133"/>
                      <a:pt x="134017" y="932355"/>
                    </a:cubicBezTo>
                    <a:cubicBezTo>
                      <a:pt x="99123" y="961914"/>
                      <a:pt x="55451" y="983028"/>
                      <a:pt x="3000" y="995696"/>
                    </a:cubicBezTo>
                    <a:lnTo>
                      <a:pt x="1000" y="990695"/>
                    </a:lnTo>
                    <a:cubicBezTo>
                      <a:pt x="39894" y="970248"/>
                      <a:pt x="74565" y="943801"/>
                      <a:pt x="105013" y="911352"/>
                    </a:cubicBezTo>
                    <a:lnTo>
                      <a:pt x="9001" y="911352"/>
                    </a:lnTo>
                    <a:lnTo>
                      <a:pt x="9001" y="903351"/>
                    </a:lnTo>
                    <a:lnTo>
                      <a:pt x="134683" y="903351"/>
                    </a:lnTo>
                    <a:lnTo>
                      <a:pt x="134683" y="892683"/>
                    </a:lnTo>
                    <a:lnTo>
                      <a:pt x="134683" y="870014"/>
                    </a:lnTo>
                    <a:cubicBezTo>
                      <a:pt x="98234" y="872458"/>
                      <a:pt x="62674" y="874014"/>
                      <a:pt x="28003" y="874681"/>
                    </a:cubicBezTo>
                    <a:lnTo>
                      <a:pt x="28003" y="867347"/>
                    </a:lnTo>
                    <a:cubicBezTo>
                      <a:pt x="87566" y="859346"/>
                      <a:pt x="141573" y="849122"/>
                      <a:pt x="190024" y="836676"/>
                    </a:cubicBezTo>
                    <a:cubicBezTo>
                      <a:pt x="208693" y="831564"/>
                      <a:pt x="221250" y="827675"/>
                      <a:pt x="227695" y="825008"/>
                    </a:cubicBezTo>
                    <a:close/>
                    <a:moveTo>
                      <a:pt x="592217" y="761095"/>
                    </a:moveTo>
                    <a:lnTo>
                      <a:pt x="628888" y="787432"/>
                    </a:lnTo>
                    <a:cubicBezTo>
                      <a:pt x="630221" y="788543"/>
                      <a:pt x="630888" y="789654"/>
                      <a:pt x="630888" y="790766"/>
                    </a:cubicBezTo>
                    <a:cubicBezTo>
                      <a:pt x="630666" y="794099"/>
                      <a:pt x="627221" y="795989"/>
                      <a:pt x="620554" y="796433"/>
                    </a:cubicBezTo>
                    <a:lnTo>
                      <a:pt x="567880" y="796433"/>
                    </a:lnTo>
                    <a:lnTo>
                      <a:pt x="567880" y="862775"/>
                    </a:lnTo>
                    <a:lnTo>
                      <a:pt x="599884" y="862775"/>
                    </a:lnTo>
                    <a:lnTo>
                      <a:pt x="623221" y="833104"/>
                    </a:lnTo>
                    <a:lnTo>
                      <a:pt x="661892" y="861441"/>
                    </a:lnTo>
                    <a:cubicBezTo>
                      <a:pt x="663226" y="862552"/>
                      <a:pt x="663892" y="863775"/>
                      <a:pt x="663892" y="865108"/>
                    </a:cubicBezTo>
                    <a:cubicBezTo>
                      <a:pt x="663892" y="868442"/>
                      <a:pt x="660448" y="870331"/>
                      <a:pt x="653558" y="870776"/>
                    </a:cubicBezTo>
                    <a:lnTo>
                      <a:pt x="567880" y="870776"/>
                    </a:lnTo>
                    <a:lnTo>
                      <a:pt x="567880" y="944452"/>
                    </a:lnTo>
                    <a:lnTo>
                      <a:pt x="632555" y="944452"/>
                    </a:lnTo>
                    <a:lnTo>
                      <a:pt x="656558" y="912448"/>
                    </a:lnTo>
                    <a:lnTo>
                      <a:pt x="698897" y="942785"/>
                    </a:lnTo>
                    <a:cubicBezTo>
                      <a:pt x="700230" y="943674"/>
                      <a:pt x="700897" y="944896"/>
                      <a:pt x="700897" y="946452"/>
                    </a:cubicBezTo>
                    <a:cubicBezTo>
                      <a:pt x="700897" y="950452"/>
                      <a:pt x="697452" y="952453"/>
                      <a:pt x="690562" y="952453"/>
                    </a:cubicBezTo>
                    <a:lnTo>
                      <a:pt x="397526" y="952453"/>
                    </a:lnTo>
                    <a:lnTo>
                      <a:pt x="397526" y="944452"/>
                    </a:lnTo>
                    <a:lnTo>
                      <a:pt x="525208" y="944452"/>
                    </a:lnTo>
                    <a:lnTo>
                      <a:pt x="525208" y="870776"/>
                    </a:lnTo>
                    <a:lnTo>
                      <a:pt x="437197" y="870776"/>
                    </a:lnTo>
                    <a:lnTo>
                      <a:pt x="437197" y="862775"/>
                    </a:lnTo>
                    <a:lnTo>
                      <a:pt x="525208" y="862775"/>
                    </a:lnTo>
                    <a:lnTo>
                      <a:pt x="525208" y="796433"/>
                    </a:lnTo>
                    <a:lnTo>
                      <a:pt x="467868" y="796433"/>
                    </a:lnTo>
                    <a:lnTo>
                      <a:pt x="467868" y="788432"/>
                    </a:lnTo>
                    <a:lnTo>
                      <a:pt x="570881" y="788432"/>
                    </a:lnTo>
                    <a:close/>
                    <a:moveTo>
                      <a:pt x="517207" y="665750"/>
                    </a:moveTo>
                    <a:lnTo>
                      <a:pt x="573881" y="676751"/>
                    </a:lnTo>
                    <a:cubicBezTo>
                      <a:pt x="577882" y="677640"/>
                      <a:pt x="579882" y="679307"/>
                      <a:pt x="579882" y="681752"/>
                    </a:cubicBezTo>
                    <a:cubicBezTo>
                      <a:pt x="579882" y="686642"/>
                      <a:pt x="574437" y="690086"/>
                      <a:pt x="563547" y="692087"/>
                    </a:cubicBezTo>
                    <a:cubicBezTo>
                      <a:pt x="563547" y="692309"/>
                      <a:pt x="563435" y="692420"/>
                      <a:pt x="563213" y="692420"/>
                    </a:cubicBezTo>
                    <a:cubicBezTo>
                      <a:pt x="583660" y="710645"/>
                      <a:pt x="605107" y="724980"/>
                      <a:pt x="627555" y="735425"/>
                    </a:cubicBezTo>
                    <a:cubicBezTo>
                      <a:pt x="651113" y="746316"/>
                      <a:pt x="678783" y="754206"/>
                      <a:pt x="710565" y="759095"/>
                    </a:cubicBezTo>
                    <a:lnTo>
                      <a:pt x="709898" y="764429"/>
                    </a:lnTo>
                    <a:cubicBezTo>
                      <a:pt x="695230" y="770652"/>
                      <a:pt x="683561" y="785209"/>
                      <a:pt x="674894" y="808101"/>
                    </a:cubicBezTo>
                    <a:cubicBezTo>
                      <a:pt x="644223" y="793433"/>
                      <a:pt x="620665" y="778653"/>
                      <a:pt x="604218" y="763762"/>
                    </a:cubicBezTo>
                    <a:cubicBezTo>
                      <a:pt x="587105" y="747983"/>
                      <a:pt x="571659" y="726758"/>
                      <a:pt x="557879" y="700088"/>
                    </a:cubicBezTo>
                    <a:cubicBezTo>
                      <a:pt x="521875" y="753872"/>
                      <a:pt x="467757" y="795989"/>
                      <a:pt x="395526" y="826437"/>
                    </a:cubicBezTo>
                    <a:lnTo>
                      <a:pt x="392525" y="821103"/>
                    </a:lnTo>
                    <a:cubicBezTo>
                      <a:pt x="435864" y="787765"/>
                      <a:pt x="470757" y="749427"/>
                      <a:pt x="497205" y="706088"/>
                    </a:cubicBezTo>
                    <a:cubicBezTo>
                      <a:pt x="505650" y="692309"/>
                      <a:pt x="512318" y="678863"/>
                      <a:pt x="517207" y="665750"/>
                    </a:cubicBezTo>
                    <a:close/>
                    <a:moveTo>
                      <a:pt x="174688" y="626317"/>
                    </a:moveTo>
                    <a:lnTo>
                      <a:pt x="174688" y="682990"/>
                    </a:lnTo>
                    <a:lnTo>
                      <a:pt x="229695" y="682990"/>
                    </a:lnTo>
                    <a:lnTo>
                      <a:pt x="229695" y="626317"/>
                    </a:lnTo>
                    <a:close/>
                    <a:moveTo>
                      <a:pt x="79343" y="626317"/>
                    </a:moveTo>
                    <a:lnTo>
                      <a:pt x="79343" y="682990"/>
                    </a:lnTo>
                    <a:lnTo>
                      <a:pt x="134017" y="682990"/>
                    </a:lnTo>
                    <a:lnTo>
                      <a:pt x="134017" y="626317"/>
                    </a:lnTo>
                    <a:close/>
                    <a:moveTo>
                      <a:pt x="122015" y="544640"/>
                    </a:moveTo>
                    <a:lnTo>
                      <a:pt x="122015" y="576977"/>
                    </a:lnTo>
                    <a:lnTo>
                      <a:pt x="186357" y="576977"/>
                    </a:lnTo>
                    <a:lnTo>
                      <a:pt x="186357" y="544640"/>
                    </a:lnTo>
                    <a:close/>
                    <a:moveTo>
                      <a:pt x="186357" y="496300"/>
                    </a:moveTo>
                    <a:lnTo>
                      <a:pt x="235029" y="500301"/>
                    </a:lnTo>
                    <a:cubicBezTo>
                      <a:pt x="237696" y="500745"/>
                      <a:pt x="239030" y="501968"/>
                      <a:pt x="239030" y="503968"/>
                    </a:cubicBezTo>
                    <a:cubicBezTo>
                      <a:pt x="239030" y="508413"/>
                      <a:pt x="234585" y="512525"/>
                      <a:pt x="225695" y="516303"/>
                    </a:cubicBezTo>
                    <a:lnTo>
                      <a:pt x="225695" y="536639"/>
                    </a:lnTo>
                    <a:lnTo>
                      <a:pt x="252365" y="536639"/>
                    </a:lnTo>
                    <a:lnTo>
                      <a:pt x="274701" y="507635"/>
                    </a:lnTo>
                    <a:lnTo>
                      <a:pt x="312039" y="535305"/>
                    </a:lnTo>
                    <a:cubicBezTo>
                      <a:pt x="313372" y="536416"/>
                      <a:pt x="314039" y="537639"/>
                      <a:pt x="314039" y="538972"/>
                    </a:cubicBezTo>
                    <a:cubicBezTo>
                      <a:pt x="314039" y="542751"/>
                      <a:pt x="310594" y="544640"/>
                      <a:pt x="303705" y="544640"/>
                    </a:cubicBezTo>
                    <a:lnTo>
                      <a:pt x="225695" y="544640"/>
                    </a:lnTo>
                    <a:lnTo>
                      <a:pt x="225695" y="549307"/>
                    </a:lnTo>
                    <a:cubicBezTo>
                      <a:pt x="226139" y="561308"/>
                      <a:pt x="226584" y="573199"/>
                      <a:pt x="227028" y="584978"/>
                    </a:cubicBezTo>
                    <a:cubicBezTo>
                      <a:pt x="227028" y="589423"/>
                      <a:pt x="224806" y="591979"/>
                      <a:pt x="220361" y="592646"/>
                    </a:cubicBezTo>
                    <a:cubicBezTo>
                      <a:pt x="210360" y="594424"/>
                      <a:pt x="199025" y="595313"/>
                      <a:pt x="186357" y="595313"/>
                    </a:cubicBezTo>
                    <a:lnTo>
                      <a:pt x="186357" y="584978"/>
                    </a:lnTo>
                    <a:lnTo>
                      <a:pt x="174688" y="584978"/>
                    </a:lnTo>
                    <a:lnTo>
                      <a:pt x="174688" y="618316"/>
                    </a:lnTo>
                    <a:lnTo>
                      <a:pt x="225028" y="618316"/>
                    </a:lnTo>
                    <a:lnTo>
                      <a:pt x="236363" y="598313"/>
                    </a:lnTo>
                    <a:lnTo>
                      <a:pt x="276701" y="613982"/>
                    </a:lnTo>
                    <a:cubicBezTo>
                      <a:pt x="280924" y="615760"/>
                      <a:pt x="283035" y="617982"/>
                      <a:pt x="283035" y="620649"/>
                    </a:cubicBezTo>
                    <a:cubicBezTo>
                      <a:pt x="283035" y="624427"/>
                      <a:pt x="278813" y="628984"/>
                      <a:pt x="270367" y="634318"/>
                    </a:cubicBezTo>
                    <a:lnTo>
                      <a:pt x="270367" y="651986"/>
                    </a:lnTo>
                    <a:cubicBezTo>
                      <a:pt x="270589" y="666655"/>
                      <a:pt x="270812" y="681212"/>
                      <a:pt x="271034" y="695659"/>
                    </a:cubicBezTo>
                    <a:cubicBezTo>
                      <a:pt x="271034" y="699659"/>
                      <a:pt x="269256" y="702104"/>
                      <a:pt x="265700" y="702993"/>
                    </a:cubicBezTo>
                    <a:cubicBezTo>
                      <a:pt x="254810" y="704993"/>
                      <a:pt x="242808" y="705993"/>
                      <a:pt x="229695" y="705993"/>
                    </a:cubicBezTo>
                    <a:lnTo>
                      <a:pt x="229695" y="690991"/>
                    </a:lnTo>
                    <a:lnTo>
                      <a:pt x="174688" y="690991"/>
                    </a:lnTo>
                    <a:lnTo>
                      <a:pt x="174688" y="727996"/>
                    </a:lnTo>
                    <a:lnTo>
                      <a:pt x="174688" y="728329"/>
                    </a:lnTo>
                    <a:lnTo>
                      <a:pt x="254032" y="728329"/>
                    </a:lnTo>
                    <a:lnTo>
                      <a:pt x="274368" y="701659"/>
                    </a:lnTo>
                    <a:lnTo>
                      <a:pt x="312372" y="726996"/>
                    </a:lnTo>
                    <a:cubicBezTo>
                      <a:pt x="313706" y="728107"/>
                      <a:pt x="314373" y="729329"/>
                      <a:pt x="314373" y="730663"/>
                    </a:cubicBezTo>
                    <a:cubicBezTo>
                      <a:pt x="314373" y="734441"/>
                      <a:pt x="310928" y="736330"/>
                      <a:pt x="304038" y="736330"/>
                    </a:cubicBezTo>
                    <a:lnTo>
                      <a:pt x="174688" y="736330"/>
                    </a:lnTo>
                    <a:cubicBezTo>
                      <a:pt x="174911" y="752777"/>
                      <a:pt x="175133" y="769112"/>
                      <a:pt x="175355" y="785336"/>
                    </a:cubicBezTo>
                    <a:cubicBezTo>
                      <a:pt x="175355" y="788670"/>
                      <a:pt x="174911" y="790893"/>
                      <a:pt x="174022" y="792004"/>
                    </a:cubicBezTo>
                    <a:cubicBezTo>
                      <a:pt x="173133" y="793115"/>
                      <a:pt x="171244" y="793893"/>
                      <a:pt x="168354" y="794338"/>
                    </a:cubicBezTo>
                    <a:cubicBezTo>
                      <a:pt x="155464" y="796116"/>
                      <a:pt x="143573" y="797005"/>
                      <a:pt x="132683" y="797005"/>
                    </a:cubicBezTo>
                    <a:cubicBezTo>
                      <a:pt x="132905" y="790559"/>
                      <a:pt x="133350" y="770335"/>
                      <a:pt x="134017" y="736330"/>
                    </a:cubicBezTo>
                    <a:lnTo>
                      <a:pt x="5667" y="736330"/>
                    </a:lnTo>
                    <a:lnTo>
                      <a:pt x="5667" y="728329"/>
                    </a:lnTo>
                    <a:lnTo>
                      <a:pt x="134017" y="728329"/>
                    </a:lnTo>
                    <a:lnTo>
                      <a:pt x="134017" y="727996"/>
                    </a:lnTo>
                    <a:lnTo>
                      <a:pt x="134017" y="690991"/>
                    </a:lnTo>
                    <a:lnTo>
                      <a:pt x="79343" y="690991"/>
                    </a:lnTo>
                    <a:lnTo>
                      <a:pt x="79343" y="701326"/>
                    </a:lnTo>
                    <a:cubicBezTo>
                      <a:pt x="79343" y="706216"/>
                      <a:pt x="76787" y="708994"/>
                      <a:pt x="71676" y="709660"/>
                    </a:cubicBezTo>
                    <a:cubicBezTo>
                      <a:pt x="60341" y="711438"/>
                      <a:pt x="49117" y="712327"/>
                      <a:pt x="38005" y="712327"/>
                    </a:cubicBezTo>
                    <a:cubicBezTo>
                      <a:pt x="38894" y="689213"/>
                      <a:pt x="39338" y="674878"/>
                      <a:pt x="39338" y="669322"/>
                    </a:cubicBezTo>
                    <a:lnTo>
                      <a:pt x="39338" y="641318"/>
                    </a:lnTo>
                    <a:cubicBezTo>
                      <a:pt x="39116" y="630428"/>
                      <a:pt x="38894" y="619427"/>
                      <a:pt x="38671" y="608314"/>
                    </a:cubicBezTo>
                    <a:lnTo>
                      <a:pt x="85011" y="618316"/>
                    </a:lnTo>
                    <a:lnTo>
                      <a:pt x="134017" y="618316"/>
                    </a:lnTo>
                    <a:lnTo>
                      <a:pt x="134017" y="584978"/>
                    </a:lnTo>
                    <a:lnTo>
                      <a:pt x="122015" y="584978"/>
                    </a:lnTo>
                    <a:lnTo>
                      <a:pt x="122015" y="585978"/>
                    </a:lnTo>
                    <a:cubicBezTo>
                      <a:pt x="122015" y="590868"/>
                      <a:pt x="119793" y="593646"/>
                      <a:pt x="115348" y="594313"/>
                    </a:cubicBezTo>
                    <a:cubicBezTo>
                      <a:pt x="104680" y="596313"/>
                      <a:pt x="93567" y="597313"/>
                      <a:pt x="82010" y="597313"/>
                    </a:cubicBezTo>
                    <a:cubicBezTo>
                      <a:pt x="82899" y="583089"/>
                      <a:pt x="83344" y="567865"/>
                      <a:pt x="83344" y="551641"/>
                    </a:cubicBezTo>
                    <a:lnTo>
                      <a:pt x="83344" y="544640"/>
                    </a:lnTo>
                    <a:lnTo>
                      <a:pt x="3000" y="544640"/>
                    </a:lnTo>
                    <a:lnTo>
                      <a:pt x="3000" y="536639"/>
                    </a:lnTo>
                    <a:lnTo>
                      <a:pt x="83344" y="536639"/>
                    </a:lnTo>
                    <a:lnTo>
                      <a:pt x="83344" y="496967"/>
                    </a:lnTo>
                    <a:lnTo>
                      <a:pt x="131350" y="500968"/>
                    </a:lnTo>
                    <a:cubicBezTo>
                      <a:pt x="134017" y="501190"/>
                      <a:pt x="135350" y="502634"/>
                      <a:pt x="135350" y="505301"/>
                    </a:cubicBezTo>
                    <a:cubicBezTo>
                      <a:pt x="135350" y="509080"/>
                      <a:pt x="130905" y="513080"/>
                      <a:pt x="122015" y="517303"/>
                    </a:cubicBezTo>
                    <a:lnTo>
                      <a:pt x="122015" y="536639"/>
                    </a:lnTo>
                    <a:lnTo>
                      <a:pt x="186357" y="536639"/>
                    </a:lnTo>
                    <a:close/>
                    <a:moveTo>
                      <a:pt x="563880" y="407051"/>
                    </a:moveTo>
                    <a:lnTo>
                      <a:pt x="563880" y="419386"/>
                    </a:lnTo>
                    <a:cubicBezTo>
                      <a:pt x="563880" y="455613"/>
                      <a:pt x="561324" y="485505"/>
                      <a:pt x="556212" y="509064"/>
                    </a:cubicBezTo>
                    <a:lnTo>
                      <a:pt x="614553" y="509064"/>
                    </a:lnTo>
                    <a:lnTo>
                      <a:pt x="614553" y="407051"/>
                    </a:lnTo>
                    <a:close/>
                    <a:moveTo>
                      <a:pt x="470868" y="407051"/>
                    </a:moveTo>
                    <a:lnTo>
                      <a:pt x="470868" y="509064"/>
                    </a:lnTo>
                    <a:lnTo>
                      <a:pt x="511873" y="509064"/>
                    </a:lnTo>
                    <a:cubicBezTo>
                      <a:pt x="517874" y="487506"/>
                      <a:pt x="520875" y="460280"/>
                      <a:pt x="520875" y="427387"/>
                    </a:cubicBezTo>
                    <a:lnTo>
                      <a:pt x="520875" y="407051"/>
                    </a:lnTo>
                    <a:close/>
                    <a:moveTo>
                      <a:pt x="519208" y="333709"/>
                    </a:moveTo>
                    <a:lnTo>
                      <a:pt x="570881" y="337709"/>
                    </a:lnTo>
                    <a:cubicBezTo>
                      <a:pt x="575548" y="338154"/>
                      <a:pt x="577882" y="339709"/>
                      <a:pt x="577882" y="342376"/>
                    </a:cubicBezTo>
                    <a:cubicBezTo>
                      <a:pt x="577882" y="345043"/>
                      <a:pt x="576882" y="347377"/>
                      <a:pt x="574881" y="349377"/>
                    </a:cubicBezTo>
                    <a:cubicBezTo>
                      <a:pt x="572659" y="351822"/>
                      <a:pt x="568992" y="354156"/>
                      <a:pt x="563880" y="356378"/>
                    </a:cubicBezTo>
                    <a:lnTo>
                      <a:pt x="563880" y="399050"/>
                    </a:lnTo>
                    <a:lnTo>
                      <a:pt x="607885" y="399050"/>
                    </a:lnTo>
                    <a:lnTo>
                      <a:pt x="620554" y="373047"/>
                    </a:lnTo>
                    <a:lnTo>
                      <a:pt x="664226" y="392383"/>
                    </a:lnTo>
                    <a:cubicBezTo>
                      <a:pt x="668226" y="394161"/>
                      <a:pt x="670227" y="396383"/>
                      <a:pt x="670227" y="399050"/>
                    </a:cubicBezTo>
                    <a:cubicBezTo>
                      <a:pt x="670227" y="403051"/>
                      <a:pt x="665559" y="408162"/>
                      <a:pt x="656225" y="414385"/>
                    </a:cubicBezTo>
                    <a:lnTo>
                      <a:pt x="656225" y="509064"/>
                    </a:lnTo>
                    <a:lnTo>
                      <a:pt x="657225" y="509064"/>
                    </a:lnTo>
                    <a:lnTo>
                      <a:pt x="674560" y="484727"/>
                    </a:lnTo>
                    <a:lnTo>
                      <a:pt x="705898" y="507397"/>
                    </a:lnTo>
                    <a:cubicBezTo>
                      <a:pt x="707453" y="508730"/>
                      <a:pt x="708231" y="510175"/>
                      <a:pt x="708231" y="511731"/>
                    </a:cubicBezTo>
                    <a:cubicBezTo>
                      <a:pt x="707565" y="515287"/>
                      <a:pt x="704008" y="517065"/>
                      <a:pt x="697563" y="517065"/>
                    </a:cubicBezTo>
                    <a:lnTo>
                      <a:pt x="569547" y="517065"/>
                    </a:lnTo>
                    <a:cubicBezTo>
                      <a:pt x="587550" y="536845"/>
                      <a:pt x="606330" y="551625"/>
                      <a:pt x="625888" y="561404"/>
                    </a:cubicBezTo>
                    <a:cubicBezTo>
                      <a:pt x="646335" y="571627"/>
                      <a:pt x="673227" y="579184"/>
                      <a:pt x="706564" y="584073"/>
                    </a:cubicBezTo>
                    <a:lnTo>
                      <a:pt x="704564" y="592074"/>
                    </a:lnTo>
                    <a:cubicBezTo>
                      <a:pt x="685228" y="597853"/>
                      <a:pt x="671227" y="611854"/>
                      <a:pt x="662559" y="634080"/>
                    </a:cubicBezTo>
                    <a:cubicBezTo>
                      <a:pt x="635889" y="622523"/>
                      <a:pt x="614108" y="607076"/>
                      <a:pt x="597217" y="587740"/>
                    </a:cubicBezTo>
                    <a:cubicBezTo>
                      <a:pt x="581215" y="569516"/>
                      <a:pt x="568103" y="545957"/>
                      <a:pt x="557879" y="517065"/>
                    </a:cubicBezTo>
                    <a:lnTo>
                      <a:pt x="554212" y="517065"/>
                    </a:lnTo>
                    <a:cubicBezTo>
                      <a:pt x="545767" y="549958"/>
                      <a:pt x="529320" y="575294"/>
                      <a:pt x="504873" y="593074"/>
                    </a:cubicBezTo>
                    <a:cubicBezTo>
                      <a:pt x="481536" y="610187"/>
                      <a:pt x="444865" y="624412"/>
                      <a:pt x="394859" y="635746"/>
                    </a:cubicBezTo>
                    <a:lnTo>
                      <a:pt x="392525" y="631079"/>
                    </a:lnTo>
                    <a:cubicBezTo>
                      <a:pt x="426085" y="614633"/>
                      <a:pt x="451755" y="597964"/>
                      <a:pt x="469535" y="581073"/>
                    </a:cubicBezTo>
                    <a:cubicBezTo>
                      <a:pt x="488426" y="563071"/>
                      <a:pt x="501761" y="541735"/>
                      <a:pt x="509540" y="517065"/>
                    </a:cubicBezTo>
                    <a:lnTo>
                      <a:pt x="392192" y="517065"/>
                    </a:lnTo>
                    <a:lnTo>
                      <a:pt x="392192" y="509064"/>
                    </a:lnTo>
                    <a:lnTo>
                      <a:pt x="429863" y="509064"/>
                    </a:lnTo>
                    <a:lnTo>
                      <a:pt x="429863" y="451723"/>
                    </a:lnTo>
                    <a:cubicBezTo>
                      <a:pt x="429863" y="436166"/>
                      <a:pt x="429419" y="414719"/>
                      <a:pt x="428530" y="387382"/>
                    </a:cubicBezTo>
                    <a:lnTo>
                      <a:pt x="477202" y="399050"/>
                    </a:lnTo>
                    <a:lnTo>
                      <a:pt x="520875" y="399050"/>
                    </a:lnTo>
                    <a:cubicBezTo>
                      <a:pt x="520875" y="371936"/>
                      <a:pt x="520319" y="350155"/>
                      <a:pt x="519208" y="333709"/>
                    </a:cubicBezTo>
                    <a:close/>
                    <a:moveTo>
                      <a:pt x="197691" y="245269"/>
                    </a:moveTo>
                    <a:cubicBezTo>
                      <a:pt x="193469" y="254381"/>
                      <a:pt x="187912" y="264271"/>
                      <a:pt x="181023" y="274939"/>
                    </a:cubicBezTo>
                    <a:cubicBezTo>
                      <a:pt x="192357" y="304054"/>
                      <a:pt x="203581" y="326724"/>
                      <a:pt x="214693" y="342948"/>
                    </a:cubicBezTo>
                    <a:cubicBezTo>
                      <a:pt x="228917" y="314944"/>
                      <a:pt x="237807" y="282385"/>
                      <a:pt x="241363" y="245269"/>
                    </a:cubicBezTo>
                    <a:close/>
                    <a:moveTo>
                      <a:pt x="102013" y="167926"/>
                    </a:moveTo>
                    <a:lnTo>
                      <a:pt x="142351" y="182928"/>
                    </a:lnTo>
                    <a:cubicBezTo>
                      <a:pt x="146352" y="184484"/>
                      <a:pt x="148352" y="186595"/>
                      <a:pt x="148352" y="189262"/>
                    </a:cubicBezTo>
                    <a:cubicBezTo>
                      <a:pt x="148352" y="191929"/>
                      <a:pt x="147685" y="194151"/>
                      <a:pt x="146352" y="195929"/>
                    </a:cubicBezTo>
                    <a:cubicBezTo>
                      <a:pt x="144796" y="197930"/>
                      <a:pt x="141240" y="200819"/>
                      <a:pt x="135684" y="204597"/>
                    </a:cubicBezTo>
                    <a:lnTo>
                      <a:pt x="135684" y="225600"/>
                    </a:lnTo>
                    <a:cubicBezTo>
                      <a:pt x="135684" y="249158"/>
                      <a:pt x="136128" y="270494"/>
                      <a:pt x="137017" y="289608"/>
                    </a:cubicBezTo>
                    <a:cubicBezTo>
                      <a:pt x="137462" y="295386"/>
                      <a:pt x="134795" y="298831"/>
                      <a:pt x="129016" y="299942"/>
                    </a:cubicBezTo>
                    <a:cubicBezTo>
                      <a:pt x="119015" y="302165"/>
                      <a:pt x="108125" y="303387"/>
                      <a:pt x="96345" y="303610"/>
                    </a:cubicBezTo>
                    <a:lnTo>
                      <a:pt x="96345" y="283607"/>
                    </a:lnTo>
                    <a:lnTo>
                      <a:pt x="62674" y="283607"/>
                    </a:lnTo>
                    <a:lnTo>
                      <a:pt x="62674" y="390620"/>
                    </a:lnTo>
                    <a:lnTo>
                      <a:pt x="146352" y="353616"/>
                    </a:lnTo>
                    <a:lnTo>
                      <a:pt x="149352" y="358283"/>
                    </a:lnTo>
                    <a:cubicBezTo>
                      <a:pt x="108902" y="392954"/>
                      <a:pt x="74676" y="420180"/>
                      <a:pt x="46672" y="439960"/>
                    </a:cubicBezTo>
                    <a:cubicBezTo>
                      <a:pt x="45783" y="451072"/>
                      <a:pt x="42894" y="456629"/>
                      <a:pt x="38005" y="456629"/>
                    </a:cubicBezTo>
                    <a:cubicBezTo>
                      <a:pt x="36004" y="456629"/>
                      <a:pt x="34115" y="455073"/>
                      <a:pt x="32337" y="451961"/>
                    </a:cubicBezTo>
                    <a:lnTo>
                      <a:pt x="10001" y="412957"/>
                    </a:lnTo>
                    <a:cubicBezTo>
                      <a:pt x="18891" y="408067"/>
                      <a:pt x="23114" y="400399"/>
                      <a:pt x="22669" y="389954"/>
                    </a:cubicBezTo>
                    <a:lnTo>
                      <a:pt x="22669" y="324612"/>
                    </a:lnTo>
                    <a:cubicBezTo>
                      <a:pt x="22669" y="310166"/>
                      <a:pt x="22225" y="289941"/>
                      <a:pt x="21336" y="263938"/>
                    </a:cubicBezTo>
                    <a:lnTo>
                      <a:pt x="72009" y="275606"/>
                    </a:lnTo>
                    <a:lnTo>
                      <a:pt x="96345" y="275606"/>
                    </a:lnTo>
                    <a:lnTo>
                      <a:pt x="96345" y="196263"/>
                    </a:lnTo>
                    <a:lnTo>
                      <a:pt x="9334" y="196263"/>
                    </a:lnTo>
                    <a:lnTo>
                      <a:pt x="9334" y="188262"/>
                    </a:lnTo>
                    <a:lnTo>
                      <a:pt x="91011" y="188262"/>
                    </a:lnTo>
                    <a:close/>
                    <a:moveTo>
                      <a:pt x="176355" y="159592"/>
                    </a:moveTo>
                    <a:lnTo>
                      <a:pt x="231029" y="169593"/>
                    </a:lnTo>
                    <a:cubicBezTo>
                      <a:pt x="235029" y="170704"/>
                      <a:pt x="237030" y="172371"/>
                      <a:pt x="237030" y="174593"/>
                    </a:cubicBezTo>
                    <a:cubicBezTo>
                      <a:pt x="237030" y="179038"/>
                      <a:pt x="231918" y="182483"/>
                      <a:pt x="221694" y="184928"/>
                    </a:cubicBezTo>
                    <a:cubicBezTo>
                      <a:pt x="214582" y="206042"/>
                      <a:pt x="207915" y="223488"/>
                      <a:pt x="201692" y="237268"/>
                    </a:cubicBezTo>
                    <a:lnTo>
                      <a:pt x="256699" y="237268"/>
                    </a:lnTo>
                    <a:lnTo>
                      <a:pt x="277368" y="209598"/>
                    </a:lnTo>
                    <a:lnTo>
                      <a:pt x="315373" y="235934"/>
                    </a:lnTo>
                    <a:cubicBezTo>
                      <a:pt x="317151" y="237268"/>
                      <a:pt x="318040" y="238601"/>
                      <a:pt x="318040" y="239935"/>
                    </a:cubicBezTo>
                    <a:cubicBezTo>
                      <a:pt x="317595" y="243046"/>
                      <a:pt x="314039" y="244824"/>
                      <a:pt x="307372" y="245269"/>
                    </a:cubicBezTo>
                    <a:lnTo>
                      <a:pt x="285702" y="245269"/>
                    </a:lnTo>
                    <a:cubicBezTo>
                      <a:pt x="279702" y="299053"/>
                      <a:pt x="265255" y="341948"/>
                      <a:pt x="242364" y="373952"/>
                    </a:cubicBezTo>
                    <a:cubicBezTo>
                      <a:pt x="262366" y="391065"/>
                      <a:pt x="288703" y="403066"/>
                      <a:pt x="321373" y="409956"/>
                    </a:cubicBezTo>
                    <a:lnTo>
                      <a:pt x="320373" y="415624"/>
                    </a:lnTo>
                    <a:cubicBezTo>
                      <a:pt x="314150" y="418513"/>
                      <a:pt x="308705" y="423291"/>
                      <a:pt x="304038" y="429959"/>
                    </a:cubicBezTo>
                    <a:cubicBezTo>
                      <a:pt x="298926" y="436848"/>
                      <a:pt x="293926" y="446850"/>
                      <a:pt x="289036" y="459962"/>
                    </a:cubicBezTo>
                    <a:cubicBezTo>
                      <a:pt x="257254" y="445738"/>
                      <a:pt x="232918" y="427069"/>
                      <a:pt x="216027" y="403955"/>
                    </a:cubicBezTo>
                    <a:cubicBezTo>
                      <a:pt x="187134" y="429959"/>
                      <a:pt x="146685" y="450295"/>
                      <a:pt x="94678" y="464963"/>
                    </a:cubicBezTo>
                    <a:lnTo>
                      <a:pt x="91678" y="459296"/>
                    </a:lnTo>
                    <a:cubicBezTo>
                      <a:pt x="139017" y="433292"/>
                      <a:pt x="174244" y="404178"/>
                      <a:pt x="197358" y="371951"/>
                    </a:cubicBezTo>
                    <a:cubicBezTo>
                      <a:pt x="187357" y="349726"/>
                      <a:pt x="179689" y="320723"/>
                      <a:pt x="174355" y="284941"/>
                    </a:cubicBezTo>
                    <a:cubicBezTo>
                      <a:pt x="164576" y="299165"/>
                      <a:pt x="151574" y="314833"/>
                      <a:pt x="135350" y="331946"/>
                    </a:cubicBezTo>
                    <a:lnTo>
                      <a:pt x="130350" y="328613"/>
                    </a:lnTo>
                    <a:cubicBezTo>
                      <a:pt x="149019" y="289052"/>
                      <a:pt x="161909" y="250492"/>
                      <a:pt x="169021" y="212932"/>
                    </a:cubicBezTo>
                    <a:cubicBezTo>
                      <a:pt x="172577" y="193818"/>
                      <a:pt x="175022" y="176038"/>
                      <a:pt x="176355" y="159592"/>
                    </a:cubicBezTo>
                    <a:close/>
                    <a:moveTo>
                      <a:pt x="569881" y="83010"/>
                    </a:moveTo>
                    <a:lnTo>
                      <a:pt x="569881" y="176022"/>
                    </a:lnTo>
                    <a:lnTo>
                      <a:pt x="641890" y="176022"/>
                    </a:lnTo>
                    <a:lnTo>
                      <a:pt x="641890" y="83010"/>
                    </a:lnTo>
                    <a:close/>
                    <a:moveTo>
                      <a:pt x="455200" y="83010"/>
                    </a:moveTo>
                    <a:lnTo>
                      <a:pt x="455200" y="176022"/>
                    </a:lnTo>
                    <a:lnTo>
                      <a:pt x="526542" y="176022"/>
                    </a:lnTo>
                    <a:lnTo>
                      <a:pt x="526542" y="83010"/>
                    </a:lnTo>
                    <a:close/>
                    <a:moveTo>
                      <a:pt x="524542" y="0"/>
                    </a:moveTo>
                    <a:lnTo>
                      <a:pt x="576548" y="3334"/>
                    </a:lnTo>
                    <a:cubicBezTo>
                      <a:pt x="581438" y="3778"/>
                      <a:pt x="583882" y="5223"/>
                      <a:pt x="583882" y="7668"/>
                    </a:cubicBezTo>
                    <a:cubicBezTo>
                      <a:pt x="583660" y="13224"/>
                      <a:pt x="578993" y="17558"/>
                      <a:pt x="569881" y="20669"/>
                    </a:cubicBezTo>
                    <a:lnTo>
                      <a:pt x="569881" y="75009"/>
                    </a:lnTo>
                    <a:lnTo>
                      <a:pt x="635556" y="75009"/>
                    </a:lnTo>
                    <a:lnTo>
                      <a:pt x="648891" y="52340"/>
                    </a:lnTo>
                    <a:lnTo>
                      <a:pt x="690896" y="69342"/>
                    </a:lnTo>
                    <a:cubicBezTo>
                      <a:pt x="694896" y="71120"/>
                      <a:pt x="696896" y="73343"/>
                      <a:pt x="696896" y="76010"/>
                    </a:cubicBezTo>
                    <a:cubicBezTo>
                      <a:pt x="696896" y="80232"/>
                      <a:pt x="692785" y="85233"/>
                      <a:pt x="684562" y="91011"/>
                    </a:cubicBezTo>
                    <a:lnTo>
                      <a:pt x="684562" y="122682"/>
                    </a:lnTo>
                    <a:cubicBezTo>
                      <a:pt x="684562" y="144685"/>
                      <a:pt x="685228" y="169688"/>
                      <a:pt x="686562" y="197692"/>
                    </a:cubicBezTo>
                    <a:cubicBezTo>
                      <a:pt x="687006" y="202803"/>
                      <a:pt x="685117" y="205693"/>
                      <a:pt x="680895" y="206359"/>
                    </a:cubicBezTo>
                    <a:cubicBezTo>
                      <a:pt x="669337" y="208360"/>
                      <a:pt x="656336" y="209582"/>
                      <a:pt x="641890" y="210026"/>
                    </a:cubicBezTo>
                    <a:lnTo>
                      <a:pt x="641890" y="184023"/>
                    </a:lnTo>
                    <a:lnTo>
                      <a:pt x="569881" y="184023"/>
                    </a:lnTo>
                    <a:lnTo>
                      <a:pt x="569881" y="203026"/>
                    </a:lnTo>
                    <a:cubicBezTo>
                      <a:pt x="570547" y="231918"/>
                      <a:pt x="571214" y="260811"/>
                      <a:pt x="571881" y="289703"/>
                    </a:cubicBezTo>
                    <a:cubicBezTo>
                      <a:pt x="571881" y="293037"/>
                      <a:pt x="571436" y="295259"/>
                      <a:pt x="570547" y="296371"/>
                    </a:cubicBezTo>
                    <a:cubicBezTo>
                      <a:pt x="569658" y="297704"/>
                      <a:pt x="567880" y="298482"/>
                      <a:pt x="565213" y="298704"/>
                    </a:cubicBezTo>
                    <a:cubicBezTo>
                      <a:pt x="554101" y="300260"/>
                      <a:pt x="540433" y="301038"/>
                      <a:pt x="524208" y="301038"/>
                    </a:cubicBezTo>
                    <a:cubicBezTo>
                      <a:pt x="525764" y="274368"/>
                      <a:pt x="526542" y="241697"/>
                      <a:pt x="526542" y="203026"/>
                    </a:cubicBezTo>
                    <a:lnTo>
                      <a:pt x="526542" y="184023"/>
                    </a:lnTo>
                    <a:lnTo>
                      <a:pt x="455200" y="184023"/>
                    </a:lnTo>
                    <a:lnTo>
                      <a:pt x="455200" y="197358"/>
                    </a:lnTo>
                    <a:cubicBezTo>
                      <a:pt x="455200" y="200247"/>
                      <a:pt x="454644" y="202359"/>
                      <a:pt x="453533" y="203692"/>
                    </a:cubicBezTo>
                    <a:cubicBezTo>
                      <a:pt x="452644" y="204804"/>
                      <a:pt x="450644" y="205693"/>
                      <a:pt x="447532" y="206359"/>
                    </a:cubicBezTo>
                    <a:cubicBezTo>
                      <a:pt x="439753" y="208360"/>
                      <a:pt x="428085" y="209582"/>
                      <a:pt x="412528" y="210026"/>
                    </a:cubicBezTo>
                    <a:cubicBezTo>
                      <a:pt x="413861" y="186912"/>
                      <a:pt x="414528" y="163354"/>
                      <a:pt x="414528" y="139351"/>
                    </a:cubicBezTo>
                    <a:lnTo>
                      <a:pt x="414528" y="117015"/>
                    </a:lnTo>
                    <a:cubicBezTo>
                      <a:pt x="414528" y="94123"/>
                      <a:pt x="414083" y="75232"/>
                      <a:pt x="413194" y="60341"/>
                    </a:cubicBezTo>
                    <a:lnTo>
                      <a:pt x="462201" y="75009"/>
                    </a:lnTo>
                    <a:lnTo>
                      <a:pt x="526542" y="75009"/>
                    </a:lnTo>
                    <a:lnTo>
                      <a:pt x="526542" y="68009"/>
                    </a:lnTo>
                    <a:cubicBezTo>
                      <a:pt x="526542" y="54674"/>
                      <a:pt x="525875" y="32004"/>
                      <a:pt x="524542" y="0"/>
                    </a:cubicBezTo>
                    <a:close/>
                  </a:path>
                </a:pathLst>
              </a:custGeom>
              <a:solidFill>
                <a:schemeClr val="bg1"/>
              </a:solidFill>
              <a:ln>
                <a:noFill/>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600" dirty="0">
                  <a:solidFill>
                    <a:schemeClr val="bg1"/>
                  </a:solidFill>
                  <a:effectLst>
                    <a:outerShdw blurRad="38100" dist="38100" dir="2700000" algn="tl">
                      <a:srgbClr val="000000">
                        <a:alpha val="43137"/>
                      </a:srgbClr>
                    </a:outerShdw>
                  </a:effectLst>
                  <a:latin typeface="方正粗雅宋简体" panose="02000500000000000000" pitchFamily="2" charset="-122"/>
                  <a:ea typeface="方正粗雅宋简体" panose="02000500000000000000" pitchFamily="2" charset="-122"/>
                </a:endParaRPr>
              </a:p>
            </p:txBody>
          </p:sp>
        </p:grpSp>
        <p:grpSp>
          <p:nvGrpSpPr>
            <p:cNvPr id="12" name="组合 11"/>
            <p:cNvGrpSpPr/>
            <p:nvPr/>
          </p:nvGrpSpPr>
          <p:grpSpPr>
            <a:xfrm>
              <a:off x="6824395" y="1760481"/>
              <a:ext cx="2880000" cy="2161330"/>
              <a:chOff x="6372456" y="1776246"/>
              <a:chExt cx="2880000" cy="2161330"/>
            </a:xfrm>
          </p:grpSpPr>
          <p:sp>
            <p:nvSpPr>
              <p:cNvPr id="8" name="立方体 7"/>
              <p:cNvSpPr/>
              <p:nvPr/>
            </p:nvSpPr>
            <p:spPr>
              <a:xfrm>
                <a:off x="6372456" y="1776246"/>
                <a:ext cx="2880000" cy="432000"/>
              </a:xfrm>
              <a:prstGeom prst="cube">
                <a:avLst>
                  <a:gd name="adj" fmla="val 10859"/>
                </a:avLst>
              </a:prstGeom>
              <a:solidFill>
                <a:schemeClr val="bg1"/>
              </a:solidFill>
              <a:ln>
                <a:gradFill>
                  <a:gsLst>
                    <a:gs pos="0">
                      <a:srgbClr val="9E040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总体设计</a:t>
                </a:r>
              </a:p>
            </p:txBody>
          </p:sp>
          <p:sp>
            <p:nvSpPr>
              <p:cNvPr id="9" name="立方体 8"/>
              <p:cNvSpPr/>
              <p:nvPr/>
            </p:nvSpPr>
            <p:spPr>
              <a:xfrm>
                <a:off x="6372456" y="2352689"/>
                <a:ext cx="2880000" cy="432000"/>
              </a:xfrm>
              <a:prstGeom prst="cube">
                <a:avLst>
                  <a:gd name="adj" fmla="val 10859"/>
                </a:avLst>
              </a:prstGeom>
              <a:solidFill>
                <a:schemeClr val="bg1"/>
              </a:solidFill>
              <a:ln>
                <a:gradFill>
                  <a:gsLst>
                    <a:gs pos="0">
                      <a:srgbClr val="9E040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统筹协调</a:t>
                </a:r>
              </a:p>
            </p:txBody>
          </p:sp>
          <p:sp>
            <p:nvSpPr>
              <p:cNvPr id="10" name="立方体 9"/>
              <p:cNvSpPr/>
              <p:nvPr/>
            </p:nvSpPr>
            <p:spPr>
              <a:xfrm>
                <a:off x="6372456" y="2929132"/>
                <a:ext cx="2880000" cy="432000"/>
              </a:xfrm>
              <a:prstGeom prst="cube">
                <a:avLst>
                  <a:gd name="adj" fmla="val 10859"/>
                </a:avLst>
              </a:prstGeom>
              <a:solidFill>
                <a:schemeClr val="bg1"/>
              </a:solidFill>
              <a:ln>
                <a:gradFill>
                  <a:gsLst>
                    <a:gs pos="0">
                      <a:srgbClr val="9E040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整体推进</a:t>
                </a:r>
              </a:p>
            </p:txBody>
          </p:sp>
          <p:sp>
            <p:nvSpPr>
              <p:cNvPr id="11" name="立方体 10"/>
              <p:cNvSpPr/>
              <p:nvPr/>
            </p:nvSpPr>
            <p:spPr>
              <a:xfrm>
                <a:off x="6372456" y="3505576"/>
                <a:ext cx="2880000" cy="432000"/>
              </a:xfrm>
              <a:prstGeom prst="cube">
                <a:avLst>
                  <a:gd name="adj" fmla="val 10859"/>
                </a:avLst>
              </a:prstGeom>
              <a:solidFill>
                <a:schemeClr val="bg1"/>
              </a:solidFill>
              <a:ln>
                <a:gradFill>
                  <a:gsLst>
                    <a:gs pos="0">
                      <a:srgbClr val="9E040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督促落实</a:t>
                </a:r>
              </a:p>
            </p:txBody>
          </p:sp>
        </p:grpSp>
        <p:sp>
          <p:nvSpPr>
            <p:cNvPr id="13" name="任意多边形: 形状 28"/>
            <p:cNvSpPr/>
            <p:nvPr/>
          </p:nvSpPr>
          <p:spPr>
            <a:xfrm rot="16200000" flipH="1" flipV="1">
              <a:off x="4213696" y="1405151"/>
              <a:ext cx="2340000" cy="2881397"/>
            </a:xfrm>
            <a:custGeom>
              <a:avLst/>
              <a:gdLst>
                <a:gd name="connsiteX0" fmla="*/ 6419970 w 6419970"/>
                <a:gd name="connsiteY0" fmla="*/ 1819024 h 1819024"/>
                <a:gd name="connsiteX1" fmla="*/ 3214499 w 6419970"/>
                <a:gd name="connsiteY1" fmla="*/ 1819024 h 1819024"/>
                <a:gd name="connsiteX2" fmla="*/ 3205471 w 6419970"/>
                <a:gd name="connsiteY2" fmla="*/ 1819024 h 1819024"/>
                <a:gd name="connsiteX3" fmla="*/ 0 w 6419970"/>
                <a:gd name="connsiteY3" fmla="*/ 1819024 h 1819024"/>
                <a:gd name="connsiteX4" fmla="*/ 2740422 w 6419970"/>
                <a:gd name="connsiteY4" fmla="*/ 549446 h 1819024"/>
                <a:gd name="connsiteX5" fmla="*/ 2856954 w 6419970"/>
                <a:gd name="connsiteY5" fmla="*/ 365597 h 1819024"/>
                <a:gd name="connsiteX6" fmla="*/ 2444152 w 6419970"/>
                <a:gd name="connsiteY6" fmla="*/ 365597 h 1819024"/>
                <a:gd name="connsiteX7" fmla="*/ 3209985 w 6419970"/>
                <a:gd name="connsiteY7" fmla="*/ 0 h 1819024"/>
                <a:gd name="connsiteX8" fmla="*/ 3975818 w 6419970"/>
                <a:gd name="connsiteY8" fmla="*/ 365597 h 1819024"/>
                <a:gd name="connsiteX9" fmla="*/ 3563017 w 6419970"/>
                <a:gd name="connsiteY9" fmla="*/ 365597 h 1819024"/>
                <a:gd name="connsiteX10" fmla="*/ 3679548 w 6419970"/>
                <a:gd name="connsiteY10" fmla="*/ 549446 h 1819024"/>
                <a:gd name="connsiteX11" fmla="*/ 6419970 w 6419970"/>
                <a:gd name="connsiteY11" fmla="*/ 1819024 h 181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9970" h="1819024">
                  <a:moveTo>
                    <a:pt x="6419970" y="1819024"/>
                  </a:moveTo>
                  <a:lnTo>
                    <a:pt x="3214499" y="1819024"/>
                  </a:lnTo>
                  <a:lnTo>
                    <a:pt x="3205471" y="1819024"/>
                  </a:lnTo>
                  <a:lnTo>
                    <a:pt x="0" y="1819024"/>
                  </a:lnTo>
                  <a:cubicBezTo>
                    <a:pt x="1777683" y="1506048"/>
                    <a:pt x="2425875" y="991320"/>
                    <a:pt x="2740422" y="549446"/>
                  </a:cubicBezTo>
                  <a:lnTo>
                    <a:pt x="2856954" y="365597"/>
                  </a:lnTo>
                  <a:lnTo>
                    <a:pt x="2444152" y="365597"/>
                  </a:lnTo>
                  <a:lnTo>
                    <a:pt x="3209985" y="0"/>
                  </a:lnTo>
                  <a:lnTo>
                    <a:pt x="3975818" y="365597"/>
                  </a:lnTo>
                  <a:lnTo>
                    <a:pt x="3563017" y="365597"/>
                  </a:lnTo>
                  <a:lnTo>
                    <a:pt x="3679548" y="549446"/>
                  </a:lnTo>
                  <a:cubicBezTo>
                    <a:pt x="3994095" y="991320"/>
                    <a:pt x="4642287" y="1506048"/>
                    <a:pt x="6419970" y="1819024"/>
                  </a:cubicBezTo>
                  <a:close/>
                </a:path>
              </a:pathLst>
            </a:custGeom>
            <a:gradFill flip="none" rotWithShape="1">
              <a:gsLst>
                <a:gs pos="0">
                  <a:srgbClr val="9E0406"/>
                </a:gs>
                <a:gs pos="50000">
                  <a:srgbClr val="B80806">
                    <a:alpha val="20000"/>
                  </a:srgbClr>
                </a:gs>
                <a:gs pos="100000">
                  <a:srgbClr val="A60003">
                    <a:alpha val="0"/>
                  </a:srgbClr>
                </a:gs>
              </a:gsLst>
              <a:lin ang="5400000" scaled="1"/>
              <a:tileRect/>
            </a:gradFill>
            <a:ln>
              <a:noFill/>
            </a:ln>
            <a:effectLst>
              <a:outerShdw blurRad="368300" dist="330200" dir="2400000" sx="98000" sy="98000" algn="tl" rotWithShape="0">
                <a:srgbClr val="D7150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文本框 13"/>
            <p:cNvSpPr txBox="1"/>
            <p:nvPr/>
          </p:nvSpPr>
          <p:spPr>
            <a:xfrm>
              <a:off x="4183118" y="2610313"/>
              <a:ext cx="1996965" cy="461665"/>
            </a:xfrm>
            <a:prstGeom prst="rect">
              <a:avLst/>
            </a:prstGeom>
            <a:noFill/>
          </p:spPr>
          <p:txBody>
            <a:bodyPr wrap="square" rtlCol="0">
              <a:spAutoFit/>
            </a:bodyPr>
            <a:lstStyle/>
            <a:p>
              <a:pPr algn="ct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负责对改革</a:t>
              </a:r>
            </a:p>
          </p:txBody>
        </p:sp>
      </p:grpSp>
      <p:grpSp>
        <p:nvGrpSpPr>
          <p:cNvPr id="46" name="组合 45"/>
          <p:cNvGrpSpPr/>
          <p:nvPr/>
        </p:nvGrpSpPr>
        <p:grpSpPr>
          <a:xfrm>
            <a:off x="693336" y="4367673"/>
            <a:ext cx="5291999" cy="1620000"/>
            <a:chOff x="693336" y="4367673"/>
            <a:chExt cx="5291999" cy="1620000"/>
          </a:xfrm>
        </p:grpSpPr>
        <p:sp>
          <p:nvSpPr>
            <p:cNvPr id="45" name="立方体 44"/>
            <p:cNvSpPr/>
            <p:nvPr/>
          </p:nvSpPr>
          <p:spPr>
            <a:xfrm>
              <a:off x="693336" y="4367673"/>
              <a:ext cx="5220000" cy="1620000"/>
            </a:xfrm>
            <a:prstGeom prst="cube">
              <a:avLst>
                <a:gd name="adj" fmla="val 3385"/>
              </a:avLst>
            </a:prstGeom>
            <a:solidFill>
              <a:schemeClr val="bg1"/>
            </a:solidFill>
            <a:ln>
              <a:gradFill>
                <a:gsLst>
                  <a:gs pos="0">
                    <a:srgbClr val="9E040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8" name="文本框 17"/>
            <p:cNvSpPr txBox="1"/>
            <p:nvPr/>
          </p:nvSpPr>
          <p:spPr>
            <a:xfrm>
              <a:off x="2133662" y="4802938"/>
              <a:ext cx="3851673" cy="812530"/>
            </a:xfrm>
            <a:prstGeom prst="rect">
              <a:avLst/>
            </a:prstGeom>
            <a:noFill/>
          </p:spPr>
          <p:txBody>
            <a:bodyPr wrap="square" rtlCol="0">
              <a:spAutoFit/>
            </a:bodyPr>
            <a:lstStyle/>
            <a:p>
              <a:pPr>
                <a:lnSpc>
                  <a:spcPct val="13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中央全面深化改革领导小组</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3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历次会议一览表（</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2014—2017</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年）</a:t>
              </a:r>
            </a:p>
          </p:txBody>
        </p:sp>
        <p:grpSp>
          <p:nvGrpSpPr>
            <p:cNvPr id="44" name="组合 43"/>
            <p:cNvGrpSpPr/>
            <p:nvPr/>
          </p:nvGrpSpPr>
          <p:grpSpPr>
            <a:xfrm>
              <a:off x="981663" y="4669203"/>
              <a:ext cx="1080000" cy="1080000"/>
              <a:chOff x="1433607" y="4975593"/>
              <a:chExt cx="1080000" cy="1080000"/>
            </a:xfrm>
          </p:grpSpPr>
          <p:sp>
            <p:nvSpPr>
              <p:cNvPr id="42" name="圆角矩形 41"/>
              <p:cNvSpPr>
                <a:spLocks noChangeAspect="1"/>
              </p:cNvSpPr>
              <p:nvPr/>
            </p:nvSpPr>
            <p:spPr>
              <a:xfrm>
                <a:off x="1433607" y="4975593"/>
                <a:ext cx="1080000" cy="1080000"/>
              </a:xfrm>
              <a:prstGeom prst="round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a:spLocks noChangeAspect="1"/>
              </p:cNvSpPr>
              <p:nvPr/>
            </p:nvSpPr>
            <p:spPr>
              <a:xfrm>
                <a:off x="1505607" y="5047593"/>
                <a:ext cx="936000" cy="936000"/>
              </a:xfrm>
              <a:prstGeom prst="roundRect">
                <a:avLst/>
              </a:prstGeom>
              <a:noFill/>
              <a:ln w="6350">
                <a:solidFill>
                  <a:srgbClr val="9E040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7" name="组合 46"/>
          <p:cNvGrpSpPr/>
          <p:nvPr/>
        </p:nvGrpSpPr>
        <p:grpSpPr>
          <a:xfrm>
            <a:off x="6277326" y="4367673"/>
            <a:ext cx="5292000" cy="1620000"/>
            <a:chOff x="693336" y="4367673"/>
            <a:chExt cx="5292000" cy="1620000"/>
          </a:xfrm>
        </p:grpSpPr>
        <p:sp>
          <p:nvSpPr>
            <p:cNvPr id="48" name="立方体 47"/>
            <p:cNvSpPr/>
            <p:nvPr/>
          </p:nvSpPr>
          <p:spPr>
            <a:xfrm>
              <a:off x="693336" y="4367673"/>
              <a:ext cx="5220000" cy="1620000"/>
            </a:xfrm>
            <a:prstGeom prst="cube">
              <a:avLst>
                <a:gd name="adj" fmla="val 3385"/>
              </a:avLst>
            </a:prstGeom>
            <a:solidFill>
              <a:schemeClr val="bg1"/>
            </a:solidFill>
            <a:ln>
              <a:gradFill>
                <a:gsLst>
                  <a:gs pos="0">
                    <a:srgbClr val="9E040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49" name="文本框 48"/>
            <p:cNvSpPr txBox="1"/>
            <p:nvPr/>
          </p:nvSpPr>
          <p:spPr>
            <a:xfrm>
              <a:off x="2133662" y="4802938"/>
              <a:ext cx="3851674" cy="812530"/>
            </a:xfrm>
            <a:prstGeom prst="rect">
              <a:avLst/>
            </a:prstGeom>
            <a:noFill/>
          </p:spPr>
          <p:txBody>
            <a:bodyPr wrap="square" rtlCol="0">
              <a:spAutoFit/>
            </a:bodyPr>
            <a:lstStyle/>
            <a:p>
              <a:pPr>
                <a:lnSpc>
                  <a:spcPct val="13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中央全面深化改革委员会</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3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历次会议一览表（</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2018—2022</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年）</a:t>
              </a:r>
            </a:p>
          </p:txBody>
        </p:sp>
        <p:grpSp>
          <p:nvGrpSpPr>
            <p:cNvPr id="50" name="组合 49"/>
            <p:cNvGrpSpPr/>
            <p:nvPr/>
          </p:nvGrpSpPr>
          <p:grpSpPr>
            <a:xfrm>
              <a:off x="981663" y="4669203"/>
              <a:ext cx="1080000" cy="1080000"/>
              <a:chOff x="1433607" y="4975593"/>
              <a:chExt cx="1080000" cy="1080000"/>
            </a:xfrm>
          </p:grpSpPr>
          <p:sp>
            <p:nvSpPr>
              <p:cNvPr id="51" name="圆角矩形 50"/>
              <p:cNvSpPr>
                <a:spLocks noChangeAspect="1"/>
              </p:cNvSpPr>
              <p:nvPr/>
            </p:nvSpPr>
            <p:spPr>
              <a:xfrm>
                <a:off x="1433607" y="4975593"/>
                <a:ext cx="1080000" cy="1080000"/>
              </a:xfrm>
              <a:prstGeom prst="round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a:spLocks noChangeAspect="1"/>
              </p:cNvSpPr>
              <p:nvPr/>
            </p:nvSpPr>
            <p:spPr>
              <a:xfrm>
                <a:off x="1505607" y="5047593"/>
                <a:ext cx="936000" cy="936000"/>
              </a:xfrm>
              <a:prstGeom prst="roundRect">
                <a:avLst/>
              </a:prstGeom>
              <a:noFill/>
              <a:ln w="6350">
                <a:solidFill>
                  <a:srgbClr val="9E040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663" y="4835673"/>
            <a:ext cx="792000" cy="79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9653" y="4813203"/>
            <a:ext cx="792000" cy="79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3233678" y="2592000"/>
            <a:ext cx="5724644"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二、怎样推进全面深化改革</a:t>
            </a:r>
          </a:p>
        </p:txBody>
      </p:sp>
      <p:cxnSp>
        <p:nvCxnSpPr>
          <p:cNvPr id="8" name="直接连接符 7"/>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4078" y="3672000"/>
            <a:ext cx="7003841" cy="46166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由局部探索、破冰突围到系统集成、全面深化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560041"/>
            <a:ext cx="16200000" cy="5739959"/>
            <a:chOff x="-1656000" y="560041"/>
            <a:chExt cx="16200000" cy="5739959"/>
          </a:xfrm>
        </p:grpSpPr>
        <p:sp>
          <p:nvSpPr>
            <p:cNvPr id="3" name="平行四边形 2"/>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416000" y="2255576"/>
            <a:ext cx="9365113" cy="568907"/>
            <a:chOff x="1416000" y="1780152"/>
            <a:chExt cx="9365113" cy="568907"/>
          </a:xfrm>
        </p:grpSpPr>
        <p:cxnSp>
          <p:nvCxnSpPr>
            <p:cNvPr id="11" name="直接连接符 1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（一）坚持全面深化改革总目标</a:t>
              </a:r>
            </a:p>
          </p:txBody>
        </p:sp>
      </p:grpSp>
      <p:grpSp>
        <p:nvGrpSpPr>
          <p:cNvPr id="13" name="组合 12"/>
          <p:cNvGrpSpPr/>
          <p:nvPr/>
        </p:nvGrpSpPr>
        <p:grpSpPr>
          <a:xfrm>
            <a:off x="1416000" y="3142507"/>
            <a:ext cx="9365113"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（二）全面深化改革是有方向、有立场、有原则的</a:t>
              </a:r>
            </a:p>
          </p:txBody>
        </p:sp>
      </p:grpSp>
      <p:grpSp>
        <p:nvGrpSpPr>
          <p:cNvPr id="16" name="组合 15"/>
          <p:cNvGrpSpPr/>
          <p:nvPr/>
        </p:nvGrpSpPr>
        <p:grpSpPr>
          <a:xfrm>
            <a:off x="1416000" y="4029438"/>
            <a:ext cx="9365113" cy="568907"/>
            <a:chOff x="1416000" y="1780152"/>
            <a:chExt cx="9365113" cy="568907"/>
          </a:xfrm>
        </p:grpSpPr>
        <p:cxnSp>
          <p:nvCxnSpPr>
            <p:cNvPr id="17" name="直接连接符 16"/>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a:t>
              </a:r>
              <a:r>
                <a:rPr lang="zh-CN" altLang="en-US" sz="2200" dirty="0">
                  <a:solidFill>
                    <a:schemeClr val="bg1"/>
                  </a:solidFill>
                  <a:effectLst>
                    <a:outerShdw blurRad="38100" dist="38100" dir="2700000" algn="tl">
                      <a:srgbClr val="000000">
                        <a:alpha val="43137"/>
                      </a:srgbClr>
                    </a:outerShdw>
                  </a:effectLst>
                  <a:sym typeface="+mn-ea"/>
                </a:rPr>
                <a:t>许多领域实现历史性变革、系统性重塑、整体性重构</a:t>
              </a:r>
              <a:endParaRPr lang="zh-CN" altLang="en-US" sz="2200" dirty="0">
                <a:solidFill>
                  <a:schemeClr val="bg1"/>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referRelativeResize="0"/>
          <p:nvPr/>
        </p:nvPicPr>
        <p:blipFill rotWithShape="1">
          <a:blip r:embed="rId2" cstate="print">
            <a:extLst>
              <a:ext uri="{28A0092B-C50C-407E-A947-70E740481C1C}">
                <a14:useLocalDpi xmlns:a14="http://schemas.microsoft.com/office/drawing/2010/main" val="0"/>
              </a:ext>
            </a:extLst>
          </a:blip>
          <a:srcRect t="29937" b="29938"/>
          <a:stretch>
            <a:fillRect/>
          </a:stretch>
        </p:blipFill>
        <p:spPr>
          <a:xfrm>
            <a:off x="-114000" y="3602994"/>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2" name="矩形 1"/>
          <p:cNvSpPr/>
          <p:nvPr/>
        </p:nvSpPr>
        <p:spPr>
          <a:xfrm>
            <a:off x="2856000" y="936000"/>
            <a:ext cx="6480000" cy="430887"/>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（一）坚持全面深化改革总目标</a:t>
            </a:r>
          </a:p>
        </p:txBody>
      </p:sp>
      <p:sp>
        <p:nvSpPr>
          <p:cNvPr id="3" name="文本框 2"/>
          <p:cNvSpPr txBox="1"/>
          <p:nvPr/>
        </p:nvSpPr>
        <p:spPr>
          <a:xfrm>
            <a:off x="1786758" y="2144110"/>
            <a:ext cx="8639503" cy="430887"/>
          </a:xfrm>
          <a:prstGeom prst="rect">
            <a:avLst/>
          </a:prstGeom>
          <a:noFill/>
        </p:spPr>
        <p:txBody>
          <a:bodyPr wrap="square" rtlCol="0">
            <a:spAutoFit/>
          </a:bodyPr>
          <a:lstStyle/>
          <a:p>
            <a:pPr algn="ct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党的十八届三中全会对全面深化改革作出顶层设计和全面部署</a:t>
            </a:r>
          </a:p>
        </p:txBody>
      </p:sp>
      <p:grpSp>
        <p:nvGrpSpPr>
          <p:cNvPr id="6" name="组合 5"/>
          <p:cNvGrpSpPr/>
          <p:nvPr/>
        </p:nvGrpSpPr>
        <p:grpSpPr>
          <a:xfrm>
            <a:off x="2506509" y="2878181"/>
            <a:ext cx="7200000" cy="864000"/>
            <a:chOff x="2403045" y="3048001"/>
            <a:chExt cx="7200000" cy="864000"/>
          </a:xfrm>
        </p:grpSpPr>
        <p:sp>
          <p:nvSpPr>
            <p:cNvPr id="4" name="对角圆角矩形 3"/>
            <p:cNvSpPr/>
            <p:nvPr/>
          </p:nvSpPr>
          <p:spPr>
            <a:xfrm>
              <a:off x="2403045" y="3048001"/>
              <a:ext cx="7200000" cy="864000"/>
            </a:xfrm>
            <a:prstGeom prst="round2DiagRect">
              <a:avLst/>
            </a:prstGeom>
            <a:solidFill>
              <a:schemeClr val="bg1"/>
            </a:solidFill>
            <a:ln>
              <a:gradFill>
                <a:gsLst>
                  <a:gs pos="0">
                    <a:srgbClr val="9E0406"/>
                  </a:gs>
                  <a:gs pos="100000">
                    <a:schemeClr val="bg1"/>
                  </a:gs>
                </a:gsLst>
                <a:lin ang="5400000" scaled="1"/>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对角圆角矩形 4"/>
            <p:cNvSpPr/>
            <p:nvPr/>
          </p:nvSpPr>
          <p:spPr>
            <a:xfrm>
              <a:off x="2763045" y="3156001"/>
              <a:ext cx="6480000" cy="648000"/>
            </a:xfrm>
            <a:prstGeom prst="round2DiagRect">
              <a:avLst/>
            </a:prstGeom>
            <a:gradFill>
              <a:gsLst>
                <a:gs pos="0">
                  <a:srgbClr val="9E0406"/>
                </a:gs>
                <a:gs pos="100000">
                  <a:schemeClr val="accent2"/>
                </a:gs>
              </a:gsLst>
              <a:lin ang="1200000" scaled="0"/>
            </a:gra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kern="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提出了全面深化改革的总目标</a:t>
              </a:r>
              <a:endParaRPr lang="zh-CN" altLang="en-US" sz="2200"/>
            </a:p>
          </p:txBody>
        </p:sp>
      </p:grpSp>
      <p:sp>
        <p:nvSpPr>
          <p:cNvPr id="8" name="等腰三角形 7"/>
          <p:cNvSpPr/>
          <p:nvPr/>
        </p:nvSpPr>
        <p:spPr>
          <a:xfrm flipV="1">
            <a:off x="5926509" y="3868542"/>
            <a:ext cx="360000" cy="216000"/>
          </a:xfrm>
          <a:prstGeom prst="triangle">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36"/>
          <p:cNvSpPr/>
          <p:nvPr/>
        </p:nvSpPr>
        <p:spPr>
          <a:xfrm>
            <a:off x="3072341" y="4520760"/>
            <a:ext cx="6047318" cy="1003654"/>
          </a:xfrm>
          <a:custGeom>
            <a:avLst/>
            <a:gdLst/>
            <a:ahLst/>
            <a:cxnLst/>
            <a:rect l="l" t="t" r="r" b="b"/>
            <a:pathLst>
              <a:path w="5876488" h="975302">
                <a:moveTo>
                  <a:pt x="987230" y="891204"/>
                </a:moveTo>
                <a:lnTo>
                  <a:pt x="978841" y="897133"/>
                </a:lnTo>
                <a:lnTo>
                  <a:pt x="796434" y="897133"/>
                </a:lnTo>
                <a:lnTo>
                  <a:pt x="796434" y="930302"/>
                </a:lnTo>
                <a:lnTo>
                  <a:pt x="987230" y="930302"/>
                </a:lnTo>
                <a:close/>
                <a:moveTo>
                  <a:pt x="4025408" y="884743"/>
                </a:moveTo>
                <a:lnTo>
                  <a:pt x="4025408" y="922861"/>
                </a:lnTo>
                <a:lnTo>
                  <a:pt x="4056125" y="925183"/>
                </a:lnTo>
                <a:cubicBezTo>
                  <a:pt x="4061876" y="925111"/>
                  <a:pt x="4064299" y="921662"/>
                  <a:pt x="4063396" y="914836"/>
                </a:cubicBezTo>
                <a:lnTo>
                  <a:pt x="4063396" y="884743"/>
                </a:lnTo>
                <a:close/>
                <a:moveTo>
                  <a:pt x="184043" y="883367"/>
                </a:moveTo>
                <a:lnTo>
                  <a:pt x="184043" y="935852"/>
                </a:lnTo>
                <a:lnTo>
                  <a:pt x="213770" y="935852"/>
                </a:lnTo>
                <a:lnTo>
                  <a:pt x="213770" y="883367"/>
                </a:lnTo>
                <a:close/>
                <a:moveTo>
                  <a:pt x="5825121" y="883173"/>
                </a:moveTo>
                <a:cubicBezTo>
                  <a:pt x="5815670" y="883173"/>
                  <a:pt x="5808228" y="886665"/>
                  <a:pt x="5802793" y="893649"/>
                </a:cubicBezTo>
                <a:cubicBezTo>
                  <a:pt x="5797932" y="899313"/>
                  <a:pt x="5795501" y="906146"/>
                  <a:pt x="5795501" y="914148"/>
                </a:cubicBezTo>
                <a:cubicBezTo>
                  <a:pt x="5795501" y="924975"/>
                  <a:pt x="5798648" y="931966"/>
                  <a:pt x="5804944" y="935121"/>
                </a:cubicBezTo>
                <a:cubicBezTo>
                  <a:pt x="5810623" y="939996"/>
                  <a:pt x="5817348" y="942434"/>
                  <a:pt x="5825121" y="942434"/>
                </a:cubicBezTo>
                <a:cubicBezTo>
                  <a:pt x="5834356" y="942434"/>
                  <a:pt x="5841684" y="939337"/>
                  <a:pt x="5847104" y="933142"/>
                </a:cubicBezTo>
                <a:cubicBezTo>
                  <a:pt x="5852196" y="928051"/>
                  <a:pt x="5854740" y="921648"/>
                  <a:pt x="5854740" y="913933"/>
                </a:cubicBezTo>
                <a:cubicBezTo>
                  <a:pt x="5855644" y="904569"/>
                  <a:pt x="5852468" y="897112"/>
                  <a:pt x="5845212" y="891562"/>
                </a:cubicBezTo>
                <a:cubicBezTo>
                  <a:pt x="5839618" y="885970"/>
                  <a:pt x="5832922" y="883173"/>
                  <a:pt x="5825121" y="883173"/>
                </a:cubicBezTo>
                <a:close/>
                <a:moveTo>
                  <a:pt x="1241564" y="882291"/>
                </a:moveTo>
                <a:cubicBezTo>
                  <a:pt x="1231500" y="889902"/>
                  <a:pt x="1220775" y="896933"/>
                  <a:pt x="1209387" y="903382"/>
                </a:cubicBezTo>
                <a:lnTo>
                  <a:pt x="1176905" y="919201"/>
                </a:lnTo>
                <a:lnTo>
                  <a:pt x="1211643" y="922666"/>
                </a:lnTo>
                <a:cubicBezTo>
                  <a:pt x="1231590" y="922666"/>
                  <a:pt x="1241564" y="910986"/>
                  <a:pt x="1241564" y="887626"/>
                </a:cubicBezTo>
                <a:close/>
                <a:moveTo>
                  <a:pt x="5826798" y="864137"/>
                </a:moveTo>
                <a:cubicBezTo>
                  <a:pt x="5841540" y="862330"/>
                  <a:pt x="5853988" y="867929"/>
                  <a:pt x="5864140" y="880936"/>
                </a:cubicBezTo>
                <a:cubicBezTo>
                  <a:pt x="5872372" y="890071"/>
                  <a:pt x="5876488" y="901141"/>
                  <a:pt x="5876488" y="914148"/>
                </a:cubicBezTo>
                <a:cubicBezTo>
                  <a:pt x="5876488" y="928947"/>
                  <a:pt x="5870980" y="940857"/>
                  <a:pt x="5859968" y="949877"/>
                </a:cubicBezTo>
                <a:cubicBezTo>
                  <a:pt x="5850374" y="958495"/>
                  <a:pt x="5838758" y="962804"/>
                  <a:pt x="5825121" y="962804"/>
                </a:cubicBezTo>
                <a:cubicBezTo>
                  <a:pt x="5810350" y="962804"/>
                  <a:pt x="5797580" y="956932"/>
                  <a:pt x="5786811" y="945187"/>
                </a:cubicBezTo>
                <a:cubicBezTo>
                  <a:pt x="5778106" y="936497"/>
                  <a:pt x="5773754" y="925699"/>
                  <a:pt x="5773754" y="912793"/>
                </a:cubicBezTo>
                <a:cubicBezTo>
                  <a:pt x="5773754" y="898739"/>
                  <a:pt x="5779590" y="886364"/>
                  <a:pt x="5791264" y="875666"/>
                </a:cubicBezTo>
                <a:cubicBezTo>
                  <a:pt x="5799939" y="867980"/>
                  <a:pt x="5811784" y="864137"/>
                  <a:pt x="5826798" y="864137"/>
                </a:cubicBezTo>
                <a:close/>
                <a:moveTo>
                  <a:pt x="2731184" y="862760"/>
                </a:moveTo>
                <a:cubicBezTo>
                  <a:pt x="2805939" y="877674"/>
                  <a:pt x="2843317" y="896997"/>
                  <a:pt x="2843317" y="920730"/>
                </a:cubicBezTo>
                <a:cubicBezTo>
                  <a:pt x="2841238" y="940448"/>
                  <a:pt x="2830992" y="951325"/>
                  <a:pt x="2812579" y="953361"/>
                </a:cubicBezTo>
                <a:cubicBezTo>
                  <a:pt x="2803559" y="953361"/>
                  <a:pt x="2796116" y="948486"/>
                  <a:pt x="2790251" y="938734"/>
                </a:cubicBezTo>
                <a:cubicBezTo>
                  <a:pt x="2773975" y="914299"/>
                  <a:pt x="2753368" y="891691"/>
                  <a:pt x="2728431" y="870912"/>
                </a:cubicBezTo>
                <a:close/>
                <a:moveTo>
                  <a:pt x="2673214" y="854823"/>
                </a:moveTo>
                <a:lnTo>
                  <a:pt x="2607052" y="861847"/>
                </a:lnTo>
                <a:lnTo>
                  <a:pt x="2660479" y="879495"/>
                </a:lnTo>
                <a:cubicBezTo>
                  <a:pt x="2665384" y="881933"/>
                  <a:pt x="2667836" y="884930"/>
                  <a:pt x="2667836" y="888486"/>
                </a:cubicBezTo>
                <a:cubicBezTo>
                  <a:pt x="2667836" y="895742"/>
                  <a:pt x="2661591" y="899370"/>
                  <a:pt x="2649100" y="899370"/>
                </a:cubicBezTo>
                <a:lnTo>
                  <a:pt x="2619927" y="920909"/>
                </a:lnTo>
                <a:lnTo>
                  <a:pt x="2661211" y="923527"/>
                </a:lnTo>
                <a:cubicBezTo>
                  <a:pt x="2669213" y="923527"/>
                  <a:pt x="2673214" y="919497"/>
                  <a:pt x="2673214" y="911438"/>
                </a:cubicBezTo>
                <a:close/>
                <a:moveTo>
                  <a:pt x="3403270" y="844820"/>
                </a:moveTo>
                <a:lnTo>
                  <a:pt x="3403270" y="926172"/>
                </a:lnTo>
                <a:lnTo>
                  <a:pt x="3493570" y="926172"/>
                </a:lnTo>
                <a:lnTo>
                  <a:pt x="3493570" y="844820"/>
                </a:lnTo>
                <a:close/>
                <a:moveTo>
                  <a:pt x="1612570" y="844820"/>
                </a:moveTo>
                <a:lnTo>
                  <a:pt x="1612570" y="926172"/>
                </a:lnTo>
                <a:lnTo>
                  <a:pt x="1702870" y="926172"/>
                </a:lnTo>
                <a:lnTo>
                  <a:pt x="1702870" y="844820"/>
                </a:lnTo>
                <a:close/>
                <a:moveTo>
                  <a:pt x="4025408" y="839314"/>
                </a:moveTo>
                <a:lnTo>
                  <a:pt x="4025408" y="869772"/>
                </a:lnTo>
                <a:lnTo>
                  <a:pt x="4063396" y="869772"/>
                </a:lnTo>
                <a:lnTo>
                  <a:pt x="4063396" y="839314"/>
                </a:lnTo>
                <a:close/>
                <a:moveTo>
                  <a:pt x="184043" y="811780"/>
                </a:moveTo>
                <a:lnTo>
                  <a:pt x="184043" y="868396"/>
                </a:lnTo>
                <a:lnTo>
                  <a:pt x="213770" y="868396"/>
                </a:lnTo>
                <a:lnTo>
                  <a:pt x="213770" y="811780"/>
                </a:lnTo>
                <a:close/>
                <a:moveTo>
                  <a:pt x="4128077" y="802036"/>
                </a:moveTo>
                <a:lnTo>
                  <a:pt x="4177895" y="807457"/>
                </a:lnTo>
                <a:cubicBezTo>
                  <a:pt x="4184707" y="807457"/>
                  <a:pt x="4188858" y="809701"/>
                  <a:pt x="4190350" y="814190"/>
                </a:cubicBezTo>
                <a:cubicBezTo>
                  <a:pt x="4190350" y="820686"/>
                  <a:pt x="4185402" y="825733"/>
                  <a:pt x="4175507" y="829333"/>
                </a:cubicBezTo>
                <a:lnTo>
                  <a:pt x="4175507" y="862760"/>
                </a:lnTo>
                <a:cubicBezTo>
                  <a:pt x="4197419" y="846512"/>
                  <a:pt x="4215904" y="828071"/>
                  <a:pt x="4230961" y="807435"/>
                </a:cubicBezTo>
                <a:lnTo>
                  <a:pt x="4273831" y="837829"/>
                </a:lnTo>
                <a:cubicBezTo>
                  <a:pt x="4276670" y="839249"/>
                  <a:pt x="4278090" y="841293"/>
                  <a:pt x="4278090" y="843960"/>
                </a:cubicBezTo>
                <a:cubicBezTo>
                  <a:pt x="4278090" y="852105"/>
                  <a:pt x="4271135" y="855281"/>
                  <a:pt x="4257225" y="853489"/>
                </a:cubicBezTo>
                <a:cubicBezTo>
                  <a:pt x="4236131" y="865922"/>
                  <a:pt x="4208891" y="875566"/>
                  <a:pt x="4175507" y="882420"/>
                </a:cubicBezTo>
                <a:lnTo>
                  <a:pt x="4175507" y="906039"/>
                </a:lnTo>
                <a:cubicBezTo>
                  <a:pt x="4175507" y="915001"/>
                  <a:pt x="4179530" y="919483"/>
                  <a:pt x="4187575" y="919483"/>
                </a:cubicBezTo>
                <a:lnTo>
                  <a:pt x="4219969" y="919483"/>
                </a:lnTo>
                <a:cubicBezTo>
                  <a:pt x="4228846" y="919483"/>
                  <a:pt x="4235643" y="915159"/>
                  <a:pt x="4240361" y="906512"/>
                </a:cubicBezTo>
                <a:lnTo>
                  <a:pt x="4257849" y="865470"/>
                </a:lnTo>
                <a:lnTo>
                  <a:pt x="4268518" y="869278"/>
                </a:lnTo>
                <a:lnTo>
                  <a:pt x="4269980" y="906340"/>
                </a:lnTo>
                <a:cubicBezTo>
                  <a:pt x="4269980" y="912649"/>
                  <a:pt x="4272390" y="917410"/>
                  <a:pt x="4277208" y="920623"/>
                </a:cubicBezTo>
                <a:cubicBezTo>
                  <a:pt x="4284091" y="925541"/>
                  <a:pt x="4287533" y="930130"/>
                  <a:pt x="4287533" y="934389"/>
                </a:cubicBezTo>
                <a:cubicBezTo>
                  <a:pt x="4287533" y="951540"/>
                  <a:pt x="4269959" y="960116"/>
                  <a:pt x="4234811" y="960116"/>
                </a:cubicBezTo>
                <a:lnTo>
                  <a:pt x="4171507" y="960116"/>
                </a:lnTo>
                <a:cubicBezTo>
                  <a:pt x="4142554" y="961019"/>
                  <a:pt x="4128529" y="947496"/>
                  <a:pt x="4129432" y="919547"/>
                </a:cubicBezTo>
                <a:lnTo>
                  <a:pt x="4129432" y="866890"/>
                </a:lnTo>
                <a:cubicBezTo>
                  <a:pt x="4129432" y="864194"/>
                  <a:pt x="4129432" y="858881"/>
                  <a:pt x="4129432" y="850951"/>
                </a:cubicBezTo>
                <a:cubicBezTo>
                  <a:pt x="4128529" y="833068"/>
                  <a:pt x="4128077" y="816764"/>
                  <a:pt x="4128077" y="802036"/>
                </a:cubicBezTo>
                <a:close/>
                <a:moveTo>
                  <a:pt x="112503" y="799554"/>
                </a:moveTo>
                <a:lnTo>
                  <a:pt x="106455" y="804316"/>
                </a:lnTo>
                <a:cubicBezTo>
                  <a:pt x="102196" y="807701"/>
                  <a:pt x="99608" y="809852"/>
                  <a:pt x="98690" y="810769"/>
                </a:cubicBezTo>
                <a:lnTo>
                  <a:pt x="98690" y="826085"/>
                </a:lnTo>
                <a:lnTo>
                  <a:pt x="107756" y="807957"/>
                </a:lnTo>
                <a:close/>
                <a:moveTo>
                  <a:pt x="4025408" y="793884"/>
                </a:moveTo>
                <a:lnTo>
                  <a:pt x="4025408" y="822966"/>
                </a:lnTo>
                <a:lnTo>
                  <a:pt x="4063396" y="822966"/>
                </a:lnTo>
                <a:lnTo>
                  <a:pt x="4063396" y="793884"/>
                </a:lnTo>
                <a:close/>
                <a:moveTo>
                  <a:pt x="3718630" y="787382"/>
                </a:moveTo>
                <a:lnTo>
                  <a:pt x="3713638" y="788377"/>
                </a:lnTo>
                <a:lnTo>
                  <a:pt x="3685373" y="788377"/>
                </a:lnTo>
                <a:lnTo>
                  <a:pt x="3685373" y="858393"/>
                </a:lnTo>
                <a:cubicBezTo>
                  <a:pt x="3684513" y="858494"/>
                  <a:pt x="3686843" y="858085"/>
                  <a:pt x="3692364" y="857167"/>
                </a:cubicBezTo>
                <a:cubicBezTo>
                  <a:pt x="3695770" y="856314"/>
                  <a:pt x="3700857" y="854866"/>
                  <a:pt x="3707626" y="852822"/>
                </a:cubicBezTo>
                <a:lnTo>
                  <a:pt x="3717081" y="849870"/>
                </a:lnTo>
                <a:lnTo>
                  <a:pt x="3716520" y="849897"/>
                </a:lnTo>
                <a:close/>
                <a:moveTo>
                  <a:pt x="1927929" y="787382"/>
                </a:moveTo>
                <a:lnTo>
                  <a:pt x="1922938" y="788377"/>
                </a:lnTo>
                <a:lnTo>
                  <a:pt x="1894673" y="788377"/>
                </a:lnTo>
                <a:lnTo>
                  <a:pt x="1894673" y="858393"/>
                </a:lnTo>
                <a:cubicBezTo>
                  <a:pt x="1893813" y="858494"/>
                  <a:pt x="1896143" y="858085"/>
                  <a:pt x="1901664" y="857167"/>
                </a:cubicBezTo>
                <a:cubicBezTo>
                  <a:pt x="1905070" y="856314"/>
                  <a:pt x="1910157" y="854866"/>
                  <a:pt x="1916926" y="852822"/>
                </a:cubicBezTo>
                <a:lnTo>
                  <a:pt x="1926381" y="849870"/>
                </a:lnTo>
                <a:lnTo>
                  <a:pt x="1925820" y="849897"/>
                </a:lnTo>
                <a:close/>
                <a:moveTo>
                  <a:pt x="4805282" y="780785"/>
                </a:moveTo>
                <a:lnTo>
                  <a:pt x="4803051" y="785059"/>
                </a:lnTo>
                <a:cubicBezTo>
                  <a:pt x="4800889" y="786647"/>
                  <a:pt x="4797646" y="787753"/>
                  <a:pt x="4793322" y="788377"/>
                </a:cubicBezTo>
                <a:lnTo>
                  <a:pt x="4757701" y="788377"/>
                </a:lnTo>
                <a:lnTo>
                  <a:pt x="4757701" y="858393"/>
                </a:lnTo>
                <a:cubicBezTo>
                  <a:pt x="4755507" y="858608"/>
                  <a:pt x="4756239" y="858264"/>
                  <a:pt x="4759895" y="857361"/>
                </a:cubicBezTo>
                <a:cubicBezTo>
                  <a:pt x="4769948" y="855511"/>
                  <a:pt x="4783915" y="851359"/>
                  <a:pt x="4801797" y="844906"/>
                </a:cubicBezTo>
                <a:lnTo>
                  <a:pt x="4805282" y="853310"/>
                </a:lnTo>
                <a:close/>
                <a:moveTo>
                  <a:pt x="3984926" y="769577"/>
                </a:moveTo>
                <a:lnTo>
                  <a:pt x="3986267" y="769850"/>
                </a:lnTo>
                <a:lnTo>
                  <a:pt x="3986281" y="769835"/>
                </a:lnTo>
                <a:cubicBezTo>
                  <a:pt x="3986281" y="770782"/>
                  <a:pt x="3985829" y="770696"/>
                  <a:pt x="3984926" y="769577"/>
                </a:cubicBezTo>
                <a:close/>
                <a:moveTo>
                  <a:pt x="2397043" y="760831"/>
                </a:moveTo>
                <a:lnTo>
                  <a:pt x="2397043" y="845810"/>
                </a:lnTo>
                <a:cubicBezTo>
                  <a:pt x="2397043" y="855733"/>
                  <a:pt x="2397043" y="870145"/>
                  <a:pt x="2397043" y="889045"/>
                </a:cubicBezTo>
                <a:lnTo>
                  <a:pt x="2402463" y="889045"/>
                </a:lnTo>
                <a:lnTo>
                  <a:pt x="2421414" y="862029"/>
                </a:lnTo>
                <a:lnTo>
                  <a:pt x="2451915" y="883454"/>
                </a:lnTo>
                <a:lnTo>
                  <a:pt x="2441615" y="871476"/>
                </a:lnTo>
                <a:cubicBezTo>
                  <a:pt x="2425156" y="848608"/>
                  <a:pt x="2412716" y="822964"/>
                  <a:pt x="2404294" y="794544"/>
                </a:cubicBezTo>
                <a:close/>
                <a:moveTo>
                  <a:pt x="3840915" y="759467"/>
                </a:moveTo>
                <a:lnTo>
                  <a:pt x="3840915" y="813329"/>
                </a:lnTo>
                <a:lnTo>
                  <a:pt x="3863780" y="813329"/>
                </a:lnTo>
                <a:lnTo>
                  <a:pt x="3863780" y="759467"/>
                </a:lnTo>
                <a:close/>
                <a:moveTo>
                  <a:pt x="3766618" y="759467"/>
                </a:moveTo>
                <a:lnTo>
                  <a:pt x="3766618" y="813329"/>
                </a:lnTo>
                <a:lnTo>
                  <a:pt x="3789462" y="813329"/>
                </a:lnTo>
                <a:lnTo>
                  <a:pt x="3789462" y="759467"/>
                </a:lnTo>
                <a:close/>
                <a:moveTo>
                  <a:pt x="2050214" y="759467"/>
                </a:moveTo>
                <a:lnTo>
                  <a:pt x="2050214" y="813329"/>
                </a:lnTo>
                <a:lnTo>
                  <a:pt x="2073080" y="813329"/>
                </a:lnTo>
                <a:lnTo>
                  <a:pt x="2073080" y="759467"/>
                </a:lnTo>
                <a:close/>
                <a:moveTo>
                  <a:pt x="1975918" y="759467"/>
                </a:moveTo>
                <a:lnTo>
                  <a:pt x="1975918" y="813329"/>
                </a:lnTo>
                <a:lnTo>
                  <a:pt x="1998762" y="813329"/>
                </a:lnTo>
                <a:lnTo>
                  <a:pt x="1998762" y="759467"/>
                </a:lnTo>
                <a:close/>
                <a:moveTo>
                  <a:pt x="2271581" y="749831"/>
                </a:moveTo>
                <a:lnTo>
                  <a:pt x="2272864" y="754025"/>
                </a:lnTo>
                <a:cubicBezTo>
                  <a:pt x="2273767" y="759274"/>
                  <a:pt x="2269271" y="763784"/>
                  <a:pt x="2259377" y="767555"/>
                </a:cubicBezTo>
                <a:lnTo>
                  <a:pt x="2259377" y="891713"/>
                </a:lnTo>
                <a:cubicBezTo>
                  <a:pt x="2295328" y="839902"/>
                  <a:pt x="2320014" y="792608"/>
                  <a:pt x="2333437" y="749831"/>
                </a:cubicBezTo>
                <a:close/>
                <a:moveTo>
                  <a:pt x="4080582" y="745314"/>
                </a:moveTo>
                <a:cubicBezTo>
                  <a:pt x="4066973" y="750225"/>
                  <a:pt x="4052243" y="754792"/>
                  <a:pt x="4036389" y="759016"/>
                </a:cubicBezTo>
                <a:lnTo>
                  <a:pt x="3987701" y="770142"/>
                </a:lnTo>
                <a:lnTo>
                  <a:pt x="4030829" y="778913"/>
                </a:lnTo>
                <a:lnTo>
                  <a:pt x="4061094" y="778913"/>
                </a:lnTo>
                <a:lnTo>
                  <a:pt x="4073914" y="757295"/>
                </a:lnTo>
                <a:lnTo>
                  <a:pt x="4089326" y="763981"/>
                </a:lnTo>
                <a:lnTo>
                  <a:pt x="4083529" y="753724"/>
                </a:lnTo>
                <a:cubicBezTo>
                  <a:pt x="4081565" y="750741"/>
                  <a:pt x="4080582" y="747938"/>
                  <a:pt x="4080582" y="745314"/>
                </a:cubicBezTo>
                <a:close/>
                <a:moveTo>
                  <a:pt x="134733" y="741490"/>
                </a:moveTo>
                <a:lnTo>
                  <a:pt x="130245" y="742947"/>
                </a:lnTo>
                <a:lnTo>
                  <a:pt x="98690" y="742947"/>
                </a:lnTo>
                <a:lnTo>
                  <a:pt x="98690" y="788678"/>
                </a:lnTo>
                <a:cubicBezTo>
                  <a:pt x="102777" y="786241"/>
                  <a:pt x="110176" y="783093"/>
                  <a:pt x="120889" y="779235"/>
                </a:cubicBezTo>
                <a:lnTo>
                  <a:pt x="120802" y="783279"/>
                </a:lnTo>
                <a:close/>
                <a:moveTo>
                  <a:pt x="184043" y="740194"/>
                </a:moveTo>
                <a:lnTo>
                  <a:pt x="184043" y="796809"/>
                </a:lnTo>
                <a:lnTo>
                  <a:pt x="213770" y="796809"/>
                </a:lnTo>
                <a:lnTo>
                  <a:pt x="213770" y="740194"/>
                </a:lnTo>
                <a:close/>
                <a:moveTo>
                  <a:pt x="3239877" y="734537"/>
                </a:moveTo>
                <a:cubicBezTo>
                  <a:pt x="3286067" y="741176"/>
                  <a:pt x="3309657" y="754800"/>
                  <a:pt x="3310646" y="775407"/>
                </a:cubicBezTo>
                <a:cubicBezTo>
                  <a:pt x="3308610" y="794622"/>
                  <a:pt x="3299769" y="805793"/>
                  <a:pt x="3284124" y="808920"/>
                </a:cubicBezTo>
                <a:cubicBezTo>
                  <a:pt x="3271619" y="809837"/>
                  <a:pt x="3264263" y="804352"/>
                  <a:pt x="3262054" y="792464"/>
                </a:cubicBezTo>
                <a:cubicBezTo>
                  <a:pt x="3256835" y="774209"/>
                  <a:pt x="3247793" y="757302"/>
                  <a:pt x="3234930" y="741743"/>
                </a:cubicBezTo>
                <a:close/>
                <a:moveTo>
                  <a:pt x="1449177" y="734537"/>
                </a:moveTo>
                <a:cubicBezTo>
                  <a:pt x="1495367" y="741176"/>
                  <a:pt x="1518957" y="754800"/>
                  <a:pt x="1519946" y="775407"/>
                </a:cubicBezTo>
                <a:cubicBezTo>
                  <a:pt x="1517910" y="794622"/>
                  <a:pt x="1509069" y="805793"/>
                  <a:pt x="1493424" y="808920"/>
                </a:cubicBezTo>
                <a:cubicBezTo>
                  <a:pt x="1480919" y="809837"/>
                  <a:pt x="1473563" y="804352"/>
                  <a:pt x="1471354" y="792464"/>
                </a:cubicBezTo>
                <a:cubicBezTo>
                  <a:pt x="1466134" y="774209"/>
                  <a:pt x="1457093" y="757302"/>
                  <a:pt x="1444230" y="741743"/>
                </a:cubicBezTo>
                <a:close/>
                <a:moveTo>
                  <a:pt x="548768" y="733311"/>
                </a:moveTo>
                <a:lnTo>
                  <a:pt x="548768" y="737312"/>
                </a:lnTo>
                <a:cubicBezTo>
                  <a:pt x="548768" y="761819"/>
                  <a:pt x="547420" y="782569"/>
                  <a:pt x="544724" y="799563"/>
                </a:cubicBezTo>
                <a:lnTo>
                  <a:pt x="581227" y="799563"/>
                </a:lnTo>
                <a:lnTo>
                  <a:pt x="581227" y="733311"/>
                </a:lnTo>
                <a:close/>
                <a:moveTo>
                  <a:pt x="3103158" y="716791"/>
                </a:moveTo>
                <a:lnTo>
                  <a:pt x="3103158" y="909695"/>
                </a:lnTo>
                <a:lnTo>
                  <a:pt x="3156310" y="909695"/>
                </a:lnTo>
                <a:lnTo>
                  <a:pt x="3156310" y="716791"/>
                </a:lnTo>
                <a:close/>
                <a:moveTo>
                  <a:pt x="1152640" y="714038"/>
                </a:moveTo>
                <a:cubicBezTo>
                  <a:pt x="1152640" y="714884"/>
                  <a:pt x="1152640" y="717501"/>
                  <a:pt x="1152640" y="721889"/>
                </a:cubicBezTo>
                <a:cubicBezTo>
                  <a:pt x="1151902" y="729027"/>
                  <a:pt x="1150558" y="735398"/>
                  <a:pt x="1148610" y="741002"/>
                </a:cubicBezTo>
                <a:lnTo>
                  <a:pt x="1146765" y="744496"/>
                </a:lnTo>
                <a:lnTo>
                  <a:pt x="1308095" y="744496"/>
                </a:lnTo>
                <a:lnTo>
                  <a:pt x="1329670" y="718232"/>
                </a:lnTo>
                <a:lnTo>
                  <a:pt x="1343458" y="727912"/>
                </a:lnTo>
                <a:lnTo>
                  <a:pt x="1350879" y="714038"/>
                </a:lnTo>
                <a:close/>
                <a:moveTo>
                  <a:pt x="796434" y="698894"/>
                </a:moveTo>
                <a:lnTo>
                  <a:pt x="796434" y="882162"/>
                </a:lnTo>
                <a:lnTo>
                  <a:pt x="864707" y="882162"/>
                </a:lnTo>
                <a:lnTo>
                  <a:pt x="864707" y="810425"/>
                </a:lnTo>
                <a:lnTo>
                  <a:pt x="809383" y="810425"/>
                </a:lnTo>
                <a:lnTo>
                  <a:pt x="809383" y="796788"/>
                </a:lnTo>
                <a:lnTo>
                  <a:pt x="864707" y="796788"/>
                </a:lnTo>
                <a:lnTo>
                  <a:pt x="864707" y="745701"/>
                </a:lnTo>
                <a:lnTo>
                  <a:pt x="802628" y="745701"/>
                </a:lnTo>
                <a:lnTo>
                  <a:pt x="802628" y="730730"/>
                </a:lnTo>
                <a:lnTo>
                  <a:pt x="929883" y="730730"/>
                </a:lnTo>
                <a:lnTo>
                  <a:pt x="949006" y="707757"/>
                </a:lnTo>
                <a:lnTo>
                  <a:pt x="981229" y="732085"/>
                </a:lnTo>
                <a:cubicBezTo>
                  <a:pt x="983738" y="732085"/>
                  <a:pt x="984993" y="733447"/>
                  <a:pt x="984993" y="736172"/>
                </a:cubicBezTo>
                <a:cubicBezTo>
                  <a:pt x="984993" y="741133"/>
                  <a:pt x="981508" y="744310"/>
                  <a:pt x="974539" y="745701"/>
                </a:cubicBezTo>
                <a:lnTo>
                  <a:pt x="913450" y="745701"/>
                </a:lnTo>
                <a:lnTo>
                  <a:pt x="913450" y="796788"/>
                </a:lnTo>
                <a:lnTo>
                  <a:pt x="924355" y="796788"/>
                </a:lnTo>
                <a:lnTo>
                  <a:pt x="942144" y="773815"/>
                </a:lnTo>
                <a:lnTo>
                  <a:pt x="973765" y="798380"/>
                </a:lnTo>
                <a:cubicBezTo>
                  <a:pt x="974940" y="800760"/>
                  <a:pt x="975528" y="801950"/>
                  <a:pt x="975528" y="801950"/>
                </a:cubicBezTo>
                <a:cubicBezTo>
                  <a:pt x="975528" y="807600"/>
                  <a:pt x="971907" y="810425"/>
                  <a:pt x="964666" y="810425"/>
                </a:cubicBezTo>
                <a:lnTo>
                  <a:pt x="913450" y="810425"/>
                </a:lnTo>
                <a:lnTo>
                  <a:pt x="913450" y="882162"/>
                </a:lnTo>
                <a:lnTo>
                  <a:pt x="931367" y="882162"/>
                </a:lnTo>
                <a:lnTo>
                  <a:pt x="941628" y="874569"/>
                </a:lnTo>
                <a:cubicBezTo>
                  <a:pt x="935763" y="874053"/>
                  <a:pt x="931712" y="867872"/>
                  <a:pt x="929475" y="856027"/>
                </a:cubicBezTo>
                <a:cubicBezTo>
                  <a:pt x="927768" y="846620"/>
                  <a:pt x="923273" y="836030"/>
                  <a:pt x="915988" y="824256"/>
                </a:cubicBezTo>
                <a:lnTo>
                  <a:pt x="920978" y="817352"/>
                </a:lnTo>
                <a:cubicBezTo>
                  <a:pt x="955552" y="823145"/>
                  <a:pt x="972840" y="834416"/>
                  <a:pt x="972840" y="851166"/>
                </a:cubicBezTo>
                <a:cubicBezTo>
                  <a:pt x="972840" y="860860"/>
                  <a:pt x="969692" y="867019"/>
                  <a:pt x="963396" y="869643"/>
                </a:cubicBezTo>
                <a:lnTo>
                  <a:pt x="986155" y="884206"/>
                </a:lnTo>
                <a:lnTo>
                  <a:pt x="987230" y="885225"/>
                </a:lnTo>
                <a:lnTo>
                  <a:pt x="987230" y="698894"/>
                </a:lnTo>
                <a:close/>
                <a:moveTo>
                  <a:pt x="3718747" y="697870"/>
                </a:moveTo>
                <a:lnTo>
                  <a:pt x="3713638" y="698894"/>
                </a:lnTo>
                <a:lnTo>
                  <a:pt x="3685373" y="698894"/>
                </a:lnTo>
                <a:lnTo>
                  <a:pt x="3685373" y="770760"/>
                </a:lnTo>
                <a:lnTo>
                  <a:pt x="3693784" y="752068"/>
                </a:lnTo>
                <a:lnTo>
                  <a:pt x="3719173" y="771259"/>
                </a:lnTo>
                <a:lnTo>
                  <a:pt x="3719209" y="770201"/>
                </a:lnTo>
                <a:lnTo>
                  <a:pt x="3719209" y="709477"/>
                </a:lnTo>
                <a:cubicBezTo>
                  <a:pt x="3719209" y="707764"/>
                  <a:pt x="3719098" y="704686"/>
                  <a:pt x="3718876" y="700244"/>
                </a:cubicBezTo>
                <a:close/>
                <a:moveTo>
                  <a:pt x="1928047" y="697870"/>
                </a:moveTo>
                <a:lnTo>
                  <a:pt x="1922938" y="698894"/>
                </a:lnTo>
                <a:lnTo>
                  <a:pt x="1894673" y="698894"/>
                </a:lnTo>
                <a:lnTo>
                  <a:pt x="1894673" y="770760"/>
                </a:lnTo>
                <a:lnTo>
                  <a:pt x="1903084" y="752068"/>
                </a:lnTo>
                <a:lnTo>
                  <a:pt x="1928473" y="771259"/>
                </a:lnTo>
                <a:lnTo>
                  <a:pt x="1928509" y="770201"/>
                </a:lnTo>
                <a:lnTo>
                  <a:pt x="1928509" y="709477"/>
                </a:lnTo>
                <a:cubicBezTo>
                  <a:pt x="1928509" y="707764"/>
                  <a:pt x="1928398" y="704686"/>
                  <a:pt x="1928176" y="700244"/>
                </a:cubicBezTo>
                <a:close/>
                <a:moveTo>
                  <a:pt x="4804764" y="697291"/>
                </a:moveTo>
                <a:lnTo>
                  <a:pt x="4796011" y="700271"/>
                </a:lnTo>
                <a:lnTo>
                  <a:pt x="4757701" y="700271"/>
                </a:lnTo>
                <a:lnTo>
                  <a:pt x="4757701" y="766798"/>
                </a:lnTo>
                <a:lnTo>
                  <a:pt x="4771661" y="749078"/>
                </a:lnTo>
                <a:lnTo>
                  <a:pt x="4802593" y="773406"/>
                </a:lnTo>
                <a:lnTo>
                  <a:pt x="4805282" y="774724"/>
                </a:lnTo>
                <a:lnTo>
                  <a:pt x="4805282" y="729719"/>
                </a:lnTo>
                <a:cubicBezTo>
                  <a:pt x="4805282" y="727912"/>
                  <a:pt x="4805282" y="721674"/>
                  <a:pt x="4805282" y="711005"/>
                </a:cubicBezTo>
                <a:close/>
                <a:moveTo>
                  <a:pt x="3051742" y="694113"/>
                </a:moveTo>
                <a:lnTo>
                  <a:pt x="3050818" y="696448"/>
                </a:lnTo>
                <a:cubicBezTo>
                  <a:pt x="3048778" y="698165"/>
                  <a:pt x="3045718" y="699023"/>
                  <a:pt x="3041638" y="699023"/>
                </a:cubicBezTo>
                <a:cubicBezTo>
                  <a:pt x="3037264" y="699023"/>
                  <a:pt x="3033048" y="697675"/>
                  <a:pt x="3028990" y="694979"/>
                </a:cubicBezTo>
                <a:cubicBezTo>
                  <a:pt x="3018206" y="698550"/>
                  <a:pt x="3008053" y="701067"/>
                  <a:pt x="2998531" y="702530"/>
                </a:cubicBezTo>
                <a:lnTo>
                  <a:pt x="2998531" y="759639"/>
                </a:lnTo>
                <a:lnTo>
                  <a:pt x="3001199" y="759639"/>
                </a:lnTo>
                <a:lnTo>
                  <a:pt x="3018816" y="733956"/>
                </a:lnTo>
                <a:lnTo>
                  <a:pt x="3053039" y="758488"/>
                </a:lnTo>
                <a:lnTo>
                  <a:pt x="3053039" y="756246"/>
                </a:lnTo>
                <a:cubicBezTo>
                  <a:pt x="3053039" y="750205"/>
                  <a:pt x="3053039" y="742496"/>
                  <a:pt x="3053039" y="733117"/>
                </a:cubicBezTo>
                <a:cubicBezTo>
                  <a:pt x="3052361" y="718178"/>
                  <a:pt x="3051938" y="706042"/>
                  <a:pt x="3051768" y="696710"/>
                </a:cubicBezTo>
                <a:close/>
                <a:moveTo>
                  <a:pt x="3840915" y="692011"/>
                </a:moveTo>
                <a:lnTo>
                  <a:pt x="3840915" y="744496"/>
                </a:lnTo>
                <a:lnTo>
                  <a:pt x="3863780" y="744496"/>
                </a:lnTo>
                <a:lnTo>
                  <a:pt x="3863780" y="692011"/>
                </a:lnTo>
                <a:close/>
                <a:moveTo>
                  <a:pt x="3766618" y="692011"/>
                </a:moveTo>
                <a:lnTo>
                  <a:pt x="3766618" y="744496"/>
                </a:lnTo>
                <a:lnTo>
                  <a:pt x="3789462" y="744496"/>
                </a:lnTo>
                <a:lnTo>
                  <a:pt x="3789462" y="692011"/>
                </a:lnTo>
                <a:close/>
                <a:moveTo>
                  <a:pt x="2050214" y="692011"/>
                </a:moveTo>
                <a:lnTo>
                  <a:pt x="2050214" y="744496"/>
                </a:lnTo>
                <a:lnTo>
                  <a:pt x="2073080" y="744496"/>
                </a:lnTo>
                <a:lnTo>
                  <a:pt x="2073080" y="692011"/>
                </a:lnTo>
                <a:close/>
                <a:moveTo>
                  <a:pt x="1975918" y="692011"/>
                </a:moveTo>
                <a:lnTo>
                  <a:pt x="1975918" y="744496"/>
                </a:lnTo>
                <a:lnTo>
                  <a:pt x="1998762" y="744496"/>
                </a:lnTo>
                <a:lnTo>
                  <a:pt x="1998762" y="692011"/>
                </a:lnTo>
                <a:close/>
                <a:moveTo>
                  <a:pt x="4059218" y="681863"/>
                </a:moveTo>
                <a:lnTo>
                  <a:pt x="4050296" y="684439"/>
                </a:lnTo>
                <a:cubicBezTo>
                  <a:pt x="4036328" y="701906"/>
                  <a:pt x="4021286" y="716289"/>
                  <a:pt x="4005167" y="727589"/>
                </a:cubicBezTo>
                <a:lnTo>
                  <a:pt x="4075183" y="725223"/>
                </a:lnTo>
                <a:cubicBezTo>
                  <a:pt x="4070021" y="712804"/>
                  <a:pt x="4063274" y="700163"/>
                  <a:pt x="4054942" y="687300"/>
                </a:cubicBezTo>
                <a:close/>
                <a:moveTo>
                  <a:pt x="5258783" y="670394"/>
                </a:moveTo>
                <a:lnTo>
                  <a:pt x="5245809" y="684568"/>
                </a:lnTo>
                <a:cubicBezTo>
                  <a:pt x="5245809" y="712016"/>
                  <a:pt x="5246605" y="734974"/>
                  <a:pt x="5248197" y="753444"/>
                </a:cubicBezTo>
                <a:lnTo>
                  <a:pt x="5291562" y="752283"/>
                </a:lnTo>
                <a:lnTo>
                  <a:pt x="5307737" y="731999"/>
                </a:lnTo>
                <a:cubicBezTo>
                  <a:pt x="5308268" y="732902"/>
                  <a:pt x="5306497" y="733354"/>
                  <a:pt x="5302424" y="733354"/>
                </a:cubicBezTo>
                <a:cubicBezTo>
                  <a:pt x="5294466" y="733354"/>
                  <a:pt x="5287769" y="728442"/>
                  <a:pt x="5282334" y="718619"/>
                </a:cubicBezTo>
                <a:cubicBezTo>
                  <a:pt x="5275393" y="702988"/>
                  <a:pt x="5266760" y="689301"/>
                  <a:pt x="5256435" y="677556"/>
                </a:cubicBezTo>
                <a:close/>
                <a:moveTo>
                  <a:pt x="996071" y="658240"/>
                </a:moveTo>
                <a:lnTo>
                  <a:pt x="1043329" y="677578"/>
                </a:lnTo>
                <a:cubicBezTo>
                  <a:pt x="1048334" y="680087"/>
                  <a:pt x="1050836" y="683120"/>
                  <a:pt x="1050836" y="686676"/>
                </a:cubicBezTo>
                <a:cubicBezTo>
                  <a:pt x="1050836" y="693617"/>
                  <a:pt x="1046340" y="699776"/>
                  <a:pt x="1037349" y="705154"/>
                </a:cubicBezTo>
                <a:lnTo>
                  <a:pt x="1037349" y="780935"/>
                </a:lnTo>
                <a:cubicBezTo>
                  <a:pt x="1037349" y="848420"/>
                  <a:pt x="1038245" y="905537"/>
                  <a:pt x="1040038" y="952286"/>
                </a:cubicBezTo>
                <a:cubicBezTo>
                  <a:pt x="1040038" y="962037"/>
                  <a:pt x="1036116" y="966913"/>
                  <a:pt x="1028271" y="966913"/>
                </a:cubicBezTo>
                <a:cubicBezTo>
                  <a:pt x="1023883" y="967788"/>
                  <a:pt x="1015925" y="968669"/>
                  <a:pt x="1004395" y="969559"/>
                </a:cubicBezTo>
                <a:cubicBezTo>
                  <a:pt x="998831" y="970491"/>
                  <a:pt x="993109" y="970957"/>
                  <a:pt x="987230" y="970957"/>
                </a:cubicBezTo>
                <a:lnTo>
                  <a:pt x="987230" y="942606"/>
                </a:lnTo>
                <a:lnTo>
                  <a:pt x="796434" y="942606"/>
                </a:lnTo>
                <a:lnTo>
                  <a:pt x="796434" y="952307"/>
                </a:lnTo>
                <a:cubicBezTo>
                  <a:pt x="797322" y="962933"/>
                  <a:pt x="792927" y="968246"/>
                  <a:pt x="783248" y="968246"/>
                </a:cubicBezTo>
                <a:cubicBezTo>
                  <a:pt x="765738" y="970053"/>
                  <a:pt x="752531" y="970333"/>
                  <a:pt x="743625" y="969085"/>
                </a:cubicBezTo>
                <a:cubicBezTo>
                  <a:pt x="745418" y="925333"/>
                  <a:pt x="746314" y="881918"/>
                  <a:pt x="746314" y="838840"/>
                </a:cubicBezTo>
                <a:lnTo>
                  <a:pt x="746314" y="752649"/>
                </a:lnTo>
                <a:cubicBezTo>
                  <a:pt x="746314" y="716024"/>
                  <a:pt x="745870" y="687709"/>
                  <a:pt x="744981" y="667704"/>
                </a:cubicBezTo>
                <a:lnTo>
                  <a:pt x="802220" y="683923"/>
                </a:lnTo>
                <a:lnTo>
                  <a:pt x="981917" y="683923"/>
                </a:lnTo>
                <a:close/>
                <a:moveTo>
                  <a:pt x="5537661" y="657595"/>
                </a:moveTo>
                <a:lnTo>
                  <a:pt x="5598600" y="663058"/>
                </a:lnTo>
                <a:cubicBezTo>
                  <a:pt x="5603375" y="663044"/>
                  <a:pt x="5606480" y="665180"/>
                  <a:pt x="5607914" y="669468"/>
                </a:cubicBezTo>
                <a:cubicBezTo>
                  <a:pt x="5608874" y="675950"/>
                  <a:pt x="5603956" y="681500"/>
                  <a:pt x="5593158" y="686117"/>
                </a:cubicBezTo>
                <a:lnTo>
                  <a:pt x="5593158" y="784484"/>
                </a:lnTo>
                <a:cubicBezTo>
                  <a:pt x="5619472" y="757582"/>
                  <a:pt x="5640057" y="731038"/>
                  <a:pt x="5654914" y="704853"/>
                </a:cubicBezTo>
                <a:lnTo>
                  <a:pt x="5703441" y="737806"/>
                </a:lnTo>
                <a:cubicBezTo>
                  <a:pt x="5708202" y="741349"/>
                  <a:pt x="5710582" y="744783"/>
                  <a:pt x="5710582" y="748110"/>
                </a:cubicBezTo>
                <a:cubicBezTo>
                  <a:pt x="5709234" y="758062"/>
                  <a:pt x="5701448" y="761238"/>
                  <a:pt x="5687222" y="757639"/>
                </a:cubicBezTo>
                <a:cubicBezTo>
                  <a:pt x="5656706" y="785000"/>
                  <a:pt x="5625352" y="809120"/>
                  <a:pt x="5593158" y="830000"/>
                </a:cubicBezTo>
                <a:lnTo>
                  <a:pt x="5593158" y="901672"/>
                </a:lnTo>
                <a:cubicBezTo>
                  <a:pt x="5592254" y="909029"/>
                  <a:pt x="5595373" y="912714"/>
                  <a:pt x="5602514" y="912728"/>
                </a:cubicBezTo>
                <a:lnTo>
                  <a:pt x="5646869" y="912728"/>
                </a:lnTo>
                <a:cubicBezTo>
                  <a:pt x="5655402" y="912714"/>
                  <a:pt x="5660435" y="908878"/>
                  <a:pt x="5661969" y="901220"/>
                </a:cubicBezTo>
                <a:lnTo>
                  <a:pt x="5683006" y="830365"/>
                </a:lnTo>
                <a:lnTo>
                  <a:pt x="5696945" y="833829"/>
                </a:lnTo>
                <a:lnTo>
                  <a:pt x="5699784" y="892509"/>
                </a:lnTo>
                <a:cubicBezTo>
                  <a:pt x="5699784" y="900984"/>
                  <a:pt x="5701534" y="906619"/>
                  <a:pt x="5705032" y="909416"/>
                </a:cubicBezTo>
                <a:cubicBezTo>
                  <a:pt x="5714138" y="914564"/>
                  <a:pt x="5718197" y="920537"/>
                  <a:pt x="5717208" y="927334"/>
                </a:cubicBezTo>
                <a:cubicBezTo>
                  <a:pt x="5715214" y="948213"/>
                  <a:pt x="5695884" y="959140"/>
                  <a:pt x="5659216" y="960116"/>
                </a:cubicBezTo>
                <a:lnTo>
                  <a:pt x="5582274" y="960116"/>
                </a:lnTo>
                <a:cubicBezTo>
                  <a:pt x="5553421" y="960116"/>
                  <a:pt x="5538994" y="947037"/>
                  <a:pt x="5538994" y="920881"/>
                </a:cubicBezTo>
                <a:lnTo>
                  <a:pt x="5538994" y="857533"/>
                </a:lnTo>
                <a:cubicBezTo>
                  <a:pt x="5536528" y="860014"/>
                  <a:pt x="5528986" y="863972"/>
                  <a:pt x="5516366" y="869407"/>
                </a:cubicBezTo>
                <a:cubicBezTo>
                  <a:pt x="5505553" y="873909"/>
                  <a:pt x="5496196" y="877602"/>
                  <a:pt x="5488295" y="880484"/>
                </a:cubicBezTo>
                <a:lnTo>
                  <a:pt x="5483670" y="869041"/>
                </a:lnTo>
                <a:cubicBezTo>
                  <a:pt x="5493565" y="862559"/>
                  <a:pt x="5509612" y="850607"/>
                  <a:pt x="5531810" y="833183"/>
                </a:cubicBezTo>
                <a:cubicBezTo>
                  <a:pt x="5535151" y="830502"/>
                  <a:pt x="5537546" y="828437"/>
                  <a:pt x="5538994" y="826988"/>
                </a:cubicBezTo>
                <a:lnTo>
                  <a:pt x="5538994" y="737312"/>
                </a:lnTo>
                <a:cubicBezTo>
                  <a:pt x="5538994" y="718512"/>
                  <a:pt x="5538550" y="691939"/>
                  <a:pt x="5537661" y="657595"/>
                </a:cubicBezTo>
                <a:close/>
                <a:moveTo>
                  <a:pt x="5193001" y="657595"/>
                </a:moveTo>
                <a:lnTo>
                  <a:pt x="5249057" y="661746"/>
                </a:lnTo>
                <a:cubicBezTo>
                  <a:pt x="5252470" y="662427"/>
                  <a:pt x="5255030" y="663442"/>
                  <a:pt x="5256737" y="664790"/>
                </a:cubicBezTo>
                <a:lnTo>
                  <a:pt x="5259270" y="669783"/>
                </a:lnTo>
                <a:lnTo>
                  <a:pt x="5289854" y="673644"/>
                </a:lnTo>
                <a:cubicBezTo>
                  <a:pt x="5316414" y="679285"/>
                  <a:pt x="5330076" y="690161"/>
                  <a:pt x="5330840" y="706272"/>
                </a:cubicBezTo>
                <a:cubicBezTo>
                  <a:pt x="5330840" y="716812"/>
                  <a:pt x="5326344" y="724147"/>
                  <a:pt x="5317353" y="728277"/>
                </a:cubicBezTo>
                <a:lnTo>
                  <a:pt x="5355382" y="746303"/>
                </a:lnTo>
                <a:cubicBezTo>
                  <a:pt x="5358824" y="750548"/>
                  <a:pt x="5360094" y="753516"/>
                  <a:pt x="5359190" y="755208"/>
                </a:cubicBezTo>
                <a:cubicBezTo>
                  <a:pt x="5359190" y="759152"/>
                  <a:pt x="5355418" y="761747"/>
                  <a:pt x="5347876" y="762995"/>
                </a:cubicBezTo>
                <a:lnTo>
                  <a:pt x="5249853" y="769513"/>
                </a:lnTo>
                <a:cubicBezTo>
                  <a:pt x="5254270" y="824794"/>
                  <a:pt x="5275450" y="868317"/>
                  <a:pt x="5313395" y="900080"/>
                </a:cubicBezTo>
                <a:cubicBezTo>
                  <a:pt x="5313853" y="900396"/>
                  <a:pt x="5314700" y="899492"/>
                  <a:pt x="5315933" y="897370"/>
                </a:cubicBezTo>
                <a:lnTo>
                  <a:pt x="5344348" y="830365"/>
                </a:lnTo>
                <a:lnTo>
                  <a:pt x="5355146" y="834216"/>
                </a:lnTo>
                <a:lnTo>
                  <a:pt x="5352350" y="905458"/>
                </a:lnTo>
                <a:cubicBezTo>
                  <a:pt x="5351504" y="911897"/>
                  <a:pt x="5352708" y="917532"/>
                  <a:pt x="5355964" y="922365"/>
                </a:cubicBezTo>
                <a:cubicBezTo>
                  <a:pt x="5361714" y="928101"/>
                  <a:pt x="5364589" y="933407"/>
                  <a:pt x="5364589" y="938283"/>
                </a:cubicBezTo>
                <a:cubicBezTo>
                  <a:pt x="5362496" y="958101"/>
                  <a:pt x="5352249" y="968526"/>
                  <a:pt x="5333850" y="969559"/>
                </a:cubicBezTo>
                <a:cubicBezTo>
                  <a:pt x="5316270" y="969559"/>
                  <a:pt x="5298172" y="959664"/>
                  <a:pt x="5279559" y="939874"/>
                </a:cubicBezTo>
                <a:cubicBezTo>
                  <a:pt x="5233670" y="902489"/>
                  <a:pt x="5206761" y="847143"/>
                  <a:pt x="5198831" y="773836"/>
                </a:cubicBezTo>
                <a:lnTo>
                  <a:pt x="5132859" y="777902"/>
                </a:lnTo>
                <a:lnTo>
                  <a:pt x="5130923" y="763210"/>
                </a:lnTo>
                <a:lnTo>
                  <a:pt x="5197045" y="759166"/>
                </a:lnTo>
                <a:cubicBezTo>
                  <a:pt x="5196156" y="749286"/>
                  <a:pt x="5195712" y="737677"/>
                  <a:pt x="5195712" y="724341"/>
                </a:cubicBezTo>
                <a:cubicBezTo>
                  <a:pt x="5194808" y="717142"/>
                  <a:pt x="5194357" y="706731"/>
                  <a:pt x="5194357" y="693108"/>
                </a:cubicBezTo>
                <a:cubicBezTo>
                  <a:pt x="5193453" y="679600"/>
                  <a:pt x="5193001" y="667762"/>
                  <a:pt x="5193001" y="657595"/>
                </a:cubicBezTo>
                <a:close/>
                <a:moveTo>
                  <a:pt x="3264657" y="657595"/>
                </a:moveTo>
                <a:cubicBezTo>
                  <a:pt x="3312439" y="665195"/>
                  <a:pt x="3336329" y="678675"/>
                  <a:pt x="3336329" y="698034"/>
                </a:cubicBezTo>
                <a:cubicBezTo>
                  <a:pt x="3334264" y="717565"/>
                  <a:pt x="3324915" y="728887"/>
                  <a:pt x="3308280" y="731999"/>
                </a:cubicBezTo>
                <a:cubicBezTo>
                  <a:pt x="3296779" y="732902"/>
                  <a:pt x="3289939" y="727503"/>
                  <a:pt x="3287759" y="715801"/>
                </a:cubicBezTo>
                <a:cubicBezTo>
                  <a:pt x="3282439" y="698077"/>
                  <a:pt x="3273828" y="681184"/>
                  <a:pt x="3261925" y="665123"/>
                </a:cubicBezTo>
                <a:close/>
                <a:moveTo>
                  <a:pt x="1473957" y="657595"/>
                </a:moveTo>
                <a:cubicBezTo>
                  <a:pt x="1521739" y="665195"/>
                  <a:pt x="1545629" y="678675"/>
                  <a:pt x="1545629" y="698034"/>
                </a:cubicBezTo>
                <a:cubicBezTo>
                  <a:pt x="1543564" y="717565"/>
                  <a:pt x="1534215" y="728887"/>
                  <a:pt x="1517580" y="731999"/>
                </a:cubicBezTo>
                <a:cubicBezTo>
                  <a:pt x="1506079" y="732902"/>
                  <a:pt x="1499239" y="727503"/>
                  <a:pt x="1497059" y="715801"/>
                </a:cubicBezTo>
                <a:cubicBezTo>
                  <a:pt x="1491739" y="698077"/>
                  <a:pt x="1483128" y="681184"/>
                  <a:pt x="1471225" y="665123"/>
                </a:cubicBezTo>
                <a:close/>
                <a:moveTo>
                  <a:pt x="382686" y="657595"/>
                </a:moveTo>
                <a:cubicBezTo>
                  <a:pt x="434082" y="665180"/>
                  <a:pt x="459306" y="680589"/>
                  <a:pt x="458360" y="703820"/>
                </a:cubicBezTo>
                <a:cubicBezTo>
                  <a:pt x="457327" y="723280"/>
                  <a:pt x="446665" y="734021"/>
                  <a:pt x="426374" y="736043"/>
                </a:cubicBezTo>
                <a:cubicBezTo>
                  <a:pt x="414902" y="736043"/>
                  <a:pt x="407610" y="729790"/>
                  <a:pt x="404498" y="717286"/>
                </a:cubicBezTo>
                <a:cubicBezTo>
                  <a:pt x="400038" y="696822"/>
                  <a:pt x="391864" y="679492"/>
                  <a:pt x="379976" y="665295"/>
                </a:cubicBezTo>
                <a:close/>
                <a:moveTo>
                  <a:pt x="4939463" y="655422"/>
                </a:moveTo>
                <a:lnTo>
                  <a:pt x="4984678" y="673190"/>
                </a:lnTo>
                <a:cubicBezTo>
                  <a:pt x="4989210" y="674710"/>
                  <a:pt x="4991475" y="677406"/>
                  <a:pt x="4991475" y="681277"/>
                </a:cubicBezTo>
                <a:cubicBezTo>
                  <a:pt x="4992379" y="687071"/>
                  <a:pt x="4988328" y="692742"/>
                  <a:pt x="4979322" y="698292"/>
                </a:cubicBezTo>
                <a:lnTo>
                  <a:pt x="4979322" y="739162"/>
                </a:lnTo>
                <a:cubicBezTo>
                  <a:pt x="4979322" y="779042"/>
                  <a:pt x="4979760" y="811422"/>
                  <a:pt x="4980634" y="836302"/>
                </a:cubicBezTo>
                <a:cubicBezTo>
                  <a:pt x="4980663" y="841809"/>
                  <a:pt x="4977544" y="845817"/>
                  <a:pt x="4971277" y="848326"/>
                </a:cubicBezTo>
                <a:cubicBezTo>
                  <a:pt x="4966430" y="850262"/>
                  <a:pt x="4957224" y="851682"/>
                  <a:pt x="4943658" y="852586"/>
                </a:cubicBezTo>
                <a:cubicBezTo>
                  <a:pt x="4939944" y="853518"/>
                  <a:pt x="4935585" y="853984"/>
                  <a:pt x="4930580" y="853984"/>
                </a:cubicBezTo>
                <a:lnTo>
                  <a:pt x="4930580" y="841504"/>
                </a:lnTo>
                <a:lnTo>
                  <a:pt x="4928429" y="844971"/>
                </a:lnTo>
                <a:lnTo>
                  <a:pt x="4928429" y="912922"/>
                </a:lnTo>
                <a:cubicBezTo>
                  <a:pt x="4928429" y="919189"/>
                  <a:pt x="4930652" y="922322"/>
                  <a:pt x="4935097" y="922322"/>
                </a:cubicBezTo>
                <a:lnTo>
                  <a:pt x="4941894" y="922322"/>
                </a:lnTo>
                <a:cubicBezTo>
                  <a:pt x="4947773" y="922308"/>
                  <a:pt x="4952241" y="917661"/>
                  <a:pt x="4955295" y="908383"/>
                </a:cubicBezTo>
                <a:lnTo>
                  <a:pt x="4974095" y="856156"/>
                </a:lnTo>
                <a:lnTo>
                  <a:pt x="4985108" y="859985"/>
                </a:lnTo>
                <a:lnTo>
                  <a:pt x="4985108" y="891842"/>
                </a:lnTo>
                <a:cubicBezTo>
                  <a:pt x="4984205" y="906928"/>
                  <a:pt x="4986500" y="916034"/>
                  <a:pt x="4991992" y="919160"/>
                </a:cubicBezTo>
                <a:cubicBezTo>
                  <a:pt x="4998201" y="923319"/>
                  <a:pt x="5001306" y="928201"/>
                  <a:pt x="5001306" y="933808"/>
                </a:cubicBezTo>
                <a:cubicBezTo>
                  <a:pt x="5000202" y="951346"/>
                  <a:pt x="4985331" y="960610"/>
                  <a:pt x="4956693" y="961600"/>
                </a:cubicBezTo>
                <a:lnTo>
                  <a:pt x="4921717" y="961600"/>
                </a:lnTo>
                <a:cubicBezTo>
                  <a:pt x="4894571" y="962489"/>
                  <a:pt x="4881450" y="950766"/>
                  <a:pt x="4882354" y="926430"/>
                </a:cubicBezTo>
                <a:lnTo>
                  <a:pt x="4882354" y="883302"/>
                </a:lnTo>
                <a:cubicBezTo>
                  <a:pt x="4866149" y="920572"/>
                  <a:pt x="4826248" y="950716"/>
                  <a:pt x="4762649" y="973732"/>
                </a:cubicBezTo>
                <a:lnTo>
                  <a:pt x="4757916" y="963729"/>
                </a:lnTo>
                <a:cubicBezTo>
                  <a:pt x="4795732" y="936554"/>
                  <a:pt x="4823749" y="907157"/>
                  <a:pt x="4841968" y="875537"/>
                </a:cubicBezTo>
                <a:lnTo>
                  <a:pt x="4848626" y="848778"/>
                </a:lnTo>
                <a:lnTo>
                  <a:pt x="4852691" y="844455"/>
                </a:lnTo>
                <a:lnTo>
                  <a:pt x="4852691" y="832445"/>
                </a:lnTo>
                <a:lnTo>
                  <a:pt x="4867232" y="774008"/>
                </a:lnTo>
                <a:lnTo>
                  <a:pt x="4867232" y="768502"/>
                </a:lnTo>
                <a:cubicBezTo>
                  <a:pt x="4867232" y="742704"/>
                  <a:pt x="4866788" y="723775"/>
                  <a:pt x="4865898" y="711714"/>
                </a:cubicBezTo>
                <a:lnTo>
                  <a:pt x="4917265" y="718490"/>
                </a:lnTo>
                <a:cubicBezTo>
                  <a:pt x="4925410" y="718490"/>
                  <a:pt x="4929024" y="720978"/>
                  <a:pt x="4928106" y="725954"/>
                </a:cubicBezTo>
                <a:cubicBezTo>
                  <a:pt x="4925754" y="734143"/>
                  <a:pt x="4921266" y="739061"/>
                  <a:pt x="4914641" y="740710"/>
                </a:cubicBezTo>
                <a:lnTo>
                  <a:pt x="4914641" y="759381"/>
                </a:lnTo>
                <a:cubicBezTo>
                  <a:pt x="4915529" y="783817"/>
                  <a:pt x="4913278" y="805019"/>
                  <a:pt x="4907886" y="822987"/>
                </a:cubicBezTo>
                <a:lnTo>
                  <a:pt x="4926987" y="825138"/>
                </a:lnTo>
                <a:lnTo>
                  <a:pt x="4930580" y="825992"/>
                </a:lnTo>
                <a:lnTo>
                  <a:pt x="4930580" y="692011"/>
                </a:lnTo>
                <a:lnTo>
                  <a:pt x="4852691" y="692011"/>
                </a:lnTo>
                <a:lnTo>
                  <a:pt x="4852691" y="832445"/>
                </a:lnTo>
                <a:lnTo>
                  <a:pt x="4848626" y="848778"/>
                </a:lnTo>
                <a:lnTo>
                  <a:pt x="4841226" y="856651"/>
                </a:lnTo>
                <a:cubicBezTo>
                  <a:pt x="4824949" y="859361"/>
                  <a:pt x="4812969" y="860716"/>
                  <a:pt x="4805282" y="860716"/>
                </a:cubicBezTo>
                <a:lnTo>
                  <a:pt x="4805282" y="856536"/>
                </a:lnTo>
                <a:lnTo>
                  <a:pt x="4781067" y="875427"/>
                </a:lnTo>
                <a:cubicBezTo>
                  <a:pt x="4755814" y="894157"/>
                  <a:pt x="4730480" y="910040"/>
                  <a:pt x="4705066" y="923075"/>
                </a:cubicBezTo>
                <a:cubicBezTo>
                  <a:pt x="4705066" y="933156"/>
                  <a:pt x="4701438" y="938197"/>
                  <a:pt x="4694181" y="938197"/>
                </a:cubicBezTo>
                <a:cubicBezTo>
                  <a:pt x="4689478" y="938197"/>
                  <a:pt x="4686302" y="935156"/>
                  <a:pt x="4684652" y="929076"/>
                </a:cubicBezTo>
                <a:lnTo>
                  <a:pt x="4668455" y="875967"/>
                </a:lnTo>
                <a:cubicBezTo>
                  <a:pt x="4678049" y="875967"/>
                  <a:pt x="4690546" y="874626"/>
                  <a:pt x="4705947" y="871945"/>
                </a:cubicBezTo>
                <a:cubicBezTo>
                  <a:pt x="4706263" y="871930"/>
                  <a:pt x="4707317" y="871472"/>
                  <a:pt x="4709109" y="870568"/>
                </a:cubicBezTo>
                <a:cubicBezTo>
                  <a:pt x="4711762" y="870568"/>
                  <a:pt x="4712157" y="870568"/>
                  <a:pt x="4710293" y="870568"/>
                </a:cubicBezTo>
                <a:lnTo>
                  <a:pt x="4710293" y="788377"/>
                </a:lnTo>
                <a:lnTo>
                  <a:pt x="4669810" y="788377"/>
                </a:lnTo>
                <a:lnTo>
                  <a:pt x="4669810" y="773406"/>
                </a:lnTo>
                <a:lnTo>
                  <a:pt x="4710293" y="773406"/>
                </a:lnTo>
                <a:lnTo>
                  <a:pt x="4710293" y="700271"/>
                </a:lnTo>
                <a:lnTo>
                  <a:pt x="4671165" y="700271"/>
                </a:lnTo>
                <a:lnTo>
                  <a:pt x="4671165" y="685300"/>
                </a:lnTo>
                <a:lnTo>
                  <a:pt x="4748366" y="685300"/>
                </a:lnTo>
                <a:lnTo>
                  <a:pt x="4768693" y="658261"/>
                </a:lnTo>
                <a:lnTo>
                  <a:pt x="4804305" y="683382"/>
                </a:lnTo>
                <a:lnTo>
                  <a:pt x="4804266" y="682181"/>
                </a:lnTo>
                <a:cubicBezTo>
                  <a:pt x="4804040" y="674265"/>
                  <a:pt x="4803927" y="668041"/>
                  <a:pt x="4803927" y="663510"/>
                </a:cubicBezTo>
                <a:lnTo>
                  <a:pt x="4854455" y="677040"/>
                </a:lnTo>
                <a:lnTo>
                  <a:pt x="4926643" y="677040"/>
                </a:lnTo>
                <a:close/>
                <a:moveTo>
                  <a:pt x="4426873" y="653895"/>
                </a:moveTo>
                <a:lnTo>
                  <a:pt x="4492823" y="660671"/>
                </a:lnTo>
                <a:cubicBezTo>
                  <a:pt x="4500251" y="660671"/>
                  <a:pt x="4503966" y="663388"/>
                  <a:pt x="4503966" y="668823"/>
                </a:cubicBezTo>
                <a:cubicBezTo>
                  <a:pt x="4503966" y="675190"/>
                  <a:pt x="4498567" y="680625"/>
                  <a:pt x="4487768" y="685128"/>
                </a:cubicBezTo>
                <a:lnTo>
                  <a:pt x="4487768" y="706617"/>
                </a:lnTo>
                <a:cubicBezTo>
                  <a:pt x="4487768" y="711119"/>
                  <a:pt x="4487317" y="716970"/>
                  <a:pt x="4486413" y="724169"/>
                </a:cubicBezTo>
                <a:cubicBezTo>
                  <a:pt x="4486413" y="731368"/>
                  <a:pt x="4486413" y="735849"/>
                  <a:pt x="4486413" y="737613"/>
                </a:cubicBezTo>
                <a:lnTo>
                  <a:pt x="4554988" y="737613"/>
                </a:lnTo>
                <a:lnTo>
                  <a:pt x="4570497" y="707886"/>
                </a:lnTo>
                <a:lnTo>
                  <a:pt x="4624681" y="729912"/>
                </a:lnTo>
                <a:cubicBezTo>
                  <a:pt x="4629686" y="732422"/>
                  <a:pt x="4632189" y="735476"/>
                  <a:pt x="4632189" y="739076"/>
                </a:cubicBezTo>
                <a:cubicBezTo>
                  <a:pt x="4633092" y="746805"/>
                  <a:pt x="4628145" y="753889"/>
                  <a:pt x="4617346" y="760328"/>
                </a:cubicBezTo>
                <a:cubicBezTo>
                  <a:pt x="4617346" y="762952"/>
                  <a:pt x="4616873" y="769950"/>
                  <a:pt x="4615927" y="781322"/>
                </a:cubicBezTo>
                <a:cubicBezTo>
                  <a:pt x="4615023" y="828014"/>
                  <a:pt x="4613697" y="863212"/>
                  <a:pt x="4611947" y="886916"/>
                </a:cubicBezTo>
                <a:cubicBezTo>
                  <a:pt x="4611947" y="934784"/>
                  <a:pt x="4579496" y="961994"/>
                  <a:pt x="4514592" y="968548"/>
                </a:cubicBezTo>
                <a:cubicBezTo>
                  <a:pt x="4517302" y="944815"/>
                  <a:pt x="4497957" y="930209"/>
                  <a:pt x="4456557" y="924731"/>
                </a:cubicBezTo>
                <a:lnTo>
                  <a:pt x="4460149" y="909007"/>
                </a:lnTo>
                <a:lnTo>
                  <a:pt x="4520894" y="913137"/>
                </a:lnTo>
                <a:cubicBezTo>
                  <a:pt x="4543767" y="916679"/>
                  <a:pt x="4555619" y="904024"/>
                  <a:pt x="4556451" y="875171"/>
                </a:cubicBezTo>
                <a:cubicBezTo>
                  <a:pt x="4560050" y="828307"/>
                  <a:pt x="4561850" y="787445"/>
                  <a:pt x="4561850" y="752584"/>
                </a:cubicBezTo>
                <a:lnTo>
                  <a:pt x="4486413" y="752584"/>
                </a:lnTo>
                <a:cubicBezTo>
                  <a:pt x="4488206" y="862502"/>
                  <a:pt x="4433620" y="936741"/>
                  <a:pt x="4322655" y="975302"/>
                </a:cubicBezTo>
                <a:lnTo>
                  <a:pt x="4317536" y="966913"/>
                </a:lnTo>
                <a:cubicBezTo>
                  <a:pt x="4394026" y="909724"/>
                  <a:pt x="4431397" y="838281"/>
                  <a:pt x="4429647" y="752584"/>
                </a:cubicBezTo>
                <a:lnTo>
                  <a:pt x="4329689" y="752584"/>
                </a:lnTo>
                <a:lnTo>
                  <a:pt x="4329689" y="737613"/>
                </a:lnTo>
                <a:lnTo>
                  <a:pt x="4429561" y="737613"/>
                </a:lnTo>
                <a:lnTo>
                  <a:pt x="4429561" y="729568"/>
                </a:lnTo>
                <a:lnTo>
                  <a:pt x="4429561" y="718770"/>
                </a:lnTo>
                <a:cubicBezTo>
                  <a:pt x="4429561" y="701031"/>
                  <a:pt x="4428666" y="679406"/>
                  <a:pt x="4426873" y="653895"/>
                </a:cubicBezTo>
                <a:close/>
                <a:moveTo>
                  <a:pt x="48592" y="653701"/>
                </a:moveTo>
                <a:lnTo>
                  <a:pt x="102368" y="659122"/>
                </a:lnTo>
                <a:cubicBezTo>
                  <a:pt x="108907" y="659122"/>
                  <a:pt x="112177" y="661459"/>
                  <a:pt x="112177" y="666134"/>
                </a:cubicBezTo>
                <a:cubicBezTo>
                  <a:pt x="110986" y="674394"/>
                  <a:pt x="106491" y="679822"/>
                  <a:pt x="98690" y="682417"/>
                </a:cubicBezTo>
                <a:lnTo>
                  <a:pt x="98690" y="723679"/>
                </a:lnTo>
                <a:lnTo>
                  <a:pt x="110843" y="705003"/>
                </a:lnTo>
                <a:lnTo>
                  <a:pt x="139651" y="726740"/>
                </a:lnTo>
                <a:lnTo>
                  <a:pt x="141447" y="721351"/>
                </a:lnTo>
                <a:cubicBezTo>
                  <a:pt x="146828" y="700422"/>
                  <a:pt x="150709" y="679205"/>
                  <a:pt x="153089" y="657702"/>
                </a:cubicBezTo>
                <a:lnTo>
                  <a:pt x="211942" y="671318"/>
                </a:lnTo>
                <a:lnTo>
                  <a:pt x="219439" y="678441"/>
                </a:lnTo>
                <a:lnTo>
                  <a:pt x="219980" y="680037"/>
                </a:lnTo>
                <a:lnTo>
                  <a:pt x="203230" y="694958"/>
                </a:lnTo>
                <a:cubicBezTo>
                  <a:pt x="198182" y="707520"/>
                  <a:pt x="192676" y="717608"/>
                  <a:pt x="186710" y="725223"/>
                </a:cubicBezTo>
                <a:lnTo>
                  <a:pt x="247803" y="725223"/>
                </a:lnTo>
                <a:lnTo>
                  <a:pt x="239480" y="724006"/>
                </a:lnTo>
                <a:cubicBezTo>
                  <a:pt x="232220" y="721530"/>
                  <a:pt x="228591" y="715339"/>
                  <a:pt x="228591" y="705433"/>
                </a:cubicBezTo>
                <a:lnTo>
                  <a:pt x="219980" y="680037"/>
                </a:lnTo>
                <a:lnTo>
                  <a:pt x="220567" y="679514"/>
                </a:lnTo>
                <a:lnTo>
                  <a:pt x="219439" y="678441"/>
                </a:lnTo>
                <a:lnTo>
                  <a:pt x="213749" y="661660"/>
                </a:lnTo>
                <a:lnTo>
                  <a:pt x="218975" y="654906"/>
                </a:lnTo>
                <a:cubicBezTo>
                  <a:pt x="258784" y="665403"/>
                  <a:pt x="278688" y="678911"/>
                  <a:pt x="278688" y="695431"/>
                </a:cubicBezTo>
                <a:cubicBezTo>
                  <a:pt x="277118" y="708811"/>
                  <a:pt x="270962" y="717745"/>
                  <a:pt x="260220" y="722236"/>
                </a:cubicBezTo>
                <a:lnTo>
                  <a:pt x="248038" y="725223"/>
                </a:lnTo>
                <a:lnTo>
                  <a:pt x="270772" y="725223"/>
                </a:lnTo>
                <a:lnTo>
                  <a:pt x="290992" y="698206"/>
                </a:lnTo>
                <a:lnTo>
                  <a:pt x="332163" y="725223"/>
                </a:lnTo>
                <a:cubicBezTo>
                  <a:pt x="333439" y="727761"/>
                  <a:pt x="334077" y="729575"/>
                  <a:pt x="334077" y="730665"/>
                </a:cubicBezTo>
                <a:cubicBezTo>
                  <a:pt x="334077" y="735770"/>
                  <a:pt x="329754" y="738947"/>
                  <a:pt x="321107" y="740194"/>
                </a:cubicBezTo>
                <a:lnTo>
                  <a:pt x="263889" y="740194"/>
                </a:lnTo>
                <a:lnTo>
                  <a:pt x="263889" y="796809"/>
                </a:lnTo>
                <a:lnTo>
                  <a:pt x="269310" y="796809"/>
                </a:lnTo>
                <a:lnTo>
                  <a:pt x="288217" y="769792"/>
                </a:lnTo>
                <a:lnTo>
                  <a:pt x="327151" y="796142"/>
                </a:lnTo>
                <a:cubicBezTo>
                  <a:pt x="329976" y="797562"/>
                  <a:pt x="331388" y="799598"/>
                  <a:pt x="331388" y="802251"/>
                </a:cubicBezTo>
                <a:cubicBezTo>
                  <a:pt x="331388" y="807399"/>
                  <a:pt x="326585" y="810576"/>
                  <a:pt x="316977" y="811780"/>
                </a:cubicBezTo>
                <a:lnTo>
                  <a:pt x="263889" y="811780"/>
                </a:lnTo>
                <a:lnTo>
                  <a:pt x="263889" y="868396"/>
                </a:lnTo>
                <a:lnTo>
                  <a:pt x="269417" y="868396"/>
                </a:lnTo>
                <a:lnTo>
                  <a:pt x="289723" y="841357"/>
                </a:lnTo>
                <a:lnTo>
                  <a:pt x="326914" y="867578"/>
                </a:lnTo>
                <a:cubicBezTo>
                  <a:pt x="330786" y="869113"/>
                  <a:pt x="332277" y="871515"/>
                  <a:pt x="331388" y="874784"/>
                </a:cubicBezTo>
                <a:cubicBezTo>
                  <a:pt x="331388" y="879301"/>
                  <a:pt x="326585" y="882162"/>
                  <a:pt x="316977" y="883367"/>
                </a:cubicBezTo>
                <a:lnTo>
                  <a:pt x="263889" y="883367"/>
                </a:lnTo>
                <a:lnTo>
                  <a:pt x="263889" y="935852"/>
                </a:lnTo>
                <a:lnTo>
                  <a:pt x="274924" y="935852"/>
                </a:lnTo>
                <a:lnTo>
                  <a:pt x="295100" y="911524"/>
                </a:lnTo>
                <a:lnTo>
                  <a:pt x="334422" y="935529"/>
                </a:lnTo>
                <a:cubicBezTo>
                  <a:pt x="336888" y="938024"/>
                  <a:pt x="338121" y="940018"/>
                  <a:pt x="338121" y="941509"/>
                </a:cubicBezTo>
                <a:cubicBezTo>
                  <a:pt x="336716" y="948636"/>
                  <a:pt x="331740" y="952200"/>
                  <a:pt x="323193" y="952200"/>
                </a:cubicBezTo>
                <a:lnTo>
                  <a:pt x="184043" y="952200"/>
                </a:lnTo>
                <a:lnTo>
                  <a:pt x="184043" y="950780"/>
                </a:lnTo>
                <a:cubicBezTo>
                  <a:pt x="184043" y="961248"/>
                  <a:pt x="180271" y="967099"/>
                  <a:pt x="172728" y="968333"/>
                </a:cubicBezTo>
                <a:cubicBezTo>
                  <a:pt x="156782" y="970182"/>
                  <a:pt x="143396" y="970512"/>
                  <a:pt x="132569" y="969322"/>
                </a:cubicBezTo>
                <a:cubicBezTo>
                  <a:pt x="133472" y="933557"/>
                  <a:pt x="133924" y="896775"/>
                  <a:pt x="133924" y="858974"/>
                </a:cubicBezTo>
                <a:lnTo>
                  <a:pt x="133924" y="801004"/>
                </a:lnTo>
                <a:cubicBezTo>
                  <a:pt x="129650" y="810942"/>
                  <a:pt x="120566" y="821740"/>
                  <a:pt x="106670" y="833398"/>
                </a:cubicBezTo>
                <a:lnTo>
                  <a:pt x="98690" y="826394"/>
                </a:lnTo>
                <a:lnTo>
                  <a:pt x="98690" y="927829"/>
                </a:lnTo>
                <a:cubicBezTo>
                  <a:pt x="98690" y="953784"/>
                  <a:pt x="78391" y="968211"/>
                  <a:pt x="37794" y="971107"/>
                </a:cubicBezTo>
                <a:cubicBezTo>
                  <a:pt x="39601" y="950888"/>
                  <a:pt x="27003" y="938491"/>
                  <a:pt x="0" y="933916"/>
                </a:cubicBezTo>
                <a:lnTo>
                  <a:pt x="1979" y="920988"/>
                </a:lnTo>
                <a:lnTo>
                  <a:pt x="42655" y="923806"/>
                </a:lnTo>
                <a:cubicBezTo>
                  <a:pt x="47517" y="923734"/>
                  <a:pt x="49947" y="920121"/>
                  <a:pt x="49947" y="912965"/>
                </a:cubicBezTo>
                <a:lnTo>
                  <a:pt x="49947" y="843802"/>
                </a:lnTo>
                <a:lnTo>
                  <a:pt x="46441" y="846520"/>
                </a:lnTo>
                <a:cubicBezTo>
                  <a:pt x="42971" y="848255"/>
                  <a:pt x="40476" y="849631"/>
                  <a:pt x="38956" y="850650"/>
                </a:cubicBezTo>
                <a:cubicBezTo>
                  <a:pt x="36876" y="862552"/>
                  <a:pt x="32288" y="868051"/>
                  <a:pt x="25189" y="867148"/>
                </a:cubicBezTo>
                <a:cubicBezTo>
                  <a:pt x="20959" y="867148"/>
                  <a:pt x="17646" y="864144"/>
                  <a:pt x="15251" y="858135"/>
                </a:cubicBezTo>
                <a:lnTo>
                  <a:pt x="1356" y="811996"/>
                </a:lnTo>
                <a:cubicBezTo>
                  <a:pt x="18607" y="810949"/>
                  <a:pt x="34804" y="808030"/>
                  <a:pt x="49947" y="803241"/>
                </a:cubicBezTo>
                <a:lnTo>
                  <a:pt x="49947" y="742947"/>
                </a:lnTo>
                <a:lnTo>
                  <a:pt x="5400" y="742947"/>
                </a:lnTo>
                <a:lnTo>
                  <a:pt x="5400" y="727976"/>
                </a:lnTo>
                <a:lnTo>
                  <a:pt x="49947" y="727976"/>
                </a:lnTo>
                <a:cubicBezTo>
                  <a:pt x="49947" y="702035"/>
                  <a:pt x="49496" y="677276"/>
                  <a:pt x="48592" y="653701"/>
                </a:cubicBezTo>
                <a:close/>
                <a:moveTo>
                  <a:pt x="5097001" y="653551"/>
                </a:moveTo>
                <a:lnTo>
                  <a:pt x="5157595" y="667317"/>
                </a:lnTo>
                <a:cubicBezTo>
                  <a:pt x="5164751" y="669698"/>
                  <a:pt x="5168329" y="672982"/>
                  <a:pt x="5168329" y="677169"/>
                </a:cubicBezTo>
                <a:cubicBezTo>
                  <a:pt x="5165834" y="684655"/>
                  <a:pt x="5159144" y="689308"/>
                  <a:pt x="5148260" y="691129"/>
                </a:cubicBezTo>
                <a:cubicBezTo>
                  <a:pt x="5140746" y="709470"/>
                  <a:pt x="5131690" y="726198"/>
                  <a:pt x="5121092" y="741313"/>
                </a:cubicBezTo>
                <a:lnTo>
                  <a:pt x="5128384" y="741313"/>
                </a:lnTo>
                <a:cubicBezTo>
                  <a:pt x="5134321" y="742804"/>
                  <a:pt x="5137290" y="745478"/>
                  <a:pt x="5137290" y="749336"/>
                </a:cubicBezTo>
                <a:cubicBezTo>
                  <a:pt x="5138193" y="754542"/>
                  <a:pt x="5134142" y="759496"/>
                  <a:pt x="5125136" y="764200"/>
                </a:cubicBezTo>
                <a:lnTo>
                  <a:pt x="5125136" y="950974"/>
                </a:lnTo>
                <a:cubicBezTo>
                  <a:pt x="5126040" y="962460"/>
                  <a:pt x="5121731" y="968203"/>
                  <a:pt x="5112209" y="968203"/>
                </a:cubicBezTo>
                <a:cubicBezTo>
                  <a:pt x="5101396" y="970010"/>
                  <a:pt x="5088547" y="970914"/>
                  <a:pt x="5073662" y="970914"/>
                </a:cubicBezTo>
                <a:cubicBezTo>
                  <a:pt x="5073662" y="946535"/>
                  <a:pt x="5074114" y="915460"/>
                  <a:pt x="5075017" y="877688"/>
                </a:cubicBezTo>
                <a:cubicBezTo>
                  <a:pt x="5075017" y="857899"/>
                  <a:pt x="5075017" y="845301"/>
                  <a:pt x="5075017" y="839894"/>
                </a:cubicBezTo>
                <a:lnTo>
                  <a:pt x="5075017" y="804091"/>
                </a:lnTo>
                <a:lnTo>
                  <a:pt x="5071253" y="809135"/>
                </a:lnTo>
                <a:cubicBezTo>
                  <a:pt x="5057114" y="823274"/>
                  <a:pt x="5044609" y="834459"/>
                  <a:pt x="5033739" y="842691"/>
                </a:cubicBezTo>
                <a:lnTo>
                  <a:pt x="5027781" y="835012"/>
                </a:lnTo>
                <a:cubicBezTo>
                  <a:pt x="5055730" y="785696"/>
                  <a:pt x="5075541" y="740854"/>
                  <a:pt x="5087214" y="700486"/>
                </a:cubicBezTo>
                <a:cubicBezTo>
                  <a:pt x="5091688" y="687049"/>
                  <a:pt x="5094950" y="671404"/>
                  <a:pt x="5097001" y="653551"/>
                </a:cubicBezTo>
                <a:close/>
                <a:moveTo>
                  <a:pt x="3872449" y="652712"/>
                </a:moveTo>
                <a:lnTo>
                  <a:pt x="3918115" y="671899"/>
                </a:lnTo>
                <a:cubicBezTo>
                  <a:pt x="3923392" y="673218"/>
                  <a:pt x="3926031" y="675893"/>
                  <a:pt x="3926031" y="679922"/>
                </a:cubicBezTo>
                <a:cubicBezTo>
                  <a:pt x="3926920" y="685687"/>
                  <a:pt x="3922417" y="691796"/>
                  <a:pt x="3912522" y="698249"/>
                </a:cubicBezTo>
                <a:lnTo>
                  <a:pt x="3912522" y="759403"/>
                </a:lnTo>
                <a:cubicBezTo>
                  <a:pt x="3912522" y="761195"/>
                  <a:pt x="3912522" y="768946"/>
                  <a:pt x="3912522" y="782656"/>
                </a:cubicBezTo>
                <a:cubicBezTo>
                  <a:pt x="3913426" y="806991"/>
                  <a:pt x="3913877" y="822629"/>
                  <a:pt x="3913877" y="829569"/>
                </a:cubicBezTo>
                <a:cubicBezTo>
                  <a:pt x="3913877" y="836252"/>
                  <a:pt x="3910938" y="840332"/>
                  <a:pt x="3905058" y="841809"/>
                </a:cubicBezTo>
                <a:cubicBezTo>
                  <a:pt x="3896053" y="844505"/>
                  <a:pt x="3882293" y="845853"/>
                  <a:pt x="3863780" y="845853"/>
                </a:cubicBezTo>
                <a:lnTo>
                  <a:pt x="3863780" y="828300"/>
                </a:lnTo>
                <a:lnTo>
                  <a:pt x="3840915" y="828300"/>
                </a:lnTo>
                <a:lnTo>
                  <a:pt x="3840915" y="876656"/>
                </a:lnTo>
                <a:lnTo>
                  <a:pt x="3861199" y="876656"/>
                </a:lnTo>
                <a:lnTo>
                  <a:pt x="3881483" y="848283"/>
                </a:lnTo>
                <a:lnTo>
                  <a:pt x="3920718" y="875300"/>
                </a:lnTo>
                <a:cubicBezTo>
                  <a:pt x="3925106" y="875300"/>
                  <a:pt x="3926769" y="877624"/>
                  <a:pt x="3925708" y="882270"/>
                </a:cubicBezTo>
                <a:cubicBezTo>
                  <a:pt x="3924446" y="888508"/>
                  <a:pt x="3919556" y="891627"/>
                  <a:pt x="3911038" y="891627"/>
                </a:cubicBezTo>
                <a:lnTo>
                  <a:pt x="3840915" y="891627"/>
                </a:lnTo>
                <a:lnTo>
                  <a:pt x="3840915" y="942735"/>
                </a:lnTo>
                <a:lnTo>
                  <a:pt x="3866920" y="942735"/>
                </a:lnTo>
                <a:lnTo>
                  <a:pt x="3891249" y="915718"/>
                </a:lnTo>
                <a:lnTo>
                  <a:pt x="3933129" y="942499"/>
                </a:lnTo>
                <a:cubicBezTo>
                  <a:pt x="3935553" y="944922"/>
                  <a:pt x="3936764" y="946815"/>
                  <a:pt x="3936764" y="948177"/>
                </a:cubicBezTo>
                <a:cubicBezTo>
                  <a:pt x="3936764" y="954530"/>
                  <a:pt x="3931788" y="957706"/>
                  <a:pt x="3921836" y="957706"/>
                </a:cubicBezTo>
                <a:lnTo>
                  <a:pt x="3677436" y="957706"/>
                </a:lnTo>
                <a:lnTo>
                  <a:pt x="3677436" y="942735"/>
                </a:lnTo>
                <a:lnTo>
                  <a:pt x="3789462" y="942735"/>
                </a:lnTo>
                <a:lnTo>
                  <a:pt x="3789462" y="891627"/>
                </a:lnTo>
                <a:lnTo>
                  <a:pt x="3713875" y="891627"/>
                </a:lnTo>
                <a:lnTo>
                  <a:pt x="3713875" y="876656"/>
                </a:lnTo>
                <a:lnTo>
                  <a:pt x="3789462" y="876656"/>
                </a:lnTo>
                <a:lnTo>
                  <a:pt x="3789462" y="828300"/>
                </a:lnTo>
                <a:lnTo>
                  <a:pt x="3766618" y="828300"/>
                </a:lnTo>
                <a:lnTo>
                  <a:pt x="3766618" y="832280"/>
                </a:lnTo>
                <a:cubicBezTo>
                  <a:pt x="3766618" y="839851"/>
                  <a:pt x="3764087" y="844275"/>
                  <a:pt x="3759025" y="845552"/>
                </a:cubicBezTo>
                <a:cubicBezTo>
                  <a:pt x="3752744" y="847000"/>
                  <a:pt x="3746061" y="848086"/>
                  <a:pt x="3738977" y="848810"/>
                </a:cubicBezTo>
                <a:lnTo>
                  <a:pt x="3733833" y="849059"/>
                </a:lnTo>
                <a:lnTo>
                  <a:pt x="3735320" y="856264"/>
                </a:lnTo>
                <a:cubicBezTo>
                  <a:pt x="3699154" y="881517"/>
                  <a:pt x="3665856" y="903271"/>
                  <a:pt x="3635426" y="921526"/>
                </a:cubicBezTo>
                <a:cubicBezTo>
                  <a:pt x="3635426" y="932640"/>
                  <a:pt x="3632250" y="938197"/>
                  <a:pt x="3625897" y="938197"/>
                </a:cubicBezTo>
                <a:cubicBezTo>
                  <a:pt x="3621179" y="938197"/>
                  <a:pt x="3618182" y="936275"/>
                  <a:pt x="3616906" y="932432"/>
                </a:cubicBezTo>
                <a:lnTo>
                  <a:pt x="3598816" y="877322"/>
                </a:lnTo>
                <a:cubicBezTo>
                  <a:pt x="3608237" y="877322"/>
                  <a:pt x="3620592" y="875071"/>
                  <a:pt x="3635878" y="870568"/>
                </a:cubicBezTo>
                <a:cubicBezTo>
                  <a:pt x="3637312" y="870568"/>
                  <a:pt x="3637104" y="870568"/>
                  <a:pt x="3635254" y="870568"/>
                </a:cubicBezTo>
                <a:lnTo>
                  <a:pt x="3635254" y="788377"/>
                </a:lnTo>
                <a:lnTo>
                  <a:pt x="3604215" y="788377"/>
                </a:lnTo>
                <a:lnTo>
                  <a:pt x="3604215" y="773406"/>
                </a:lnTo>
                <a:lnTo>
                  <a:pt x="3635254" y="773406"/>
                </a:lnTo>
                <a:lnTo>
                  <a:pt x="3635254" y="698894"/>
                </a:lnTo>
                <a:lnTo>
                  <a:pt x="3602860" y="698894"/>
                </a:lnTo>
                <a:lnTo>
                  <a:pt x="3602860" y="683923"/>
                </a:lnTo>
                <a:lnTo>
                  <a:pt x="3670574" y="683923"/>
                </a:lnTo>
                <a:lnTo>
                  <a:pt x="3688191" y="659595"/>
                </a:lnTo>
                <a:lnTo>
                  <a:pt x="3717876" y="680135"/>
                </a:lnTo>
                <a:lnTo>
                  <a:pt x="3717876" y="670748"/>
                </a:lnTo>
                <a:cubicBezTo>
                  <a:pt x="3717876" y="667306"/>
                  <a:pt x="3717876" y="664449"/>
                  <a:pt x="3717876" y="662176"/>
                </a:cubicBezTo>
                <a:lnTo>
                  <a:pt x="3772533" y="677040"/>
                </a:lnTo>
                <a:lnTo>
                  <a:pt x="3859585" y="677040"/>
                </a:lnTo>
                <a:close/>
                <a:moveTo>
                  <a:pt x="2081748" y="652712"/>
                </a:moveTo>
                <a:lnTo>
                  <a:pt x="2127415" y="671899"/>
                </a:lnTo>
                <a:cubicBezTo>
                  <a:pt x="2132692" y="673218"/>
                  <a:pt x="2135331" y="675893"/>
                  <a:pt x="2135331" y="679922"/>
                </a:cubicBezTo>
                <a:cubicBezTo>
                  <a:pt x="2136220" y="685687"/>
                  <a:pt x="2131717" y="691796"/>
                  <a:pt x="2121822" y="698249"/>
                </a:cubicBezTo>
                <a:lnTo>
                  <a:pt x="2121822" y="759403"/>
                </a:lnTo>
                <a:cubicBezTo>
                  <a:pt x="2121822" y="761195"/>
                  <a:pt x="2121822" y="768946"/>
                  <a:pt x="2121822" y="782656"/>
                </a:cubicBezTo>
                <a:cubicBezTo>
                  <a:pt x="2122726" y="806991"/>
                  <a:pt x="2123177" y="822629"/>
                  <a:pt x="2123177" y="829569"/>
                </a:cubicBezTo>
                <a:cubicBezTo>
                  <a:pt x="2123177" y="836252"/>
                  <a:pt x="2120237" y="840332"/>
                  <a:pt x="2114358" y="841809"/>
                </a:cubicBezTo>
                <a:cubicBezTo>
                  <a:pt x="2105353" y="844505"/>
                  <a:pt x="2091593" y="845853"/>
                  <a:pt x="2073080" y="845853"/>
                </a:cubicBezTo>
                <a:lnTo>
                  <a:pt x="2073080" y="828300"/>
                </a:lnTo>
                <a:lnTo>
                  <a:pt x="2050214" y="828300"/>
                </a:lnTo>
                <a:lnTo>
                  <a:pt x="2050214" y="876656"/>
                </a:lnTo>
                <a:lnTo>
                  <a:pt x="2070499" y="876656"/>
                </a:lnTo>
                <a:lnTo>
                  <a:pt x="2090783" y="848283"/>
                </a:lnTo>
                <a:lnTo>
                  <a:pt x="2130018" y="875300"/>
                </a:lnTo>
                <a:cubicBezTo>
                  <a:pt x="2134406" y="875300"/>
                  <a:pt x="2136069" y="877624"/>
                  <a:pt x="2135008" y="882270"/>
                </a:cubicBezTo>
                <a:cubicBezTo>
                  <a:pt x="2133746" y="888508"/>
                  <a:pt x="2128856" y="891627"/>
                  <a:pt x="2120338" y="891627"/>
                </a:cubicBezTo>
                <a:lnTo>
                  <a:pt x="2050214" y="891627"/>
                </a:lnTo>
                <a:lnTo>
                  <a:pt x="2050214" y="942735"/>
                </a:lnTo>
                <a:lnTo>
                  <a:pt x="2076220" y="942735"/>
                </a:lnTo>
                <a:lnTo>
                  <a:pt x="2100549" y="915718"/>
                </a:lnTo>
                <a:lnTo>
                  <a:pt x="2142429" y="942499"/>
                </a:lnTo>
                <a:cubicBezTo>
                  <a:pt x="2144852" y="944922"/>
                  <a:pt x="2146064" y="946815"/>
                  <a:pt x="2146064" y="948177"/>
                </a:cubicBezTo>
                <a:cubicBezTo>
                  <a:pt x="2146064" y="954530"/>
                  <a:pt x="2141088" y="957706"/>
                  <a:pt x="2131136" y="957706"/>
                </a:cubicBezTo>
                <a:lnTo>
                  <a:pt x="1886736" y="957706"/>
                </a:lnTo>
                <a:lnTo>
                  <a:pt x="1886736" y="942735"/>
                </a:lnTo>
                <a:lnTo>
                  <a:pt x="1998762" y="942735"/>
                </a:lnTo>
                <a:lnTo>
                  <a:pt x="1998762" y="891627"/>
                </a:lnTo>
                <a:lnTo>
                  <a:pt x="1923174" y="891627"/>
                </a:lnTo>
                <a:lnTo>
                  <a:pt x="1923174" y="876656"/>
                </a:lnTo>
                <a:lnTo>
                  <a:pt x="1998762" y="876656"/>
                </a:lnTo>
                <a:lnTo>
                  <a:pt x="1998762" y="828300"/>
                </a:lnTo>
                <a:lnTo>
                  <a:pt x="1975918" y="828300"/>
                </a:lnTo>
                <a:lnTo>
                  <a:pt x="1975918" y="832280"/>
                </a:lnTo>
                <a:cubicBezTo>
                  <a:pt x="1975918" y="839851"/>
                  <a:pt x="1973387" y="844275"/>
                  <a:pt x="1968325" y="845552"/>
                </a:cubicBezTo>
                <a:cubicBezTo>
                  <a:pt x="1962044" y="847000"/>
                  <a:pt x="1955361" y="848086"/>
                  <a:pt x="1948277" y="848810"/>
                </a:cubicBezTo>
                <a:lnTo>
                  <a:pt x="1943133" y="849059"/>
                </a:lnTo>
                <a:lnTo>
                  <a:pt x="1944620" y="856264"/>
                </a:lnTo>
                <a:cubicBezTo>
                  <a:pt x="1908454" y="881517"/>
                  <a:pt x="1875156" y="903271"/>
                  <a:pt x="1844726" y="921526"/>
                </a:cubicBezTo>
                <a:cubicBezTo>
                  <a:pt x="1844726" y="932640"/>
                  <a:pt x="1841550" y="938197"/>
                  <a:pt x="1835197" y="938197"/>
                </a:cubicBezTo>
                <a:cubicBezTo>
                  <a:pt x="1830479" y="938197"/>
                  <a:pt x="1827482" y="936275"/>
                  <a:pt x="1826206" y="932432"/>
                </a:cubicBezTo>
                <a:lnTo>
                  <a:pt x="1808116" y="877322"/>
                </a:lnTo>
                <a:cubicBezTo>
                  <a:pt x="1817537" y="877322"/>
                  <a:pt x="1829891" y="875071"/>
                  <a:pt x="1845178" y="870568"/>
                </a:cubicBezTo>
                <a:cubicBezTo>
                  <a:pt x="1846612" y="870568"/>
                  <a:pt x="1846404" y="870568"/>
                  <a:pt x="1844554" y="870568"/>
                </a:cubicBezTo>
                <a:lnTo>
                  <a:pt x="1844554" y="788377"/>
                </a:lnTo>
                <a:lnTo>
                  <a:pt x="1813515" y="788377"/>
                </a:lnTo>
                <a:lnTo>
                  <a:pt x="1813515" y="773406"/>
                </a:lnTo>
                <a:lnTo>
                  <a:pt x="1844554" y="773406"/>
                </a:lnTo>
                <a:lnTo>
                  <a:pt x="1844554" y="698894"/>
                </a:lnTo>
                <a:lnTo>
                  <a:pt x="1812160" y="698894"/>
                </a:lnTo>
                <a:lnTo>
                  <a:pt x="1812160" y="683923"/>
                </a:lnTo>
                <a:lnTo>
                  <a:pt x="1879874" y="683923"/>
                </a:lnTo>
                <a:lnTo>
                  <a:pt x="1897491" y="659595"/>
                </a:lnTo>
                <a:lnTo>
                  <a:pt x="1927175" y="680135"/>
                </a:lnTo>
                <a:lnTo>
                  <a:pt x="1927175" y="670748"/>
                </a:lnTo>
                <a:cubicBezTo>
                  <a:pt x="1927175" y="667306"/>
                  <a:pt x="1927175" y="664449"/>
                  <a:pt x="1927175" y="662176"/>
                </a:cubicBezTo>
                <a:lnTo>
                  <a:pt x="1981833" y="677040"/>
                </a:lnTo>
                <a:lnTo>
                  <a:pt x="2068885" y="677040"/>
                </a:lnTo>
                <a:close/>
                <a:moveTo>
                  <a:pt x="5459342" y="652195"/>
                </a:moveTo>
                <a:lnTo>
                  <a:pt x="5520066" y="670178"/>
                </a:lnTo>
                <a:cubicBezTo>
                  <a:pt x="5524870" y="672573"/>
                  <a:pt x="5527738" y="675620"/>
                  <a:pt x="5528670" y="679320"/>
                </a:cubicBezTo>
                <a:cubicBezTo>
                  <a:pt x="5529745" y="687064"/>
                  <a:pt x="5523056" y="691925"/>
                  <a:pt x="5508600" y="693904"/>
                </a:cubicBezTo>
                <a:cubicBezTo>
                  <a:pt x="5498333" y="714453"/>
                  <a:pt x="5488015" y="731812"/>
                  <a:pt x="5477647" y="745980"/>
                </a:cubicBezTo>
                <a:lnTo>
                  <a:pt x="5488122" y="746819"/>
                </a:lnTo>
                <a:cubicBezTo>
                  <a:pt x="5495537" y="749300"/>
                  <a:pt x="5499244" y="752498"/>
                  <a:pt x="5499244" y="756413"/>
                </a:cubicBezTo>
                <a:cubicBezTo>
                  <a:pt x="5497938" y="762880"/>
                  <a:pt x="5492540" y="767842"/>
                  <a:pt x="5483046" y="771298"/>
                </a:cubicBezTo>
                <a:lnTo>
                  <a:pt x="5483046" y="950866"/>
                </a:lnTo>
                <a:cubicBezTo>
                  <a:pt x="5483950" y="961205"/>
                  <a:pt x="5479576" y="966984"/>
                  <a:pt x="5469925" y="968203"/>
                </a:cubicBezTo>
                <a:cubicBezTo>
                  <a:pt x="5455570" y="970010"/>
                  <a:pt x="5441897" y="970914"/>
                  <a:pt x="5428905" y="970914"/>
                </a:cubicBezTo>
                <a:cubicBezTo>
                  <a:pt x="5430697" y="932166"/>
                  <a:pt x="5431594" y="887145"/>
                  <a:pt x="5431594" y="835850"/>
                </a:cubicBezTo>
                <a:lnTo>
                  <a:pt x="5431594" y="800832"/>
                </a:lnTo>
                <a:cubicBezTo>
                  <a:pt x="5422631" y="814584"/>
                  <a:pt x="5407824" y="829433"/>
                  <a:pt x="5387175" y="845380"/>
                </a:cubicBezTo>
                <a:lnTo>
                  <a:pt x="5377602" y="838496"/>
                </a:lnTo>
                <a:cubicBezTo>
                  <a:pt x="5420838" y="769778"/>
                  <a:pt x="5448085" y="707678"/>
                  <a:pt x="5459342" y="652195"/>
                </a:cubicBezTo>
                <a:close/>
                <a:moveTo>
                  <a:pt x="3408195" y="652195"/>
                </a:moveTo>
                <a:lnTo>
                  <a:pt x="3467241" y="669984"/>
                </a:lnTo>
                <a:cubicBezTo>
                  <a:pt x="3473551" y="671246"/>
                  <a:pt x="3476706" y="673878"/>
                  <a:pt x="3476706" y="677879"/>
                </a:cubicBezTo>
                <a:cubicBezTo>
                  <a:pt x="3477609" y="685680"/>
                  <a:pt x="3471178" y="690584"/>
                  <a:pt x="3457411" y="692592"/>
                </a:cubicBezTo>
                <a:cubicBezTo>
                  <a:pt x="3441795" y="716898"/>
                  <a:pt x="3422579" y="739427"/>
                  <a:pt x="3399763" y="760177"/>
                </a:cubicBezTo>
                <a:lnTo>
                  <a:pt x="3502196" y="756456"/>
                </a:lnTo>
                <a:cubicBezTo>
                  <a:pt x="3497076" y="745930"/>
                  <a:pt x="3487174" y="730149"/>
                  <a:pt x="3472490" y="709112"/>
                </a:cubicBezTo>
                <a:lnTo>
                  <a:pt x="3479524" y="700787"/>
                </a:lnTo>
                <a:cubicBezTo>
                  <a:pt x="3540627" y="728751"/>
                  <a:pt x="3569802" y="755072"/>
                  <a:pt x="3567049" y="779752"/>
                </a:cubicBezTo>
                <a:cubicBezTo>
                  <a:pt x="3566046" y="799857"/>
                  <a:pt x="3556280" y="810934"/>
                  <a:pt x="3537752" y="812985"/>
                </a:cubicBezTo>
                <a:cubicBezTo>
                  <a:pt x="3526395" y="812985"/>
                  <a:pt x="3519089" y="807543"/>
                  <a:pt x="3515833" y="796659"/>
                </a:cubicBezTo>
                <a:cubicBezTo>
                  <a:pt x="3514916" y="793862"/>
                  <a:pt x="3514026" y="790277"/>
                  <a:pt x="3513166" y="785904"/>
                </a:cubicBezTo>
                <a:cubicBezTo>
                  <a:pt x="3511459" y="781659"/>
                  <a:pt x="3510699" y="779436"/>
                  <a:pt x="3510886" y="779235"/>
                </a:cubicBezTo>
                <a:cubicBezTo>
                  <a:pt x="3465155" y="794508"/>
                  <a:pt x="3419567" y="804725"/>
                  <a:pt x="3374123" y="809888"/>
                </a:cubicBezTo>
                <a:cubicBezTo>
                  <a:pt x="3374123" y="813874"/>
                  <a:pt x="3373157" y="817025"/>
                  <a:pt x="3371225" y="819341"/>
                </a:cubicBezTo>
                <a:lnTo>
                  <a:pt x="3368409" y="820780"/>
                </a:lnTo>
                <a:lnTo>
                  <a:pt x="3412971" y="829849"/>
                </a:lnTo>
                <a:lnTo>
                  <a:pt x="3489483" y="829849"/>
                </a:lnTo>
                <a:lnTo>
                  <a:pt x="3503701" y="804166"/>
                </a:lnTo>
                <a:lnTo>
                  <a:pt x="3550508" y="823848"/>
                </a:lnTo>
                <a:cubicBezTo>
                  <a:pt x="3550508" y="823848"/>
                  <a:pt x="3551002" y="824342"/>
                  <a:pt x="3551992" y="825332"/>
                </a:cubicBezTo>
                <a:cubicBezTo>
                  <a:pt x="3556366" y="827512"/>
                  <a:pt x="3558552" y="830344"/>
                  <a:pt x="3558552" y="833829"/>
                </a:cubicBezTo>
                <a:cubicBezTo>
                  <a:pt x="3559442" y="838919"/>
                  <a:pt x="3554487" y="844741"/>
                  <a:pt x="3543689" y="851295"/>
                </a:cubicBezTo>
                <a:lnTo>
                  <a:pt x="3543689" y="871945"/>
                </a:lnTo>
                <a:cubicBezTo>
                  <a:pt x="3543689" y="873752"/>
                  <a:pt x="3543689" y="879753"/>
                  <a:pt x="3543689" y="889949"/>
                </a:cubicBezTo>
                <a:cubicBezTo>
                  <a:pt x="3544592" y="915345"/>
                  <a:pt x="3545044" y="935522"/>
                  <a:pt x="3545044" y="950479"/>
                </a:cubicBezTo>
                <a:cubicBezTo>
                  <a:pt x="3546851" y="959183"/>
                  <a:pt x="3543065" y="964160"/>
                  <a:pt x="3533687" y="965407"/>
                </a:cubicBezTo>
                <a:cubicBezTo>
                  <a:pt x="3525470" y="968146"/>
                  <a:pt x="3512098" y="969516"/>
                  <a:pt x="3493570" y="969516"/>
                </a:cubicBezTo>
                <a:lnTo>
                  <a:pt x="3493570" y="938476"/>
                </a:lnTo>
                <a:lnTo>
                  <a:pt x="3403270" y="938476"/>
                </a:lnTo>
                <a:lnTo>
                  <a:pt x="3403270" y="951899"/>
                </a:lnTo>
                <a:cubicBezTo>
                  <a:pt x="3403270" y="961507"/>
                  <a:pt x="3399233" y="966884"/>
                  <a:pt x="3391159" y="968031"/>
                </a:cubicBezTo>
                <a:cubicBezTo>
                  <a:pt x="3379802" y="969924"/>
                  <a:pt x="3366681" y="970871"/>
                  <a:pt x="3351795" y="970871"/>
                </a:cubicBezTo>
                <a:cubicBezTo>
                  <a:pt x="3352699" y="943811"/>
                  <a:pt x="3353151" y="919425"/>
                  <a:pt x="3353151" y="897714"/>
                </a:cubicBezTo>
                <a:lnTo>
                  <a:pt x="3353151" y="866524"/>
                </a:lnTo>
                <a:cubicBezTo>
                  <a:pt x="3353151" y="853862"/>
                  <a:pt x="3353151" y="837578"/>
                  <a:pt x="3353151" y="817674"/>
                </a:cubicBezTo>
                <a:lnTo>
                  <a:pt x="3354280" y="817904"/>
                </a:lnTo>
                <a:lnTo>
                  <a:pt x="3352548" y="814340"/>
                </a:lnTo>
                <a:lnTo>
                  <a:pt x="3342610" y="772503"/>
                </a:lnTo>
                <a:lnTo>
                  <a:pt x="3319874" y="844024"/>
                </a:lnTo>
                <a:cubicBezTo>
                  <a:pt x="3315543" y="859583"/>
                  <a:pt x="3313378" y="872604"/>
                  <a:pt x="3313378" y="883087"/>
                </a:cubicBezTo>
                <a:cubicBezTo>
                  <a:pt x="3313378" y="892007"/>
                  <a:pt x="3315178" y="903744"/>
                  <a:pt x="3318777" y="918300"/>
                </a:cubicBezTo>
                <a:cubicBezTo>
                  <a:pt x="3321473" y="925384"/>
                  <a:pt x="3322821" y="932260"/>
                  <a:pt x="3322821" y="938928"/>
                </a:cubicBezTo>
                <a:cubicBezTo>
                  <a:pt x="3321760" y="957441"/>
                  <a:pt x="3310467" y="967200"/>
                  <a:pt x="3288942" y="968203"/>
                </a:cubicBezTo>
                <a:cubicBezTo>
                  <a:pt x="3271978" y="967171"/>
                  <a:pt x="3262972" y="957821"/>
                  <a:pt x="3261925" y="940154"/>
                </a:cubicBezTo>
                <a:cubicBezTo>
                  <a:pt x="3261925" y="933428"/>
                  <a:pt x="3263273" y="926022"/>
                  <a:pt x="3265969" y="917934"/>
                </a:cubicBezTo>
                <a:cubicBezTo>
                  <a:pt x="3265969" y="916113"/>
                  <a:pt x="3266421" y="913890"/>
                  <a:pt x="3267324" y="911266"/>
                </a:cubicBezTo>
                <a:cubicBezTo>
                  <a:pt x="3268228" y="904784"/>
                  <a:pt x="3268680" y="899313"/>
                  <a:pt x="3268680" y="894853"/>
                </a:cubicBezTo>
                <a:cubicBezTo>
                  <a:pt x="3270472" y="884371"/>
                  <a:pt x="3261474" y="875494"/>
                  <a:pt x="3241684" y="868224"/>
                </a:cubicBezTo>
                <a:lnTo>
                  <a:pt x="3243663" y="856027"/>
                </a:lnTo>
                <a:cubicBezTo>
                  <a:pt x="3263682" y="856916"/>
                  <a:pt x="3275663" y="852686"/>
                  <a:pt x="3279607" y="843336"/>
                </a:cubicBezTo>
                <a:lnTo>
                  <a:pt x="3355603" y="698098"/>
                </a:lnTo>
                <a:lnTo>
                  <a:pt x="3368724" y="703691"/>
                </a:lnTo>
                <a:lnTo>
                  <a:pt x="3347128" y="761532"/>
                </a:lnTo>
                <a:cubicBezTo>
                  <a:pt x="3355861" y="761690"/>
                  <a:pt x="3363067" y="756492"/>
                  <a:pt x="3368746" y="745937"/>
                </a:cubicBezTo>
                <a:cubicBezTo>
                  <a:pt x="3392034" y="705641"/>
                  <a:pt x="3405184" y="674394"/>
                  <a:pt x="3408195" y="652195"/>
                </a:cubicBezTo>
                <a:close/>
                <a:moveTo>
                  <a:pt x="1617495" y="652195"/>
                </a:moveTo>
                <a:lnTo>
                  <a:pt x="1676541" y="669984"/>
                </a:lnTo>
                <a:cubicBezTo>
                  <a:pt x="1682851" y="671246"/>
                  <a:pt x="1686006" y="673878"/>
                  <a:pt x="1686006" y="677879"/>
                </a:cubicBezTo>
                <a:cubicBezTo>
                  <a:pt x="1686909" y="685680"/>
                  <a:pt x="1680478" y="690584"/>
                  <a:pt x="1666711" y="692592"/>
                </a:cubicBezTo>
                <a:cubicBezTo>
                  <a:pt x="1651095" y="716898"/>
                  <a:pt x="1631879" y="739427"/>
                  <a:pt x="1609063" y="760177"/>
                </a:cubicBezTo>
                <a:lnTo>
                  <a:pt x="1711496" y="756456"/>
                </a:lnTo>
                <a:cubicBezTo>
                  <a:pt x="1706376" y="745930"/>
                  <a:pt x="1696474" y="730149"/>
                  <a:pt x="1681790" y="709112"/>
                </a:cubicBezTo>
                <a:lnTo>
                  <a:pt x="1688824" y="700787"/>
                </a:lnTo>
                <a:cubicBezTo>
                  <a:pt x="1749927" y="728751"/>
                  <a:pt x="1779102" y="755072"/>
                  <a:pt x="1776349" y="779752"/>
                </a:cubicBezTo>
                <a:cubicBezTo>
                  <a:pt x="1775345" y="799857"/>
                  <a:pt x="1765580" y="810934"/>
                  <a:pt x="1747052" y="812985"/>
                </a:cubicBezTo>
                <a:cubicBezTo>
                  <a:pt x="1735695" y="812985"/>
                  <a:pt x="1728388" y="807543"/>
                  <a:pt x="1725133" y="796659"/>
                </a:cubicBezTo>
                <a:cubicBezTo>
                  <a:pt x="1724215" y="793862"/>
                  <a:pt x="1723326" y="790277"/>
                  <a:pt x="1722466" y="785904"/>
                </a:cubicBezTo>
                <a:cubicBezTo>
                  <a:pt x="1720759" y="781659"/>
                  <a:pt x="1719999" y="779436"/>
                  <a:pt x="1720186" y="779235"/>
                </a:cubicBezTo>
                <a:cubicBezTo>
                  <a:pt x="1674455" y="794508"/>
                  <a:pt x="1628867" y="804725"/>
                  <a:pt x="1583423" y="809888"/>
                </a:cubicBezTo>
                <a:cubicBezTo>
                  <a:pt x="1583423" y="813874"/>
                  <a:pt x="1582457" y="817025"/>
                  <a:pt x="1580525" y="819341"/>
                </a:cubicBezTo>
                <a:lnTo>
                  <a:pt x="1577709" y="820780"/>
                </a:lnTo>
                <a:lnTo>
                  <a:pt x="1622271" y="829849"/>
                </a:lnTo>
                <a:lnTo>
                  <a:pt x="1698783" y="829849"/>
                </a:lnTo>
                <a:lnTo>
                  <a:pt x="1713001" y="804166"/>
                </a:lnTo>
                <a:lnTo>
                  <a:pt x="1759808" y="823848"/>
                </a:lnTo>
                <a:cubicBezTo>
                  <a:pt x="1759808" y="823848"/>
                  <a:pt x="1760302" y="824342"/>
                  <a:pt x="1761292" y="825332"/>
                </a:cubicBezTo>
                <a:cubicBezTo>
                  <a:pt x="1765665" y="827512"/>
                  <a:pt x="1767853" y="830344"/>
                  <a:pt x="1767853" y="833829"/>
                </a:cubicBezTo>
                <a:cubicBezTo>
                  <a:pt x="1768741" y="838919"/>
                  <a:pt x="1763787" y="844741"/>
                  <a:pt x="1752989" y="851295"/>
                </a:cubicBezTo>
                <a:lnTo>
                  <a:pt x="1752989" y="871945"/>
                </a:lnTo>
                <a:cubicBezTo>
                  <a:pt x="1752989" y="873752"/>
                  <a:pt x="1752989" y="879753"/>
                  <a:pt x="1752989" y="889949"/>
                </a:cubicBezTo>
                <a:cubicBezTo>
                  <a:pt x="1753892" y="915345"/>
                  <a:pt x="1754344" y="935522"/>
                  <a:pt x="1754344" y="950479"/>
                </a:cubicBezTo>
                <a:cubicBezTo>
                  <a:pt x="1756151" y="959183"/>
                  <a:pt x="1752365" y="964160"/>
                  <a:pt x="1742987" y="965407"/>
                </a:cubicBezTo>
                <a:cubicBezTo>
                  <a:pt x="1734770" y="968146"/>
                  <a:pt x="1721397" y="969516"/>
                  <a:pt x="1702870" y="969516"/>
                </a:cubicBezTo>
                <a:lnTo>
                  <a:pt x="1702870" y="938476"/>
                </a:lnTo>
                <a:lnTo>
                  <a:pt x="1612570" y="938476"/>
                </a:lnTo>
                <a:lnTo>
                  <a:pt x="1612570" y="951899"/>
                </a:lnTo>
                <a:cubicBezTo>
                  <a:pt x="1612570" y="961507"/>
                  <a:pt x="1608533" y="966884"/>
                  <a:pt x="1600459" y="968031"/>
                </a:cubicBezTo>
                <a:cubicBezTo>
                  <a:pt x="1589102" y="969924"/>
                  <a:pt x="1575981" y="970871"/>
                  <a:pt x="1561095" y="970871"/>
                </a:cubicBezTo>
                <a:cubicBezTo>
                  <a:pt x="1561999" y="943811"/>
                  <a:pt x="1562451" y="919425"/>
                  <a:pt x="1562451" y="897714"/>
                </a:cubicBezTo>
                <a:lnTo>
                  <a:pt x="1562451" y="866524"/>
                </a:lnTo>
                <a:cubicBezTo>
                  <a:pt x="1562451" y="853862"/>
                  <a:pt x="1562451" y="837578"/>
                  <a:pt x="1562451" y="817674"/>
                </a:cubicBezTo>
                <a:lnTo>
                  <a:pt x="1563580" y="817904"/>
                </a:lnTo>
                <a:lnTo>
                  <a:pt x="1561848" y="814340"/>
                </a:lnTo>
                <a:lnTo>
                  <a:pt x="1551910" y="772503"/>
                </a:lnTo>
                <a:lnTo>
                  <a:pt x="1529174" y="844024"/>
                </a:lnTo>
                <a:cubicBezTo>
                  <a:pt x="1524843" y="859583"/>
                  <a:pt x="1522678" y="872604"/>
                  <a:pt x="1522678" y="883087"/>
                </a:cubicBezTo>
                <a:cubicBezTo>
                  <a:pt x="1522678" y="892007"/>
                  <a:pt x="1524478" y="903744"/>
                  <a:pt x="1528077" y="918300"/>
                </a:cubicBezTo>
                <a:cubicBezTo>
                  <a:pt x="1530773" y="925384"/>
                  <a:pt x="1532121" y="932260"/>
                  <a:pt x="1532121" y="938928"/>
                </a:cubicBezTo>
                <a:cubicBezTo>
                  <a:pt x="1531060" y="957441"/>
                  <a:pt x="1519767" y="967200"/>
                  <a:pt x="1498242" y="968203"/>
                </a:cubicBezTo>
                <a:cubicBezTo>
                  <a:pt x="1481278" y="967171"/>
                  <a:pt x="1472272" y="957821"/>
                  <a:pt x="1471225" y="940154"/>
                </a:cubicBezTo>
                <a:cubicBezTo>
                  <a:pt x="1471225" y="933428"/>
                  <a:pt x="1472573" y="926022"/>
                  <a:pt x="1475269" y="917934"/>
                </a:cubicBezTo>
                <a:cubicBezTo>
                  <a:pt x="1475269" y="916113"/>
                  <a:pt x="1475721" y="913890"/>
                  <a:pt x="1476624" y="911266"/>
                </a:cubicBezTo>
                <a:cubicBezTo>
                  <a:pt x="1477528" y="904784"/>
                  <a:pt x="1477980" y="899313"/>
                  <a:pt x="1477980" y="894853"/>
                </a:cubicBezTo>
                <a:cubicBezTo>
                  <a:pt x="1479772" y="884371"/>
                  <a:pt x="1470774" y="875494"/>
                  <a:pt x="1450984" y="868224"/>
                </a:cubicBezTo>
                <a:lnTo>
                  <a:pt x="1452963" y="856027"/>
                </a:lnTo>
                <a:cubicBezTo>
                  <a:pt x="1472982" y="856916"/>
                  <a:pt x="1484963" y="852686"/>
                  <a:pt x="1488907" y="843336"/>
                </a:cubicBezTo>
                <a:lnTo>
                  <a:pt x="1564903" y="698098"/>
                </a:lnTo>
                <a:lnTo>
                  <a:pt x="1578024" y="703691"/>
                </a:lnTo>
                <a:lnTo>
                  <a:pt x="1556428" y="761532"/>
                </a:lnTo>
                <a:cubicBezTo>
                  <a:pt x="1565161" y="761690"/>
                  <a:pt x="1572367" y="756492"/>
                  <a:pt x="1578046" y="745937"/>
                </a:cubicBezTo>
                <a:cubicBezTo>
                  <a:pt x="1601334" y="705641"/>
                  <a:pt x="1614484" y="674394"/>
                  <a:pt x="1617495" y="652195"/>
                </a:cubicBezTo>
                <a:close/>
                <a:moveTo>
                  <a:pt x="4004027" y="652002"/>
                </a:moveTo>
                <a:lnTo>
                  <a:pt x="4060728" y="664177"/>
                </a:lnTo>
                <a:cubicBezTo>
                  <a:pt x="4065977" y="664177"/>
                  <a:pt x="4068601" y="666435"/>
                  <a:pt x="4068601" y="670952"/>
                </a:cubicBezTo>
                <a:cubicBezTo>
                  <a:pt x="4069046" y="674925"/>
                  <a:pt x="4067743" y="678035"/>
                  <a:pt x="4064692" y="680283"/>
                </a:cubicBezTo>
                <a:lnTo>
                  <a:pt x="4061829" y="681109"/>
                </a:lnTo>
                <a:lnTo>
                  <a:pt x="4114450" y="709085"/>
                </a:lnTo>
                <a:lnTo>
                  <a:pt x="4128077" y="736416"/>
                </a:lnTo>
                <a:lnTo>
                  <a:pt x="4128077" y="721114"/>
                </a:lnTo>
                <a:cubicBezTo>
                  <a:pt x="4128077" y="699647"/>
                  <a:pt x="4127625" y="677578"/>
                  <a:pt x="4126722" y="654906"/>
                </a:cubicBezTo>
                <a:lnTo>
                  <a:pt x="4178110" y="661681"/>
                </a:lnTo>
                <a:cubicBezTo>
                  <a:pt x="4185352" y="661681"/>
                  <a:pt x="4188973" y="663947"/>
                  <a:pt x="4188973" y="668479"/>
                </a:cubicBezTo>
                <a:cubicBezTo>
                  <a:pt x="4188973" y="674860"/>
                  <a:pt x="4184477" y="679851"/>
                  <a:pt x="4175486" y="683450"/>
                </a:cubicBezTo>
                <a:lnTo>
                  <a:pt x="4175486" y="712941"/>
                </a:lnTo>
                <a:cubicBezTo>
                  <a:pt x="4195591" y="698529"/>
                  <a:pt x="4213143" y="680983"/>
                  <a:pt x="4228143" y="660305"/>
                </a:cubicBezTo>
                <a:lnTo>
                  <a:pt x="4273056" y="689752"/>
                </a:lnTo>
                <a:cubicBezTo>
                  <a:pt x="4276398" y="693094"/>
                  <a:pt x="4278068" y="695438"/>
                  <a:pt x="4278068" y="696786"/>
                </a:cubicBezTo>
                <a:cubicBezTo>
                  <a:pt x="4278972" y="704960"/>
                  <a:pt x="4271522" y="708151"/>
                  <a:pt x="4255719" y="706358"/>
                </a:cubicBezTo>
                <a:cubicBezTo>
                  <a:pt x="4235485" y="717028"/>
                  <a:pt x="4208741" y="725775"/>
                  <a:pt x="4175486" y="732601"/>
                </a:cubicBezTo>
                <a:lnTo>
                  <a:pt x="4175486" y="741377"/>
                </a:lnTo>
                <a:cubicBezTo>
                  <a:pt x="4175486" y="751229"/>
                  <a:pt x="4179057" y="756155"/>
                  <a:pt x="4186198" y="756155"/>
                </a:cubicBezTo>
                <a:lnTo>
                  <a:pt x="4223991" y="756155"/>
                </a:lnTo>
                <a:cubicBezTo>
                  <a:pt x="4231778" y="756155"/>
                  <a:pt x="4237149" y="752462"/>
                  <a:pt x="4240103" y="745077"/>
                </a:cubicBezTo>
                <a:lnTo>
                  <a:pt x="4257978" y="707541"/>
                </a:lnTo>
                <a:lnTo>
                  <a:pt x="4268625" y="711392"/>
                </a:lnTo>
                <a:lnTo>
                  <a:pt x="4268625" y="743098"/>
                </a:lnTo>
                <a:cubicBezTo>
                  <a:pt x="4269371" y="750698"/>
                  <a:pt x="4271873" y="755208"/>
                  <a:pt x="4276132" y="756628"/>
                </a:cubicBezTo>
                <a:cubicBezTo>
                  <a:pt x="4284622" y="762020"/>
                  <a:pt x="4288379" y="768050"/>
                  <a:pt x="4287404" y="774718"/>
                </a:cubicBezTo>
                <a:cubicBezTo>
                  <a:pt x="4286371" y="791238"/>
                  <a:pt x="4268382" y="799498"/>
                  <a:pt x="4233434" y="799498"/>
                </a:cubicBezTo>
                <a:lnTo>
                  <a:pt x="4172840" y="799498"/>
                </a:lnTo>
                <a:cubicBezTo>
                  <a:pt x="4142998" y="800387"/>
                  <a:pt x="4128077" y="785057"/>
                  <a:pt x="4128077" y="753509"/>
                </a:cubicBezTo>
                <a:lnTo>
                  <a:pt x="4128077" y="752901"/>
                </a:lnTo>
                <a:lnTo>
                  <a:pt x="4122732" y="761027"/>
                </a:lnTo>
                <a:cubicBezTo>
                  <a:pt x="4120366" y="763368"/>
                  <a:pt x="4117473" y="765253"/>
                  <a:pt x="4114055" y="766681"/>
                </a:cubicBezTo>
                <a:lnTo>
                  <a:pt x="4102255" y="769590"/>
                </a:lnTo>
                <a:lnTo>
                  <a:pt x="4115859" y="775493"/>
                </a:lnTo>
                <a:cubicBezTo>
                  <a:pt x="4120577" y="777844"/>
                  <a:pt x="4122936" y="780763"/>
                  <a:pt x="4122936" y="784247"/>
                </a:cubicBezTo>
                <a:cubicBezTo>
                  <a:pt x="4123840" y="789209"/>
                  <a:pt x="4120240" y="794515"/>
                  <a:pt x="4112138" y="800165"/>
                </a:cubicBezTo>
                <a:lnTo>
                  <a:pt x="4112138" y="924538"/>
                </a:lnTo>
                <a:cubicBezTo>
                  <a:pt x="4113945" y="951798"/>
                  <a:pt x="4093646" y="966877"/>
                  <a:pt x="4051242" y="969774"/>
                </a:cubicBezTo>
                <a:cubicBezTo>
                  <a:pt x="4052598" y="954028"/>
                  <a:pt x="4046862" y="943437"/>
                  <a:pt x="4034037" y="938000"/>
                </a:cubicBezTo>
                <a:lnTo>
                  <a:pt x="4025408" y="935888"/>
                </a:lnTo>
                <a:lnTo>
                  <a:pt x="4025408" y="952157"/>
                </a:lnTo>
                <a:cubicBezTo>
                  <a:pt x="4025408" y="961205"/>
                  <a:pt x="4022469" y="965730"/>
                  <a:pt x="4016589" y="965730"/>
                </a:cubicBezTo>
                <a:cubicBezTo>
                  <a:pt x="4002177" y="969329"/>
                  <a:pt x="3988418" y="971129"/>
                  <a:pt x="3975311" y="971129"/>
                </a:cubicBezTo>
                <a:cubicBezTo>
                  <a:pt x="3976214" y="935078"/>
                  <a:pt x="3976666" y="895420"/>
                  <a:pt x="3976666" y="852155"/>
                </a:cubicBezTo>
                <a:lnTo>
                  <a:pt x="3976666" y="776353"/>
                </a:lnTo>
                <a:cubicBezTo>
                  <a:pt x="3979391" y="778619"/>
                  <a:pt x="3978753" y="780418"/>
                  <a:pt x="3974752" y="781752"/>
                </a:cubicBezTo>
                <a:cubicBezTo>
                  <a:pt x="3970593" y="781752"/>
                  <a:pt x="3967216" y="778511"/>
                  <a:pt x="3964620" y="772029"/>
                </a:cubicBezTo>
                <a:lnTo>
                  <a:pt x="3955070" y="728966"/>
                </a:lnTo>
                <a:cubicBezTo>
                  <a:pt x="3969267" y="728966"/>
                  <a:pt x="3977878" y="725567"/>
                  <a:pt x="3980904" y="718770"/>
                </a:cubicBezTo>
                <a:cubicBezTo>
                  <a:pt x="3994283" y="693775"/>
                  <a:pt x="4001991" y="671519"/>
                  <a:pt x="4004027" y="652002"/>
                </a:cubicBezTo>
                <a:close/>
                <a:moveTo>
                  <a:pt x="1211664" y="651787"/>
                </a:moveTo>
                <a:cubicBezTo>
                  <a:pt x="1255990" y="653694"/>
                  <a:pt x="1278153" y="664069"/>
                  <a:pt x="1278153" y="682912"/>
                </a:cubicBezTo>
                <a:cubicBezTo>
                  <a:pt x="1278153" y="692463"/>
                  <a:pt x="1275005" y="697847"/>
                  <a:pt x="1268710" y="699066"/>
                </a:cubicBezTo>
                <a:lnTo>
                  <a:pt x="1345760" y="699066"/>
                </a:lnTo>
                <a:lnTo>
                  <a:pt x="1364646" y="673383"/>
                </a:lnTo>
                <a:lnTo>
                  <a:pt x="1411345" y="705068"/>
                </a:lnTo>
                <a:cubicBezTo>
                  <a:pt x="1417941" y="707463"/>
                  <a:pt x="1420759" y="710775"/>
                  <a:pt x="1419798" y="715006"/>
                </a:cubicBezTo>
                <a:cubicBezTo>
                  <a:pt x="1418508" y="722692"/>
                  <a:pt x="1410298" y="726076"/>
                  <a:pt x="1395169" y="725158"/>
                </a:cubicBezTo>
                <a:cubicBezTo>
                  <a:pt x="1382105" y="733189"/>
                  <a:pt x="1369650" y="738423"/>
                  <a:pt x="1357806" y="740861"/>
                </a:cubicBezTo>
                <a:lnTo>
                  <a:pt x="1368969" y="745464"/>
                </a:lnTo>
                <a:cubicBezTo>
                  <a:pt x="1371422" y="747959"/>
                  <a:pt x="1372648" y="749207"/>
                  <a:pt x="1372648" y="749207"/>
                </a:cubicBezTo>
                <a:cubicBezTo>
                  <a:pt x="1372648" y="754785"/>
                  <a:pt x="1368317" y="758205"/>
                  <a:pt x="1359655" y="759467"/>
                </a:cubicBezTo>
                <a:lnTo>
                  <a:pt x="1268731" y="759467"/>
                </a:lnTo>
                <a:cubicBezTo>
                  <a:pt x="1256628" y="768975"/>
                  <a:pt x="1244475" y="776446"/>
                  <a:pt x="1232271" y="781881"/>
                </a:cubicBezTo>
                <a:cubicBezTo>
                  <a:pt x="1255273" y="795619"/>
                  <a:pt x="1270653" y="811042"/>
                  <a:pt x="1278411" y="828150"/>
                </a:cubicBezTo>
                <a:cubicBezTo>
                  <a:pt x="1307392" y="805607"/>
                  <a:pt x="1329412" y="783559"/>
                  <a:pt x="1344469" y="762006"/>
                </a:cubicBezTo>
                <a:lnTo>
                  <a:pt x="1389877" y="796336"/>
                </a:lnTo>
                <a:cubicBezTo>
                  <a:pt x="1393692" y="797612"/>
                  <a:pt x="1395599" y="800143"/>
                  <a:pt x="1395599" y="803929"/>
                </a:cubicBezTo>
                <a:cubicBezTo>
                  <a:pt x="1395599" y="812089"/>
                  <a:pt x="1387239" y="814813"/>
                  <a:pt x="1370518" y="812103"/>
                </a:cubicBezTo>
                <a:cubicBezTo>
                  <a:pt x="1354127" y="820865"/>
                  <a:pt x="1337292" y="828365"/>
                  <a:pt x="1320012" y="834603"/>
                </a:cubicBezTo>
                <a:cubicBezTo>
                  <a:pt x="1340088" y="871285"/>
                  <a:pt x="1372031" y="895671"/>
                  <a:pt x="1415840" y="907759"/>
                </a:cubicBezTo>
                <a:lnTo>
                  <a:pt x="1411839" y="918149"/>
                </a:lnTo>
                <a:cubicBezTo>
                  <a:pt x="1394531" y="922695"/>
                  <a:pt x="1378541" y="935042"/>
                  <a:pt x="1363871" y="955190"/>
                </a:cubicBezTo>
                <a:cubicBezTo>
                  <a:pt x="1326515" y="924114"/>
                  <a:pt x="1305708" y="885869"/>
                  <a:pt x="1301449" y="840454"/>
                </a:cubicBezTo>
                <a:cubicBezTo>
                  <a:pt x="1296630" y="843021"/>
                  <a:pt x="1291116" y="845215"/>
                  <a:pt x="1284907" y="847036"/>
                </a:cubicBezTo>
                <a:cubicBezTo>
                  <a:pt x="1289410" y="855927"/>
                  <a:pt x="1291661" y="870475"/>
                  <a:pt x="1291661" y="890680"/>
                </a:cubicBezTo>
                <a:cubicBezTo>
                  <a:pt x="1293454" y="942577"/>
                  <a:pt x="1266853" y="969480"/>
                  <a:pt x="1211858" y="971387"/>
                </a:cubicBezTo>
                <a:cubicBezTo>
                  <a:pt x="1211858" y="949432"/>
                  <a:pt x="1197460" y="936146"/>
                  <a:pt x="1168665" y="931528"/>
                </a:cubicBezTo>
                <a:lnTo>
                  <a:pt x="1170124" y="922083"/>
                </a:lnTo>
                <a:lnTo>
                  <a:pt x="1133112" y="935110"/>
                </a:lnTo>
                <a:cubicBezTo>
                  <a:pt x="1119074" y="939236"/>
                  <a:pt x="1104375" y="942782"/>
                  <a:pt x="1089013" y="945747"/>
                </a:cubicBezTo>
                <a:lnTo>
                  <a:pt x="1086324" y="936454"/>
                </a:lnTo>
                <a:cubicBezTo>
                  <a:pt x="1149249" y="907071"/>
                  <a:pt x="1199640" y="873006"/>
                  <a:pt x="1237498" y="834259"/>
                </a:cubicBezTo>
                <a:cubicBezTo>
                  <a:pt x="1237498" y="833456"/>
                  <a:pt x="1237054" y="831713"/>
                  <a:pt x="1236165" y="829032"/>
                </a:cubicBezTo>
                <a:lnTo>
                  <a:pt x="1236437" y="828016"/>
                </a:lnTo>
                <a:lnTo>
                  <a:pt x="1172381" y="862599"/>
                </a:lnTo>
                <a:cubicBezTo>
                  <a:pt x="1147906" y="873397"/>
                  <a:pt x="1120955" y="883116"/>
                  <a:pt x="1091529" y="891756"/>
                </a:cubicBezTo>
                <a:lnTo>
                  <a:pt x="1089034" y="881194"/>
                </a:lnTo>
                <a:cubicBezTo>
                  <a:pt x="1115535" y="866940"/>
                  <a:pt x="1139470" y="852351"/>
                  <a:pt x="1160841" y="837426"/>
                </a:cubicBezTo>
                <a:lnTo>
                  <a:pt x="1216647" y="792142"/>
                </a:lnTo>
                <a:lnTo>
                  <a:pt x="1096348" y="836410"/>
                </a:lnTo>
                <a:lnTo>
                  <a:pt x="1091723" y="826106"/>
                </a:lnTo>
                <a:cubicBezTo>
                  <a:pt x="1142760" y="799348"/>
                  <a:pt x="1177857" y="777134"/>
                  <a:pt x="1197016" y="759467"/>
                </a:cubicBezTo>
                <a:lnTo>
                  <a:pt x="1141670" y="759467"/>
                </a:lnTo>
                <a:lnTo>
                  <a:pt x="1141670" y="754150"/>
                </a:lnTo>
                <a:lnTo>
                  <a:pt x="1140949" y="755515"/>
                </a:lnTo>
                <a:cubicBezTo>
                  <a:pt x="1134633" y="763657"/>
                  <a:pt x="1125896" y="768731"/>
                  <a:pt x="1114739" y="770739"/>
                </a:cubicBezTo>
                <a:cubicBezTo>
                  <a:pt x="1097760" y="768645"/>
                  <a:pt x="1088740" y="760177"/>
                  <a:pt x="1087679" y="745335"/>
                </a:cubicBezTo>
                <a:cubicBezTo>
                  <a:pt x="1086776" y="732515"/>
                  <a:pt x="1091831" y="723588"/>
                  <a:pt x="1102844" y="718555"/>
                </a:cubicBezTo>
                <a:cubicBezTo>
                  <a:pt x="1118130" y="709205"/>
                  <a:pt x="1128620" y="695058"/>
                  <a:pt x="1134313" y="676115"/>
                </a:cubicBezTo>
                <a:lnTo>
                  <a:pt x="1143541" y="676115"/>
                </a:lnTo>
                <a:cubicBezTo>
                  <a:pt x="1146854" y="684963"/>
                  <a:pt x="1149227" y="692613"/>
                  <a:pt x="1150661" y="699066"/>
                </a:cubicBezTo>
                <a:lnTo>
                  <a:pt x="1226700" y="699066"/>
                </a:lnTo>
                <a:cubicBezTo>
                  <a:pt x="1226069" y="699497"/>
                  <a:pt x="1224764" y="698228"/>
                  <a:pt x="1222785" y="695259"/>
                </a:cubicBezTo>
                <a:cubicBezTo>
                  <a:pt x="1220993" y="682668"/>
                  <a:pt x="1216454" y="670658"/>
                  <a:pt x="1209169" y="659229"/>
                </a:cubicBezTo>
                <a:close/>
                <a:moveTo>
                  <a:pt x="2771150" y="650862"/>
                </a:moveTo>
                <a:lnTo>
                  <a:pt x="2817290" y="683773"/>
                </a:lnTo>
                <a:cubicBezTo>
                  <a:pt x="2821233" y="686382"/>
                  <a:pt x="2823205" y="689387"/>
                  <a:pt x="2823205" y="692785"/>
                </a:cubicBezTo>
                <a:cubicBezTo>
                  <a:pt x="2823205" y="699138"/>
                  <a:pt x="2818674" y="702314"/>
                  <a:pt x="2809610" y="702314"/>
                </a:cubicBezTo>
                <a:cubicBezTo>
                  <a:pt x="2804649" y="702314"/>
                  <a:pt x="2799587" y="701863"/>
                  <a:pt x="2794424" y="700959"/>
                </a:cubicBezTo>
                <a:lnTo>
                  <a:pt x="2715455" y="707264"/>
                </a:lnTo>
                <a:lnTo>
                  <a:pt x="2719267" y="712403"/>
                </a:lnTo>
                <a:cubicBezTo>
                  <a:pt x="2720171" y="719171"/>
                  <a:pt x="2713338" y="722556"/>
                  <a:pt x="2698768" y="722556"/>
                </a:cubicBezTo>
                <a:cubicBezTo>
                  <a:pt x="2676698" y="736681"/>
                  <a:pt x="2653388" y="746532"/>
                  <a:pt x="2628838" y="752111"/>
                </a:cubicBezTo>
                <a:lnTo>
                  <a:pt x="2710297" y="752111"/>
                </a:lnTo>
                <a:cubicBezTo>
                  <a:pt x="2714069" y="748325"/>
                  <a:pt x="2718672" y="744618"/>
                  <a:pt x="2724107" y="740990"/>
                </a:cubicBezTo>
                <a:cubicBezTo>
                  <a:pt x="2735622" y="730364"/>
                  <a:pt x="2746270" y="719214"/>
                  <a:pt x="2756050" y="707541"/>
                </a:cubicBezTo>
                <a:lnTo>
                  <a:pt x="2800017" y="737936"/>
                </a:lnTo>
                <a:cubicBezTo>
                  <a:pt x="2804677" y="740388"/>
                  <a:pt x="2806556" y="743951"/>
                  <a:pt x="2805653" y="748626"/>
                </a:cubicBezTo>
                <a:cubicBezTo>
                  <a:pt x="2805653" y="756442"/>
                  <a:pt x="2797400" y="759446"/>
                  <a:pt x="2780894" y="757639"/>
                </a:cubicBezTo>
                <a:cubicBezTo>
                  <a:pt x="2735593" y="786190"/>
                  <a:pt x="2687604" y="807744"/>
                  <a:pt x="2636926" y="822299"/>
                </a:cubicBezTo>
                <a:cubicBezTo>
                  <a:pt x="2642274" y="824593"/>
                  <a:pt x="2642224" y="826888"/>
                  <a:pt x="2636775" y="829182"/>
                </a:cubicBezTo>
                <a:cubicBezTo>
                  <a:pt x="2695957" y="822830"/>
                  <a:pt x="2740498" y="818463"/>
                  <a:pt x="2770397" y="816083"/>
                </a:cubicBezTo>
                <a:cubicBezTo>
                  <a:pt x="2763715" y="807550"/>
                  <a:pt x="2756064" y="797110"/>
                  <a:pt x="2747446" y="784764"/>
                </a:cubicBezTo>
                <a:lnTo>
                  <a:pt x="2752759" y="777730"/>
                </a:lnTo>
                <a:cubicBezTo>
                  <a:pt x="2813217" y="795511"/>
                  <a:pt x="2842959" y="816957"/>
                  <a:pt x="2841983" y="842067"/>
                </a:cubicBezTo>
                <a:cubicBezTo>
                  <a:pt x="2839976" y="860236"/>
                  <a:pt x="2829766" y="870339"/>
                  <a:pt x="2811353" y="872375"/>
                </a:cubicBezTo>
                <a:cubicBezTo>
                  <a:pt x="2802247" y="872375"/>
                  <a:pt x="2794998" y="867506"/>
                  <a:pt x="2789606" y="857769"/>
                </a:cubicBezTo>
                <a:cubicBezTo>
                  <a:pt x="2787785" y="853238"/>
                  <a:pt x="2785662" y="848111"/>
                  <a:pt x="2783239" y="842390"/>
                </a:cubicBezTo>
                <a:cubicBezTo>
                  <a:pt x="2780973" y="840138"/>
                  <a:pt x="2779840" y="839335"/>
                  <a:pt x="2779840" y="839980"/>
                </a:cubicBezTo>
                <a:cubicBezTo>
                  <a:pt x="2778578" y="840841"/>
                  <a:pt x="2772476" y="842189"/>
                  <a:pt x="2761535" y="844024"/>
                </a:cubicBezTo>
                <a:cubicBezTo>
                  <a:pt x="2744786" y="846692"/>
                  <a:pt x="2732496" y="848377"/>
                  <a:pt x="2724666" y="849079"/>
                </a:cubicBezTo>
                <a:lnTo>
                  <a:pt x="2724666" y="873644"/>
                </a:lnTo>
                <a:cubicBezTo>
                  <a:pt x="2724666" y="878792"/>
                  <a:pt x="2725118" y="889060"/>
                  <a:pt x="2726021" y="904447"/>
                </a:cubicBezTo>
                <a:cubicBezTo>
                  <a:pt x="2726021" y="918113"/>
                  <a:pt x="2726021" y="927219"/>
                  <a:pt x="2726021" y="931765"/>
                </a:cubicBezTo>
                <a:cubicBezTo>
                  <a:pt x="2726911" y="953978"/>
                  <a:pt x="2704869" y="967479"/>
                  <a:pt x="2659899" y="972269"/>
                </a:cubicBezTo>
                <a:cubicBezTo>
                  <a:pt x="2658981" y="951217"/>
                  <a:pt x="2644519" y="938383"/>
                  <a:pt x="2616512" y="933765"/>
                </a:cubicBezTo>
                <a:lnTo>
                  <a:pt x="2618271" y="922132"/>
                </a:lnTo>
                <a:lnTo>
                  <a:pt x="2600998" y="934884"/>
                </a:lnTo>
                <a:cubicBezTo>
                  <a:pt x="2582689" y="945682"/>
                  <a:pt x="2562106" y="955441"/>
                  <a:pt x="2539247" y="964160"/>
                </a:cubicBezTo>
                <a:lnTo>
                  <a:pt x="2534063" y="955986"/>
                </a:lnTo>
                <a:lnTo>
                  <a:pt x="2605320" y="862031"/>
                </a:lnTo>
                <a:lnTo>
                  <a:pt x="2597239" y="862889"/>
                </a:lnTo>
                <a:cubicBezTo>
                  <a:pt x="2591675" y="863821"/>
                  <a:pt x="2588549" y="864287"/>
                  <a:pt x="2587861" y="864287"/>
                </a:cubicBezTo>
                <a:cubicBezTo>
                  <a:pt x="2586957" y="872375"/>
                  <a:pt x="2583042" y="876419"/>
                  <a:pt x="2576116" y="876419"/>
                </a:cubicBezTo>
                <a:cubicBezTo>
                  <a:pt x="2571126" y="876419"/>
                  <a:pt x="2567964" y="873020"/>
                  <a:pt x="2566630" y="866223"/>
                </a:cubicBezTo>
                <a:lnTo>
                  <a:pt x="2555789" y="820944"/>
                </a:lnTo>
                <a:cubicBezTo>
                  <a:pt x="2571477" y="820944"/>
                  <a:pt x="2585480" y="818893"/>
                  <a:pt x="2597798" y="814792"/>
                </a:cubicBezTo>
                <a:cubicBezTo>
                  <a:pt x="2615996" y="808425"/>
                  <a:pt x="2642038" y="797024"/>
                  <a:pt x="2675924" y="780591"/>
                </a:cubicBezTo>
                <a:cubicBezTo>
                  <a:pt x="2642368" y="785968"/>
                  <a:pt x="2618118" y="789044"/>
                  <a:pt x="2603176" y="789818"/>
                </a:cubicBezTo>
                <a:cubicBezTo>
                  <a:pt x="2603176" y="797576"/>
                  <a:pt x="2599699" y="802151"/>
                  <a:pt x="2592743" y="803542"/>
                </a:cubicBezTo>
                <a:cubicBezTo>
                  <a:pt x="2587366" y="803542"/>
                  <a:pt x="2584046" y="799656"/>
                  <a:pt x="2582784" y="791883"/>
                </a:cubicBezTo>
                <a:lnTo>
                  <a:pt x="2571986" y="749831"/>
                </a:lnTo>
                <a:cubicBezTo>
                  <a:pt x="2585380" y="748755"/>
                  <a:pt x="2594443" y="747034"/>
                  <a:pt x="2599175" y="744668"/>
                </a:cubicBezTo>
                <a:cubicBezTo>
                  <a:pt x="2614992" y="734114"/>
                  <a:pt x="2629325" y="723595"/>
                  <a:pt x="2642174" y="713113"/>
                </a:cubicBezTo>
                <a:cubicBezTo>
                  <a:pt x="2617021" y="714002"/>
                  <a:pt x="2587151" y="714446"/>
                  <a:pt x="2552562" y="714446"/>
                </a:cubicBezTo>
                <a:lnTo>
                  <a:pt x="2550390" y="702917"/>
                </a:lnTo>
                <a:cubicBezTo>
                  <a:pt x="2659318" y="683615"/>
                  <a:pt x="2732905" y="666263"/>
                  <a:pt x="2771150" y="650862"/>
                </a:cubicBezTo>
                <a:close/>
                <a:moveTo>
                  <a:pt x="3012148" y="650281"/>
                </a:moveTo>
                <a:lnTo>
                  <a:pt x="3048220" y="679298"/>
                </a:lnTo>
                <a:cubicBezTo>
                  <a:pt x="3052895" y="681808"/>
                  <a:pt x="3054781" y="684948"/>
                  <a:pt x="3053878" y="688720"/>
                </a:cubicBezTo>
                <a:lnTo>
                  <a:pt x="3053833" y="688832"/>
                </a:lnTo>
                <a:lnTo>
                  <a:pt x="3107417" y="701820"/>
                </a:lnTo>
                <a:lnTo>
                  <a:pt x="3152287" y="701820"/>
                </a:lnTo>
                <a:lnTo>
                  <a:pt x="3165021" y="676158"/>
                </a:lnTo>
                <a:lnTo>
                  <a:pt x="3213140" y="695281"/>
                </a:lnTo>
                <a:cubicBezTo>
                  <a:pt x="3218561" y="696614"/>
                  <a:pt x="3221271" y="699267"/>
                  <a:pt x="3221271" y="703239"/>
                </a:cubicBezTo>
                <a:cubicBezTo>
                  <a:pt x="3221271" y="709019"/>
                  <a:pt x="3216768" y="715507"/>
                  <a:pt x="3207762" y="722706"/>
                </a:cubicBezTo>
                <a:lnTo>
                  <a:pt x="3207762" y="842239"/>
                </a:lnTo>
                <a:cubicBezTo>
                  <a:pt x="3207762" y="850341"/>
                  <a:pt x="3207762" y="861605"/>
                  <a:pt x="3207762" y="876032"/>
                </a:cubicBezTo>
                <a:cubicBezTo>
                  <a:pt x="3208666" y="896782"/>
                  <a:pt x="3209117" y="916120"/>
                  <a:pt x="3209117" y="934045"/>
                </a:cubicBezTo>
                <a:cubicBezTo>
                  <a:pt x="3209117" y="940914"/>
                  <a:pt x="3205281" y="944987"/>
                  <a:pt x="3197609" y="946263"/>
                </a:cubicBezTo>
                <a:cubicBezTo>
                  <a:pt x="3194111" y="947138"/>
                  <a:pt x="3186524" y="948027"/>
                  <a:pt x="3174852" y="948930"/>
                </a:cubicBezTo>
                <a:cubicBezTo>
                  <a:pt x="3168341" y="949862"/>
                  <a:pt x="3162160" y="950328"/>
                  <a:pt x="3156310" y="950328"/>
                </a:cubicBezTo>
                <a:lnTo>
                  <a:pt x="3156310" y="924667"/>
                </a:lnTo>
                <a:lnTo>
                  <a:pt x="3103158" y="924667"/>
                </a:lnTo>
                <a:lnTo>
                  <a:pt x="3103158" y="938154"/>
                </a:lnTo>
                <a:cubicBezTo>
                  <a:pt x="3104061" y="946844"/>
                  <a:pt x="3099408" y="951777"/>
                  <a:pt x="3089197" y="952953"/>
                </a:cubicBezTo>
                <a:cubicBezTo>
                  <a:pt x="3078213" y="955692"/>
                  <a:pt x="3065708" y="957061"/>
                  <a:pt x="3051683" y="957061"/>
                </a:cubicBezTo>
                <a:cubicBezTo>
                  <a:pt x="3051683" y="940785"/>
                  <a:pt x="3052135" y="917812"/>
                  <a:pt x="3053039" y="888142"/>
                </a:cubicBezTo>
                <a:cubicBezTo>
                  <a:pt x="3053039" y="869242"/>
                  <a:pt x="3053039" y="856644"/>
                  <a:pt x="3053039" y="850348"/>
                </a:cubicBezTo>
                <a:lnTo>
                  <a:pt x="3053039" y="771714"/>
                </a:lnTo>
                <a:lnTo>
                  <a:pt x="3043510" y="774611"/>
                </a:lnTo>
                <a:lnTo>
                  <a:pt x="2998531" y="774611"/>
                </a:lnTo>
                <a:lnTo>
                  <a:pt x="2998531" y="795863"/>
                </a:lnTo>
                <a:cubicBezTo>
                  <a:pt x="3035429" y="808497"/>
                  <a:pt x="3052953" y="824048"/>
                  <a:pt x="3051103" y="842519"/>
                </a:cubicBezTo>
                <a:cubicBezTo>
                  <a:pt x="3049052" y="859956"/>
                  <a:pt x="3040211" y="869715"/>
                  <a:pt x="3024580" y="871794"/>
                </a:cubicBezTo>
                <a:cubicBezTo>
                  <a:pt x="3014958" y="871794"/>
                  <a:pt x="3008477" y="865685"/>
                  <a:pt x="3005135" y="853467"/>
                </a:cubicBezTo>
                <a:cubicBezTo>
                  <a:pt x="3003386" y="837693"/>
                  <a:pt x="3001185" y="824005"/>
                  <a:pt x="2998531" y="812404"/>
                </a:cubicBezTo>
                <a:lnTo>
                  <a:pt x="2998531" y="951641"/>
                </a:lnTo>
                <a:cubicBezTo>
                  <a:pt x="2999435" y="961994"/>
                  <a:pt x="2994803" y="967752"/>
                  <a:pt x="2984636" y="968913"/>
                </a:cubicBezTo>
                <a:cubicBezTo>
                  <a:pt x="2978986" y="969860"/>
                  <a:pt x="2966467" y="970333"/>
                  <a:pt x="2947079" y="970333"/>
                </a:cubicBezTo>
                <a:cubicBezTo>
                  <a:pt x="2948886" y="911782"/>
                  <a:pt x="2949789" y="869041"/>
                  <a:pt x="2949789" y="842110"/>
                </a:cubicBezTo>
                <a:cubicBezTo>
                  <a:pt x="2940181" y="864667"/>
                  <a:pt x="2920313" y="888063"/>
                  <a:pt x="2890184" y="912298"/>
                </a:cubicBezTo>
                <a:lnTo>
                  <a:pt x="2883645" y="906426"/>
                </a:lnTo>
                <a:cubicBezTo>
                  <a:pt x="2912454" y="855088"/>
                  <a:pt x="2931799" y="811149"/>
                  <a:pt x="2941680" y="774611"/>
                </a:cubicBezTo>
                <a:lnTo>
                  <a:pt x="2889044" y="774611"/>
                </a:lnTo>
                <a:lnTo>
                  <a:pt x="2889044" y="759639"/>
                </a:lnTo>
                <a:lnTo>
                  <a:pt x="2949789" y="759639"/>
                </a:lnTo>
                <a:lnTo>
                  <a:pt x="2949789" y="708466"/>
                </a:lnTo>
                <a:cubicBezTo>
                  <a:pt x="2935893" y="711177"/>
                  <a:pt x="2916097" y="712532"/>
                  <a:pt x="2890399" y="712532"/>
                </a:cubicBezTo>
                <a:lnTo>
                  <a:pt x="2890399" y="699819"/>
                </a:lnTo>
                <a:cubicBezTo>
                  <a:pt x="2942927" y="685995"/>
                  <a:pt x="2983510" y="669483"/>
                  <a:pt x="3012148" y="650281"/>
                </a:cubicBezTo>
                <a:close/>
                <a:moveTo>
                  <a:pt x="2232510" y="649786"/>
                </a:moveTo>
                <a:lnTo>
                  <a:pt x="2292675" y="666113"/>
                </a:lnTo>
                <a:cubicBezTo>
                  <a:pt x="2298368" y="667532"/>
                  <a:pt x="2301214" y="670171"/>
                  <a:pt x="2301214" y="674028"/>
                </a:cubicBezTo>
                <a:cubicBezTo>
                  <a:pt x="2302118" y="679807"/>
                  <a:pt x="2296339" y="684196"/>
                  <a:pt x="2283877" y="687193"/>
                </a:cubicBezTo>
                <a:cubicBezTo>
                  <a:pt x="2275359" y="707656"/>
                  <a:pt x="2265392" y="726635"/>
                  <a:pt x="2253978" y="744131"/>
                </a:cubicBezTo>
                <a:lnTo>
                  <a:pt x="2262474" y="745658"/>
                </a:lnTo>
                <a:lnTo>
                  <a:pt x="2267314" y="746853"/>
                </a:lnTo>
                <a:lnTo>
                  <a:pt x="2267314" y="734860"/>
                </a:lnTo>
                <a:lnTo>
                  <a:pt x="2346924" y="734860"/>
                </a:lnTo>
                <a:lnTo>
                  <a:pt x="2346924" y="730880"/>
                </a:lnTo>
                <a:cubicBezTo>
                  <a:pt x="2346924" y="697797"/>
                  <a:pt x="2346472" y="672573"/>
                  <a:pt x="2345568" y="655207"/>
                </a:cubicBezTo>
                <a:lnTo>
                  <a:pt x="2400742" y="660627"/>
                </a:lnTo>
                <a:cubicBezTo>
                  <a:pt x="2407282" y="660627"/>
                  <a:pt x="2410551" y="663345"/>
                  <a:pt x="2410551" y="668780"/>
                </a:cubicBezTo>
                <a:cubicBezTo>
                  <a:pt x="2410551" y="675362"/>
                  <a:pt x="2406048" y="680001"/>
                  <a:pt x="2397043" y="682697"/>
                </a:cubicBezTo>
                <a:lnTo>
                  <a:pt x="2397043" y="734860"/>
                </a:lnTo>
                <a:lnTo>
                  <a:pt x="2433589" y="734860"/>
                </a:lnTo>
                <a:lnTo>
                  <a:pt x="2456583" y="703799"/>
                </a:lnTo>
                <a:lnTo>
                  <a:pt x="2500765" y="734193"/>
                </a:lnTo>
                <a:cubicBezTo>
                  <a:pt x="2503605" y="735612"/>
                  <a:pt x="2505024" y="737821"/>
                  <a:pt x="2505024" y="740818"/>
                </a:cubicBezTo>
                <a:cubicBezTo>
                  <a:pt x="2503533" y="746826"/>
                  <a:pt x="2498112" y="749831"/>
                  <a:pt x="2488763" y="749831"/>
                </a:cubicBezTo>
                <a:lnTo>
                  <a:pt x="2410551" y="749831"/>
                </a:lnTo>
                <a:cubicBezTo>
                  <a:pt x="2432635" y="793740"/>
                  <a:pt x="2466829" y="828480"/>
                  <a:pt x="2513134" y="854048"/>
                </a:cubicBezTo>
                <a:lnTo>
                  <a:pt x="2511176" y="863405"/>
                </a:lnTo>
                <a:cubicBezTo>
                  <a:pt x="2496348" y="869901"/>
                  <a:pt x="2482396" y="883331"/>
                  <a:pt x="2469317" y="903694"/>
                </a:cubicBezTo>
                <a:lnTo>
                  <a:pt x="2462560" y="895835"/>
                </a:lnTo>
                <a:lnTo>
                  <a:pt x="2458401" y="900919"/>
                </a:lnTo>
                <a:cubicBezTo>
                  <a:pt x="2456013" y="902411"/>
                  <a:pt x="2452833" y="903443"/>
                  <a:pt x="2448861" y="904017"/>
                </a:cubicBezTo>
                <a:lnTo>
                  <a:pt x="2397043" y="904017"/>
                </a:lnTo>
                <a:cubicBezTo>
                  <a:pt x="2397043" y="906670"/>
                  <a:pt x="2397043" y="913639"/>
                  <a:pt x="2397043" y="924925"/>
                </a:cubicBezTo>
                <a:cubicBezTo>
                  <a:pt x="2397946" y="937429"/>
                  <a:pt x="2398398" y="947102"/>
                  <a:pt x="2398398" y="953942"/>
                </a:cubicBezTo>
                <a:cubicBezTo>
                  <a:pt x="2399301" y="962575"/>
                  <a:pt x="2395379" y="967529"/>
                  <a:pt x="2386632" y="968806"/>
                </a:cubicBezTo>
                <a:cubicBezTo>
                  <a:pt x="2372263" y="970613"/>
                  <a:pt x="2358575" y="971516"/>
                  <a:pt x="2345568" y="971516"/>
                </a:cubicBezTo>
                <a:cubicBezTo>
                  <a:pt x="2345568" y="936253"/>
                  <a:pt x="2346020" y="913754"/>
                  <a:pt x="2346924" y="904017"/>
                </a:cubicBezTo>
                <a:lnTo>
                  <a:pt x="2291578" y="904017"/>
                </a:lnTo>
                <a:lnTo>
                  <a:pt x="2291578" y="889045"/>
                </a:lnTo>
                <a:lnTo>
                  <a:pt x="2346924" y="889045"/>
                </a:lnTo>
                <a:cubicBezTo>
                  <a:pt x="2346924" y="874648"/>
                  <a:pt x="2346924" y="862487"/>
                  <a:pt x="2346924" y="852564"/>
                </a:cubicBezTo>
                <a:lnTo>
                  <a:pt x="2346924" y="812060"/>
                </a:lnTo>
                <a:cubicBezTo>
                  <a:pt x="2333759" y="842748"/>
                  <a:pt x="2304577" y="874519"/>
                  <a:pt x="2259377" y="907372"/>
                </a:cubicBezTo>
                <a:lnTo>
                  <a:pt x="2259377" y="951404"/>
                </a:lnTo>
                <a:cubicBezTo>
                  <a:pt x="2260280" y="960625"/>
                  <a:pt x="2255390" y="966425"/>
                  <a:pt x="2244707" y="968806"/>
                </a:cubicBezTo>
                <a:cubicBezTo>
                  <a:pt x="2234167" y="970613"/>
                  <a:pt x="2221898" y="971516"/>
                  <a:pt x="2207902" y="971516"/>
                </a:cubicBezTo>
                <a:cubicBezTo>
                  <a:pt x="2208806" y="948070"/>
                  <a:pt x="2209258" y="927348"/>
                  <a:pt x="2209258" y="909351"/>
                </a:cubicBezTo>
                <a:cubicBezTo>
                  <a:pt x="2209258" y="891340"/>
                  <a:pt x="2209258" y="872411"/>
                  <a:pt x="2209258" y="852564"/>
                </a:cubicBezTo>
                <a:lnTo>
                  <a:pt x="2209258" y="802596"/>
                </a:lnTo>
                <a:cubicBezTo>
                  <a:pt x="2202245" y="815330"/>
                  <a:pt x="2191555" y="827504"/>
                  <a:pt x="2177186" y="839120"/>
                </a:cubicBezTo>
                <a:lnTo>
                  <a:pt x="2168754" y="833872"/>
                </a:lnTo>
                <a:cubicBezTo>
                  <a:pt x="2193060" y="785660"/>
                  <a:pt x="2211158" y="741442"/>
                  <a:pt x="2223046" y="701217"/>
                </a:cubicBezTo>
                <a:cubicBezTo>
                  <a:pt x="2228251" y="681270"/>
                  <a:pt x="2231406" y="664126"/>
                  <a:pt x="2232510" y="649786"/>
                </a:cubicBezTo>
                <a:close/>
                <a:moveTo>
                  <a:pt x="579872" y="648130"/>
                </a:moveTo>
                <a:lnTo>
                  <a:pt x="634787" y="652281"/>
                </a:lnTo>
                <a:cubicBezTo>
                  <a:pt x="642373" y="653629"/>
                  <a:pt x="645722" y="656411"/>
                  <a:pt x="644833" y="660627"/>
                </a:cubicBezTo>
                <a:cubicBezTo>
                  <a:pt x="645722" y="665733"/>
                  <a:pt x="640767" y="670623"/>
                  <a:pt x="629969" y="675298"/>
                </a:cubicBezTo>
                <a:lnTo>
                  <a:pt x="629969" y="713033"/>
                </a:lnTo>
                <a:lnTo>
                  <a:pt x="645069" y="692678"/>
                </a:lnTo>
                <a:lnTo>
                  <a:pt x="680927" y="718899"/>
                </a:lnTo>
                <a:cubicBezTo>
                  <a:pt x="684756" y="720419"/>
                  <a:pt x="686218" y="722828"/>
                  <a:pt x="685315" y="726126"/>
                </a:cubicBezTo>
                <a:cubicBezTo>
                  <a:pt x="685315" y="730916"/>
                  <a:pt x="680791" y="733311"/>
                  <a:pt x="671742" y="733311"/>
                </a:cubicBezTo>
                <a:lnTo>
                  <a:pt x="629969" y="733311"/>
                </a:lnTo>
                <a:lnTo>
                  <a:pt x="629969" y="799563"/>
                </a:lnTo>
                <a:lnTo>
                  <a:pt x="630012" y="799563"/>
                </a:lnTo>
                <a:lnTo>
                  <a:pt x="651738" y="769857"/>
                </a:lnTo>
                <a:lnTo>
                  <a:pt x="691962" y="798960"/>
                </a:lnTo>
                <a:cubicBezTo>
                  <a:pt x="694730" y="800337"/>
                  <a:pt x="696113" y="802352"/>
                  <a:pt x="696113" y="805005"/>
                </a:cubicBezTo>
                <a:cubicBezTo>
                  <a:pt x="696113" y="810153"/>
                  <a:pt x="691309" y="813329"/>
                  <a:pt x="681701" y="814534"/>
                </a:cubicBezTo>
                <a:lnTo>
                  <a:pt x="629969" y="814534"/>
                </a:lnTo>
                <a:cubicBezTo>
                  <a:pt x="629969" y="844419"/>
                  <a:pt x="630407" y="871371"/>
                  <a:pt x="631281" y="895391"/>
                </a:cubicBezTo>
                <a:cubicBezTo>
                  <a:pt x="631310" y="903708"/>
                  <a:pt x="627481" y="909150"/>
                  <a:pt x="619795" y="911717"/>
                </a:cubicBezTo>
                <a:cubicBezTo>
                  <a:pt x="617988" y="911717"/>
                  <a:pt x="615758" y="912162"/>
                  <a:pt x="613105" y="913051"/>
                </a:cubicBezTo>
                <a:cubicBezTo>
                  <a:pt x="599926" y="914858"/>
                  <a:pt x="588820" y="915138"/>
                  <a:pt x="579785" y="913890"/>
                </a:cubicBezTo>
                <a:cubicBezTo>
                  <a:pt x="580689" y="882686"/>
                  <a:pt x="581141" y="849567"/>
                  <a:pt x="581141" y="814534"/>
                </a:cubicBezTo>
                <a:lnTo>
                  <a:pt x="544229" y="814534"/>
                </a:lnTo>
                <a:cubicBezTo>
                  <a:pt x="540282" y="844100"/>
                  <a:pt x="525070" y="870217"/>
                  <a:pt x="498593" y="892886"/>
                </a:cubicBezTo>
                <a:lnTo>
                  <a:pt x="472192" y="911680"/>
                </a:lnTo>
                <a:lnTo>
                  <a:pt x="472600" y="911916"/>
                </a:lnTo>
                <a:cubicBezTo>
                  <a:pt x="488345" y="917319"/>
                  <a:pt x="512637" y="920235"/>
                  <a:pt x="545476" y="920666"/>
                </a:cubicBezTo>
                <a:cubicBezTo>
                  <a:pt x="583937" y="921555"/>
                  <a:pt x="635232" y="918378"/>
                  <a:pt x="699361" y="911137"/>
                </a:cubicBezTo>
                <a:lnTo>
                  <a:pt x="699361" y="923484"/>
                </a:lnTo>
                <a:cubicBezTo>
                  <a:pt x="685867" y="928890"/>
                  <a:pt x="679120" y="941416"/>
                  <a:pt x="679120" y="961062"/>
                </a:cubicBezTo>
                <a:cubicBezTo>
                  <a:pt x="641276" y="962984"/>
                  <a:pt x="603031" y="963944"/>
                  <a:pt x="564384" y="963944"/>
                </a:cubicBezTo>
                <a:cubicBezTo>
                  <a:pt x="499695" y="965751"/>
                  <a:pt x="457212" y="946858"/>
                  <a:pt x="436936" y="907265"/>
                </a:cubicBezTo>
                <a:cubicBezTo>
                  <a:pt x="428503" y="921677"/>
                  <a:pt x="416996" y="936175"/>
                  <a:pt x="402412" y="950759"/>
                </a:cubicBezTo>
                <a:cubicBezTo>
                  <a:pt x="402412" y="962661"/>
                  <a:pt x="398920" y="969300"/>
                  <a:pt x="391936" y="970677"/>
                </a:cubicBezTo>
                <a:cubicBezTo>
                  <a:pt x="389340" y="970691"/>
                  <a:pt x="386264" y="968318"/>
                  <a:pt x="382708" y="963557"/>
                </a:cubicBezTo>
                <a:lnTo>
                  <a:pt x="359068" y="915439"/>
                </a:lnTo>
                <a:cubicBezTo>
                  <a:pt x="380019" y="907537"/>
                  <a:pt x="394417" y="900847"/>
                  <a:pt x="402261" y="895370"/>
                </a:cubicBezTo>
                <a:lnTo>
                  <a:pt x="402261" y="793884"/>
                </a:lnTo>
                <a:lnTo>
                  <a:pt x="363112" y="793884"/>
                </a:lnTo>
                <a:lnTo>
                  <a:pt x="363112" y="778913"/>
                </a:lnTo>
                <a:lnTo>
                  <a:pt x="396819" y="778913"/>
                </a:lnTo>
                <a:lnTo>
                  <a:pt x="411037" y="753251"/>
                </a:lnTo>
                <a:lnTo>
                  <a:pt x="460296" y="774223"/>
                </a:lnTo>
                <a:cubicBezTo>
                  <a:pt x="464899" y="776532"/>
                  <a:pt x="467200" y="779013"/>
                  <a:pt x="467200" y="781666"/>
                </a:cubicBezTo>
                <a:cubicBezTo>
                  <a:pt x="467200" y="787875"/>
                  <a:pt x="461801" y="793676"/>
                  <a:pt x="451003" y="799068"/>
                </a:cubicBezTo>
                <a:lnTo>
                  <a:pt x="451003" y="888250"/>
                </a:lnTo>
                <a:cubicBezTo>
                  <a:pt x="450329" y="893437"/>
                  <a:pt x="451792" y="898003"/>
                  <a:pt x="455391" y="901948"/>
                </a:cubicBezTo>
                <a:lnTo>
                  <a:pt x="461668" y="905584"/>
                </a:lnTo>
                <a:lnTo>
                  <a:pt x="487200" y="861566"/>
                </a:lnTo>
                <a:cubicBezTo>
                  <a:pt x="493499" y="846157"/>
                  <a:pt x="497315" y="830480"/>
                  <a:pt x="498649" y="814534"/>
                </a:cubicBezTo>
                <a:lnTo>
                  <a:pt x="454101" y="814534"/>
                </a:lnTo>
                <a:lnTo>
                  <a:pt x="454101" y="799563"/>
                </a:lnTo>
                <a:lnTo>
                  <a:pt x="498907" y="799563"/>
                </a:lnTo>
                <a:cubicBezTo>
                  <a:pt x="500541" y="784118"/>
                  <a:pt x="501359" y="763820"/>
                  <a:pt x="501359" y="738667"/>
                </a:cubicBezTo>
                <a:lnTo>
                  <a:pt x="501359" y="733311"/>
                </a:lnTo>
                <a:lnTo>
                  <a:pt x="462210" y="733311"/>
                </a:lnTo>
                <a:lnTo>
                  <a:pt x="462210" y="718340"/>
                </a:lnTo>
                <a:lnTo>
                  <a:pt x="501359" y="718340"/>
                </a:lnTo>
                <a:lnTo>
                  <a:pt x="501359" y="708961"/>
                </a:lnTo>
                <a:cubicBezTo>
                  <a:pt x="501359" y="701934"/>
                  <a:pt x="500907" y="689480"/>
                  <a:pt x="500004" y="671598"/>
                </a:cubicBezTo>
                <a:cubicBezTo>
                  <a:pt x="500004" y="661402"/>
                  <a:pt x="500004" y="654031"/>
                  <a:pt x="500004" y="649485"/>
                </a:cubicBezTo>
                <a:lnTo>
                  <a:pt x="552489" y="654906"/>
                </a:lnTo>
                <a:cubicBezTo>
                  <a:pt x="559014" y="654906"/>
                  <a:pt x="562276" y="657171"/>
                  <a:pt x="562276" y="661703"/>
                </a:cubicBezTo>
                <a:cubicBezTo>
                  <a:pt x="562276" y="667023"/>
                  <a:pt x="557773" y="671935"/>
                  <a:pt x="548768" y="676438"/>
                </a:cubicBezTo>
                <a:lnTo>
                  <a:pt x="548768" y="718340"/>
                </a:lnTo>
                <a:lnTo>
                  <a:pt x="581227" y="718340"/>
                </a:lnTo>
                <a:lnTo>
                  <a:pt x="581227" y="717049"/>
                </a:lnTo>
                <a:cubicBezTo>
                  <a:pt x="581227" y="684009"/>
                  <a:pt x="580775" y="661036"/>
                  <a:pt x="579872" y="648130"/>
                </a:cubicBezTo>
                <a:close/>
                <a:moveTo>
                  <a:pt x="2606480" y="243504"/>
                </a:moveTo>
                <a:lnTo>
                  <a:pt x="2598091" y="249433"/>
                </a:lnTo>
                <a:lnTo>
                  <a:pt x="2415683" y="249433"/>
                </a:lnTo>
                <a:lnTo>
                  <a:pt x="2415683" y="282602"/>
                </a:lnTo>
                <a:lnTo>
                  <a:pt x="2606480" y="282602"/>
                </a:lnTo>
                <a:close/>
                <a:moveTo>
                  <a:pt x="634822" y="239818"/>
                </a:moveTo>
                <a:lnTo>
                  <a:pt x="634822" y="286754"/>
                </a:lnTo>
                <a:lnTo>
                  <a:pt x="766465" y="286754"/>
                </a:lnTo>
                <a:lnTo>
                  <a:pt x="766465" y="239818"/>
                </a:lnTo>
                <a:close/>
                <a:moveTo>
                  <a:pt x="5633136" y="217792"/>
                </a:moveTo>
                <a:cubicBezTo>
                  <a:pt x="5642558" y="215970"/>
                  <a:pt x="5650467" y="218638"/>
                  <a:pt x="5656862" y="225794"/>
                </a:cubicBezTo>
                <a:cubicBezTo>
                  <a:pt x="5666384" y="233423"/>
                  <a:pt x="5671146" y="244271"/>
                  <a:pt x="5671146" y="258339"/>
                </a:cubicBezTo>
                <a:cubicBezTo>
                  <a:pt x="5671146" y="269969"/>
                  <a:pt x="5668278" y="280100"/>
                  <a:pt x="5662541" y="288733"/>
                </a:cubicBezTo>
                <a:cubicBezTo>
                  <a:pt x="5656877" y="302858"/>
                  <a:pt x="5646846" y="313764"/>
                  <a:pt x="5632448" y="321450"/>
                </a:cubicBezTo>
                <a:cubicBezTo>
                  <a:pt x="5630598" y="322368"/>
                  <a:pt x="5627874" y="323723"/>
                  <a:pt x="5624274" y="325515"/>
                </a:cubicBezTo>
                <a:cubicBezTo>
                  <a:pt x="5619098" y="328111"/>
                  <a:pt x="5614122" y="330491"/>
                  <a:pt x="5609346" y="332657"/>
                </a:cubicBezTo>
                <a:lnTo>
                  <a:pt x="5598096" y="317169"/>
                </a:lnTo>
                <a:cubicBezTo>
                  <a:pt x="5611447" y="309985"/>
                  <a:pt x="5619994" y="304514"/>
                  <a:pt x="5623736" y="300757"/>
                </a:cubicBezTo>
                <a:cubicBezTo>
                  <a:pt x="5623736" y="299882"/>
                  <a:pt x="5624870" y="298326"/>
                  <a:pt x="5627135" y="296089"/>
                </a:cubicBezTo>
                <a:cubicBezTo>
                  <a:pt x="5627221" y="296089"/>
                  <a:pt x="5627938" y="294067"/>
                  <a:pt x="5629286" y="290023"/>
                </a:cubicBezTo>
                <a:cubicBezTo>
                  <a:pt x="5630090" y="288417"/>
                  <a:pt x="5630491" y="287306"/>
                  <a:pt x="5630491" y="286689"/>
                </a:cubicBezTo>
                <a:cubicBezTo>
                  <a:pt x="5630491" y="286632"/>
                  <a:pt x="5629595" y="286159"/>
                  <a:pt x="5627802" y="285270"/>
                </a:cubicBezTo>
                <a:cubicBezTo>
                  <a:pt x="5627802" y="285062"/>
                  <a:pt x="5627130" y="284459"/>
                  <a:pt x="5625786" y="283463"/>
                </a:cubicBezTo>
                <a:lnTo>
                  <a:pt x="5620246" y="279642"/>
                </a:lnTo>
                <a:lnTo>
                  <a:pt x="5615713" y="281183"/>
                </a:lnTo>
                <a:cubicBezTo>
                  <a:pt x="5609418" y="279075"/>
                  <a:pt x="5604378" y="275181"/>
                  <a:pt x="5600592" y="269503"/>
                </a:cubicBezTo>
                <a:cubicBezTo>
                  <a:pt x="5597136" y="263723"/>
                  <a:pt x="5595408" y="257751"/>
                  <a:pt x="5595408" y="251584"/>
                </a:cubicBezTo>
                <a:cubicBezTo>
                  <a:pt x="5595408" y="239166"/>
                  <a:pt x="5600936" y="229436"/>
                  <a:pt x="5611992" y="222395"/>
                </a:cubicBezTo>
                <a:cubicBezTo>
                  <a:pt x="5619176" y="219326"/>
                  <a:pt x="5626225" y="217792"/>
                  <a:pt x="5633136" y="217792"/>
                </a:cubicBezTo>
                <a:close/>
                <a:moveTo>
                  <a:pt x="5333562" y="205380"/>
                </a:moveTo>
                <a:cubicBezTo>
                  <a:pt x="5352620" y="220294"/>
                  <a:pt x="5369972" y="231938"/>
                  <a:pt x="5385618" y="240313"/>
                </a:cubicBezTo>
                <a:cubicBezTo>
                  <a:pt x="5399842" y="229486"/>
                  <a:pt x="5413036" y="217842"/>
                  <a:pt x="5425196" y="205380"/>
                </a:cubicBezTo>
                <a:close/>
                <a:moveTo>
                  <a:pt x="1811553" y="198497"/>
                </a:moveTo>
                <a:cubicBezTo>
                  <a:pt x="1825420" y="216250"/>
                  <a:pt x="1839746" y="229242"/>
                  <a:pt x="1854530" y="237474"/>
                </a:cubicBezTo>
                <a:cubicBezTo>
                  <a:pt x="1866390" y="220767"/>
                  <a:pt x="1874506" y="207775"/>
                  <a:pt x="1878880" y="198497"/>
                </a:cubicBezTo>
                <a:close/>
                <a:moveTo>
                  <a:pt x="1771630" y="198497"/>
                </a:moveTo>
                <a:lnTo>
                  <a:pt x="1771630" y="261780"/>
                </a:lnTo>
                <a:lnTo>
                  <a:pt x="1822264" y="253202"/>
                </a:lnTo>
                <a:lnTo>
                  <a:pt x="1814337" y="241387"/>
                </a:lnTo>
                <a:cubicBezTo>
                  <a:pt x="1806838" y="228407"/>
                  <a:pt x="1800876" y="214110"/>
                  <a:pt x="1796453" y="198497"/>
                </a:cubicBezTo>
                <a:close/>
                <a:moveTo>
                  <a:pt x="4969053" y="186107"/>
                </a:moveTo>
                <a:lnTo>
                  <a:pt x="4969053" y="255306"/>
                </a:lnTo>
                <a:lnTo>
                  <a:pt x="4975850" y="256166"/>
                </a:lnTo>
                <a:cubicBezTo>
                  <a:pt x="4981945" y="256166"/>
                  <a:pt x="4984992" y="252588"/>
                  <a:pt x="4984992" y="245432"/>
                </a:cubicBezTo>
                <a:lnTo>
                  <a:pt x="4984992" y="186107"/>
                </a:lnTo>
                <a:close/>
                <a:moveTo>
                  <a:pt x="1410475" y="169587"/>
                </a:moveTo>
                <a:cubicBezTo>
                  <a:pt x="1424486" y="190251"/>
                  <a:pt x="1439909" y="206850"/>
                  <a:pt x="1456744" y="219383"/>
                </a:cubicBezTo>
                <a:cubicBezTo>
                  <a:pt x="1470970" y="201688"/>
                  <a:pt x="1482033" y="185089"/>
                  <a:pt x="1489934" y="169587"/>
                </a:cubicBezTo>
                <a:close/>
                <a:moveTo>
                  <a:pt x="1784041" y="150314"/>
                </a:moveTo>
                <a:lnTo>
                  <a:pt x="1784041" y="183526"/>
                </a:lnTo>
                <a:lnTo>
                  <a:pt x="1817877" y="183526"/>
                </a:lnTo>
                <a:lnTo>
                  <a:pt x="1817877" y="150314"/>
                </a:lnTo>
                <a:close/>
                <a:moveTo>
                  <a:pt x="1705744" y="150314"/>
                </a:moveTo>
                <a:cubicBezTo>
                  <a:pt x="1705744" y="161944"/>
                  <a:pt x="1704840" y="173014"/>
                  <a:pt x="1703033" y="183526"/>
                </a:cubicBezTo>
                <a:lnTo>
                  <a:pt x="1736632" y="183526"/>
                </a:lnTo>
                <a:lnTo>
                  <a:pt x="1736632" y="150314"/>
                </a:lnTo>
                <a:close/>
                <a:moveTo>
                  <a:pt x="4044114" y="149755"/>
                </a:moveTo>
                <a:lnTo>
                  <a:pt x="4089630" y="182923"/>
                </a:lnTo>
                <a:cubicBezTo>
                  <a:pt x="4092397" y="184300"/>
                  <a:pt x="4093781" y="186315"/>
                  <a:pt x="4093781" y="188968"/>
                </a:cubicBezTo>
                <a:cubicBezTo>
                  <a:pt x="4093781" y="195321"/>
                  <a:pt x="4088805" y="198497"/>
                  <a:pt x="4078853" y="198497"/>
                </a:cubicBezTo>
                <a:lnTo>
                  <a:pt x="3945704" y="198497"/>
                </a:lnTo>
                <a:cubicBezTo>
                  <a:pt x="3916637" y="231107"/>
                  <a:pt x="3892660" y="252201"/>
                  <a:pt x="3873774" y="261780"/>
                </a:cubicBezTo>
                <a:lnTo>
                  <a:pt x="3993737" y="260597"/>
                </a:lnTo>
                <a:cubicBezTo>
                  <a:pt x="3985161" y="246745"/>
                  <a:pt x="3974363" y="230569"/>
                  <a:pt x="3961342" y="212070"/>
                </a:cubicBezTo>
                <a:lnTo>
                  <a:pt x="3968419" y="203724"/>
                </a:lnTo>
                <a:cubicBezTo>
                  <a:pt x="4030326" y="232533"/>
                  <a:pt x="4061752" y="260110"/>
                  <a:pt x="4062699" y="286453"/>
                </a:cubicBezTo>
                <a:cubicBezTo>
                  <a:pt x="4060677" y="306773"/>
                  <a:pt x="4050244" y="317915"/>
                  <a:pt x="4031401" y="319880"/>
                </a:cubicBezTo>
                <a:cubicBezTo>
                  <a:pt x="4022596" y="320840"/>
                  <a:pt x="4015563" y="315169"/>
                  <a:pt x="4010300" y="302865"/>
                </a:cubicBezTo>
                <a:cubicBezTo>
                  <a:pt x="4007575" y="294677"/>
                  <a:pt x="4005352" y="288683"/>
                  <a:pt x="4003631" y="284882"/>
                </a:cubicBezTo>
                <a:cubicBezTo>
                  <a:pt x="3935300" y="298377"/>
                  <a:pt x="3884249" y="307239"/>
                  <a:pt x="3850478" y="311469"/>
                </a:cubicBezTo>
                <a:cubicBezTo>
                  <a:pt x="3849574" y="322540"/>
                  <a:pt x="3845165" y="328075"/>
                  <a:pt x="3837249" y="328075"/>
                </a:cubicBezTo>
                <a:cubicBezTo>
                  <a:pt x="3831284" y="328075"/>
                  <a:pt x="3827670" y="324304"/>
                  <a:pt x="3826408" y="316761"/>
                </a:cubicBezTo>
                <a:lnTo>
                  <a:pt x="3811523" y="264491"/>
                </a:lnTo>
                <a:cubicBezTo>
                  <a:pt x="3829505" y="264491"/>
                  <a:pt x="3839952" y="261945"/>
                  <a:pt x="3842863" y="256854"/>
                </a:cubicBezTo>
                <a:cubicBezTo>
                  <a:pt x="3855397" y="239861"/>
                  <a:pt x="3866546" y="220409"/>
                  <a:pt x="3876312" y="198497"/>
                </a:cubicBezTo>
                <a:lnTo>
                  <a:pt x="3784527" y="198497"/>
                </a:lnTo>
                <a:lnTo>
                  <a:pt x="3784527" y="183526"/>
                </a:lnTo>
                <a:lnTo>
                  <a:pt x="4018301" y="183526"/>
                </a:lnTo>
                <a:close/>
                <a:moveTo>
                  <a:pt x="724305" y="142054"/>
                </a:moveTo>
                <a:lnTo>
                  <a:pt x="724305" y="189032"/>
                </a:lnTo>
                <a:lnTo>
                  <a:pt x="739814" y="189032"/>
                </a:lnTo>
                <a:lnTo>
                  <a:pt x="749379" y="142054"/>
                </a:lnTo>
                <a:close/>
                <a:moveTo>
                  <a:pt x="607027" y="142054"/>
                </a:moveTo>
                <a:lnTo>
                  <a:pt x="616935" y="143703"/>
                </a:lnTo>
                <a:cubicBezTo>
                  <a:pt x="640819" y="149390"/>
                  <a:pt x="652761" y="158219"/>
                  <a:pt x="652761" y="170189"/>
                </a:cubicBezTo>
                <a:cubicBezTo>
                  <a:pt x="652761" y="180844"/>
                  <a:pt x="647814" y="187125"/>
                  <a:pt x="637919" y="189032"/>
                </a:cubicBezTo>
                <a:lnTo>
                  <a:pt x="672852" y="189032"/>
                </a:lnTo>
                <a:lnTo>
                  <a:pt x="672852" y="142054"/>
                </a:lnTo>
                <a:close/>
                <a:moveTo>
                  <a:pt x="446890" y="134547"/>
                </a:moveTo>
                <a:lnTo>
                  <a:pt x="493137" y="165500"/>
                </a:lnTo>
                <a:cubicBezTo>
                  <a:pt x="493137" y="165500"/>
                  <a:pt x="493180" y="165543"/>
                  <a:pt x="493266" y="165629"/>
                </a:cubicBezTo>
                <a:cubicBezTo>
                  <a:pt x="495532" y="165629"/>
                  <a:pt x="496665" y="167637"/>
                  <a:pt x="496665" y="171652"/>
                </a:cubicBezTo>
                <a:cubicBezTo>
                  <a:pt x="495059" y="176470"/>
                  <a:pt x="490284" y="179453"/>
                  <a:pt x="482339" y="180600"/>
                </a:cubicBezTo>
                <a:lnTo>
                  <a:pt x="396771" y="180600"/>
                </a:lnTo>
                <a:lnTo>
                  <a:pt x="396771" y="259780"/>
                </a:lnTo>
                <a:cubicBezTo>
                  <a:pt x="395868" y="268083"/>
                  <a:pt x="398994" y="272242"/>
                  <a:pt x="406150" y="272256"/>
                </a:cubicBezTo>
                <a:lnTo>
                  <a:pt x="438544" y="272256"/>
                </a:lnTo>
                <a:cubicBezTo>
                  <a:pt x="445427" y="272256"/>
                  <a:pt x="450346" y="268549"/>
                  <a:pt x="453300" y="261135"/>
                </a:cubicBezTo>
                <a:lnTo>
                  <a:pt x="473391" y="204735"/>
                </a:lnTo>
                <a:lnTo>
                  <a:pt x="485867" y="208349"/>
                </a:lnTo>
                <a:lnTo>
                  <a:pt x="484469" y="258876"/>
                </a:lnTo>
                <a:cubicBezTo>
                  <a:pt x="484497" y="264656"/>
                  <a:pt x="486412" y="269445"/>
                  <a:pt x="490212" y="273245"/>
                </a:cubicBezTo>
                <a:cubicBezTo>
                  <a:pt x="499017" y="278236"/>
                  <a:pt x="502968" y="283398"/>
                  <a:pt x="502064" y="288733"/>
                </a:cubicBezTo>
                <a:cubicBezTo>
                  <a:pt x="502064" y="307533"/>
                  <a:pt x="484942" y="316933"/>
                  <a:pt x="450697" y="316933"/>
                </a:cubicBezTo>
                <a:lnTo>
                  <a:pt x="387371" y="316933"/>
                </a:lnTo>
                <a:cubicBezTo>
                  <a:pt x="357543" y="317836"/>
                  <a:pt x="343526" y="304665"/>
                  <a:pt x="345318" y="277418"/>
                </a:cubicBezTo>
                <a:lnTo>
                  <a:pt x="345318" y="180600"/>
                </a:lnTo>
                <a:lnTo>
                  <a:pt x="317140" y="180600"/>
                </a:lnTo>
                <a:cubicBezTo>
                  <a:pt x="321643" y="260217"/>
                  <a:pt x="274334" y="308809"/>
                  <a:pt x="175215" y="326376"/>
                </a:cubicBezTo>
                <a:lnTo>
                  <a:pt x="172548" y="317040"/>
                </a:lnTo>
                <a:cubicBezTo>
                  <a:pt x="236448" y="289894"/>
                  <a:pt x="266670" y="244414"/>
                  <a:pt x="263214" y="180600"/>
                </a:cubicBezTo>
                <a:lnTo>
                  <a:pt x="183346" y="180600"/>
                </a:lnTo>
                <a:lnTo>
                  <a:pt x="183346" y="165629"/>
                </a:lnTo>
                <a:lnTo>
                  <a:pt x="422583" y="165629"/>
                </a:lnTo>
                <a:close/>
                <a:moveTo>
                  <a:pt x="5045565" y="132648"/>
                </a:moveTo>
                <a:lnTo>
                  <a:pt x="5043597" y="135880"/>
                </a:lnTo>
                <a:cubicBezTo>
                  <a:pt x="5041109" y="137243"/>
                  <a:pt x="5037377" y="137924"/>
                  <a:pt x="5032401" y="137924"/>
                </a:cubicBezTo>
                <a:lnTo>
                  <a:pt x="4969053" y="137924"/>
                </a:lnTo>
                <a:lnTo>
                  <a:pt x="4969053" y="171136"/>
                </a:lnTo>
                <a:lnTo>
                  <a:pt x="4980905" y="171136"/>
                </a:lnTo>
                <a:lnTo>
                  <a:pt x="4993747" y="146808"/>
                </a:lnTo>
                <a:lnTo>
                  <a:pt x="5040553" y="166490"/>
                </a:lnTo>
                <a:cubicBezTo>
                  <a:pt x="5040553" y="166490"/>
                  <a:pt x="5041041" y="166977"/>
                  <a:pt x="5042016" y="167952"/>
                </a:cubicBezTo>
                <a:lnTo>
                  <a:pt x="5045350" y="173939"/>
                </a:lnTo>
                <a:lnTo>
                  <a:pt x="5045565" y="136870"/>
                </a:lnTo>
                <a:close/>
                <a:moveTo>
                  <a:pt x="3251204" y="122781"/>
                </a:moveTo>
                <a:lnTo>
                  <a:pt x="3251204" y="187656"/>
                </a:lnTo>
                <a:lnTo>
                  <a:pt x="3300226" y="187656"/>
                </a:lnTo>
                <a:lnTo>
                  <a:pt x="3300226" y="122781"/>
                </a:lnTo>
                <a:close/>
                <a:moveTo>
                  <a:pt x="3152063" y="122781"/>
                </a:moveTo>
                <a:lnTo>
                  <a:pt x="3152063" y="187656"/>
                </a:lnTo>
                <a:lnTo>
                  <a:pt x="3201085" y="187656"/>
                </a:lnTo>
                <a:lnTo>
                  <a:pt x="3201085" y="122781"/>
                </a:lnTo>
                <a:close/>
                <a:moveTo>
                  <a:pt x="5364064" y="114521"/>
                </a:moveTo>
                <a:lnTo>
                  <a:pt x="5364064" y="149109"/>
                </a:lnTo>
                <a:lnTo>
                  <a:pt x="5411645" y="149109"/>
                </a:lnTo>
                <a:lnTo>
                  <a:pt x="5411645" y="139817"/>
                </a:lnTo>
                <a:lnTo>
                  <a:pt x="5411645" y="114521"/>
                </a:lnTo>
                <a:close/>
                <a:moveTo>
                  <a:pt x="724305" y="103507"/>
                </a:moveTo>
                <a:lnTo>
                  <a:pt x="724305" y="127083"/>
                </a:lnTo>
                <a:lnTo>
                  <a:pt x="793396" y="127083"/>
                </a:lnTo>
                <a:lnTo>
                  <a:pt x="812467" y="103507"/>
                </a:lnTo>
                <a:close/>
                <a:moveTo>
                  <a:pt x="2174858" y="99377"/>
                </a:moveTo>
                <a:lnTo>
                  <a:pt x="2174858" y="189032"/>
                </a:lnTo>
                <a:lnTo>
                  <a:pt x="2240421" y="189032"/>
                </a:lnTo>
                <a:lnTo>
                  <a:pt x="2240421" y="99377"/>
                </a:lnTo>
                <a:close/>
                <a:moveTo>
                  <a:pt x="2056487" y="99377"/>
                </a:moveTo>
                <a:lnTo>
                  <a:pt x="2056487" y="189032"/>
                </a:lnTo>
                <a:lnTo>
                  <a:pt x="2122029" y="189032"/>
                </a:lnTo>
                <a:lnTo>
                  <a:pt x="2122029" y="99377"/>
                </a:lnTo>
                <a:close/>
                <a:moveTo>
                  <a:pt x="1739891" y="93871"/>
                </a:moveTo>
                <a:lnTo>
                  <a:pt x="1786429" y="98861"/>
                </a:lnTo>
                <a:cubicBezTo>
                  <a:pt x="1792351" y="98861"/>
                  <a:pt x="1796058" y="101105"/>
                  <a:pt x="1797550" y="105594"/>
                </a:cubicBezTo>
                <a:cubicBezTo>
                  <a:pt x="1797550" y="112922"/>
                  <a:pt x="1793047" y="118385"/>
                  <a:pt x="1784041" y="121985"/>
                </a:cubicBezTo>
                <a:lnTo>
                  <a:pt x="1784041" y="133966"/>
                </a:lnTo>
                <a:lnTo>
                  <a:pt x="1817748" y="133966"/>
                </a:lnTo>
                <a:cubicBezTo>
                  <a:pt x="1817748" y="125219"/>
                  <a:pt x="1817296" y="112162"/>
                  <a:pt x="1816393" y="94796"/>
                </a:cubicBezTo>
                <a:lnTo>
                  <a:pt x="1868985" y="100216"/>
                </a:lnTo>
                <a:lnTo>
                  <a:pt x="1874320" y="101301"/>
                </a:lnTo>
                <a:lnTo>
                  <a:pt x="1874320" y="93871"/>
                </a:lnTo>
                <a:close/>
                <a:moveTo>
                  <a:pt x="1706905" y="93871"/>
                </a:moveTo>
                <a:lnTo>
                  <a:pt x="1706905" y="133966"/>
                </a:lnTo>
                <a:lnTo>
                  <a:pt x="1737213" y="133966"/>
                </a:lnTo>
                <a:cubicBezTo>
                  <a:pt x="1737213" y="129571"/>
                  <a:pt x="1737102" y="123996"/>
                  <a:pt x="1736880" y="117242"/>
                </a:cubicBezTo>
                <a:lnTo>
                  <a:pt x="1735898" y="93871"/>
                </a:lnTo>
                <a:close/>
                <a:moveTo>
                  <a:pt x="4889035" y="85611"/>
                </a:moveTo>
                <a:cubicBezTo>
                  <a:pt x="4886238" y="90400"/>
                  <a:pt x="4882279" y="96169"/>
                  <a:pt x="4877156" y="102916"/>
                </a:cubicBezTo>
                <a:lnTo>
                  <a:pt x="4860852" y="122953"/>
                </a:lnTo>
                <a:lnTo>
                  <a:pt x="4920311" y="122953"/>
                </a:lnTo>
                <a:lnTo>
                  <a:pt x="4920311" y="92193"/>
                </a:lnTo>
                <a:lnTo>
                  <a:pt x="4920311" y="85611"/>
                </a:lnTo>
                <a:close/>
                <a:moveTo>
                  <a:pt x="2828100" y="73221"/>
                </a:moveTo>
                <a:lnTo>
                  <a:pt x="2849546" y="87869"/>
                </a:lnTo>
                <a:cubicBezTo>
                  <a:pt x="2852400" y="89289"/>
                  <a:pt x="2853827" y="91325"/>
                  <a:pt x="2853827" y="93978"/>
                </a:cubicBezTo>
                <a:cubicBezTo>
                  <a:pt x="2853827" y="99126"/>
                  <a:pt x="2849023" y="102303"/>
                  <a:pt x="2839415" y="103507"/>
                </a:cubicBezTo>
                <a:lnTo>
                  <a:pt x="2802525" y="103507"/>
                </a:lnTo>
                <a:lnTo>
                  <a:pt x="2802525" y="158681"/>
                </a:lnTo>
                <a:cubicBezTo>
                  <a:pt x="2811272" y="155268"/>
                  <a:pt x="2823949" y="151669"/>
                  <a:pt x="2840555" y="147883"/>
                </a:cubicBezTo>
                <a:lnTo>
                  <a:pt x="2843029" y="157972"/>
                </a:lnTo>
                <a:cubicBezTo>
                  <a:pt x="2837694" y="161442"/>
                  <a:pt x="2830574" y="166145"/>
                  <a:pt x="2821669" y="172082"/>
                </a:cubicBezTo>
                <a:lnTo>
                  <a:pt x="2821067" y="172512"/>
                </a:lnTo>
                <a:lnTo>
                  <a:pt x="2931372" y="172512"/>
                </a:lnTo>
                <a:cubicBezTo>
                  <a:pt x="2931372" y="170749"/>
                  <a:pt x="2931372" y="166396"/>
                  <a:pt x="2931372" y="159456"/>
                </a:cubicBezTo>
                <a:lnTo>
                  <a:pt x="2930281" y="135171"/>
                </a:lnTo>
                <a:lnTo>
                  <a:pt x="2813000" y="135171"/>
                </a:lnTo>
                <a:lnTo>
                  <a:pt x="2813000" y="120199"/>
                </a:lnTo>
                <a:lnTo>
                  <a:pt x="2883189" y="120199"/>
                </a:lnTo>
                <a:lnTo>
                  <a:pt x="2883189" y="73221"/>
                </a:lnTo>
                <a:close/>
                <a:moveTo>
                  <a:pt x="240929" y="70468"/>
                </a:moveTo>
                <a:cubicBezTo>
                  <a:pt x="240929" y="69421"/>
                  <a:pt x="241381" y="70683"/>
                  <a:pt x="242284" y="74253"/>
                </a:cubicBezTo>
                <a:cubicBezTo>
                  <a:pt x="242284" y="77968"/>
                  <a:pt x="242284" y="80549"/>
                  <a:pt x="242284" y="81997"/>
                </a:cubicBezTo>
                <a:cubicBezTo>
                  <a:pt x="241779" y="88776"/>
                  <a:pt x="240615" y="94802"/>
                  <a:pt x="238793" y="100073"/>
                </a:cubicBezTo>
                <a:lnTo>
                  <a:pt x="233788" y="109186"/>
                </a:lnTo>
                <a:lnTo>
                  <a:pt x="380144" y="109186"/>
                </a:lnTo>
                <a:lnTo>
                  <a:pt x="403181" y="79652"/>
                </a:lnTo>
                <a:lnTo>
                  <a:pt x="422261" y="94387"/>
                </a:lnTo>
                <a:lnTo>
                  <a:pt x="432435" y="70468"/>
                </a:lnTo>
                <a:close/>
                <a:moveTo>
                  <a:pt x="1112433" y="69091"/>
                </a:moveTo>
                <a:lnTo>
                  <a:pt x="1112433" y="261995"/>
                </a:lnTo>
                <a:lnTo>
                  <a:pt x="1165585" y="261995"/>
                </a:lnTo>
                <a:lnTo>
                  <a:pt x="1165585" y="69091"/>
                </a:lnTo>
                <a:close/>
                <a:moveTo>
                  <a:pt x="3177897" y="66338"/>
                </a:moveTo>
                <a:cubicBezTo>
                  <a:pt x="3168719" y="82097"/>
                  <a:pt x="3158954" y="95685"/>
                  <a:pt x="3148600" y="107100"/>
                </a:cubicBezTo>
                <a:lnTo>
                  <a:pt x="3152149" y="107809"/>
                </a:lnTo>
                <a:lnTo>
                  <a:pt x="3212744" y="107809"/>
                </a:lnTo>
                <a:lnTo>
                  <a:pt x="3229436" y="66338"/>
                </a:lnTo>
                <a:close/>
                <a:moveTo>
                  <a:pt x="724305" y="63584"/>
                </a:moveTo>
                <a:lnTo>
                  <a:pt x="724305" y="88536"/>
                </a:lnTo>
                <a:lnTo>
                  <a:pt x="773069" y="88536"/>
                </a:lnTo>
                <a:lnTo>
                  <a:pt x="793134" y="63584"/>
                </a:lnTo>
                <a:close/>
                <a:moveTo>
                  <a:pt x="2753782" y="59804"/>
                </a:moveTo>
                <a:lnTo>
                  <a:pt x="2753073" y="60336"/>
                </a:lnTo>
                <a:cubicBezTo>
                  <a:pt x="2750821" y="70088"/>
                  <a:pt x="2747960" y="79488"/>
                  <a:pt x="2744490" y="88536"/>
                </a:cubicBezTo>
                <a:lnTo>
                  <a:pt x="2753782" y="88536"/>
                </a:lnTo>
                <a:lnTo>
                  <a:pt x="2753782" y="81847"/>
                </a:lnTo>
                <a:cubicBezTo>
                  <a:pt x="2753782" y="78699"/>
                  <a:pt x="2753782" y="75107"/>
                  <a:pt x="2753782" y="71070"/>
                </a:cubicBezTo>
                <a:close/>
                <a:moveTo>
                  <a:pt x="3511049" y="53195"/>
                </a:moveTo>
                <a:lnTo>
                  <a:pt x="3558759" y="78426"/>
                </a:lnTo>
                <a:cubicBezTo>
                  <a:pt x="3562215" y="81882"/>
                  <a:pt x="3563943" y="84700"/>
                  <a:pt x="3563943" y="86880"/>
                </a:cubicBezTo>
                <a:cubicBezTo>
                  <a:pt x="3564846" y="92473"/>
                  <a:pt x="3558981" y="97291"/>
                  <a:pt x="3546348" y="101335"/>
                </a:cubicBezTo>
                <a:cubicBezTo>
                  <a:pt x="3531419" y="126817"/>
                  <a:pt x="3518391" y="144191"/>
                  <a:pt x="3507263" y="153454"/>
                </a:cubicBezTo>
                <a:cubicBezTo>
                  <a:pt x="3546857" y="163779"/>
                  <a:pt x="3565693" y="178535"/>
                  <a:pt x="3563771" y="197723"/>
                </a:cubicBezTo>
                <a:cubicBezTo>
                  <a:pt x="3560788" y="214572"/>
                  <a:pt x="3551532" y="224037"/>
                  <a:pt x="3536001" y="226116"/>
                </a:cubicBezTo>
                <a:cubicBezTo>
                  <a:pt x="3525260" y="227020"/>
                  <a:pt x="3518779" y="220839"/>
                  <a:pt x="3516556" y="207574"/>
                </a:cubicBezTo>
                <a:cubicBezTo>
                  <a:pt x="3512268" y="191399"/>
                  <a:pt x="3508719" y="178234"/>
                  <a:pt x="3505908" y="168081"/>
                </a:cubicBezTo>
                <a:lnTo>
                  <a:pt x="3505908" y="302973"/>
                </a:lnTo>
                <a:cubicBezTo>
                  <a:pt x="3505908" y="313484"/>
                  <a:pt x="3501563" y="319356"/>
                  <a:pt x="3492873" y="320589"/>
                </a:cubicBezTo>
                <a:cubicBezTo>
                  <a:pt x="3480311" y="322396"/>
                  <a:pt x="3467957" y="323300"/>
                  <a:pt x="3455811" y="323300"/>
                </a:cubicBezTo>
                <a:cubicBezTo>
                  <a:pt x="3457603" y="281857"/>
                  <a:pt x="3458499" y="244486"/>
                  <a:pt x="3458499" y="211188"/>
                </a:cubicBezTo>
                <a:lnTo>
                  <a:pt x="3458499" y="195077"/>
                </a:lnTo>
                <a:cubicBezTo>
                  <a:pt x="3448389" y="205445"/>
                  <a:pt x="3432622" y="215340"/>
                  <a:pt x="3411198" y="224761"/>
                </a:cubicBezTo>
                <a:lnTo>
                  <a:pt x="3405864" y="216716"/>
                </a:lnTo>
                <a:cubicBezTo>
                  <a:pt x="3448339" y="172778"/>
                  <a:pt x="3478482" y="131370"/>
                  <a:pt x="3496293" y="92494"/>
                </a:cubicBezTo>
                <a:lnTo>
                  <a:pt x="3416662" y="92494"/>
                </a:lnTo>
                <a:lnTo>
                  <a:pt x="3416662" y="77523"/>
                </a:lnTo>
                <a:lnTo>
                  <a:pt x="3493819" y="77523"/>
                </a:lnTo>
                <a:close/>
                <a:moveTo>
                  <a:pt x="2415683" y="51194"/>
                </a:moveTo>
                <a:lnTo>
                  <a:pt x="2415683" y="234462"/>
                </a:lnTo>
                <a:lnTo>
                  <a:pt x="2483957" y="234462"/>
                </a:lnTo>
                <a:lnTo>
                  <a:pt x="2483957" y="162725"/>
                </a:lnTo>
                <a:lnTo>
                  <a:pt x="2428633" y="162725"/>
                </a:lnTo>
                <a:lnTo>
                  <a:pt x="2428633" y="149088"/>
                </a:lnTo>
                <a:lnTo>
                  <a:pt x="2483957" y="149088"/>
                </a:lnTo>
                <a:lnTo>
                  <a:pt x="2483957" y="98001"/>
                </a:lnTo>
                <a:lnTo>
                  <a:pt x="2421878" y="98001"/>
                </a:lnTo>
                <a:lnTo>
                  <a:pt x="2421878" y="83030"/>
                </a:lnTo>
                <a:lnTo>
                  <a:pt x="2549133" y="83030"/>
                </a:lnTo>
                <a:lnTo>
                  <a:pt x="2568256" y="60057"/>
                </a:lnTo>
                <a:lnTo>
                  <a:pt x="2600478" y="84385"/>
                </a:lnTo>
                <a:cubicBezTo>
                  <a:pt x="2602988" y="84385"/>
                  <a:pt x="2604243" y="85747"/>
                  <a:pt x="2604243" y="88472"/>
                </a:cubicBezTo>
                <a:cubicBezTo>
                  <a:pt x="2604243" y="93433"/>
                  <a:pt x="2600758" y="96610"/>
                  <a:pt x="2593789" y="98001"/>
                </a:cubicBezTo>
                <a:lnTo>
                  <a:pt x="2532699" y="98001"/>
                </a:lnTo>
                <a:lnTo>
                  <a:pt x="2532699" y="149088"/>
                </a:lnTo>
                <a:lnTo>
                  <a:pt x="2543605" y="149088"/>
                </a:lnTo>
                <a:lnTo>
                  <a:pt x="2561394" y="126115"/>
                </a:lnTo>
                <a:lnTo>
                  <a:pt x="2593014" y="150680"/>
                </a:lnTo>
                <a:cubicBezTo>
                  <a:pt x="2594190" y="153060"/>
                  <a:pt x="2594778" y="154250"/>
                  <a:pt x="2594778" y="154250"/>
                </a:cubicBezTo>
                <a:cubicBezTo>
                  <a:pt x="2594778" y="159900"/>
                  <a:pt x="2591158" y="162725"/>
                  <a:pt x="2583916" y="162725"/>
                </a:cubicBezTo>
                <a:lnTo>
                  <a:pt x="2532699" y="162725"/>
                </a:lnTo>
                <a:lnTo>
                  <a:pt x="2532699" y="234462"/>
                </a:lnTo>
                <a:lnTo>
                  <a:pt x="2550618" y="234462"/>
                </a:lnTo>
                <a:lnTo>
                  <a:pt x="2560878" y="226869"/>
                </a:lnTo>
                <a:cubicBezTo>
                  <a:pt x="2555013" y="226353"/>
                  <a:pt x="2550962" y="220172"/>
                  <a:pt x="2548725" y="208327"/>
                </a:cubicBezTo>
                <a:cubicBezTo>
                  <a:pt x="2547018" y="198920"/>
                  <a:pt x="2542523" y="188330"/>
                  <a:pt x="2535238" y="176556"/>
                </a:cubicBezTo>
                <a:lnTo>
                  <a:pt x="2540228" y="169652"/>
                </a:lnTo>
                <a:cubicBezTo>
                  <a:pt x="2574802" y="175445"/>
                  <a:pt x="2592089" y="186716"/>
                  <a:pt x="2592089" y="203466"/>
                </a:cubicBezTo>
                <a:cubicBezTo>
                  <a:pt x="2592089" y="213160"/>
                  <a:pt x="2588942" y="219319"/>
                  <a:pt x="2582646" y="221943"/>
                </a:cubicBezTo>
                <a:lnTo>
                  <a:pt x="2605404" y="236506"/>
                </a:lnTo>
                <a:lnTo>
                  <a:pt x="2606480" y="237525"/>
                </a:lnTo>
                <a:lnTo>
                  <a:pt x="2606480" y="51194"/>
                </a:lnTo>
                <a:close/>
                <a:moveTo>
                  <a:pt x="1061017" y="46413"/>
                </a:moveTo>
                <a:lnTo>
                  <a:pt x="1060093" y="48748"/>
                </a:lnTo>
                <a:cubicBezTo>
                  <a:pt x="1058053" y="50465"/>
                  <a:pt x="1054993" y="51323"/>
                  <a:pt x="1050913" y="51323"/>
                </a:cubicBezTo>
                <a:cubicBezTo>
                  <a:pt x="1046540" y="51323"/>
                  <a:pt x="1042323" y="49975"/>
                  <a:pt x="1038265" y="47279"/>
                </a:cubicBezTo>
                <a:cubicBezTo>
                  <a:pt x="1027481" y="50850"/>
                  <a:pt x="1017329" y="53367"/>
                  <a:pt x="1007807" y="54830"/>
                </a:cubicBezTo>
                <a:lnTo>
                  <a:pt x="1007807" y="111939"/>
                </a:lnTo>
                <a:lnTo>
                  <a:pt x="1010474" y="111939"/>
                </a:lnTo>
                <a:lnTo>
                  <a:pt x="1028091" y="86256"/>
                </a:lnTo>
                <a:lnTo>
                  <a:pt x="1062314" y="110788"/>
                </a:lnTo>
                <a:lnTo>
                  <a:pt x="1062314" y="108546"/>
                </a:lnTo>
                <a:cubicBezTo>
                  <a:pt x="1062314" y="102505"/>
                  <a:pt x="1062314" y="94796"/>
                  <a:pt x="1062314" y="85417"/>
                </a:cubicBezTo>
                <a:cubicBezTo>
                  <a:pt x="1061636" y="70478"/>
                  <a:pt x="1061213" y="58342"/>
                  <a:pt x="1061043" y="49010"/>
                </a:cubicBezTo>
                <a:close/>
                <a:moveTo>
                  <a:pt x="1706905" y="41558"/>
                </a:moveTo>
                <a:lnTo>
                  <a:pt x="1706905" y="78900"/>
                </a:lnTo>
                <a:lnTo>
                  <a:pt x="1874320" y="78900"/>
                </a:lnTo>
                <a:lnTo>
                  <a:pt x="1874320" y="41558"/>
                </a:lnTo>
                <a:close/>
                <a:moveTo>
                  <a:pt x="4920006" y="39967"/>
                </a:moveTo>
                <a:lnTo>
                  <a:pt x="4909835" y="49646"/>
                </a:lnTo>
                <a:cubicBezTo>
                  <a:pt x="4904859" y="58752"/>
                  <a:pt x="4900306" y="65750"/>
                  <a:pt x="4896176" y="70640"/>
                </a:cubicBezTo>
                <a:lnTo>
                  <a:pt x="4920311" y="70640"/>
                </a:lnTo>
                <a:close/>
                <a:moveTo>
                  <a:pt x="4705595" y="30157"/>
                </a:moveTo>
                <a:lnTo>
                  <a:pt x="4773696" y="43730"/>
                </a:lnTo>
                <a:cubicBezTo>
                  <a:pt x="4781382" y="45107"/>
                  <a:pt x="4784774" y="47996"/>
                  <a:pt x="4783871" y="52399"/>
                </a:cubicBezTo>
                <a:cubicBezTo>
                  <a:pt x="4783871" y="59311"/>
                  <a:pt x="4777819" y="65090"/>
                  <a:pt x="4765716" y="69736"/>
                </a:cubicBezTo>
                <a:cubicBezTo>
                  <a:pt x="4749684" y="141036"/>
                  <a:pt x="4726036" y="192202"/>
                  <a:pt x="4694775" y="223234"/>
                </a:cubicBezTo>
                <a:cubicBezTo>
                  <a:pt x="4725606" y="242249"/>
                  <a:pt x="4768799" y="255506"/>
                  <a:pt x="4824353" y="263006"/>
                </a:cubicBezTo>
                <a:lnTo>
                  <a:pt x="4820675" y="275074"/>
                </a:lnTo>
                <a:cubicBezTo>
                  <a:pt x="4804427" y="281383"/>
                  <a:pt x="4790188" y="297882"/>
                  <a:pt x="4777955" y="324569"/>
                </a:cubicBezTo>
                <a:cubicBezTo>
                  <a:pt x="4715575" y="306285"/>
                  <a:pt x="4672820" y="285585"/>
                  <a:pt x="4649689" y="262469"/>
                </a:cubicBezTo>
                <a:cubicBezTo>
                  <a:pt x="4616119" y="286532"/>
                  <a:pt x="4564587" y="307232"/>
                  <a:pt x="4495095" y="324569"/>
                </a:cubicBezTo>
                <a:lnTo>
                  <a:pt x="4490814" y="312674"/>
                </a:lnTo>
                <a:cubicBezTo>
                  <a:pt x="4549222" y="285054"/>
                  <a:pt x="4592414" y="258016"/>
                  <a:pt x="4620392" y="231558"/>
                </a:cubicBezTo>
                <a:cubicBezTo>
                  <a:pt x="4590794" y="194761"/>
                  <a:pt x="4570094" y="131227"/>
                  <a:pt x="4558292" y="40955"/>
                </a:cubicBezTo>
                <a:lnTo>
                  <a:pt x="4572059" y="35556"/>
                </a:lnTo>
                <a:cubicBezTo>
                  <a:pt x="4593425" y="107845"/>
                  <a:pt x="4621475" y="160037"/>
                  <a:pt x="4656207" y="192130"/>
                </a:cubicBezTo>
                <a:cubicBezTo>
                  <a:pt x="4676484" y="164683"/>
                  <a:pt x="4691090" y="129628"/>
                  <a:pt x="4700023" y="86966"/>
                </a:cubicBezTo>
                <a:cubicBezTo>
                  <a:pt x="4702734" y="69485"/>
                  <a:pt x="4704591" y="50549"/>
                  <a:pt x="4705595" y="30157"/>
                </a:cubicBezTo>
                <a:close/>
                <a:moveTo>
                  <a:pt x="1461584" y="19359"/>
                </a:moveTo>
                <a:cubicBezTo>
                  <a:pt x="1512994" y="25999"/>
                  <a:pt x="1537774" y="39242"/>
                  <a:pt x="1535924" y="59089"/>
                </a:cubicBezTo>
                <a:cubicBezTo>
                  <a:pt x="1533873" y="76541"/>
                  <a:pt x="1524351" y="86263"/>
                  <a:pt x="1507358" y="88257"/>
                </a:cubicBezTo>
                <a:cubicBezTo>
                  <a:pt x="1494437" y="89217"/>
                  <a:pt x="1486880" y="83804"/>
                  <a:pt x="1484686" y="72016"/>
                </a:cubicBezTo>
                <a:cubicBezTo>
                  <a:pt x="1478606" y="54650"/>
                  <a:pt x="1470009" y="39686"/>
                  <a:pt x="1458895" y="27124"/>
                </a:cubicBezTo>
                <a:close/>
                <a:moveTo>
                  <a:pt x="2615321" y="10540"/>
                </a:moveTo>
                <a:lnTo>
                  <a:pt x="2662579" y="29878"/>
                </a:lnTo>
                <a:cubicBezTo>
                  <a:pt x="2667583" y="32387"/>
                  <a:pt x="2670086" y="35420"/>
                  <a:pt x="2670086" y="38976"/>
                </a:cubicBezTo>
                <a:cubicBezTo>
                  <a:pt x="2670086" y="45917"/>
                  <a:pt x="2665590" y="52076"/>
                  <a:pt x="2656599" y="57454"/>
                </a:cubicBezTo>
                <a:lnTo>
                  <a:pt x="2656599" y="133235"/>
                </a:lnTo>
                <a:cubicBezTo>
                  <a:pt x="2656599" y="200720"/>
                  <a:pt x="2657495" y="257837"/>
                  <a:pt x="2659288" y="304586"/>
                </a:cubicBezTo>
                <a:cubicBezTo>
                  <a:pt x="2659288" y="314337"/>
                  <a:pt x="2655366" y="319213"/>
                  <a:pt x="2647522" y="319213"/>
                </a:cubicBezTo>
                <a:cubicBezTo>
                  <a:pt x="2643133" y="320088"/>
                  <a:pt x="2635175" y="320970"/>
                  <a:pt x="2623645" y="321859"/>
                </a:cubicBezTo>
                <a:cubicBezTo>
                  <a:pt x="2618081" y="322791"/>
                  <a:pt x="2612359" y="323257"/>
                  <a:pt x="2606480" y="323257"/>
                </a:cubicBezTo>
                <a:lnTo>
                  <a:pt x="2606480" y="294906"/>
                </a:lnTo>
                <a:lnTo>
                  <a:pt x="2415683" y="294906"/>
                </a:lnTo>
                <a:lnTo>
                  <a:pt x="2415683" y="304607"/>
                </a:lnTo>
                <a:cubicBezTo>
                  <a:pt x="2416573" y="315233"/>
                  <a:pt x="2412177" y="320546"/>
                  <a:pt x="2402498" y="320546"/>
                </a:cubicBezTo>
                <a:cubicBezTo>
                  <a:pt x="2384988" y="322353"/>
                  <a:pt x="2371781" y="322633"/>
                  <a:pt x="2362876" y="321385"/>
                </a:cubicBezTo>
                <a:cubicBezTo>
                  <a:pt x="2364668" y="277633"/>
                  <a:pt x="2365564" y="234218"/>
                  <a:pt x="2365564" y="191140"/>
                </a:cubicBezTo>
                <a:lnTo>
                  <a:pt x="2365564" y="104949"/>
                </a:lnTo>
                <a:cubicBezTo>
                  <a:pt x="2365564" y="68324"/>
                  <a:pt x="2365120" y="40009"/>
                  <a:pt x="2364231" y="20004"/>
                </a:cubicBezTo>
                <a:lnTo>
                  <a:pt x="2421470" y="36223"/>
                </a:lnTo>
                <a:lnTo>
                  <a:pt x="2601167" y="36223"/>
                </a:lnTo>
                <a:close/>
                <a:moveTo>
                  <a:pt x="1377909" y="7679"/>
                </a:moveTo>
                <a:lnTo>
                  <a:pt x="1442203" y="14541"/>
                </a:lnTo>
                <a:cubicBezTo>
                  <a:pt x="1448943" y="15889"/>
                  <a:pt x="1452313" y="18578"/>
                  <a:pt x="1452313" y="22607"/>
                </a:cubicBezTo>
                <a:cubicBezTo>
                  <a:pt x="1452313" y="28099"/>
                  <a:pt x="1446247" y="33176"/>
                  <a:pt x="1434115" y="37836"/>
                </a:cubicBezTo>
                <a:cubicBezTo>
                  <a:pt x="1433556" y="40030"/>
                  <a:pt x="1432789" y="44576"/>
                  <a:pt x="1431814" y="51474"/>
                </a:cubicBezTo>
                <a:cubicBezTo>
                  <a:pt x="1428343" y="73257"/>
                  <a:pt x="1425275" y="88364"/>
                  <a:pt x="1422607" y="96796"/>
                </a:cubicBezTo>
                <a:lnTo>
                  <a:pt x="1519963" y="96796"/>
                </a:lnTo>
                <a:lnTo>
                  <a:pt x="1544313" y="65714"/>
                </a:lnTo>
                <a:lnTo>
                  <a:pt x="1587763" y="95247"/>
                </a:lnTo>
                <a:cubicBezTo>
                  <a:pt x="1591047" y="98546"/>
                  <a:pt x="1592689" y="100876"/>
                  <a:pt x="1592689" y="102238"/>
                </a:cubicBezTo>
                <a:cubicBezTo>
                  <a:pt x="1592689" y="107386"/>
                  <a:pt x="1587885" y="110563"/>
                  <a:pt x="1578277" y="111767"/>
                </a:cubicBezTo>
                <a:lnTo>
                  <a:pt x="1420370" y="111767"/>
                </a:lnTo>
                <a:cubicBezTo>
                  <a:pt x="1416341" y="127742"/>
                  <a:pt x="1411687" y="142025"/>
                  <a:pt x="1406410" y="154616"/>
                </a:cubicBezTo>
                <a:lnTo>
                  <a:pt x="1486149" y="154616"/>
                </a:lnTo>
                <a:lnTo>
                  <a:pt x="1504863" y="129040"/>
                </a:lnTo>
                <a:lnTo>
                  <a:pt x="1554358" y="157799"/>
                </a:lnTo>
                <a:cubicBezTo>
                  <a:pt x="1558316" y="159119"/>
                  <a:pt x="1560295" y="162145"/>
                  <a:pt x="1560295" y="166877"/>
                </a:cubicBezTo>
                <a:cubicBezTo>
                  <a:pt x="1561198" y="175323"/>
                  <a:pt x="1554422" y="181031"/>
                  <a:pt x="1539968" y="183999"/>
                </a:cubicBezTo>
                <a:cubicBezTo>
                  <a:pt x="1526975" y="208277"/>
                  <a:pt x="1512606" y="228533"/>
                  <a:pt x="1496861" y="244766"/>
                </a:cubicBezTo>
                <a:cubicBezTo>
                  <a:pt x="1521182" y="256754"/>
                  <a:pt x="1553576" y="264656"/>
                  <a:pt x="1594044" y="268470"/>
                </a:cubicBezTo>
                <a:lnTo>
                  <a:pt x="1590366" y="284022"/>
                </a:lnTo>
                <a:cubicBezTo>
                  <a:pt x="1574104" y="285829"/>
                  <a:pt x="1561757" y="298979"/>
                  <a:pt x="1553325" y="323472"/>
                </a:cubicBezTo>
                <a:cubicBezTo>
                  <a:pt x="1511681" y="309734"/>
                  <a:pt x="1480162" y="294885"/>
                  <a:pt x="1458766" y="278924"/>
                </a:cubicBezTo>
                <a:cubicBezTo>
                  <a:pt x="1424866" y="299459"/>
                  <a:pt x="1375736" y="315656"/>
                  <a:pt x="1311378" y="327516"/>
                </a:cubicBezTo>
                <a:lnTo>
                  <a:pt x="1305032" y="317169"/>
                </a:lnTo>
                <a:cubicBezTo>
                  <a:pt x="1365261" y="292074"/>
                  <a:pt x="1406654" y="269008"/>
                  <a:pt x="1429211" y="247971"/>
                </a:cubicBezTo>
                <a:cubicBezTo>
                  <a:pt x="1415043" y="231107"/>
                  <a:pt x="1404029" y="206334"/>
                  <a:pt x="1396171" y="173653"/>
                </a:cubicBezTo>
                <a:cubicBezTo>
                  <a:pt x="1375450" y="229522"/>
                  <a:pt x="1332171" y="276314"/>
                  <a:pt x="1266335" y="314029"/>
                </a:cubicBezTo>
                <a:lnTo>
                  <a:pt x="1257774" y="303446"/>
                </a:lnTo>
                <a:cubicBezTo>
                  <a:pt x="1314547" y="242428"/>
                  <a:pt x="1350541" y="178535"/>
                  <a:pt x="1365756" y="111767"/>
                </a:cubicBezTo>
                <a:lnTo>
                  <a:pt x="1332608" y="111767"/>
                </a:lnTo>
                <a:lnTo>
                  <a:pt x="1316110" y="129320"/>
                </a:lnTo>
                <a:cubicBezTo>
                  <a:pt x="1307448" y="128302"/>
                  <a:pt x="1298206" y="122881"/>
                  <a:pt x="1288383" y="113058"/>
                </a:cubicBezTo>
                <a:cubicBezTo>
                  <a:pt x="1283909" y="109487"/>
                  <a:pt x="1280912" y="106935"/>
                  <a:pt x="1279392" y="105400"/>
                </a:cubicBezTo>
                <a:cubicBezTo>
                  <a:pt x="1274889" y="100984"/>
                  <a:pt x="1275011" y="96481"/>
                  <a:pt x="1279757" y="91892"/>
                </a:cubicBezTo>
                <a:cubicBezTo>
                  <a:pt x="1285049" y="90372"/>
                  <a:pt x="1288075" y="87031"/>
                  <a:pt x="1288835" y="81868"/>
                </a:cubicBezTo>
                <a:cubicBezTo>
                  <a:pt x="1294227" y="62853"/>
                  <a:pt x="1297948" y="43974"/>
                  <a:pt x="1299999" y="25231"/>
                </a:cubicBezTo>
                <a:lnTo>
                  <a:pt x="1350419" y="36137"/>
                </a:lnTo>
                <a:cubicBezTo>
                  <a:pt x="1357159" y="37485"/>
                  <a:pt x="1360529" y="40145"/>
                  <a:pt x="1360529" y="44117"/>
                </a:cubicBezTo>
                <a:cubicBezTo>
                  <a:pt x="1361432" y="48663"/>
                  <a:pt x="1356184" y="52937"/>
                  <a:pt x="1344783" y="56938"/>
                </a:cubicBezTo>
                <a:cubicBezTo>
                  <a:pt x="1344439" y="57956"/>
                  <a:pt x="1343342" y="62150"/>
                  <a:pt x="1341492" y="69521"/>
                </a:cubicBezTo>
                <a:cubicBezTo>
                  <a:pt x="1337864" y="84019"/>
                  <a:pt x="1334759" y="93111"/>
                  <a:pt x="1332178" y="96796"/>
                </a:cubicBezTo>
                <a:lnTo>
                  <a:pt x="1368982" y="96796"/>
                </a:lnTo>
                <a:cubicBezTo>
                  <a:pt x="1369584" y="93799"/>
                  <a:pt x="1370760" y="87626"/>
                  <a:pt x="1372510" y="78276"/>
                </a:cubicBezTo>
                <a:cubicBezTo>
                  <a:pt x="1373428" y="69629"/>
                  <a:pt x="1374388" y="63305"/>
                  <a:pt x="1375392" y="59304"/>
                </a:cubicBezTo>
                <a:cubicBezTo>
                  <a:pt x="1377070" y="50054"/>
                  <a:pt x="1377909" y="32846"/>
                  <a:pt x="1377909" y="7679"/>
                </a:cubicBezTo>
                <a:close/>
                <a:moveTo>
                  <a:pt x="5104826" y="7206"/>
                </a:moveTo>
                <a:lnTo>
                  <a:pt x="5161183" y="12712"/>
                </a:lnTo>
                <a:cubicBezTo>
                  <a:pt x="5169615" y="14017"/>
                  <a:pt x="5173379" y="16799"/>
                  <a:pt x="5172476" y="21058"/>
                </a:cubicBezTo>
                <a:cubicBezTo>
                  <a:pt x="5173379" y="26149"/>
                  <a:pt x="5168432" y="31039"/>
                  <a:pt x="5157634" y="35728"/>
                </a:cubicBezTo>
                <a:lnTo>
                  <a:pt x="5157634" y="142269"/>
                </a:lnTo>
                <a:cubicBezTo>
                  <a:pt x="5157634" y="147661"/>
                  <a:pt x="5157634" y="163048"/>
                  <a:pt x="5157634" y="188430"/>
                </a:cubicBezTo>
                <a:cubicBezTo>
                  <a:pt x="5158537" y="230791"/>
                  <a:pt x="5158989" y="260920"/>
                  <a:pt x="5158989" y="278816"/>
                </a:cubicBezTo>
                <a:cubicBezTo>
                  <a:pt x="5161685" y="303625"/>
                  <a:pt x="5138683" y="318424"/>
                  <a:pt x="5089984" y="323214"/>
                </a:cubicBezTo>
                <a:cubicBezTo>
                  <a:pt x="5089984" y="302177"/>
                  <a:pt x="5074683" y="289364"/>
                  <a:pt x="5044081" y="284775"/>
                </a:cubicBezTo>
                <a:lnTo>
                  <a:pt x="5046081" y="271761"/>
                </a:lnTo>
                <a:lnTo>
                  <a:pt x="5095017" y="275913"/>
                </a:lnTo>
                <a:cubicBezTo>
                  <a:pt x="5103363" y="277648"/>
                  <a:pt x="5107085" y="272808"/>
                  <a:pt x="5106181" y="261393"/>
                </a:cubicBezTo>
                <a:lnTo>
                  <a:pt x="5106181" y="81524"/>
                </a:lnTo>
                <a:cubicBezTo>
                  <a:pt x="5106181" y="45788"/>
                  <a:pt x="5105729" y="21015"/>
                  <a:pt x="5104826" y="7206"/>
                </a:cubicBezTo>
                <a:close/>
                <a:moveTo>
                  <a:pt x="4611681" y="7206"/>
                </a:moveTo>
                <a:cubicBezTo>
                  <a:pt x="4657182" y="22363"/>
                  <a:pt x="4679933" y="40332"/>
                  <a:pt x="4679933" y="61111"/>
                </a:cubicBezTo>
                <a:cubicBezTo>
                  <a:pt x="4677882" y="80714"/>
                  <a:pt x="4668296" y="92021"/>
                  <a:pt x="4651173" y="95032"/>
                </a:cubicBezTo>
                <a:cubicBezTo>
                  <a:pt x="4637335" y="95979"/>
                  <a:pt x="4629319" y="89454"/>
                  <a:pt x="4627125" y="75458"/>
                </a:cubicBezTo>
                <a:cubicBezTo>
                  <a:pt x="4623612" y="53474"/>
                  <a:pt x="4616865" y="33542"/>
                  <a:pt x="4606884" y="15659"/>
                </a:cubicBezTo>
                <a:close/>
                <a:moveTo>
                  <a:pt x="3603135" y="6840"/>
                </a:moveTo>
                <a:lnTo>
                  <a:pt x="3661256" y="13616"/>
                </a:lnTo>
                <a:cubicBezTo>
                  <a:pt x="3667608" y="13616"/>
                  <a:pt x="3670785" y="15867"/>
                  <a:pt x="3670785" y="20370"/>
                </a:cubicBezTo>
                <a:cubicBezTo>
                  <a:pt x="3671674" y="27698"/>
                  <a:pt x="3666719" y="33212"/>
                  <a:pt x="3655921" y="36911"/>
                </a:cubicBezTo>
                <a:lnTo>
                  <a:pt x="3655921" y="122953"/>
                </a:lnTo>
                <a:lnTo>
                  <a:pt x="3660051" y="122953"/>
                </a:lnTo>
                <a:lnTo>
                  <a:pt x="3684530" y="90515"/>
                </a:lnTo>
                <a:lnTo>
                  <a:pt x="3726367" y="121598"/>
                </a:lnTo>
                <a:cubicBezTo>
                  <a:pt x="3729795" y="121598"/>
                  <a:pt x="3731508" y="123419"/>
                  <a:pt x="3731508" y="127061"/>
                </a:cubicBezTo>
                <a:cubicBezTo>
                  <a:pt x="3731508" y="134303"/>
                  <a:pt x="3726984" y="137924"/>
                  <a:pt x="3717935" y="137924"/>
                </a:cubicBezTo>
                <a:lnTo>
                  <a:pt x="3655921" y="137924"/>
                </a:lnTo>
                <a:lnTo>
                  <a:pt x="3655921" y="293659"/>
                </a:lnTo>
                <a:lnTo>
                  <a:pt x="3673710" y="293659"/>
                </a:lnTo>
                <a:lnTo>
                  <a:pt x="3699393" y="262598"/>
                </a:lnTo>
                <a:lnTo>
                  <a:pt x="3745404" y="293379"/>
                </a:lnTo>
                <a:cubicBezTo>
                  <a:pt x="3747842" y="295845"/>
                  <a:pt x="3749061" y="297710"/>
                  <a:pt x="3749061" y="298972"/>
                </a:cubicBezTo>
                <a:cubicBezTo>
                  <a:pt x="3749964" y="305410"/>
                  <a:pt x="3744988" y="308630"/>
                  <a:pt x="3734133" y="308630"/>
                </a:cubicBezTo>
                <a:lnTo>
                  <a:pt x="3519438" y="308630"/>
                </a:lnTo>
                <a:lnTo>
                  <a:pt x="3519438" y="293659"/>
                </a:lnTo>
                <a:lnTo>
                  <a:pt x="3604468" y="293659"/>
                </a:lnTo>
                <a:lnTo>
                  <a:pt x="3604468" y="137924"/>
                </a:lnTo>
                <a:lnTo>
                  <a:pt x="3538346" y="137924"/>
                </a:lnTo>
                <a:lnTo>
                  <a:pt x="3538346" y="122953"/>
                </a:lnTo>
                <a:lnTo>
                  <a:pt x="3604468" y="122953"/>
                </a:lnTo>
                <a:lnTo>
                  <a:pt x="3604468" y="85202"/>
                </a:lnTo>
                <a:cubicBezTo>
                  <a:pt x="3604468" y="83410"/>
                  <a:pt x="3604468" y="78527"/>
                  <a:pt x="3604468" y="70554"/>
                </a:cubicBezTo>
                <a:cubicBezTo>
                  <a:pt x="3603579" y="45229"/>
                  <a:pt x="3603135" y="23991"/>
                  <a:pt x="3603135" y="6840"/>
                </a:cubicBezTo>
                <a:close/>
                <a:moveTo>
                  <a:pt x="2752427" y="6173"/>
                </a:moveTo>
                <a:lnTo>
                  <a:pt x="2806225" y="11594"/>
                </a:lnTo>
                <a:cubicBezTo>
                  <a:pt x="2814556" y="11594"/>
                  <a:pt x="2818270" y="13996"/>
                  <a:pt x="2817367" y="18800"/>
                </a:cubicBezTo>
                <a:cubicBezTo>
                  <a:pt x="2818270" y="25827"/>
                  <a:pt x="2813323" y="31190"/>
                  <a:pt x="2802525" y="34889"/>
                </a:cubicBezTo>
                <a:lnTo>
                  <a:pt x="2802525" y="88536"/>
                </a:lnTo>
                <a:lnTo>
                  <a:pt x="2802654" y="88536"/>
                </a:lnTo>
                <a:lnTo>
                  <a:pt x="2818873" y="66918"/>
                </a:lnTo>
                <a:lnTo>
                  <a:pt x="2827842" y="73045"/>
                </a:lnTo>
                <a:lnTo>
                  <a:pt x="2827842" y="58250"/>
                </a:lnTo>
                <a:lnTo>
                  <a:pt x="2883189" y="58250"/>
                </a:lnTo>
                <a:cubicBezTo>
                  <a:pt x="2883189" y="55798"/>
                  <a:pt x="2882737" y="48262"/>
                  <a:pt x="2881833" y="35642"/>
                </a:cubicBezTo>
                <a:cubicBezTo>
                  <a:pt x="2881833" y="22851"/>
                  <a:pt x="2881833" y="13279"/>
                  <a:pt x="2881833" y="6926"/>
                </a:cubicBezTo>
                <a:lnTo>
                  <a:pt x="2936986" y="12347"/>
                </a:lnTo>
                <a:cubicBezTo>
                  <a:pt x="2944428" y="12347"/>
                  <a:pt x="2948150" y="14598"/>
                  <a:pt x="2948150" y="19101"/>
                </a:cubicBezTo>
                <a:cubicBezTo>
                  <a:pt x="2949053" y="26429"/>
                  <a:pt x="2944106" y="31943"/>
                  <a:pt x="2933308" y="35642"/>
                </a:cubicBezTo>
                <a:lnTo>
                  <a:pt x="2933308" y="58250"/>
                </a:lnTo>
                <a:lnTo>
                  <a:pt x="2957765" y="58250"/>
                </a:lnTo>
                <a:lnTo>
                  <a:pt x="2978135" y="32566"/>
                </a:lnTo>
                <a:lnTo>
                  <a:pt x="3015197" y="58766"/>
                </a:lnTo>
                <a:cubicBezTo>
                  <a:pt x="3019098" y="60315"/>
                  <a:pt x="3020596" y="62738"/>
                  <a:pt x="3019693" y="66036"/>
                </a:cubicBezTo>
                <a:cubicBezTo>
                  <a:pt x="3019693" y="70826"/>
                  <a:pt x="3015169" y="73221"/>
                  <a:pt x="3006120" y="73221"/>
                </a:cubicBezTo>
                <a:lnTo>
                  <a:pt x="2933308" y="73221"/>
                </a:lnTo>
                <a:lnTo>
                  <a:pt x="2933308" y="120199"/>
                </a:lnTo>
                <a:lnTo>
                  <a:pt x="2963035" y="120199"/>
                </a:lnTo>
                <a:lnTo>
                  <a:pt x="2984696" y="90472"/>
                </a:lnTo>
                <a:lnTo>
                  <a:pt x="3026361" y="119597"/>
                </a:lnTo>
                <a:cubicBezTo>
                  <a:pt x="3029115" y="120974"/>
                  <a:pt x="3030491" y="122989"/>
                  <a:pt x="3030491" y="125642"/>
                </a:cubicBezTo>
                <a:cubicBezTo>
                  <a:pt x="3030491" y="130790"/>
                  <a:pt x="3025687" y="133966"/>
                  <a:pt x="3016079" y="135171"/>
                </a:cubicBezTo>
                <a:lnTo>
                  <a:pt x="2987214" y="135171"/>
                </a:lnTo>
                <a:lnTo>
                  <a:pt x="2992418" y="136332"/>
                </a:lnTo>
                <a:cubicBezTo>
                  <a:pt x="2994261" y="137408"/>
                  <a:pt x="2995537" y="139021"/>
                  <a:pt x="2996247" y="141172"/>
                </a:cubicBezTo>
                <a:cubicBezTo>
                  <a:pt x="2997207" y="147768"/>
                  <a:pt x="2992289" y="152931"/>
                  <a:pt x="2981491" y="156659"/>
                </a:cubicBezTo>
                <a:lnTo>
                  <a:pt x="2981491" y="169114"/>
                </a:lnTo>
                <a:lnTo>
                  <a:pt x="2996483" y="149539"/>
                </a:lnTo>
                <a:lnTo>
                  <a:pt x="3031244" y="173201"/>
                </a:lnTo>
                <a:cubicBezTo>
                  <a:pt x="3034069" y="174621"/>
                  <a:pt x="3035482" y="176850"/>
                  <a:pt x="3035482" y="179891"/>
                </a:cubicBezTo>
                <a:cubicBezTo>
                  <a:pt x="3033790" y="184953"/>
                  <a:pt x="3029265" y="187484"/>
                  <a:pt x="3021909" y="187484"/>
                </a:cubicBezTo>
                <a:lnTo>
                  <a:pt x="2981491" y="187484"/>
                </a:lnTo>
                <a:lnTo>
                  <a:pt x="2981491" y="204950"/>
                </a:lnTo>
                <a:cubicBezTo>
                  <a:pt x="2981491" y="212221"/>
                  <a:pt x="2981921" y="226109"/>
                  <a:pt x="2982781" y="246616"/>
                </a:cubicBezTo>
                <a:cubicBezTo>
                  <a:pt x="2983728" y="261587"/>
                  <a:pt x="2984201" y="273453"/>
                  <a:pt x="2984201" y="282215"/>
                </a:cubicBezTo>
                <a:cubicBezTo>
                  <a:pt x="2985090" y="308027"/>
                  <a:pt x="2960790" y="321894"/>
                  <a:pt x="2911303" y="323816"/>
                </a:cubicBezTo>
                <a:cubicBezTo>
                  <a:pt x="2910385" y="301904"/>
                  <a:pt x="2894130" y="288640"/>
                  <a:pt x="2862539" y="284022"/>
                </a:cubicBezTo>
                <a:lnTo>
                  <a:pt x="2864496" y="271008"/>
                </a:lnTo>
                <a:lnTo>
                  <a:pt x="2917153" y="275095"/>
                </a:lnTo>
                <a:cubicBezTo>
                  <a:pt x="2926632" y="275095"/>
                  <a:pt x="2931372" y="270162"/>
                  <a:pt x="2931372" y="260296"/>
                </a:cubicBezTo>
                <a:lnTo>
                  <a:pt x="2931372" y="198196"/>
                </a:lnTo>
                <a:cubicBezTo>
                  <a:pt x="2931372" y="195500"/>
                  <a:pt x="2931372" y="191929"/>
                  <a:pt x="2931372" y="187484"/>
                </a:cubicBezTo>
                <a:lnTo>
                  <a:pt x="2840106" y="187484"/>
                </a:lnTo>
                <a:lnTo>
                  <a:pt x="2867851" y="195569"/>
                </a:lnTo>
                <a:cubicBezTo>
                  <a:pt x="2893950" y="205437"/>
                  <a:pt x="2907366" y="218394"/>
                  <a:pt x="2908097" y="234441"/>
                </a:cubicBezTo>
                <a:cubicBezTo>
                  <a:pt x="2906032" y="251864"/>
                  <a:pt x="2896532" y="262074"/>
                  <a:pt x="2879596" y="265071"/>
                </a:cubicBezTo>
                <a:cubicBezTo>
                  <a:pt x="2869544" y="266032"/>
                  <a:pt x="2862417" y="259292"/>
                  <a:pt x="2858215" y="244852"/>
                </a:cubicBezTo>
                <a:cubicBezTo>
                  <a:pt x="2852077" y="226410"/>
                  <a:pt x="2843466" y="209367"/>
                  <a:pt x="2832381" y="193722"/>
                </a:cubicBezTo>
                <a:lnTo>
                  <a:pt x="2836969" y="187484"/>
                </a:lnTo>
                <a:lnTo>
                  <a:pt x="2816636" y="187484"/>
                </a:lnTo>
                <a:lnTo>
                  <a:pt x="2816636" y="175680"/>
                </a:lnTo>
                <a:lnTo>
                  <a:pt x="2809828" y="180547"/>
                </a:lnTo>
                <a:cubicBezTo>
                  <a:pt x="2806637" y="182762"/>
                  <a:pt x="2804203" y="184372"/>
                  <a:pt x="2802525" y="185376"/>
                </a:cubicBezTo>
                <a:lnTo>
                  <a:pt x="2802525" y="203294"/>
                </a:lnTo>
                <a:cubicBezTo>
                  <a:pt x="2802525" y="206893"/>
                  <a:pt x="2802525" y="221628"/>
                  <a:pt x="2802525" y="247497"/>
                </a:cubicBezTo>
                <a:cubicBezTo>
                  <a:pt x="2803400" y="279204"/>
                  <a:pt x="2803851" y="299115"/>
                  <a:pt x="2803880" y="307232"/>
                </a:cubicBezTo>
                <a:cubicBezTo>
                  <a:pt x="2803880" y="315391"/>
                  <a:pt x="2799979" y="319471"/>
                  <a:pt x="2792178" y="319471"/>
                </a:cubicBezTo>
                <a:cubicBezTo>
                  <a:pt x="2779559" y="322167"/>
                  <a:pt x="2766760" y="323515"/>
                  <a:pt x="2753782" y="323515"/>
                </a:cubicBezTo>
                <a:lnTo>
                  <a:pt x="2753782" y="211489"/>
                </a:lnTo>
                <a:cubicBezTo>
                  <a:pt x="2748448" y="216766"/>
                  <a:pt x="2741299" y="221649"/>
                  <a:pt x="2732337" y="226138"/>
                </a:cubicBezTo>
                <a:cubicBezTo>
                  <a:pt x="2732337" y="236577"/>
                  <a:pt x="2728852" y="242493"/>
                  <a:pt x="2721883" y="243884"/>
                </a:cubicBezTo>
                <a:cubicBezTo>
                  <a:pt x="2717007" y="243884"/>
                  <a:pt x="2713286" y="240664"/>
                  <a:pt x="2710719" y="234226"/>
                </a:cubicBezTo>
                <a:lnTo>
                  <a:pt x="2695726" y="180708"/>
                </a:lnTo>
                <a:cubicBezTo>
                  <a:pt x="2709536" y="179589"/>
                  <a:pt x="2722162" y="177711"/>
                  <a:pt x="2733606" y="175072"/>
                </a:cubicBezTo>
                <a:cubicBezTo>
                  <a:pt x="2736388" y="174140"/>
                  <a:pt x="2740432" y="173237"/>
                  <a:pt x="2745738" y="172362"/>
                </a:cubicBezTo>
                <a:cubicBezTo>
                  <a:pt x="2750470" y="170455"/>
                  <a:pt x="2753151" y="169501"/>
                  <a:pt x="2753782" y="169501"/>
                </a:cubicBezTo>
                <a:lnTo>
                  <a:pt x="2753782" y="103507"/>
                </a:lnTo>
                <a:lnTo>
                  <a:pt x="2740554" y="103507"/>
                </a:lnTo>
                <a:cubicBezTo>
                  <a:pt x="2732996" y="124501"/>
                  <a:pt x="2720757" y="146542"/>
                  <a:pt x="2703836" y="169630"/>
                </a:cubicBezTo>
                <a:lnTo>
                  <a:pt x="2693037" y="165091"/>
                </a:lnTo>
                <a:cubicBezTo>
                  <a:pt x="2701154" y="130833"/>
                  <a:pt x="2706101" y="99879"/>
                  <a:pt x="2707879" y="72231"/>
                </a:cubicBezTo>
                <a:cubicBezTo>
                  <a:pt x="2708783" y="59540"/>
                  <a:pt x="2709235" y="45171"/>
                  <a:pt x="2709235" y="29125"/>
                </a:cubicBezTo>
                <a:lnTo>
                  <a:pt x="2753649" y="38164"/>
                </a:lnTo>
                <a:lnTo>
                  <a:pt x="2752766" y="26350"/>
                </a:lnTo>
                <a:cubicBezTo>
                  <a:pt x="2752540" y="20721"/>
                  <a:pt x="2752427" y="13996"/>
                  <a:pt x="2752427" y="6173"/>
                </a:cubicBezTo>
                <a:close/>
                <a:moveTo>
                  <a:pt x="2119340" y="6087"/>
                </a:moveTo>
                <a:lnTo>
                  <a:pt x="2178321" y="10239"/>
                </a:lnTo>
                <a:cubicBezTo>
                  <a:pt x="2185907" y="11501"/>
                  <a:pt x="2189700" y="14240"/>
                  <a:pt x="2189700" y="18456"/>
                </a:cubicBezTo>
                <a:cubicBezTo>
                  <a:pt x="2188524" y="26830"/>
                  <a:pt x="2183577" y="32323"/>
                  <a:pt x="2174858" y="34933"/>
                </a:cubicBezTo>
                <a:lnTo>
                  <a:pt x="2174858" y="84406"/>
                </a:lnTo>
                <a:lnTo>
                  <a:pt x="2235345" y="84406"/>
                </a:lnTo>
                <a:lnTo>
                  <a:pt x="2250897" y="60078"/>
                </a:lnTo>
                <a:lnTo>
                  <a:pt x="2297918" y="79416"/>
                </a:lnTo>
                <a:cubicBezTo>
                  <a:pt x="2302909" y="81911"/>
                  <a:pt x="2305404" y="84980"/>
                  <a:pt x="2305404" y="88622"/>
                </a:cubicBezTo>
                <a:cubicBezTo>
                  <a:pt x="2306307" y="94287"/>
                  <a:pt x="2302256" y="100338"/>
                  <a:pt x="2293251" y="106777"/>
                </a:cubicBezTo>
                <a:lnTo>
                  <a:pt x="2293251" y="136805"/>
                </a:lnTo>
                <a:cubicBezTo>
                  <a:pt x="2293251" y="142169"/>
                  <a:pt x="2293251" y="154257"/>
                  <a:pt x="2293251" y="173072"/>
                </a:cubicBezTo>
                <a:cubicBezTo>
                  <a:pt x="2294154" y="193707"/>
                  <a:pt x="2294606" y="207108"/>
                  <a:pt x="2294606" y="213275"/>
                </a:cubicBezTo>
                <a:cubicBezTo>
                  <a:pt x="2296398" y="220975"/>
                  <a:pt x="2293409" y="225535"/>
                  <a:pt x="2285636" y="226955"/>
                </a:cubicBezTo>
                <a:cubicBezTo>
                  <a:pt x="2273977" y="229651"/>
                  <a:pt x="2258906" y="230999"/>
                  <a:pt x="2240421" y="230999"/>
                </a:cubicBezTo>
                <a:lnTo>
                  <a:pt x="2240421" y="204004"/>
                </a:lnTo>
                <a:lnTo>
                  <a:pt x="2174858" y="204004"/>
                </a:lnTo>
                <a:lnTo>
                  <a:pt x="2174858" y="220115"/>
                </a:lnTo>
                <a:cubicBezTo>
                  <a:pt x="2174858" y="227314"/>
                  <a:pt x="2174858" y="241747"/>
                  <a:pt x="2174858" y="263415"/>
                </a:cubicBezTo>
                <a:cubicBezTo>
                  <a:pt x="2175761" y="285054"/>
                  <a:pt x="2176213" y="299438"/>
                  <a:pt x="2176213" y="306565"/>
                </a:cubicBezTo>
                <a:cubicBezTo>
                  <a:pt x="2177117" y="315570"/>
                  <a:pt x="2173639" y="320073"/>
                  <a:pt x="2165781" y="320073"/>
                </a:cubicBezTo>
                <a:cubicBezTo>
                  <a:pt x="2149533" y="321880"/>
                  <a:pt x="2134053" y="322784"/>
                  <a:pt x="2119340" y="322784"/>
                </a:cubicBezTo>
                <a:cubicBezTo>
                  <a:pt x="2121132" y="284036"/>
                  <a:pt x="2122029" y="249813"/>
                  <a:pt x="2122029" y="220115"/>
                </a:cubicBezTo>
                <a:lnTo>
                  <a:pt x="2122029" y="204004"/>
                </a:lnTo>
                <a:lnTo>
                  <a:pt x="2056487" y="204004"/>
                </a:lnTo>
                <a:lnTo>
                  <a:pt x="2056487" y="213361"/>
                </a:lnTo>
                <a:cubicBezTo>
                  <a:pt x="2056487" y="221133"/>
                  <a:pt x="2052593" y="225664"/>
                  <a:pt x="2044807" y="226955"/>
                </a:cubicBezTo>
                <a:cubicBezTo>
                  <a:pt x="2033162" y="229651"/>
                  <a:pt x="2019446" y="230999"/>
                  <a:pt x="2003657" y="230999"/>
                </a:cubicBezTo>
                <a:cubicBezTo>
                  <a:pt x="2005464" y="205603"/>
                  <a:pt x="2006368" y="180020"/>
                  <a:pt x="2006368" y="154250"/>
                </a:cubicBezTo>
                <a:lnTo>
                  <a:pt x="2006368" y="131449"/>
                </a:lnTo>
                <a:cubicBezTo>
                  <a:pt x="2006368" y="125398"/>
                  <a:pt x="2005916" y="115223"/>
                  <a:pt x="2005012" y="100926"/>
                </a:cubicBezTo>
                <a:cubicBezTo>
                  <a:pt x="2005012" y="87246"/>
                  <a:pt x="2005012" y="76333"/>
                  <a:pt x="2005012" y="68187"/>
                </a:cubicBezTo>
                <a:lnTo>
                  <a:pt x="2059649" y="84406"/>
                </a:lnTo>
                <a:lnTo>
                  <a:pt x="2122029" y="84406"/>
                </a:lnTo>
                <a:lnTo>
                  <a:pt x="2122029" y="80405"/>
                </a:lnTo>
                <a:cubicBezTo>
                  <a:pt x="2122029" y="55468"/>
                  <a:pt x="2121132" y="30695"/>
                  <a:pt x="2119340" y="6087"/>
                </a:cubicBezTo>
                <a:close/>
                <a:moveTo>
                  <a:pt x="4918977" y="5829"/>
                </a:moveTo>
                <a:lnTo>
                  <a:pt x="4971677" y="12605"/>
                </a:lnTo>
                <a:cubicBezTo>
                  <a:pt x="4978919" y="12605"/>
                  <a:pt x="4982540" y="14871"/>
                  <a:pt x="4982540" y="19402"/>
                </a:cubicBezTo>
                <a:cubicBezTo>
                  <a:pt x="4982540" y="24722"/>
                  <a:pt x="4978044" y="29634"/>
                  <a:pt x="4969053" y="34137"/>
                </a:cubicBezTo>
                <a:lnTo>
                  <a:pt x="4969053" y="70640"/>
                </a:lnTo>
                <a:lnTo>
                  <a:pt x="4981163" y="70640"/>
                </a:lnTo>
                <a:lnTo>
                  <a:pt x="4998802" y="44978"/>
                </a:lnTo>
                <a:lnTo>
                  <a:pt x="5035090" y="71371"/>
                </a:lnTo>
                <a:cubicBezTo>
                  <a:pt x="5037857" y="72762"/>
                  <a:pt x="5039241" y="74784"/>
                  <a:pt x="5039241" y="77437"/>
                </a:cubicBezTo>
                <a:cubicBezTo>
                  <a:pt x="5039241" y="82886"/>
                  <a:pt x="5034265" y="85611"/>
                  <a:pt x="5024313" y="85611"/>
                </a:cubicBezTo>
                <a:lnTo>
                  <a:pt x="4969053" y="85611"/>
                </a:lnTo>
                <a:lnTo>
                  <a:pt x="4969053" y="122953"/>
                </a:lnTo>
                <a:lnTo>
                  <a:pt x="4985379" y="122953"/>
                </a:lnTo>
                <a:lnTo>
                  <a:pt x="5005750" y="95914"/>
                </a:lnTo>
                <a:lnTo>
                  <a:pt x="5042188" y="122953"/>
                </a:lnTo>
                <a:lnTo>
                  <a:pt x="5045565" y="124441"/>
                </a:lnTo>
                <a:lnTo>
                  <a:pt x="5045565" y="103120"/>
                </a:lnTo>
                <a:cubicBezTo>
                  <a:pt x="5045565" y="78140"/>
                  <a:pt x="5045113" y="56966"/>
                  <a:pt x="5044210" y="39600"/>
                </a:cubicBezTo>
                <a:lnTo>
                  <a:pt x="5094006" y="45021"/>
                </a:lnTo>
                <a:cubicBezTo>
                  <a:pt x="5102309" y="45021"/>
                  <a:pt x="5106016" y="47480"/>
                  <a:pt x="5105127" y="52399"/>
                </a:cubicBezTo>
                <a:cubicBezTo>
                  <a:pt x="5105127" y="58307"/>
                  <a:pt x="5101076" y="63061"/>
                  <a:pt x="5092974" y="66660"/>
                </a:cubicBezTo>
                <a:lnTo>
                  <a:pt x="5092974" y="228654"/>
                </a:lnTo>
                <a:cubicBezTo>
                  <a:pt x="5092974" y="237043"/>
                  <a:pt x="5088679" y="242464"/>
                  <a:pt x="5080089" y="244916"/>
                </a:cubicBezTo>
                <a:cubicBezTo>
                  <a:pt x="5078297" y="244916"/>
                  <a:pt x="5075665" y="245354"/>
                  <a:pt x="5072195" y="246228"/>
                </a:cubicBezTo>
                <a:cubicBezTo>
                  <a:pt x="5061225" y="248064"/>
                  <a:pt x="5051896" y="248982"/>
                  <a:pt x="5044210" y="248982"/>
                </a:cubicBezTo>
                <a:cubicBezTo>
                  <a:pt x="5044662" y="231852"/>
                  <a:pt x="5045001" y="213945"/>
                  <a:pt x="5045226" y="195260"/>
                </a:cubicBezTo>
                <a:lnTo>
                  <a:pt x="5045337" y="176252"/>
                </a:lnTo>
                <a:lnTo>
                  <a:pt x="5043199" y="181138"/>
                </a:lnTo>
                <a:cubicBezTo>
                  <a:pt x="5040947" y="183784"/>
                  <a:pt x="5037348" y="187010"/>
                  <a:pt x="5032401" y="190818"/>
                </a:cubicBezTo>
                <a:lnTo>
                  <a:pt x="5032401" y="208972"/>
                </a:lnTo>
                <a:cubicBezTo>
                  <a:pt x="5032401" y="220674"/>
                  <a:pt x="5032401" y="237043"/>
                  <a:pt x="5032401" y="258081"/>
                </a:cubicBezTo>
                <a:cubicBezTo>
                  <a:pt x="5034208" y="280982"/>
                  <a:pt x="5015730" y="293888"/>
                  <a:pt x="4976969" y="296799"/>
                </a:cubicBezTo>
                <a:cubicBezTo>
                  <a:pt x="4976969" y="280752"/>
                  <a:pt x="4974330" y="271302"/>
                  <a:pt x="4969053" y="268448"/>
                </a:cubicBezTo>
                <a:lnTo>
                  <a:pt x="4969053" y="303467"/>
                </a:lnTo>
                <a:cubicBezTo>
                  <a:pt x="4969053" y="313075"/>
                  <a:pt x="4964722" y="318503"/>
                  <a:pt x="4956061" y="319751"/>
                </a:cubicBezTo>
                <a:cubicBezTo>
                  <a:pt x="4943484" y="321543"/>
                  <a:pt x="4931123" y="322439"/>
                  <a:pt x="4918977" y="322439"/>
                </a:cubicBezTo>
                <a:cubicBezTo>
                  <a:pt x="4918977" y="309763"/>
                  <a:pt x="4919422" y="287693"/>
                  <a:pt x="4920311" y="256231"/>
                </a:cubicBezTo>
                <a:cubicBezTo>
                  <a:pt x="4920311" y="228325"/>
                  <a:pt x="4920311" y="210772"/>
                  <a:pt x="4920311" y="203573"/>
                </a:cubicBezTo>
                <a:lnTo>
                  <a:pt x="4920311" y="186107"/>
                </a:lnTo>
                <a:lnTo>
                  <a:pt x="4904371" y="186107"/>
                </a:lnTo>
                <a:lnTo>
                  <a:pt x="4904371" y="283226"/>
                </a:lnTo>
                <a:cubicBezTo>
                  <a:pt x="4904371" y="289192"/>
                  <a:pt x="4900528" y="292813"/>
                  <a:pt x="4892842" y="294089"/>
                </a:cubicBezTo>
                <a:cubicBezTo>
                  <a:pt x="4882029" y="296799"/>
                  <a:pt x="4869618" y="298154"/>
                  <a:pt x="4855608" y="298154"/>
                </a:cubicBezTo>
                <a:cubicBezTo>
                  <a:pt x="4856511" y="280100"/>
                  <a:pt x="4856963" y="256223"/>
                  <a:pt x="4856963" y="226525"/>
                </a:cubicBezTo>
                <a:lnTo>
                  <a:pt x="4856963" y="210328"/>
                </a:lnTo>
                <a:cubicBezTo>
                  <a:pt x="4856963" y="195930"/>
                  <a:pt x="4856963" y="178808"/>
                  <a:pt x="4856963" y="158961"/>
                </a:cubicBezTo>
                <a:lnTo>
                  <a:pt x="4906200" y="171136"/>
                </a:lnTo>
                <a:lnTo>
                  <a:pt x="4920311" y="171136"/>
                </a:lnTo>
                <a:lnTo>
                  <a:pt x="4920311" y="137924"/>
                </a:lnTo>
                <a:lnTo>
                  <a:pt x="4843390" y="137924"/>
                </a:lnTo>
                <a:lnTo>
                  <a:pt x="4843390" y="122953"/>
                </a:lnTo>
                <a:lnTo>
                  <a:pt x="4848875" y="122953"/>
                </a:lnTo>
                <a:lnTo>
                  <a:pt x="4860012" y="67408"/>
                </a:lnTo>
                <a:cubicBezTo>
                  <a:pt x="4862991" y="49615"/>
                  <a:pt x="4865209" y="32688"/>
                  <a:pt x="4866664" y="16627"/>
                </a:cubicBezTo>
                <a:lnTo>
                  <a:pt x="4914245" y="30157"/>
                </a:lnTo>
                <a:lnTo>
                  <a:pt x="4919802" y="31568"/>
                </a:lnTo>
                <a:close/>
                <a:moveTo>
                  <a:pt x="1881655" y="4947"/>
                </a:moveTo>
                <a:lnTo>
                  <a:pt x="1928160" y="19940"/>
                </a:lnTo>
                <a:cubicBezTo>
                  <a:pt x="1933782" y="21360"/>
                  <a:pt x="1936592" y="24041"/>
                  <a:pt x="1936592" y="27985"/>
                </a:cubicBezTo>
                <a:cubicBezTo>
                  <a:pt x="1936592" y="32803"/>
                  <a:pt x="1932541" y="38790"/>
                  <a:pt x="1924439" y="45946"/>
                </a:cubicBezTo>
                <a:lnTo>
                  <a:pt x="1924439" y="54851"/>
                </a:lnTo>
                <a:cubicBezTo>
                  <a:pt x="1924439" y="63541"/>
                  <a:pt x="1924891" y="75537"/>
                  <a:pt x="1925794" y="90838"/>
                </a:cubicBezTo>
                <a:cubicBezTo>
                  <a:pt x="1925794" y="97879"/>
                  <a:pt x="1921858" y="102045"/>
                  <a:pt x="1913985" y="103335"/>
                </a:cubicBezTo>
                <a:cubicBezTo>
                  <a:pt x="1909081" y="104683"/>
                  <a:pt x="1903323" y="105694"/>
                  <a:pt x="1896712" y="106368"/>
                </a:cubicBezTo>
                <a:lnTo>
                  <a:pt x="1880036" y="107121"/>
                </a:lnTo>
                <a:lnTo>
                  <a:pt x="1866619" y="122824"/>
                </a:lnTo>
                <a:lnTo>
                  <a:pt x="1866619" y="133966"/>
                </a:lnTo>
                <a:lnTo>
                  <a:pt x="1872126" y="133966"/>
                </a:lnTo>
                <a:lnTo>
                  <a:pt x="1891055" y="108283"/>
                </a:lnTo>
                <a:lnTo>
                  <a:pt x="1930526" y="135128"/>
                </a:lnTo>
                <a:cubicBezTo>
                  <a:pt x="1932921" y="137522"/>
                  <a:pt x="1934119" y="138720"/>
                  <a:pt x="1934119" y="138720"/>
                </a:cubicBezTo>
                <a:cubicBezTo>
                  <a:pt x="1934119" y="146449"/>
                  <a:pt x="1929587" y="150314"/>
                  <a:pt x="1920524" y="150314"/>
                </a:cubicBezTo>
                <a:lnTo>
                  <a:pt x="1866619" y="150314"/>
                </a:lnTo>
                <a:lnTo>
                  <a:pt x="1866619" y="183526"/>
                </a:lnTo>
                <a:lnTo>
                  <a:pt x="1877589" y="183526"/>
                </a:lnTo>
                <a:lnTo>
                  <a:pt x="1899186" y="156509"/>
                </a:lnTo>
                <a:lnTo>
                  <a:pt x="1940980" y="183526"/>
                </a:lnTo>
                <a:cubicBezTo>
                  <a:pt x="1944494" y="183526"/>
                  <a:pt x="1946250" y="185792"/>
                  <a:pt x="1946250" y="190323"/>
                </a:cubicBezTo>
                <a:cubicBezTo>
                  <a:pt x="1946250" y="195772"/>
                  <a:pt x="1940830" y="198497"/>
                  <a:pt x="1929989" y="198497"/>
                </a:cubicBezTo>
                <a:lnTo>
                  <a:pt x="1888216" y="198497"/>
                </a:lnTo>
                <a:lnTo>
                  <a:pt x="1922417" y="212199"/>
                </a:lnTo>
                <a:cubicBezTo>
                  <a:pt x="1927508" y="214752"/>
                  <a:pt x="1930053" y="217354"/>
                  <a:pt x="1930053" y="220007"/>
                </a:cubicBezTo>
                <a:cubicBezTo>
                  <a:pt x="1930053" y="227263"/>
                  <a:pt x="1923679" y="230891"/>
                  <a:pt x="1910930" y="230891"/>
                </a:cubicBezTo>
                <a:cubicBezTo>
                  <a:pt x="1896848" y="239682"/>
                  <a:pt x="1882981" y="245906"/>
                  <a:pt x="1869329" y="249562"/>
                </a:cubicBezTo>
                <a:cubicBezTo>
                  <a:pt x="1887398" y="256933"/>
                  <a:pt x="1916193" y="263451"/>
                  <a:pt x="1955715" y="269115"/>
                </a:cubicBezTo>
                <a:lnTo>
                  <a:pt x="1955715" y="279806"/>
                </a:lnTo>
                <a:cubicBezTo>
                  <a:pt x="1940787" y="284467"/>
                  <a:pt x="1929996" y="298757"/>
                  <a:pt x="1923342" y="322676"/>
                </a:cubicBezTo>
                <a:cubicBezTo>
                  <a:pt x="1889893" y="312509"/>
                  <a:pt x="1862595" y="297077"/>
                  <a:pt x="1841447" y="276380"/>
                </a:cubicBezTo>
                <a:lnTo>
                  <a:pt x="1829519" y="262991"/>
                </a:lnTo>
                <a:lnTo>
                  <a:pt x="1829664" y="263759"/>
                </a:lnTo>
                <a:cubicBezTo>
                  <a:pt x="1802805" y="281240"/>
                  <a:pt x="1774820" y="295975"/>
                  <a:pt x="1745710" y="307963"/>
                </a:cubicBezTo>
                <a:cubicBezTo>
                  <a:pt x="1744706" y="319564"/>
                  <a:pt x="1740540" y="324920"/>
                  <a:pt x="1733212" y="324031"/>
                </a:cubicBezTo>
                <a:cubicBezTo>
                  <a:pt x="1728681" y="324031"/>
                  <a:pt x="1725734" y="321299"/>
                  <a:pt x="1724371" y="315836"/>
                </a:cubicBezTo>
                <a:lnTo>
                  <a:pt x="1708045" y="278322"/>
                </a:lnTo>
                <a:cubicBezTo>
                  <a:pt x="1718843" y="273589"/>
                  <a:pt x="1723791" y="266907"/>
                  <a:pt x="1722887" y="258274"/>
                </a:cubicBezTo>
                <a:lnTo>
                  <a:pt x="1722887" y="198497"/>
                </a:lnTo>
                <a:lnTo>
                  <a:pt x="1702409" y="198497"/>
                </a:lnTo>
                <a:cubicBezTo>
                  <a:pt x="1698050" y="243884"/>
                  <a:pt x="1673535" y="286173"/>
                  <a:pt x="1628866" y="325365"/>
                </a:cubicBezTo>
                <a:lnTo>
                  <a:pt x="1620348" y="320159"/>
                </a:lnTo>
                <a:cubicBezTo>
                  <a:pt x="1634745" y="290002"/>
                  <a:pt x="1644203" y="261866"/>
                  <a:pt x="1648720" y="235753"/>
                </a:cubicBezTo>
                <a:cubicBezTo>
                  <a:pt x="1653208" y="210772"/>
                  <a:pt x="1655452" y="175510"/>
                  <a:pt x="1655452" y="129965"/>
                </a:cubicBezTo>
                <a:lnTo>
                  <a:pt x="1655452" y="93742"/>
                </a:lnTo>
                <a:cubicBezTo>
                  <a:pt x="1655452" y="75042"/>
                  <a:pt x="1655001" y="48599"/>
                  <a:pt x="1654097" y="14412"/>
                </a:cubicBezTo>
                <a:lnTo>
                  <a:pt x="1709723" y="26587"/>
                </a:lnTo>
                <a:lnTo>
                  <a:pt x="1870362" y="26587"/>
                </a:lnTo>
                <a:close/>
                <a:moveTo>
                  <a:pt x="3903028" y="4495"/>
                </a:moveTo>
                <a:lnTo>
                  <a:pt x="3967472" y="19424"/>
                </a:lnTo>
                <a:cubicBezTo>
                  <a:pt x="3975202" y="20786"/>
                  <a:pt x="3978615" y="24113"/>
                  <a:pt x="3977711" y="29404"/>
                </a:cubicBezTo>
                <a:cubicBezTo>
                  <a:pt x="3977711" y="35097"/>
                  <a:pt x="3970964" y="38639"/>
                  <a:pt x="3957470" y="40030"/>
                </a:cubicBezTo>
                <a:cubicBezTo>
                  <a:pt x="3998497" y="73228"/>
                  <a:pt x="4049334" y="93519"/>
                  <a:pt x="4109978" y="100905"/>
                </a:cubicBezTo>
                <a:lnTo>
                  <a:pt x="4108128" y="114628"/>
                </a:lnTo>
                <a:cubicBezTo>
                  <a:pt x="4092426" y="118328"/>
                  <a:pt x="4079362" y="133414"/>
                  <a:pt x="4068937" y="159886"/>
                </a:cubicBezTo>
                <a:cubicBezTo>
                  <a:pt x="4013325" y="135034"/>
                  <a:pt x="3972384" y="98589"/>
                  <a:pt x="3946113" y="50549"/>
                </a:cubicBezTo>
                <a:cubicBezTo>
                  <a:pt x="3926868" y="77774"/>
                  <a:pt x="3903192" y="101735"/>
                  <a:pt x="3875086" y="122431"/>
                </a:cubicBezTo>
                <a:lnTo>
                  <a:pt x="3865498" y="128459"/>
                </a:lnTo>
                <a:lnTo>
                  <a:pt x="3950823" y="128459"/>
                </a:lnTo>
                <a:lnTo>
                  <a:pt x="3972527" y="100087"/>
                </a:lnTo>
                <a:lnTo>
                  <a:pt x="4013031" y="128459"/>
                </a:lnTo>
                <a:cubicBezTo>
                  <a:pt x="4016473" y="128459"/>
                  <a:pt x="4018194" y="130273"/>
                  <a:pt x="4018194" y="133901"/>
                </a:cubicBezTo>
                <a:cubicBezTo>
                  <a:pt x="4018194" y="139050"/>
                  <a:pt x="4013390" y="142226"/>
                  <a:pt x="4003782" y="143431"/>
                </a:cubicBezTo>
                <a:lnTo>
                  <a:pt x="3856071" y="143431"/>
                </a:lnTo>
                <a:lnTo>
                  <a:pt x="3856071" y="134386"/>
                </a:lnTo>
                <a:lnTo>
                  <a:pt x="3829602" y="151028"/>
                </a:lnTo>
                <a:cubicBezTo>
                  <a:pt x="3813333" y="159744"/>
                  <a:pt x="3795956" y="167644"/>
                  <a:pt x="3777472" y="174728"/>
                </a:cubicBezTo>
                <a:lnTo>
                  <a:pt x="3771040" y="163543"/>
                </a:lnTo>
                <a:cubicBezTo>
                  <a:pt x="3842340" y="109824"/>
                  <a:pt x="3886336" y="56809"/>
                  <a:pt x="3903028" y="4495"/>
                </a:cubicBezTo>
                <a:close/>
                <a:moveTo>
                  <a:pt x="3449228" y="4495"/>
                </a:moveTo>
                <a:cubicBezTo>
                  <a:pt x="3490055" y="12153"/>
                  <a:pt x="3509988" y="25525"/>
                  <a:pt x="3509027" y="44612"/>
                </a:cubicBezTo>
                <a:cubicBezTo>
                  <a:pt x="3507005" y="62724"/>
                  <a:pt x="3496795" y="72805"/>
                  <a:pt x="3478396" y="74856"/>
                </a:cubicBezTo>
                <a:cubicBezTo>
                  <a:pt x="3465677" y="74856"/>
                  <a:pt x="3458793" y="68403"/>
                  <a:pt x="3457746" y="55496"/>
                </a:cubicBezTo>
                <a:cubicBezTo>
                  <a:pt x="3455079" y="36080"/>
                  <a:pt x="3450555" y="21395"/>
                  <a:pt x="3444173" y="11443"/>
                </a:cubicBezTo>
                <a:close/>
                <a:moveTo>
                  <a:pt x="300857" y="4173"/>
                </a:moveTo>
                <a:cubicBezTo>
                  <a:pt x="344594" y="7041"/>
                  <a:pt x="366011" y="17595"/>
                  <a:pt x="365108" y="35836"/>
                </a:cubicBezTo>
                <a:cubicBezTo>
                  <a:pt x="365108" y="49244"/>
                  <a:pt x="359257" y="55798"/>
                  <a:pt x="347556" y="55496"/>
                </a:cubicBezTo>
                <a:lnTo>
                  <a:pt x="428714" y="55496"/>
                </a:lnTo>
                <a:lnTo>
                  <a:pt x="449084" y="29835"/>
                </a:lnTo>
                <a:lnTo>
                  <a:pt x="495676" y="62767"/>
                </a:lnTo>
                <a:cubicBezTo>
                  <a:pt x="500422" y="66280"/>
                  <a:pt x="502796" y="70145"/>
                  <a:pt x="502796" y="74361"/>
                </a:cubicBezTo>
                <a:cubicBezTo>
                  <a:pt x="502796" y="81588"/>
                  <a:pt x="495066" y="85202"/>
                  <a:pt x="479607" y="85202"/>
                </a:cubicBezTo>
                <a:cubicBezTo>
                  <a:pt x="465454" y="94007"/>
                  <a:pt x="450683" y="100381"/>
                  <a:pt x="435296" y="104325"/>
                </a:cubicBezTo>
                <a:lnTo>
                  <a:pt x="445901" y="108562"/>
                </a:lnTo>
                <a:cubicBezTo>
                  <a:pt x="448726" y="109968"/>
                  <a:pt x="450138" y="112449"/>
                  <a:pt x="450138" y="116005"/>
                </a:cubicBezTo>
                <a:cubicBezTo>
                  <a:pt x="450138" y="121440"/>
                  <a:pt x="445162" y="124157"/>
                  <a:pt x="435210" y="124157"/>
                </a:cubicBezTo>
                <a:lnTo>
                  <a:pt x="232669" y="124157"/>
                </a:lnTo>
                <a:lnTo>
                  <a:pt x="232669" y="111224"/>
                </a:lnTo>
                <a:lnTo>
                  <a:pt x="231351" y="113623"/>
                </a:lnTo>
                <a:cubicBezTo>
                  <a:pt x="225074" y="121148"/>
                  <a:pt x="216163" y="125656"/>
                  <a:pt x="204619" y="127147"/>
                </a:cubicBezTo>
                <a:cubicBezTo>
                  <a:pt x="188358" y="126086"/>
                  <a:pt x="179711" y="116292"/>
                  <a:pt x="178678" y="97764"/>
                </a:cubicBezTo>
                <a:cubicBezTo>
                  <a:pt x="178678" y="88744"/>
                  <a:pt x="182528" y="81359"/>
                  <a:pt x="190229" y="75609"/>
                </a:cubicBezTo>
                <a:cubicBezTo>
                  <a:pt x="205200" y="65040"/>
                  <a:pt x="215540" y="50241"/>
                  <a:pt x="221247" y="31211"/>
                </a:cubicBezTo>
                <a:lnTo>
                  <a:pt x="230260" y="31211"/>
                </a:lnTo>
                <a:cubicBezTo>
                  <a:pt x="232755" y="36230"/>
                  <a:pt x="234920" y="41923"/>
                  <a:pt x="236756" y="48290"/>
                </a:cubicBezTo>
                <a:cubicBezTo>
                  <a:pt x="237659" y="52765"/>
                  <a:pt x="238190" y="55167"/>
                  <a:pt x="238348" y="55496"/>
                </a:cubicBezTo>
                <a:lnTo>
                  <a:pt x="312041" y="55496"/>
                </a:lnTo>
                <a:lnTo>
                  <a:pt x="310795" y="54571"/>
                </a:lnTo>
                <a:cubicBezTo>
                  <a:pt x="309669" y="53001"/>
                  <a:pt x="308823" y="50169"/>
                  <a:pt x="308256" y="46075"/>
                </a:cubicBezTo>
                <a:cubicBezTo>
                  <a:pt x="305704" y="33656"/>
                  <a:pt x="301652" y="21940"/>
                  <a:pt x="296103" y="10927"/>
                </a:cubicBezTo>
                <a:close/>
                <a:moveTo>
                  <a:pt x="3141975" y="4087"/>
                </a:moveTo>
                <a:lnTo>
                  <a:pt x="3201365" y="16262"/>
                </a:lnTo>
                <a:cubicBezTo>
                  <a:pt x="3209338" y="16262"/>
                  <a:pt x="3212873" y="19151"/>
                  <a:pt x="3211970" y="24930"/>
                </a:cubicBezTo>
                <a:cubicBezTo>
                  <a:pt x="3211970" y="32531"/>
                  <a:pt x="3205925" y="36833"/>
                  <a:pt x="3193836" y="37836"/>
                </a:cubicBezTo>
                <a:cubicBezTo>
                  <a:pt x="3190165" y="42942"/>
                  <a:pt x="3187161" y="47452"/>
                  <a:pt x="3184824" y="51366"/>
                </a:cubicBezTo>
                <a:lnTo>
                  <a:pt x="3225586" y="51366"/>
                </a:lnTo>
                <a:lnTo>
                  <a:pt x="3242794" y="27038"/>
                </a:lnTo>
                <a:lnTo>
                  <a:pt x="3296634" y="53109"/>
                </a:lnTo>
                <a:cubicBezTo>
                  <a:pt x="3302585" y="55475"/>
                  <a:pt x="3305561" y="58501"/>
                  <a:pt x="3305561" y="62186"/>
                </a:cubicBezTo>
                <a:cubicBezTo>
                  <a:pt x="3305561" y="70145"/>
                  <a:pt x="3297968" y="74619"/>
                  <a:pt x="3282782" y="75609"/>
                </a:cubicBezTo>
                <a:cubicBezTo>
                  <a:pt x="3269703" y="87712"/>
                  <a:pt x="3254237" y="98445"/>
                  <a:pt x="3236384" y="107809"/>
                </a:cubicBezTo>
                <a:lnTo>
                  <a:pt x="3294548" y="107809"/>
                </a:lnTo>
                <a:lnTo>
                  <a:pt x="3308745" y="82148"/>
                </a:lnTo>
                <a:lnTo>
                  <a:pt x="3359358" y="101658"/>
                </a:lnTo>
                <a:cubicBezTo>
                  <a:pt x="3364134" y="104038"/>
                  <a:pt x="3366521" y="106992"/>
                  <a:pt x="3366521" y="110520"/>
                </a:cubicBezTo>
                <a:cubicBezTo>
                  <a:pt x="3367425" y="117546"/>
                  <a:pt x="3362477" y="123835"/>
                  <a:pt x="3351679" y="129384"/>
                </a:cubicBezTo>
                <a:lnTo>
                  <a:pt x="3351679" y="147087"/>
                </a:lnTo>
                <a:cubicBezTo>
                  <a:pt x="3351679" y="148894"/>
                  <a:pt x="3351679" y="154702"/>
                  <a:pt x="3351679" y="164511"/>
                </a:cubicBezTo>
                <a:cubicBezTo>
                  <a:pt x="3352568" y="182637"/>
                  <a:pt x="3353013" y="195765"/>
                  <a:pt x="3353013" y="203896"/>
                </a:cubicBezTo>
                <a:cubicBezTo>
                  <a:pt x="3353013" y="212056"/>
                  <a:pt x="3350023" y="216135"/>
                  <a:pt x="3344043" y="216135"/>
                </a:cubicBezTo>
                <a:cubicBezTo>
                  <a:pt x="3335969" y="217928"/>
                  <a:pt x="3321364" y="218824"/>
                  <a:pt x="3300226" y="218824"/>
                </a:cubicBezTo>
                <a:lnTo>
                  <a:pt x="3300226" y="202627"/>
                </a:lnTo>
                <a:lnTo>
                  <a:pt x="3152063" y="202627"/>
                </a:lnTo>
                <a:lnTo>
                  <a:pt x="3152063" y="255865"/>
                </a:lnTo>
                <a:cubicBezTo>
                  <a:pt x="3151160" y="266090"/>
                  <a:pt x="3155276" y="271209"/>
                  <a:pt x="3164410" y="271223"/>
                </a:cubicBezTo>
                <a:lnTo>
                  <a:pt x="3315112" y="271223"/>
                </a:lnTo>
                <a:cubicBezTo>
                  <a:pt x="3323916" y="271209"/>
                  <a:pt x="3330255" y="266283"/>
                  <a:pt x="3334127" y="256446"/>
                </a:cubicBezTo>
                <a:lnTo>
                  <a:pt x="3357164" y="198303"/>
                </a:lnTo>
                <a:lnTo>
                  <a:pt x="3367919" y="202111"/>
                </a:lnTo>
                <a:lnTo>
                  <a:pt x="3369318" y="250724"/>
                </a:lnTo>
                <a:cubicBezTo>
                  <a:pt x="3370163" y="258296"/>
                  <a:pt x="3373268" y="263996"/>
                  <a:pt x="3378632" y="267825"/>
                </a:cubicBezTo>
                <a:cubicBezTo>
                  <a:pt x="3385070" y="273174"/>
                  <a:pt x="3388290" y="279268"/>
                  <a:pt x="3388290" y="286108"/>
                </a:cubicBezTo>
                <a:cubicBezTo>
                  <a:pt x="3386153" y="304105"/>
                  <a:pt x="3365424" y="313584"/>
                  <a:pt x="3326103" y="314545"/>
                </a:cubicBezTo>
                <a:lnTo>
                  <a:pt x="3150708" y="314545"/>
                </a:lnTo>
                <a:cubicBezTo>
                  <a:pt x="3116421" y="315449"/>
                  <a:pt x="3099722" y="297882"/>
                  <a:pt x="3100611" y="261845"/>
                </a:cubicBezTo>
                <a:lnTo>
                  <a:pt x="3100611" y="151325"/>
                </a:lnTo>
                <a:cubicBezTo>
                  <a:pt x="3094344" y="160589"/>
                  <a:pt x="3083467" y="169580"/>
                  <a:pt x="3067980" y="178299"/>
                </a:cubicBezTo>
                <a:lnTo>
                  <a:pt x="3058773" y="171243"/>
                </a:lnTo>
                <a:cubicBezTo>
                  <a:pt x="3103013" y="114241"/>
                  <a:pt x="3130747" y="58522"/>
                  <a:pt x="3141975" y="4087"/>
                </a:cubicBezTo>
                <a:close/>
                <a:moveTo>
                  <a:pt x="4241621" y="3162"/>
                </a:moveTo>
                <a:cubicBezTo>
                  <a:pt x="4297935" y="7880"/>
                  <a:pt x="4325619" y="22829"/>
                  <a:pt x="4324672" y="48011"/>
                </a:cubicBezTo>
                <a:cubicBezTo>
                  <a:pt x="4323909" y="63982"/>
                  <a:pt x="4316935" y="74525"/>
                  <a:pt x="4303749" y="79639"/>
                </a:cubicBezTo>
                <a:lnTo>
                  <a:pt x="4300806" y="80276"/>
                </a:lnTo>
                <a:lnTo>
                  <a:pt x="4373415" y="80276"/>
                </a:lnTo>
                <a:lnTo>
                  <a:pt x="4399206" y="46505"/>
                </a:lnTo>
                <a:lnTo>
                  <a:pt x="4444765" y="79674"/>
                </a:lnTo>
                <a:cubicBezTo>
                  <a:pt x="4447518" y="81051"/>
                  <a:pt x="4448895" y="83065"/>
                  <a:pt x="4448895" y="85718"/>
                </a:cubicBezTo>
                <a:cubicBezTo>
                  <a:pt x="4448895" y="90866"/>
                  <a:pt x="4444091" y="94043"/>
                  <a:pt x="4434483" y="95247"/>
                </a:cubicBezTo>
                <a:lnTo>
                  <a:pt x="4319316" y="95247"/>
                </a:lnTo>
                <a:lnTo>
                  <a:pt x="4319316" y="175266"/>
                </a:lnTo>
                <a:lnTo>
                  <a:pt x="4354507" y="175266"/>
                </a:lnTo>
                <a:lnTo>
                  <a:pt x="4380341" y="141495"/>
                </a:lnTo>
                <a:lnTo>
                  <a:pt x="4424330" y="174577"/>
                </a:lnTo>
                <a:cubicBezTo>
                  <a:pt x="4427212" y="176012"/>
                  <a:pt x="4428653" y="178837"/>
                  <a:pt x="4428653" y="183053"/>
                </a:cubicBezTo>
                <a:cubicBezTo>
                  <a:pt x="4425785" y="188760"/>
                  <a:pt x="4421254" y="191614"/>
                  <a:pt x="4415059" y="191614"/>
                </a:cubicBezTo>
                <a:lnTo>
                  <a:pt x="4319316" y="191614"/>
                </a:lnTo>
                <a:lnTo>
                  <a:pt x="4319316" y="292282"/>
                </a:lnTo>
                <a:lnTo>
                  <a:pt x="4381653" y="292282"/>
                </a:lnTo>
                <a:lnTo>
                  <a:pt x="4408713" y="259866"/>
                </a:lnTo>
                <a:lnTo>
                  <a:pt x="4454401" y="290948"/>
                </a:lnTo>
                <a:cubicBezTo>
                  <a:pt x="4457929" y="290948"/>
                  <a:pt x="4459693" y="293207"/>
                  <a:pt x="4459693" y="297724"/>
                </a:cubicBezTo>
                <a:cubicBezTo>
                  <a:pt x="4459693" y="304077"/>
                  <a:pt x="4454717" y="307253"/>
                  <a:pt x="4444765" y="307253"/>
                </a:cubicBezTo>
                <a:lnTo>
                  <a:pt x="4126133" y="307253"/>
                </a:lnTo>
                <a:lnTo>
                  <a:pt x="4126133" y="292282"/>
                </a:lnTo>
                <a:lnTo>
                  <a:pt x="4263820" y="292282"/>
                </a:lnTo>
                <a:lnTo>
                  <a:pt x="4263820" y="191614"/>
                </a:lnTo>
                <a:lnTo>
                  <a:pt x="4163926" y="191614"/>
                </a:lnTo>
                <a:lnTo>
                  <a:pt x="4163926" y="175266"/>
                </a:lnTo>
                <a:lnTo>
                  <a:pt x="4263820" y="175266"/>
                </a:lnTo>
                <a:lnTo>
                  <a:pt x="4263820" y="95247"/>
                </a:lnTo>
                <a:lnTo>
                  <a:pt x="4139641" y="95247"/>
                </a:lnTo>
                <a:lnTo>
                  <a:pt x="4139641" y="80276"/>
                </a:lnTo>
                <a:lnTo>
                  <a:pt x="4274748" y="80276"/>
                </a:lnTo>
                <a:lnTo>
                  <a:pt x="4270601" y="78174"/>
                </a:lnTo>
                <a:cubicBezTo>
                  <a:pt x="4266267" y="74542"/>
                  <a:pt x="4263562" y="68869"/>
                  <a:pt x="4262486" y="61154"/>
                </a:cubicBezTo>
                <a:cubicBezTo>
                  <a:pt x="4259088" y="43630"/>
                  <a:pt x="4250541" y="26687"/>
                  <a:pt x="4236846" y="10325"/>
                </a:cubicBezTo>
                <a:close/>
                <a:moveTo>
                  <a:pt x="1021423" y="2581"/>
                </a:moveTo>
                <a:lnTo>
                  <a:pt x="1057496" y="31598"/>
                </a:lnTo>
                <a:cubicBezTo>
                  <a:pt x="1062170" y="34108"/>
                  <a:pt x="1064056" y="37248"/>
                  <a:pt x="1063153" y="41020"/>
                </a:cubicBezTo>
                <a:lnTo>
                  <a:pt x="1063108" y="41132"/>
                </a:lnTo>
                <a:lnTo>
                  <a:pt x="1116692" y="54120"/>
                </a:lnTo>
                <a:lnTo>
                  <a:pt x="1161562" y="54120"/>
                </a:lnTo>
                <a:lnTo>
                  <a:pt x="1174296" y="28458"/>
                </a:lnTo>
                <a:lnTo>
                  <a:pt x="1222415" y="47581"/>
                </a:lnTo>
                <a:cubicBezTo>
                  <a:pt x="1227836" y="48914"/>
                  <a:pt x="1230546" y="51567"/>
                  <a:pt x="1230546" y="55539"/>
                </a:cubicBezTo>
                <a:cubicBezTo>
                  <a:pt x="1230546" y="61319"/>
                  <a:pt x="1226043" y="67807"/>
                  <a:pt x="1217037" y="75006"/>
                </a:cubicBezTo>
                <a:lnTo>
                  <a:pt x="1217037" y="194539"/>
                </a:lnTo>
                <a:cubicBezTo>
                  <a:pt x="1217037" y="202641"/>
                  <a:pt x="1217037" y="213905"/>
                  <a:pt x="1217037" y="228332"/>
                </a:cubicBezTo>
                <a:cubicBezTo>
                  <a:pt x="1217941" y="249082"/>
                  <a:pt x="1218393" y="268420"/>
                  <a:pt x="1218393" y="286345"/>
                </a:cubicBezTo>
                <a:cubicBezTo>
                  <a:pt x="1218393" y="293214"/>
                  <a:pt x="1214557" y="297287"/>
                  <a:pt x="1206885" y="298563"/>
                </a:cubicBezTo>
                <a:cubicBezTo>
                  <a:pt x="1203385" y="299438"/>
                  <a:pt x="1195800" y="300327"/>
                  <a:pt x="1184127" y="301230"/>
                </a:cubicBezTo>
                <a:cubicBezTo>
                  <a:pt x="1177616" y="302162"/>
                  <a:pt x="1171436" y="302628"/>
                  <a:pt x="1165585" y="302628"/>
                </a:cubicBezTo>
                <a:lnTo>
                  <a:pt x="1165585" y="276967"/>
                </a:lnTo>
                <a:lnTo>
                  <a:pt x="1112433" y="276967"/>
                </a:lnTo>
                <a:lnTo>
                  <a:pt x="1112433" y="290454"/>
                </a:lnTo>
                <a:cubicBezTo>
                  <a:pt x="1113336" y="299144"/>
                  <a:pt x="1108683" y="304077"/>
                  <a:pt x="1098473" y="305253"/>
                </a:cubicBezTo>
                <a:cubicBezTo>
                  <a:pt x="1087488" y="307992"/>
                  <a:pt x="1074983" y="309361"/>
                  <a:pt x="1060959" y="309361"/>
                </a:cubicBezTo>
                <a:cubicBezTo>
                  <a:pt x="1060959" y="293085"/>
                  <a:pt x="1061410" y="270112"/>
                  <a:pt x="1062314" y="240442"/>
                </a:cubicBezTo>
                <a:cubicBezTo>
                  <a:pt x="1062314" y="221542"/>
                  <a:pt x="1062314" y="208944"/>
                  <a:pt x="1062314" y="202648"/>
                </a:cubicBezTo>
                <a:lnTo>
                  <a:pt x="1062314" y="124014"/>
                </a:lnTo>
                <a:lnTo>
                  <a:pt x="1052785" y="126911"/>
                </a:lnTo>
                <a:lnTo>
                  <a:pt x="1007807" y="126911"/>
                </a:lnTo>
                <a:lnTo>
                  <a:pt x="1007807" y="148163"/>
                </a:lnTo>
                <a:cubicBezTo>
                  <a:pt x="1044704" y="160797"/>
                  <a:pt x="1062228" y="176349"/>
                  <a:pt x="1060378" y="194819"/>
                </a:cubicBezTo>
                <a:cubicBezTo>
                  <a:pt x="1058327" y="212256"/>
                  <a:pt x="1049486" y="222015"/>
                  <a:pt x="1033856" y="224094"/>
                </a:cubicBezTo>
                <a:cubicBezTo>
                  <a:pt x="1024233" y="224094"/>
                  <a:pt x="1017751" y="217985"/>
                  <a:pt x="1014410" y="205767"/>
                </a:cubicBezTo>
                <a:cubicBezTo>
                  <a:pt x="1012661" y="189993"/>
                  <a:pt x="1010460" y="176306"/>
                  <a:pt x="1007807" y="164704"/>
                </a:cubicBezTo>
                <a:lnTo>
                  <a:pt x="1007807" y="303941"/>
                </a:lnTo>
                <a:cubicBezTo>
                  <a:pt x="1008710" y="314294"/>
                  <a:pt x="1004078" y="320052"/>
                  <a:pt x="993911" y="321213"/>
                </a:cubicBezTo>
                <a:cubicBezTo>
                  <a:pt x="988261" y="322160"/>
                  <a:pt x="975742" y="322633"/>
                  <a:pt x="956354" y="322633"/>
                </a:cubicBezTo>
                <a:cubicBezTo>
                  <a:pt x="958161" y="264082"/>
                  <a:pt x="959064" y="221341"/>
                  <a:pt x="959064" y="194410"/>
                </a:cubicBezTo>
                <a:cubicBezTo>
                  <a:pt x="949456" y="216967"/>
                  <a:pt x="929588" y="240363"/>
                  <a:pt x="899459" y="264598"/>
                </a:cubicBezTo>
                <a:lnTo>
                  <a:pt x="892920" y="258726"/>
                </a:lnTo>
                <a:cubicBezTo>
                  <a:pt x="921729" y="207388"/>
                  <a:pt x="941074" y="163449"/>
                  <a:pt x="950955" y="126911"/>
                </a:cubicBezTo>
                <a:lnTo>
                  <a:pt x="898319" y="126911"/>
                </a:lnTo>
                <a:lnTo>
                  <a:pt x="898319" y="111939"/>
                </a:lnTo>
                <a:lnTo>
                  <a:pt x="959064" y="111939"/>
                </a:lnTo>
                <a:lnTo>
                  <a:pt x="959064" y="60766"/>
                </a:lnTo>
                <a:cubicBezTo>
                  <a:pt x="945169" y="63477"/>
                  <a:pt x="925372" y="64832"/>
                  <a:pt x="899674" y="64832"/>
                </a:cubicBezTo>
                <a:lnTo>
                  <a:pt x="899674" y="52119"/>
                </a:lnTo>
                <a:cubicBezTo>
                  <a:pt x="952202" y="38295"/>
                  <a:pt x="992785" y="21783"/>
                  <a:pt x="1021423" y="2581"/>
                </a:cubicBezTo>
                <a:close/>
                <a:moveTo>
                  <a:pt x="5344554" y="1269"/>
                </a:moveTo>
                <a:cubicBezTo>
                  <a:pt x="5387073" y="3176"/>
                  <a:pt x="5407880" y="12841"/>
                  <a:pt x="5406977" y="30265"/>
                </a:cubicBezTo>
                <a:cubicBezTo>
                  <a:pt x="5406977" y="39772"/>
                  <a:pt x="5402926" y="44512"/>
                  <a:pt x="5394824" y="44483"/>
                </a:cubicBezTo>
                <a:lnTo>
                  <a:pt x="5458344" y="44483"/>
                </a:lnTo>
                <a:lnTo>
                  <a:pt x="5482650" y="12067"/>
                </a:lnTo>
                <a:lnTo>
                  <a:pt x="5531414" y="44117"/>
                </a:lnTo>
                <a:cubicBezTo>
                  <a:pt x="5533034" y="45767"/>
                  <a:pt x="5533845" y="47710"/>
                  <a:pt x="5533845" y="49947"/>
                </a:cubicBezTo>
                <a:cubicBezTo>
                  <a:pt x="5533845" y="57203"/>
                  <a:pt x="5528869" y="60831"/>
                  <a:pt x="5518917" y="60831"/>
                </a:cubicBezTo>
                <a:lnTo>
                  <a:pt x="5282798" y="60831"/>
                </a:lnTo>
                <a:lnTo>
                  <a:pt x="5282798" y="99550"/>
                </a:lnTo>
                <a:lnTo>
                  <a:pt x="5317172" y="99550"/>
                </a:lnTo>
                <a:cubicBezTo>
                  <a:pt x="5317172" y="93455"/>
                  <a:pt x="5316727" y="81302"/>
                  <a:pt x="5315838" y="63090"/>
                </a:cubicBezTo>
                <a:lnTo>
                  <a:pt x="5367764" y="68510"/>
                </a:lnTo>
                <a:cubicBezTo>
                  <a:pt x="5374288" y="68510"/>
                  <a:pt x="5377551" y="70776"/>
                  <a:pt x="5377551" y="75307"/>
                </a:cubicBezTo>
                <a:cubicBezTo>
                  <a:pt x="5377551" y="80628"/>
                  <a:pt x="5373056" y="85539"/>
                  <a:pt x="5364064" y="90042"/>
                </a:cubicBezTo>
                <a:lnTo>
                  <a:pt x="5364064" y="99550"/>
                </a:lnTo>
                <a:lnTo>
                  <a:pt x="5411451" y="99550"/>
                </a:lnTo>
                <a:cubicBezTo>
                  <a:pt x="5411451" y="98689"/>
                  <a:pt x="5411451" y="95685"/>
                  <a:pt x="5411451" y="90537"/>
                </a:cubicBezTo>
                <a:cubicBezTo>
                  <a:pt x="5410534" y="80685"/>
                  <a:pt x="5410074" y="71536"/>
                  <a:pt x="5410074" y="63090"/>
                </a:cubicBezTo>
                <a:lnTo>
                  <a:pt x="5463184" y="68532"/>
                </a:lnTo>
                <a:cubicBezTo>
                  <a:pt x="5467944" y="68517"/>
                  <a:pt x="5471071" y="70754"/>
                  <a:pt x="5472562" y="75243"/>
                </a:cubicBezTo>
                <a:cubicBezTo>
                  <a:pt x="5472562" y="82771"/>
                  <a:pt x="5468060" y="87884"/>
                  <a:pt x="5459054" y="90580"/>
                </a:cubicBezTo>
                <a:lnTo>
                  <a:pt x="5459054" y="99550"/>
                </a:lnTo>
                <a:lnTo>
                  <a:pt x="5468626" y="99550"/>
                </a:lnTo>
                <a:lnTo>
                  <a:pt x="5488910" y="72533"/>
                </a:lnTo>
                <a:lnTo>
                  <a:pt x="5527435" y="98711"/>
                </a:lnTo>
                <a:cubicBezTo>
                  <a:pt x="5531335" y="100259"/>
                  <a:pt x="5532841" y="102669"/>
                  <a:pt x="5531952" y="105938"/>
                </a:cubicBezTo>
                <a:cubicBezTo>
                  <a:pt x="5531952" y="110455"/>
                  <a:pt x="5527148" y="113316"/>
                  <a:pt x="5517540" y="114521"/>
                </a:cubicBezTo>
                <a:lnTo>
                  <a:pt x="5459054" y="114521"/>
                </a:lnTo>
                <a:lnTo>
                  <a:pt x="5459054" y="162661"/>
                </a:lnTo>
                <a:cubicBezTo>
                  <a:pt x="5459054" y="166490"/>
                  <a:pt x="5458299" y="169512"/>
                  <a:pt x="5456790" y="171727"/>
                </a:cubicBezTo>
                <a:lnTo>
                  <a:pt x="5450280" y="175779"/>
                </a:lnTo>
                <a:lnTo>
                  <a:pt x="5489125" y="194754"/>
                </a:lnTo>
                <a:cubicBezTo>
                  <a:pt x="5494302" y="197321"/>
                  <a:pt x="5496890" y="200383"/>
                  <a:pt x="5496890" y="203939"/>
                </a:cubicBezTo>
                <a:cubicBezTo>
                  <a:pt x="5496890" y="212773"/>
                  <a:pt x="5490760" y="217706"/>
                  <a:pt x="5478499" y="218738"/>
                </a:cubicBezTo>
                <a:cubicBezTo>
                  <a:pt x="5462997" y="235100"/>
                  <a:pt x="5447982" y="248322"/>
                  <a:pt x="5433456" y="258403"/>
                </a:cubicBezTo>
                <a:cubicBezTo>
                  <a:pt x="5454465" y="263451"/>
                  <a:pt x="5488658" y="265975"/>
                  <a:pt x="5536039" y="265975"/>
                </a:cubicBezTo>
                <a:lnTo>
                  <a:pt x="5536039" y="276967"/>
                </a:lnTo>
                <a:cubicBezTo>
                  <a:pt x="5519519" y="283377"/>
                  <a:pt x="5509366" y="297308"/>
                  <a:pt x="5505580" y="318761"/>
                </a:cubicBezTo>
                <a:cubicBezTo>
                  <a:pt x="5455734" y="312408"/>
                  <a:pt x="5417280" y="302055"/>
                  <a:pt x="5390220" y="287700"/>
                </a:cubicBezTo>
                <a:cubicBezTo>
                  <a:pt x="5355948" y="306543"/>
                  <a:pt x="5304474" y="319141"/>
                  <a:pt x="5235798" y="325494"/>
                </a:cubicBezTo>
                <a:lnTo>
                  <a:pt x="5233518" y="314395"/>
                </a:lnTo>
                <a:cubicBezTo>
                  <a:pt x="5279794" y="300398"/>
                  <a:pt x="5320742" y="283362"/>
                  <a:pt x="5356364" y="263286"/>
                </a:cubicBezTo>
                <a:cubicBezTo>
                  <a:pt x="5342382" y="251427"/>
                  <a:pt x="5329347" y="232125"/>
                  <a:pt x="5317258" y="205380"/>
                </a:cubicBezTo>
                <a:lnTo>
                  <a:pt x="5286175" y="205380"/>
                </a:lnTo>
                <a:lnTo>
                  <a:pt x="5286175" y="190409"/>
                </a:lnTo>
                <a:lnTo>
                  <a:pt x="5425648" y="190409"/>
                </a:lnTo>
                <a:lnTo>
                  <a:pt x="5435658" y="178440"/>
                </a:lnTo>
                <a:lnTo>
                  <a:pt x="5431294" y="179197"/>
                </a:lnTo>
                <a:cubicBezTo>
                  <a:pt x="5424640" y="179917"/>
                  <a:pt x="5417568" y="180278"/>
                  <a:pt x="5410074" y="180278"/>
                </a:cubicBezTo>
                <a:cubicBezTo>
                  <a:pt x="5410074" y="170326"/>
                  <a:pt x="5410074" y="164927"/>
                  <a:pt x="5410074" y="164080"/>
                </a:cubicBezTo>
                <a:lnTo>
                  <a:pt x="5364064" y="164080"/>
                </a:lnTo>
                <a:lnTo>
                  <a:pt x="5364064" y="166705"/>
                </a:lnTo>
                <a:cubicBezTo>
                  <a:pt x="5364064" y="173086"/>
                  <a:pt x="5360773" y="177589"/>
                  <a:pt x="5354191" y="180213"/>
                </a:cubicBezTo>
                <a:cubicBezTo>
                  <a:pt x="5343149" y="182063"/>
                  <a:pt x="5330186" y="182988"/>
                  <a:pt x="5315300" y="182988"/>
                </a:cubicBezTo>
                <a:cubicBezTo>
                  <a:pt x="5316204" y="171086"/>
                  <a:pt x="5316656" y="158050"/>
                  <a:pt x="5316656" y="143882"/>
                </a:cubicBezTo>
                <a:lnTo>
                  <a:pt x="5316656" y="114521"/>
                </a:lnTo>
                <a:lnTo>
                  <a:pt x="5282798" y="114521"/>
                </a:lnTo>
                <a:lnTo>
                  <a:pt x="5282798" y="116091"/>
                </a:lnTo>
                <a:cubicBezTo>
                  <a:pt x="5286397" y="213461"/>
                  <a:pt x="5261525" y="283570"/>
                  <a:pt x="5208179" y="326419"/>
                </a:cubicBezTo>
                <a:lnTo>
                  <a:pt x="5201640" y="320676"/>
                </a:lnTo>
                <a:cubicBezTo>
                  <a:pt x="5222347" y="277397"/>
                  <a:pt x="5232249" y="210916"/>
                  <a:pt x="5231346" y="121232"/>
                </a:cubicBezTo>
                <a:lnTo>
                  <a:pt x="5231346" y="96667"/>
                </a:lnTo>
                <a:cubicBezTo>
                  <a:pt x="5231346" y="93914"/>
                  <a:pt x="5231346" y="85761"/>
                  <a:pt x="5231346" y="72210"/>
                </a:cubicBezTo>
                <a:cubicBezTo>
                  <a:pt x="5230442" y="54055"/>
                  <a:pt x="5229990" y="40755"/>
                  <a:pt x="5229990" y="32308"/>
                </a:cubicBezTo>
                <a:lnTo>
                  <a:pt x="5287079" y="44483"/>
                </a:lnTo>
                <a:lnTo>
                  <a:pt x="5358213" y="44483"/>
                </a:lnTo>
                <a:cubicBezTo>
                  <a:pt x="5355518" y="46046"/>
                  <a:pt x="5354170" y="44397"/>
                  <a:pt x="5354170" y="39536"/>
                </a:cubicBezTo>
                <a:cubicBezTo>
                  <a:pt x="5353324" y="29483"/>
                  <a:pt x="5349272" y="19216"/>
                  <a:pt x="5342016" y="8733"/>
                </a:cubicBezTo>
                <a:close/>
                <a:moveTo>
                  <a:pt x="728585" y="0"/>
                </a:moveTo>
                <a:lnTo>
                  <a:pt x="780425" y="10906"/>
                </a:lnTo>
                <a:cubicBezTo>
                  <a:pt x="786204" y="12340"/>
                  <a:pt x="789094" y="15093"/>
                  <a:pt x="789094" y="19165"/>
                </a:cubicBezTo>
                <a:cubicBezTo>
                  <a:pt x="787660" y="26293"/>
                  <a:pt x="782426" y="29856"/>
                  <a:pt x="773391" y="29856"/>
                </a:cubicBezTo>
                <a:cubicBezTo>
                  <a:pt x="764830" y="40138"/>
                  <a:pt x="754763" y="46390"/>
                  <a:pt x="743191" y="48613"/>
                </a:cubicBezTo>
                <a:lnTo>
                  <a:pt x="786427" y="48613"/>
                </a:lnTo>
                <a:lnTo>
                  <a:pt x="808023" y="18907"/>
                </a:lnTo>
                <a:lnTo>
                  <a:pt x="850979" y="47968"/>
                </a:lnTo>
                <a:cubicBezTo>
                  <a:pt x="853804" y="49373"/>
                  <a:pt x="855217" y="51402"/>
                  <a:pt x="855217" y="54055"/>
                </a:cubicBezTo>
                <a:cubicBezTo>
                  <a:pt x="855217" y="59232"/>
                  <a:pt x="849925" y="62408"/>
                  <a:pt x="839342" y="63584"/>
                </a:cubicBezTo>
                <a:lnTo>
                  <a:pt x="797713" y="63584"/>
                </a:lnTo>
                <a:lnTo>
                  <a:pt x="831985" y="87826"/>
                </a:lnTo>
                <a:cubicBezTo>
                  <a:pt x="834882" y="89275"/>
                  <a:pt x="836330" y="91325"/>
                  <a:pt x="836330" y="93978"/>
                </a:cubicBezTo>
                <a:cubicBezTo>
                  <a:pt x="836330" y="96552"/>
                  <a:pt x="835129" y="98634"/>
                  <a:pt x="832728" y="100222"/>
                </a:cubicBezTo>
                <a:lnTo>
                  <a:pt x="823009" y="103176"/>
                </a:lnTo>
                <a:lnTo>
                  <a:pt x="857454" y="126265"/>
                </a:lnTo>
                <a:cubicBezTo>
                  <a:pt x="860465" y="127785"/>
                  <a:pt x="861971" y="129872"/>
                  <a:pt x="861971" y="132525"/>
                </a:cubicBezTo>
                <a:cubicBezTo>
                  <a:pt x="861971" y="137673"/>
                  <a:pt x="857167" y="140849"/>
                  <a:pt x="847559" y="142054"/>
                </a:cubicBezTo>
                <a:lnTo>
                  <a:pt x="763841" y="142054"/>
                </a:lnTo>
                <a:lnTo>
                  <a:pt x="800516" y="149970"/>
                </a:lnTo>
                <a:cubicBezTo>
                  <a:pt x="808188" y="151318"/>
                  <a:pt x="811579" y="154186"/>
                  <a:pt x="810690" y="158574"/>
                </a:cubicBezTo>
                <a:cubicBezTo>
                  <a:pt x="810690" y="165228"/>
                  <a:pt x="805442" y="169078"/>
                  <a:pt x="794945" y="170125"/>
                </a:cubicBezTo>
                <a:lnTo>
                  <a:pt x="772286" y="189032"/>
                </a:lnTo>
                <a:lnTo>
                  <a:pt x="798644" y="189032"/>
                </a:lnTo>
                <a:lnTo>
                  <a:pt x="821660" y="157972"/>
                </a:lnTo>
                <a:lnTo>
                  <a:pt x="864251" y="188237"/>
                </a:lnTo>
                <a:cubicBezTo>
                  <a:pt x="868137" y="189757"/>
                  <a:pt x="869628" y="192166"/>
                  <a:pt x="868725" y="195464"/>
                </a:cubicBezTo>
                <a:cubicBezTo>
                  <a:pt x="868725" y="199952"/>
                  <a:pt x="863921" y="202799"/>
                  <a:pt x="854313" y="204004"/>
                </a:cubicBezTo>
                <a:lnTo>
                  <a:pt x="780272" y="204004"/>
                </a:lnTo>
                <a:lnTo>
                  <a:pt x="820692" y="220997"/>
                </a:lnTo>
                <a:cubicBezTo>
                  <a:pt x="826945" y="223492"/>
                  <a:pt x="830071" y="226589"/>
                  <a:pt x="830071" y="230289"/>
                </a:cubicBezTo>
                <a:cubicBezTo>
                  <a:pt x="830071" y="235237"/>
                  <a:pt x="826020" y="240851"/>
                  <a:pt x="817918" y="247132"/>
                </a:cubicBezTo>
                <a:lnTo>
                  <a:pt x="817918" y="262598"/>
                </a:lnTo>
                <a:cubicBezTo>
                  <a:pt x="817918" y="267086"/>
                  <a:pt x="817918" y="280129"/>
                  <a:pt x="817918" y="301725"/>
                </a:cubicBezTo>
                <a:cubicBezTo>
                  <a:pt x="818821" y="310286"/>
                  <a:pt x="815473" y="315233"/>
                  <a:pt x="807872" y="316567"/>
                </a:cubicBezTo>
                <a:cubicBezTo>
                  <a:pt x="798795" y="319277"/>
                  <a:pt x="784992" y="320633"/>
                  <a:pt x="766465" y="320633"/>
                </a:cubicBezTo>
                <a:lnTo>
                  <a:pt x="766465" y="300391"/>
                </a:lnTo>
                <a:lnTo>
                  <a:pt x="634822" y="300391"/>
                </a:lnTo>
                <a:lnTo>
                  <a:pt x="634822" y="303016"/>
                </a:lnTo>
                <a:cubicBezTo>
                  <a:pt x="634822" y="313570"/>
                  <a:pt x="629996" y="319442"/>
                  <a:pt x="620345" y="320633"/>
                </a:cubicBezTo>
                <a:cubicBezTo>
                  <a:pt x="613190" y="321536"/>
                  <a:pt x="600412" y="321988"/>
                  <a:pt x="582014" y="321988"/>
                </a:cubicBezTo>
                <a:cubicBezTo>
                  <a:pt x="582014" y="314617"/>
                  <a:pt x="582466" y="305052"/>
                  <a:pt x="583369" y="293293"/>
                </a:cubicBezTo>
                <a:cubicBezTo>
                  <a:pt x="583369" y="282710"/>
                  <a:pt x="583369" y="275619"/>
                  <a:pt x="583369" y="272019"/>
                </a:cubicBezTo>
                <a:lnTo>
                  <a:pt x="583369" y="250487"/>
                </a:lnTo>
                <a:cubicBezTo>
                  <a:pt x="583369" y="233838"/>
                  <a:pt x="582917" y="220774"/>
                  <a:pt x="582014" y="211296"/>
                </a:cubicBezTo>
                <a:lnTo>
                  <a:pt x="638220" y="226181"/>
                </a:lnTo>
                <a:lnTo>
                  <a:pt x="760851" y="226181"/>
                </a:lnTo>
                <a:lnTo>
                  <a:pt x="773890" y="204004"/>
                </a:lnTo>
                <a:lnTo>
                  <a:pt x="539208" y="204004"/>
                </a:lnTo>
                <a:lnTo>
                  <a:pt x="539208" y="189032"/>
                </a:lnTo>
                <a:lnTo>
                  <a:pt x="606014" y="189032"/>
                </a:lnTo>
                <a:lnTo>
                  <a:pt x="604996" y="186713"/>
                </a:lnTo>
                <a:cubicBezTo>
                  <a:pt x="604624" y="185438"/>
                  <a:pt x="604291" y="183823"/>
                  <a:pt x="603997" y="181869"/>
                </a:cubicBezTo>
                <a:cubicBezTo>
                  <a:pt x="601488" y="169953"/>
                  <a:pt x="595644" y="158237"/>
                  <a:pt x="586467" y="146722"/>
                </a:cubicBezTo>
                <a:lnTo>
                  <a:pt x="588053" y="142054"/>
                </a:lnTo>
                <a:lnTo>
                  <a:pt x="544608" y="142054"/>
                </a:lnTo>
                <a:lnTo>
                  <a:pt x="544608" y="127083"/>
                </a:lnTo>
                <a:lnTo>
                  <a:pt x="672852" y="127083"/>
                </a:lnTo>
                <a:lnTo>
                  <a:pt x="672852" y="103507"/>
                </a:lnTo>
                <a:lnTo>
                  <a:pt x="574313" y="103507"/>
                </a:lnTo>
                <a:lnTo>
                  <a:pt x="574313" y="88536"/>
                </a:lnTo>
                <a:lnTo>
                  <a:pt x="672852" y="88536"/>
                </a:lnTo>
                <a:lnTo>
                  <a:pt x="672852" y="63584"/>
                </a:lnTo>
                <a:lnTo>
                  <a:pt x="554072" y="63584"/>
                </a:lnTo>
                <a:lnTo>
                  <a:pt x="554072" y="48613"/>
                </a:lnTo>
                <a:lnTo>
                  <a:pt x="635673" y="48613"/>
                </a:lnTo>
                <a:lnTo>
                  <a:pt x="633940" y="46333"/>
                </a:lnTo>
                <a:cubicBezTo>
                  <a:pt x="631258" y="35606"/>
                  <a:pt x="625329" y="23561"/>
                  <a:pt x="616151" y="10196"/>
                </a:cubicBezTo>
                <a:lnTo>
                  <a:pt x="618711" y="2710"/>
                </a:lnTo>
                <a:cubicBezTo>
                  <a:pt x="663007" y="5578"/>
                  <a:pt x="683808" y="16039"/>
                  <a:pt x="681112" y="34094"/>
                </a:cubicBezTo>
                <a:cubicBezTo>
                  <a:pt x="681112" y="42569"/>
                  <a:pt x="677957" y="47409"/>
                  <a:pt x="671647" y="48613"/>
                </a:cubicBezTo>
                <a:lnTo>
                  <a:pt x="718110" y="48613"/>
                </a:lnTo>
                <a:cubicBezTo>
                  <a:pt x="723043" y="33011"/>
                  <a:pt x="726535" y="16806"/>
                  <a:pt x="728585"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1"/>
          <p:cNvSpPr/>
          <p:nvPr/>
        </p:nvSpPr>
        <p:spPr>
          <a:xfrm flipH="1">
            <a:off x="3396000" y="936000"/>
            <a:ext cx="540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深刻理解和准确把握全面深化改革的总目标</a:t>
            </a:r>
          </a:p>
        </p:txBody>
      </p:sp>
      <p:grpSp>
        <p:nvGrpSpPr>
          <p:cNvPr id="3" name="组合 2"/>
          <p:cNvGrpSpPr/>
          <p:nvPr/>
        </p:nvGrpSpPr>
        <p:grpSpPr>
          <a:xfrm>
            <a:off x="3712958" y="1852045"/>
            <a:ext cx="4675791" cy="467995"/>
            <a:chOff x="1195504" y="4601631"/>
            <a:chExt cx="4275776" cy="467995"/>
          </a:xfrm>
        </p:grpSpPr>
        <p:sp>
          <p:nvSpPr>
            <p:cNvPr id="4" name="对角圆角矩形 3"/>
            <p:cNvSpPr/>
            <p:nvPr/>
          </p:nvSpPr>
          <p:spPr>
            <a:xfrm>
              <a:off x="1195504" y="4601631"/>
              <a:ext cx="4275776"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a:solidFill>
                    <a:schemeClr val="tx1">
                      <a:lumMod val="75000"/>
                      <a:lumOff val="25000"/>
                    </a:schemeClr>
                  </a:solidFill>
                  <a:latin typeface="微软雅黑" panose="020B0503020204020204" pitchFamily="34" charset="-122"/>
                  <a:ea typeface="微软雅黑" panose="020B0503020204020204" pitchFamily="34" charset="-122"/>
                </a:rPr>
                <a:t>完善</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和发展中国</a:t>
              </a:r>
              <a:r>
                <a:rPr lang="zh-CN" altLang="en-US" sz="2000" b="1">
                  <a:solidFill>
                    <a:schemeClr val="tx1">
                      <a:lumMod val="75000"/>
                      <a:lumOff val="25000"/>
                    </a:schemeClr>
                  </a:solidFill>
                  <a:latin typeface="微软雅黑" panose="020B0503020204020204" pitchFamily="34" charset="-122"/>
                  <a:ea typeface="微软雅黑" panose="020B0503020204020204" pitchFamily="34" charset="-122"/>
                </a:rPr>
                <a:t>特色社会主义制度</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对角圆角矩形 4"/>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056000" y="2779891"/>
            <a:ext cx="10080000" cy="1584000"/>
            <a:chOff x="1056000" y="2646908"/>
            <a:chExt cx="10080000" cy="1584000"/>
          </a:xfrm>
        </p:grpSpPr>
        <p:sp>
          <p:nvSpPr>
            <p:cNvPr id="6" name="矩形 5"/>
            <p:cNvSpPr/>
            <p:nvPr/>
          </p:nvSpPr>
          <p:spPr>
            <a:xfrm>
              <a:off x="1056000" y="2826908"/>
              <a:ext cx="10080000" cy="1224000"/>
            </a:xfrm>
            <a:prstGeom prst="rect">
              <a:avLst/>
            </a:prstGeom>
            <a:solidFill>
              <a:schemeClr val="bg1"/>
            </a:solidFill>
            <a:ln>
              <a:gradFill>
                <a:gsLst>
                  <a:gs pos="0">
                    <a:schemeClr val="accent2"/>
                  </a:gs>
                  <a:gs pos="30000">
                    <a:schemeClr val="bg1"/>
                  </a:gs>
                  <a:gs pos="70000">
                    <a:schemeClr val="bg1"/>
                  </a:gs>
                  <a:gs pos="100000">
                    <a:schemeClr val="accent2"/>
                  </a:gs>
                </a:gsLst>
                <a:lin ang="0" scaled="0"/>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83422" y="3000327"/>
              <a:ext cx="2160000" cy="877163"/>
            </a:xfrm>
            <a:prstGeom prst="rect">
              <a:avLst/>
            </a:prstGeom>
            <a:noFill/>
          </p:spPr>
          <p:txBody>
            <a:bodyPr wrap="square" rtlCol="0">
              <a:spAutoFit/>
            </a:bodyPr>
            <a:lstStyle/>
            <a:p>
              <a:pPr algn="ctr">
                <a:spcAft>
                  <a:spcPts val="600"/>
                </a:spcAft>
              </a:pPr>
              <a:r>
                <a:rPr lang="zh-CN" altLang="en-US" sz="2200" b="1" dirty="0">
                  <a:solidFill>
                    <a:schemeClr val="tx1">
                      <a:lumMod val="85000"/>
                      <a:lumOff val="15000"/>
                    </a:schemeClr>
                  </a:solidFill>
                  <a:latin typeface="华文中宋" panose="02010600040101010101" pitchFamily="2" charset="-122"/>
                  <a:ea typeface="华文中宋" panose="02010600040101010101" pitchFamily="2" charset="-122"/>
                </a:rPr>
                <a:t>赋予社会主义</a:t>
              </a:r>
              <a:endParaRPr lang="en-US" altLang="zh-CN" sz="2200" b="1" dirty="0">
                <a:solidFill>
                  <a:schemeClr val="tx1">
                    <a:lumMod val="85000"/>
                    <a:lumOff val="15000"/>
                  </a:schemeClr>
                </a:solidFill>
                <a:latin typeface="华文中宋" panose="02010600040101010101" pitchFamily="2" charset="-122"/>
                <a:ea typeface="华文中宋" panose="02010600040101010101" pitchFamily="2" charset="-122"/>
              </a:endParaRPr>
            </a:p>
            <a:p>
              <a:pPr algn="ctr">
                <a:spcAft>
                  <a:spcPts val="600"/>
                </a:spcAft>
              </a:pPr>
              <a:r>
                <a:rPr lang="zh-CN" altLang="en-US" sz="2400" b="1" dirty="0">
                  <a:solidFill>
                    <a:srgbClr val="9E0406"/>
                  </a:solidFill>
                  <a:latin typeface="华文中宋" panose="02010600040101010101" pitchFamily="2" charset="-122"/>
                  <a:ea typeface="华文中宋" panose="02010600040101010101" pitchFamily="2" charset="-122"/>
                </a:rPr>
                <a:t>新的生机活力</a:t>
              </a:r>
            </a:p>
          </p:txBody>
        </p:sp>
        <p:sp>
          <p:nvSpPr>
            <p:cNvPr id="8" name="文本框 7"/>
            <p:cNvSpPr txBox="1"/>
            <p:nvPr/>
          </p:nvSpPr>
          <p:spPr>
            <a:xfrm>
              <a:off x="8761529" y="3000326"/>
              <a:ext cx="2160000" cy="846386"/>
            </a:xfrm>
            <a:prstGeom prst="rect">
              <a:avLst/>
            </a:prstGeom>
            <a:noFill/>
          </p:spPr>
          <p:txBody>
            <a:bodyPr wrap="square" rtlCol="0">
              <a:spAutoFit/>
            </a:bodyPr>
            <a:lstStyle/>
            <a:p>
              <a:pPr algn="ctr">
                <a:spcAft>
                  <a:spcPts val="600"/>
                </a:spcAft>
              </a:pPr>
              <a:r>
                <a:rPr lang="zh-CN" altLang="en-US" sz="2200" b="1" dirty="0">
                  <a:solidFill>
                    <a:schemeClr val="tx1">
                      <a:lumMod val="85000"/>
                      <a:lumOff val="15000"/>
                    </a:schemeClr>
                  </a:solidFill>
                  <a:latin typeface="华文中宋" panose="02010600040101010101" pitchFamily="2" charset="-122"/>
                  <a:ea typeface="华文中宋" panose="02010600040101010101" pitchFamily="2" charset="-122"/>
                </a:rPr>
                <a:t>提供一套</a:t>
              </a:r>
              <a:endParaRPr lang="en-US" altLang="zh-CN" sz="2200" b="1" dirty="0">
                <a:solidFill>
                  <a:schemeClr val="tx1">
                    <a:lumMod val="85000"/>
                    <a:lumOff val="15000"/>
                  </a:schemeClr>
                </a:solidFill>
                <a:latin typeface="华文中宋" panose="02010600040101010101" pitchFamily="2" charset="-122"/>
                <a:ea typeface="华文中宋" panose="02010600040101010101" pitchFamily="2" charset="-122"/>
              </a:endParaRPr>
            </a:p>
            <a:p>
              <a:pPr algn="ctr">
                <a:spcAft>
                  <a:spcPts val="600"/>
                </a:spcAft>
              </a:pPr>
              <a:r>
                <a:rPr lang="zh-CN" altLang="en-US" sz="2200" b="1" dirty="0">
                  <a:solidFill>
                    <a:schemeClr val="tx1">
                      <a:lumMod val="85000"/>
                      <a:lumOff val="15000"/>
                    </a:schemeClr>
                  </a:solidFill>
                  <a:latin typeface="华文中宋" panose="02010600040101010101" pitchFamily="2" charset="-122"/>
                  <a:ea typeface="华文中宋" panose="02010600040101010101" pitchFamily="2" charset="-122"/>
                </a:rPr>
                <a:t>制度体系</a:t>
              </a:r>
              <a:endParaRPr lang="zh-CN" altLang="en-US" sz="2400" b="1" dirty="0">
                <a:solidFill>
                  <a:srgbClr val="9E0406"/>
                </a:solidFill>
                <a:latin typeface="华文中宋" panose="02010600040101010101" pitchFamily="2" charset="-122"/>
                <a:ea typeface="华文中宋" panose="02010600040101010101" pitchFamily="2" charset="-122"/>
              </a:endParaRPr>
            </a:p>
          </p:txBody>
        </p:sp>
        <p:grpSp>
          <p:nvGrpSpPr>
            <p:cNvPr id="11" name="组合 10"/>
            <p:cNvGrpSpPr/>
            <p:nvPr/>
          </p:nvGrpSpPr>
          <p:grpSpPr>
            <a:xfrm>
              <a:off x="3612271" y="2646908"/>
              <a:ext cx="1584000" cy="1584000"/>
              <a:chOff x="3809069" y="2556247"/>
              <a:chExt cx="1584000" cy="1584000"/>
            </a:xfrm>
          </p:grpSpPr>
          <p:sp>
            <p:nvSpPr>
              <p:cNvPr id="9" name="椭圆 8"/>
              <p:cNvSpPr>
                <a:spLocks noChangeAspect="1"/>
              </p:cNvSpPr>
              <p:nvPr/>
            </p:nvSpPr>
            <p:spPr>
              <a:xfrm>
                <a:off x="3809069" y="2556247"/>
                <a:ext cx="1584000" cy="1584000"/>
              </a:xfrm>
              <a:prstGeom prst="ellipse">
                <a:avLst/>
              </a:prstGeom>
              <a:gradFill>
                <a:gsLst>
                  <a:gs pos="0">
                    <a:schemeClr val="accent4">
                      <a:lumMod val="20000"/>
                      <a:lumOff val="80000"/>
                    </a:schemeClr>
                  </a:gs>
                  <a:gs pos="50000">
                    <a:srgbClr val="DA7B43"/>
                  </a:gs>
                  <a:gs pos="100000">
                    <a:srgbClr val="98343B"/>
                  </a:gs>
                </a:gsLst>
                <a:lin ang="1800000" scaled="0"/>
              </a:gradFill>
              <a:ln>
                <a:noFill/>
              </a:ln>
              <a:effectLst>
                <a:outerShdw blurRad="381000" dist="63500" dir="5400000" algn="t" rotWithShape="0">
                  <a:schemeClr val="accent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更完备</a:t>
                </a:r>
              </a:p>
            </p:txBody>
          </p:sp>
          <p:sp>
            <p:nvSpPr>
              <p:cNvPr id="10" name="同心圆 9"/>
              <p:cNvSpPr>
                <a:spLocks noChangeAspect="1"/>
              </p:cNvSpPr>
              <p:nvPr/>
            </p:nvSpPr>
            <p:spPr>
              <a:xfrm>
                <a:off x="3917069" y="2664247"/>
                <a:ext cx="1368000" cy="1368000"/>
              </a:xfrm>
              <a:prstGeom prst="donut">
                <a:avLst>
                  <a:gd name="adj" fmla="val 7466"/>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4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grpSp>
        <p:grpSp>
          <p:nvGrpSpPr>
            <p:cNvPr id="12" name="组合 11"/>
            <p:cNvGrpSpPr/>
            <p:nvPr/>
          </p:nvGrpSpPr>
          <p:grpSpPr>
            <a:xfrm>
              <a:off x="5304271" y="2646908"/>
              <a:ext cx="1584000" cy="1584000"/>
              <a:chOff x="3809069" y="2556247"/>
              <a:chExt cx="1584000" cy="1584000"/>
            </a:xfrm>
          </p:grpSpPr>
          <p:sp>
            <p:nvSpPr>
              <p:cNvPr id="13" name="椭圆 12"/>
              <p:cNvSpPr>
                <a:spLocks noChangeAspect="1"/>
              </p:cNvSpPr>
              <p:nvPr/>
            </p:nvSpPr>
            <p:spPr>
              <a:xfrm>
                <a:off x="3809069" y="2556247"/>
                <a:ext cx="1584000" cy="1584000"/>
              </a:xfrm>
              <a:prstGeom prst="ellipse">
                <a:avLst/>
              </a:prstGeom>
              <a:gradFill>
                <a:gsLst>
                  <a:gs pos="0">
                    <a:schemeClr val="accent4">
                      <a:lumMod val="20000"/>
                      <a:lumOff val="80000"/>
                    </a:schemeClr>
                  </a:gs>
                  <a:gs pos="50000">
                    <a:srgbClr val="DA7B43"/>
                  </a:gs>
                  <a:gs pos="100000">
                    <a:srgbClr val="98343B"/>
                  </a:gs>
                </a:gsLst>
                <a:lin ang="1800000" scaled="0"/>
              </a:gradFill>
              <a:ln>
                <a:noFill/>
              </a:ln>
              <a:effectLst>
                <a:outerShdw blurRad="381000" dist="63500" dir="5400000" algn="t" rotWithShape="0">
                  <a:schemeClr val="accent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更稳定</a:t>
                </a:r>
              </a:p>
            </p:txBody>
          </p:sp>
          <p:sp>
            <p:nvSpPr>
              <p:cNvPr id="14" name="同心圆 13"/>
              <p:cNvSpPr>
                <a:spLocks noChangeAspect="1"/>
              </p:cNvSpPr>
              <p:nvPr/>
            </p:nvSpPr>
            <p:spPr>
              <a:xfrm>
                <a:off x="3917069" y="2664247"/>
                <a:ext cx="1368000" cy="1368000"/>
              </a:xfrm>
              <a:prstGeom prst="donut">
                <a:avLst>
                  <a:gd name="adj" fmla="val 7466"/>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4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grpSp>
        <p:grpSp>
          <p:nvGrpSpPr>
            <p:cNvPr id="15" name="组合 14"/>
            <p:cNvGrpSpPr/>
            <p:nvPr/>
          </p:nvGrpSpPr>
          <p:grpSpPr>
            <a:xfrm>
              <a:off x="6996271" y="2646908"/>
              <a:ext cx="1584000" cy="1584000"/>
              <a:chOff x="3809069" y="2556247"/>
              <a:chExt cx="1584000" cy="1584000"/>
            </a:xfrm>
          </p:grpSpPr>
          <p:sp>
            <p:nvSpPr>
              <p:cNvPr id="16" name="椭圆 15"/>
              <p:cNvSpPr>
                <a:spLocks noChangeAspect="1"/>
              </p:cNvSpPr>
              <p:nvPr/>
            </p:nvSpPr>
            <p:spPr>
              <a:xfrm>
                <a:off x="3809069" y="2556247"/>
                <a:ext cx="1584000" cy="1584000"/>
              </a:xfrm>
              <a:prstGeom prst="ellipse">
                <a:avLst/>
              </a:prstGeom>
              <a:gradFill>
                <a:gsLst>
                  <a:gs pos="0">
                    <a:schemeClr val="accent4">
                      <a:lumMod val="20000"/>
                      <a:lumOff val="80000"/>
                    </a:schemeClr>
                  </a:gs>
                  <a:gs pos="50000">
                    <a:srgbClr val="DA7B43"/>
                  </a:gs>
                  <a:gs pos="100000">
                    <a:srgbClr val="98343B"/>
                  </a:gs>
                </a:gsLst>
                <a:lin ang="1800000" scaled="0"/>
              </a:gradFill>
              <a:ln>
                <a:noFill/>
              </a:ln>
              <a:effectLst>
                <a:outerShdw blurRad="381000" dist="63500" dir="5400000" algn="t" rotWithShape="0">
                  <a:schemeClr val="accent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更管用</a:t>
                </a:r>
              </a:p>
            </p:txBody>
          </p:sp>
          <p:sp>
            <p:nvSpPr>
              <p:cNvPr id="17" name="同心圆 16"/>
              <p:cNvSpPr>
                <a:spLocks noChangeAspect="1"/>
              </p:cNvSpPr>
              <p:nvPr/>
            </p:nvSpPr>
            <p:spPr>
              <a:xfrm>
                <a:off x="3917069" y="2664247"/>
                <a:ext cx="1368000" cy="1368000"/>
              </a:xfrm>
              <a:prstGeom prst="donut">
                <a:avLst>
                  <a:gd name="adj" fmla="val 7466"/>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4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grpSp>
      </p:grpSp>
      <p:grpSp>
        <p:nvGrpSpPr>
          <p:cNvPr id="24" name="组合 23"/>
          <p:cNvGrpSpPr/>
          <p:nvPr/>
        </p:nvGrpSpPr>
        <p:grpSpPr>
          <a:xfrm>
            <a:off x="1777589" y="4981391"/>
            <a:ext cx="9990455" cy="720000"/>
            <a:chOff x="2157529" y="4322896"/>
            <a:chExt cx="9990455" cy="720000"/>
          </a:xfrm>
        </p:grpSpPr>
        <p:grpSp>
          <p:nvGrpSpPr>
            <p:cNvPr id="22" name="组合 21"/>
            <p:cNvGrpSpPr/>
            <p:nvPr/>
          </p:nvGrpSpPr>
          <p:grpSpPr>
            <a:xfrm>
              <a:off x="2157529" y="4322896"/>
              <a:ext cx="2277882" cy="720000"/>
              <a:chOff x="2113330" y="4376027"/>
              <a:chExt cx="2277882" cy="720000"/>
            </a:xfrm>
          </p:grpSpPr>
          <p:sp>
            <p:nvSpPr>
              <p:cNvPr id="19" name="矩形: 对角圆角 8"/>
              <p:cNvSpPr>
                <a:spLocks noChangeAspect="1"/>
              </p:cNvSpPr>
              <p:nvPr/>
            </p:nvSpPr>
            <p:spPr>
              <a:xfrm>
                <a:off x="2113330" y="4376027"/>
                <a:ext cx="720000" cy="720000"/>
              </a:xfrm>
              <a:prstGeom prst="round2DiagRect">
                <a:avLst/>
              </a:prstGeom>
              <a:solidFill>
                <a:schemeClr val="bg1"/>
              </a:solidFill>
              <a:ln w="6350">
                <a:gradFill>
                  <a:gsLst>
                    <a:gs pos="0">
                      <a:srgbClr val="9E0406"/>
                    </a:gs>
                    <a:gs pos="10000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9E0406"/>
                    </a:solidFill>
                    <a:latin typeface="华文中宋" panose="02010600040101010101" pitchFamily="2" charset="-122"/>
                    <a:ea typeface="华文中宋" panose="02010600040101010101" pitchFamily="2" charset="-122"/>
                  </a:rPr>
                  <a:t>最</a:t>
                </a:r>
              </a:p>
            </p:txBody>
          </p:sp>
          <p:sp>
            <p:nvSpPr>
              <p:cNvPr id="20" name="矩形: 对角圆角 8"/>
              <p:cNvSpPr>
                <a:spLocks noChangeAspect="1"/>
              </p:cNvSpPr>
              <p:nvPr/>
            </p:nvSpPr>
            <p:spPr>
              <a:xfrm>
                <a:off x="2892271" y="4376027"/>
                <a:ext cx="720000" cy="720000"/>
              </a:xfrm>
              <a:prstGeom prst="round2DiagRect">
                <a:avLst/>
              </a:prstGeom>
              <a:solidFill>
                <a:schemeClr val="bg1"/>
              </a:solidFill>
              <a:ln w="6350">
                <a:gradFill>
                  <a:gsLst>
                    <a:gs pos="0">
                      <a:srgbClr val="9E0406"/>
                    </a:gs>
                    <a:gs pos="10000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9E0406"/>
                    </a:solidFill>
                    <a:latin typeface="华文中宋" panose="02010600040101010101" pitchFamily="2" charset="-122"/>
                    <a:ea typeface="华文中宋" panose="02010600040101010101" pitchFamily="2" charset="-122"/>
                  </a:rPr>
                  <a:t>核</a:t>
                </a:r>
              </a:p>
            </p:txBody>
          </p:sp>
          <p:sp>
            <p:nvSpPr>
              <p:cNvPr id="21" name="矩形: 对角圆角 8"/>
              <p:cNvSpPr>
                <a:spLocks noChangeAspect="1"/>
              </p:cNvSpPr>
              <p:nvPr/>
            </p:nvSpPr>
            <p:spPr>
              <a:xfrm>
                <a:off x="3671212" y="4376027"/>
                <a:ext cx="720000" cy="720000"/>
              </a:xfrm>
              <a:prstGeom prst="round2DiagRect">
                <a:avLst/>
              </a:prstGeom>
              <a:solidFill>
                <a:schemeClr val="bg1"/>
              </a:solidFill>
              <a:ln w="6350">
                <a:gradFill>
                  <a:gsLst>
                    <a:gs pos="0">
                      <a:srgbClr val="9E0406"/>
                    </a:gs>
                    <a:gs pos="10000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9E0406"/>
                    </a:solidFill>
                    <a:latin typeface="华文中宋" panose="02010600040101010101" pitchFamily="2" charset="-122"/>
                    <a:ea typeface="华文中宋" panose="02010600040101010101" pitchFamily="2" charset="-122"/>
                  </a:rPr>
                  <a:t>心</a:t>
                </a:r>
              </a:p>
            </p:txBody>
          </p:sp>
        </p:grpSp>
        <p:sp>
          <p:nvSpPr>
            <p:cNvPr id="23" name="文本框 22"/>
            <p:cNvSpPr txBox="1"/>
            <p:nvPr/>
          </p:nvSpPr>
          <p:spPr>
            <a:xfrm>
              <a:off x="4494329" y="4519746"/>
              <a:ext cx="7653655" cy="429895"/>
            </a:xfrm>
            <a:prstGeom prst="rect">
              <a:avLst/>
            </a:prstGeom>
            <a:noFill/>
          </p:spPr>
          <p:txBody>
            <a:bodyPr wrap="square" rtlCol="0">
              <a:spAutoFit/>
            </a:bodyPr>
            <a:lstStyle/>
            <a:p>
              <a:pPr algn="just"/>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坚持和改善党的领导、坚持和完善中国特色社会主义制度</a:t>
              </a:r>
            </a:p>
          </p:txBody>
        </p:sp>
      </p:grpSp>
      <p:grpSp>
        <p:nvGrpSpPr>
          <p:cNvPr id="25" name="组合 24"/>
          <p:cNvGrpSpPr/>
          <p:nvPr/>
        </p:nvGrpSpPr>
        <p:grpSpPr>
          <a:xfrm>
            <a:off x="0" y="6248402"/>
            <a:ext cx="12192000" cy="609598"/>
            <a:chOff x="0" y="6248402"/>
            <a:chExt cx="12192000" cy="609598"/>
          </a:xfrm>
        </p:grpSpPr>
        <p:sp>
          <p:nvSpPr>
            <p:cNvPr id="26"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720000"/>
            <a:ext cx="12192000" cy="6138000"/>
            <a:chOff x="0" y="720000"/>
            <a:chExt cx="12192000" cy="613800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24498"/>
            <a:stretch>
              <a:fillRect/>
            </a:stretch>
          </p:blipFill>
          <p:spPr>
            <a:xfrm>
              <a:off x="0" y="720000"/>
              <a:ext cx="12192000" cy="6138000"/>
            </a:xfrm>
            <a:prstGeom prst="rect">
              <a:avLst/>
            </a:prstGeom>
          </p:spPr>
        </p:pic>
        <p:sp>
          <p:nvSpPr>
            <p:cNvPr id="3" name="矩形 2"/>
            <p:cNvSpPr/>
            <p:nvPr/>
          </p:nvSpPr>
          <p:spPr>
            <a:xfrm>
              <a:off x="0" y="720000"/>
              <a:ext cx="12192000" cy="3600000"/>
            </a:xfrm>
            <a:prstGeom prst="rect">
              <a:avLst/>
            </a:prstGeom>
            <a:gradFill>
              <a:gsLst>
                <a:gs pos="0">
                  <a:srgbClr val="FFFDFD"/>
                </a:gs>
                <a:gs pos="100000">
                  <a:srgbClr val="FFFDFD">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grpSp>
      <p:sp>
        <p:nvSpPr>
          <p:cNvPr id="55" name="文本框 54"/>
          <p:cNvSpPr txBox="1"/>
          <p:nvPr/>
        </p:nvSpPr>
        <p:spPr>
          <a:xfrm>
            <a:off x="2799825" y="2065451"/>
            <a:ext cx="6840000" cy="1723549"/>
          </a:xfrm>
          <a:prstGeom prst="rect">
            <a:avLst/>
          </a:prstGeom>
          <a:noFill/>
        </p:spPr>
        <p:txBody>
          <a:bodyPr wrap="square" rtlCol="0">
            <a:spAutoFit/>
          </a:bodyPr>
          <a:lstStyle/>
          <a:p>
            <a:pPr marL="342900" marR="0" indent="-342900" defTabSz="914400" fontAlgn="auto">
              <a:spcAft>
                <a:spcPts val="2400"/>
              </a:spcAft>
              <a:buClr>
                <a:schemeClr val="accent1">
                  <a:lumMod val="50000"/>
                </a:schemeClr>
              </a:buClr>
              <a:buSzPct val="80000"/>
              <a:buFont typeface="Wingdings" panose="05000000000000000000" pitchFamily="2" charset="2"/>
              <a:buChar char="n"/>
              <a:defRPr/>
            </a:pPr>
            <a:r>
              <a:rPr kumimoji="0" lang="zh-CN" altLang="en-US" sz="2200" b="1" i="0" kern="0" cap="none" spc="0" normalizeH="0" baseline="0" noProof="0" dirty="0">
                <a:solidFill>
                  <a:schemeClr val="accent1">
                    <a:lumMod val="50000"/>
                  </a:schemeClr>
                </a:solidFill>
                <a:latin typeface="微软雅黑" panose="020B0503020204020204" pitchFamily="34" charset="-122"/>
                <a:ea typeface="微软雅黑" panose="020B0503020204020204" pitchFamily="34" charset="-122"/>
                <a:cs typeface="+mn-cs"/>
              </a:rPr>
              <a:t>国家治理体系和治理能力还有许多亟待改进的地方</a:t>
            </a:r>
            <a:endParaRPr kumimoji="0" lang="en-US" altLang="zh-CN" sz="2200" b="1" i="0" kern="0" cap="none" spc="0" normalizeH="0" baseline="0" noProof="0" dirty="0">
              <a:solidFill>
                <a:schemeClr val="accent1">
                  <a:lumMod val="50000"/>
                </a:schemeClr>
              </a:solidFill>
              <a:latin typeface="微软雅黑" panose="020B0503020204020204" pitchFamily="34" charset="-122"/>
              <a:ea typeface="微软雅黑" panose="020B0503020204020204" pitchFamily="34" charset="-122"/>
              <a:cs typeface="+mn-cs"/>
            </a:endParaRPr>
          </a:p>
          <a:p>
            <a:pPr marL="342900" marR="0" indent="-342900" defTabSz="914400" fontAlgn="auto">
              <a:spcAft>
                <a:spcPts val="2400"/>
              </a:spcAft>
              <a:buClr>
                <a:schemeClr val="accent1">
                  <a:lumMod val="50000"/>
                </a:schemeClr>
              </a:buClr>
              <a:buSzPct val="80000"/>
              <a:buFont typeface="Wingdings" panose="05000000000000000000" pitchFamily="2" charset="2"/>
              <a:buChar char="n"/>
              <a:defRPr/>
            </a:pPr>
            <a:r>
              <a:rPr kumimoji="0" lang="zh-CN" altLang="en-US" sz="2200" b="1" i="0" kern="0" cap="none" spc="0" normalizeH="0" baseline="0" noProof="0" dirty="0">
                <a:solidFill>
                  <a:schemeClr val="accent1">
                    <a:lumMod val="50000"/>
                  </a:schemeClr>
                </a:solidFill>
                <a:latin typeface="微软雅黑" panose="020B0503020204020204" pitchFamily="34" charset="-122"/>
                <a:ea typeface="微软雅黑" panose="020B0503020204020204" pitchFamily="34" charset="-122"/>
                <a:cs typeface="+mn-cs"/>
              </a:rPr>
              <a:t>制度还没有达到更加成熟更加定型的要求</a:t>
            </a:r>
            <a:endParaRPr kumimoji="0" lang="en-US" altLang="zh-CN" sz="2200" b="1" i="0" kern="0" cap="none" spc="0" normalizeH="0" baseline="0" noProof="0" dirty="0">
              <a:solidFill>
                <a:schemeClr val="accent1">
                  <a:lumMod val="50000"/>
                </a:schemeClr>
              </a:solidFill>
              <a:latin typeface="微软雅黑" panose="020B0503020204020204" pitchFamily="34" charset="-122"/>
              <a:ea typeface="微软雅黑" panose="020B0503020204020204" pitchFamily="34" charset="-122"/>
              <a:cs typeface="+mn-cs"/>
            </a:endParaRPr>
          </a:p>
          <a:p>
            <a:pPr marL="342900" marR="0" indent="-342900" defTabSz="914400" fontAlgn="auto">
              <a:spcAft>
                <a:spcPts val="2400"/>
              </a:spcAft>
              <a:buClr>
                <a:schemeClr val="accent1">
                  <a:lumMod val="50000"/>
                </a:schemeClr>
              </a:buClr>
              <a:buSzPct val="80000"/>
              <a:buFont typeface="Wingdings" panose="05000000000000000000" pitchFamily="2" charset="2"/>
              <a:buChar char="n"/>
              <a:defRPr/>
            </a:pPr>
            <a:r>
              <a:rPr kumimoji="0" lang="zh-CN" altLang="en-US" sz="2200" b="1" i="0" kern="0" cap="none" spc="0" normalizeH="0" baseline="0" noProof="0" dirty="0">
                <a:solidFill>
                  <a:schemeClr val="accent1">
                    <a:lumMod val="50000"/>
                  </a:schemeClr>
                </a:solidFill>
                <a:latin typeface="微软雅黑" panose="020B0503020204020204" pitchFamily="34" charset="-122"/>
                <a:ea typeface="微软雅黑" panose="020B0503020204020204" pitchFamily="34" charset="-122"/>
                <a:cs typeface="+mn-cs"/>
              </a:rPr>
              <a:t>有些地方甚至成为制约发展和稳定的重要因素</a:t>
            </a:r>
          </a:p>
        </p:txBody>
      </p:sp>
      <p:grpSp>
        <p:nvGrpSpPr>
          <p:cNvPr id="5" name="组合 4">
            <a:extLst>
              <a:ext uri="{FF2B5EF4-FFF2-40B4-BE49-F238E27FC236}">
                <a16:creationId xmlns:a16="http://schemas.microsoft.com/office/drawing/2014/main" id="{868A95FE-2487-6553-40A5-3882664789C3}"/>
              </a:ext>
            </a:extLst>
          </p:cNvPr>
          <p:cNvGrpSpPr/>
          <p:nvPr/>
        </p:nvGrpSpPr>
        <p:grpSpPr>
          <a:xfrm>
            <a:off x="3448467" y="1174962"/>
            <a:ext cx="4966335" cy="467995"/>
            <a:chOff x="1195504" y="4601631"/>
            <a:chExt cx="4541464" cy="467995"/>
          </a:xfrm>
        </p:grpSpPr>
        <p:sp>
          <p:nvSpPr>
            <p:cNvPr id="6" name="对角圆角矩形 3">
              <a:extLst>
                <a:ext uri="{FF2B5EF4-FFF2-40B4-BE49-F238E27FC236}">
                  <a16:creationId xmlns:a16="http://schemas.microsoft.com/office/drawing/2014/main" id="{772D90E6-9CE9-9F0A-2A13-3FCBDD1ED0FA}"/>
                </a:ext>
              </a:extLst>
            </p:cNvPr>
            <p:cNvSpPr/>
            <p:nvPr/>
          </p:nvSpPr>
          <p:spPr>
            <a:xfrm>
              <a:off x="1195504" y="4601631"/>
              <a:ext cx="4541464"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a:solidFill>
                    <a:schemeClr val="tx1">
                      <a:lumMod val="75000"/>
                      <a:lumOff val="25000"/>
                    </a:schemeClr>
                  </a:solidFill>
                  <a:latin typeface="微软雅黑" panose="020B0503020204020204" pitchFamily="34" charset="-122"/>
                  <a:ea typeface="微软雅黑" panose="020B0503020204020204" pitchFamily="34" charset="-122"/>
                </a:rPr>
                <a:t>推进国家治理体系和治理能力现代化</a:t>
              </a:r>
            </a:p>
          </p:txBody>
        </p:sp>
        <p:sp>
          <p:nvSpPr>
            <p:cNvPr id="7" name="对角圆角矩形 4">
              <a:extLst>
                <a:ext uri="{FF2B5EF4-FFF2-40B4-BE49-F238E27FC236}">
                  <a16:creationId xmlns:a16="http://schemas.microsoft.com/office/drawing/2014/main" id="{1658B7B7-6E4F-5D48-9149-D38FDBD27DD1}"/>
                </a:ext>
              </a:extLst>
            </p:cNvPr>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1" cy="6857999"/>
            <a:chOff x="0" y="0"/>
            <a:chExt cx="12192001" cy="6857999"/>
          </a:xfrm>
        </p:grpSpPr>
        <p:sp>
          <p:nvSpPr>
            <p:cNvPr id="11" name="矩形 10"/>
            <p:cNvSpPr/>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3"/>
            <a:srcRect b="8243"/>
            <a:stretch>
              <a:fillRect/>
            </a:stretch>
          </p:blipFill>
          <p:spPr>
            <a:xfrm>
              <a:off x="516001" y="552893"/>
              <a:ext cx="11159999" cy="5760000"/>
            </a:xfrm>
            <a:prstGeom prst="rect">
              <a:avLst/>
            </a:prstGeom>
            <a:noFill/>
            <a:effectLst>
              <a:outerShdw blurRad="381000" dist="127000" dir="2700000" algn="tl" rotWithShape="0">
                <a:prstClr val="black">
                  <a:alpha val="30000"/>
                </a:prstClr>
              </a:outerShdw>
            </a:effectLst>
          </p:spPr>
        </p:pic>
        <p:pic>
          <p:nvPicPr>
            <p:cNvPr id="13" name="图片 12" descr="图片包含 游戏机, 食物&#10;&#10;描述已自动生成"/>
            <p:cNvPicPr preferRelativeResize="0"/>
            <p:nvPr/>
          </p:nvPicPr>
          <p:blipFill>
            <a:blip r:embed="rId4">
              <a:duotone>
                <a:schemeClr val="accent2">
                  <a:shade val="45000"/>
                  <a:satMod val="135000"/>
                </a:schemeClr>
                <a:prstClr val="white"/>
              </a:duotone>
            </a:blip>
            <a:stretch>
              <a:fillRect/>
            </a:stretch>
          </p:blipFill>
          <p:spPr>
            <a:xfrm>
              <a:off x="516000" y="3522893"/>
              <a:ext cx="11160000" cy="2790000"/>
            </a:xfrm>
            <a:prstGeom prst="rect">
              <a:avLst/>
            </a:prstGeom>
          </p:spPr>
        </p:pic>
        <p:sp>
          <p:nvSpPr>
            <p:cNvPr id="14" name="图文框 13"/>
            <p:cNvSpPr/>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2087105" y="4527278"/>
            <a:ext cx="8017790" cy="1104854"/>
          </a:xfrm>
          <a:prstGeom prst="rect">
            <a:avLst/>
          </a:prstGeom>
        </p:spPr>
        <p:txBody>
          <a:bodyPr wrap="square">
            <a:spAutoFit/>
          </a:bodyPr>
          <a:lstStyle/>
          <a:p>
            <a:pPr algn="r">
              <a:lnSpc>
                <a:spcPct val="130000"/>
              </a:lnSpc>
            </a:pP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习近平在中央全面深化改革委员会第六次会议上的讲话</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r">
              <a:lnSpc>
                <a:spcPct val="130000"/>
              </a:lnSpc>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2019</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月</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23</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日）</a:t>
            </a:r>
          </a:p>
          <a:p>
            <a:pPr algn="just">
              <a:lnSpc>
                <a:spcPct val="130000"/>
              </a:lnSpc>
            </a:pPr>
            <a:endParaRPr lang="en-US" altLang="zh-CN" sz="1600" dirty="0">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endParaRPr>
          </a:p>
        </p:txBody>
      </p:sp>
      <p:sp>
        <p:nvSpPr>
          <p:cNvPr id="15" name="任意多边形: 形状 14"/>
          <p:cNvSpPr/>
          <p:nvPr/>
        </p:nvSpPr>
        <p:spPr>
          <a:xfrm>
            <a:off x="2133398" y="2042625"/>
            <a:ext cx="7925203" cy="1870324"/>
          </a:xfrm>
          <a:custGeom>
            <a:avLst/>
            <a:gdLst/>
            <a:ahLst/>
            <a:cxnLst/>
            <a:rect l="l" t="t" r="r" b="b"/>
            <a:pathLst>
              <a:path w="7925203" h="1870324">
                <a:moveTo>
                  <a:pt x="7694489" y="1798700"/>
                </a:moveTo>
                <a:cubicBezTo>
                  <a:pt x="7680598" y="1798700"/>
                  <a:pt x="7673218" y="1803475"/>
                  <a:pt x="7672350" y="1813025"/>
                </a:cubicBezTo>
                <a:cubicBezTo>
                  <a:pt x="7672350" y="1818234"/>
                  <a:pt x="7674521" y="1821272"/>
                  <a:pt x="7678862" y="1822140"/>
                </a:cubicBezTo>
                <a:cubicBezTo>
                  <a:pt x="7681466" y="1824745"/>
                  <a:pt x="7682768" y="1826915"/>
                  <a:pt x="7682768" y="1828652"/>
                </a:cubicBezTo>
                <a:cubicBezTo>
                  <a:pt x="7685373" y="1829520"/>
                  <a:pt x="7687544" y="1829954"/>
                  <a:pt x="7689280" y="1829954"/>
                </a:cubicBezTo>
                <a:cubicBezTo>
                  <a:pt x="7704906" y="1829954"/>
                  <a:pt x="7712720" y="1824745"/>
                  <a:pt x="7712720" y="1814327"/>
                </a:cubicBezTo>
                <a:cubicBezTo>
                  <a:pt x="7711852" y="1804777"/>
                  <a:pt x="7705774" y="1799568"/>
                  <a:pt x="7694489" y="1798700"/>
                </a:cubicBezTo>
                <a:close/>
                <a:moveTo>
                  <a:pt x="53003" y="1798375"/>
                </a:moveTo>
                <a:cubicBezTo>
                  <a:pt x="52135" y="1798157"/>
                  <a:pt x="53219" y="1798266"/>
                  <a:pt x="56258" y="1798700"/>
                </a:cubicBezTo>
                <a:lnTo>
                  <a:pt x="53653" y="1798500"/>
                </a:lnTo>
                <a:close/>
                <a:moveTo>
                  <a:pt x="7694489" y="1779166"/>
                </a:moveTo>
                <a:cubicBezTo>
                  <a:pt x="7724006" y="1780903"/>
                  <a:pt x="7739633" y="1792623"/>
                  <a:pt x="7741370" y="1814327"/>
                </a:cubicBezTo>
                <a:cubicBezTo>
                  <a:pt x="7738765" y="1832558"/>
                  <a:pt x="7726176" y="1842976"/>
                  <a:pt x="7703604" y="1845581"/>
                </a:cubicBezTo>
                <a:cubicBezTo>
                  <a:pt x="7693186" y="1845581"/>
                  <a:pt x="7682768" y="1842976"/>
                  <a:pt x="7672350" y="1837767"/>
                </a:cubicBezTo>
                <a:cubicBezTo>
                  <a:pt x="7670614" y="1839504"/>
                  <a:pt x="7668010" y="1840372"/>
                  <a:pt x="7664537" y="1840372"/>
                </a:cubicBezTo>
                <a:cubicBezTo>
                  <a:pt x="7651514" y="1839504"/>
                  <a:pt x="7645004" y="1832558"/>
                  <a:pt x="7645004" y="1819536"/>
                </a:cubicBezTo>
                <a:cubicBezTo>
                  <a:pt x="7647608" y="1795227"/>
                  <a:pt x="7664103" y="1781771"/>
                  <a:pt x="7694489" y="1779166"/>
                </a:cubicBezTo>
                <a:close/>
                <a:moveTo>
                  <a:pt x="2738885" y="1779166"/>
                </a:moveTo>
                <a:cubicBezTo>
                  <a:pt x="2764930" y="1778298"/>
                  <a:pt x="2778386" y="1786980"/>
                  <a:pt x="2779255" y="1805211"/>
                </a:cubicBezTo>
                <a:cubicBezTo>
                  <a:pt x="2779255" y="1819102"/>
                  <a:pt x="2758853" y="1831690"/>
                  <a:pt x="2718049" y="1842976"/>
                </a:cubicBezTo>
                <a:cubicBezTo>
                  <a:pt x="2711972" y="1843845"/>
                  <a:pt x="2708065" y="1842976"/>
                  <a:pt x="2706329" y="1840372"/>
                </a:cubicBezTo>
                <a:cubicBezTo>
                  <a:pt x="2704592" y="1837767"/>
                  <a:pt x="2705895" y="1834729"/>
                  <a:pt x="2710235" y="1831256"/>
                </a:cubicBezTo>
                <a:cubicBezTo>
                  <a:pt x="2719785" y="1826915"/>
                  <a:pt x="2726731" y="1822140"/>
                  <a:pt x="2731071" y="1816932"/>
                </a:cubicBezTo>
                <a:cubicBezTo>
                  <a:pt x="2732808" y="1815195"/>
                  <a:pt x="2733242" y="1813893"/>
                  <a:pt x="2732373" y="1813025"/>
                </a:cubicBezTo>
                <a:cubicBezTo>
                  <a:pt x="2731505" y="1812157"/>
                  <a:pt x="2729769" y="1811288"/>
                  <a:pt x="2727164" y="1810420"/>
                </a:cubicBezTo>
                <a:cubicBezTo>
                  <a:pt x="2715879" y="1808684"/>
                  <a:pt x="2710235" y="1803475"/>
                  <a:pt x="2710235" y="1794793"/>
                </a:cubicBezTo>
                <a:cubicBezTo>
                  <a:pt x="2711104" y="1784375"/>
                  <a:pt x="2720653" y="1779166"/>
                  <a:pt x="2738885" y="1779166"/>
                </a:cubicBezTo>
                <a:close/>
                <a:moveTo>
                  <a:pt x="7455285" y="1768748"/>
                </a:moveTo>
                <a:cubicBezTo>
                  <a:pt x="7453549" y="1768748"/>
                  <a:pt x="7449642" y="1769182"/>
                  <a:pt x="7443564" y="1770051"/>
                </a:cubicBezTo>
                <a:cubicBezTo>
                  <a:pt x="7434883" y="1770919"/>
                  <a:pt x="7429674" y="1771787"/>
                  <a:pt x="7427938" y="1772655"/>
                </a:cubicBezTo>
                <a:lnTo>
                  <a:pt x="7426636" y="1772655"/>
                </a:lnTo>
                <a:cubicBezTo>
                  <a:pt x="7426636" y="1774391"/>
                  <a:pt x="7426202" y="1776996"/>
                  <a:pt x="7425333" y="1780469"/>
                </a:cubicBezTo>
                <a:cubicBezTo>
                  <a:pt x="7425333" y="1783073"/>
                  <a:pt x="7425333" y="1784809"/>
                  <a:pt x="7425333" y="1785678"/>
                </a:cubicBezTo>
                <a:cubicBezTo>
                  <a:pt x="7435751" y="1783941"/>
                  <a:pt x="7445736" y="1782639"/>
                  <a:pt x="7455285" y="1781771"/>
                </a:cubicBezTo>
                <a:cubicBezTo>
                  <a:pt x="7455285" y="1778298"/>
                  <a:pt x="7455285" y="1773957"/>
                  <a:pt x="7455285" y="1768748"/>
                </a:cubicBezTo>
                <a:close/>
                <a:moveTo>
                  <a:pt x="178669" y="1757028"/>
                </a:moveTo>
                <a:lnTo>
                  <a:pt x="178669" y="1789584"/>
                </a:lnTo>
                <a:cubicBezTo>
                  <a:pt x="186483" y="1787848"/>
                  <a:pt x="195164" y="1786546"/>
                  <a:pt x="204714" y="1785678"/>
                </a:cubicBezTo>
                <a:cubicBezTo>
                  <a:pt x="207319" y="1785678"/>
                  <a:pt x="209923" y="1785678"/>
                  <a:pt x="212527" y="1785678"/>
                </a:cubicBezTo>
                <a:lnTo>
                  <a:pt x="212527" y="1764842"/>
                </a:lnTo>
                <a:lnTo>
                  <a:pt x="211225" y="1764842"/>
                </a:lnTo>
                <a:cubicBezTo>
                  <a:pt x="194730" y="1766578"/>
                  <a:pt x="183878" y="1763973"/>
                  <a:pt x="178669" y="1757028"/>
                </a:cubicBezTo>
                <a:close/>
                <a:moveTo>
                  <a:pt x="5728916" y="1751819"/>
                </a:moveTo>
                <a:cubicBezTo>
                  <a:pt x="5728916" y="1752687"/>
                  <a:pt x="5728048" y="1753990"/>
                  <a:pt x="5726311" y="1755726"/>
                </a:cubicBezTo>
                <a:cubicBezTo>
                  <a:pt x="5725444" y="1758330"/>
                  <a:pt x="5724575" y="1760067"/>
                  <a:pt x="5723707" y="1760935"/>
                </a:cubicBezTo>
                <a:cubicBezTo>
                  <a:pt x="5717630" y="1774826"/>
                  <a:pt x="5709382" y="1786980"/>
                  <a:pt x="5698964" y="1797398"/>
                </a:cubicBezTo>
                <a:cubicBezTo>
                  <a:pt x="5702437" y="1798266"/>
                  <a:pt x="5709817" y="1800436"/>
                  <a:pt x="5721102" y="1803909"/>
                </a:cubicBezTo>
                <a:cubicBezTo>
                  <a:pt x="5724575" y="1805645"/>
                  <a:pt x="5726746" y="1806514"/>
                  <a:pt x="5727614" y="1806514"/>
                </a:cubicBezTo>
                <a:cubicBezTo>
                  <a:pt x="5731955" y="1807382"/>
                  <a:pt x="5734559" y="1806514"/>
                  <a:pt x="5735427" y="1803909"/>
                </a:cubicBezTo>
                <a:cubicBezTo>
                  <a:pt x="5740636" y="1790018"/>
                  <a:pt x="5745411" y="1774391"/>
                  <a:pt x="5749752" y="1757028"/>
                </a:cubicBezTo>
                <a:cubicBezTo>
                  <a:pt x="5749752" y="1754424"/>
                  <a:pt x="5748884" y="1753555"/>
                  <a:pt x="5747147" y="1754424"/>
                </a:cubicBezTo>
                <a:cubicBezTo>
                  <a:pt x="5741938" y="1754424"/>
                  <a:pt x="5737597" y="1754424"/>
                  <a:pt x="5734125" y="1754424"/>
                </a:cubicBezTo>
                <a:cubicBezTo>
                  <a:pt x="5733257" y="1754424"/>
                  <a:pt x="5731520" y="1753555"/>
                  <a:pt x="5728916" y="1751819"/>
                </a:cubicBezTo>
                <a:close/>
                <a:moveTo>
                  <a:pt x="7107585" y="1746610"/>
                </a:moveTo>
                <a:cubicBezTo>
                  <a:pt x="7104980" y="1746610"/>
                  <a:pt x="7100206" y="1747478"/>
                  <a:pt x="7093260" y="1749215"/>
                </a:cubicBezTo>
                <a:cubicBezTo>
                  <a:pt x="7087184" y="1750083"/>
                  <a:pt x="7082408" y="1750951"/>
                  <a:pt x="7078936" y="1751819"/>
                </a:cubicBezTo>
                <a:cubicBezTo>
                  <a:pt x="7078936" y="1755292"/>
                  <a:pt x="7079804" y="1761803"/>
                  <a:pt x="7081540" y="1771353"/>
                </a:cubicBezTo>
                <a:cubicBezTo>
                  <a:pt x="7079804" y="1764408"/>
                  <a:pt x="7079804" y="1765710"/>
                  <a:pt x="7081540" y="1775260"/>
                </a:cubicBezTo>
                <a:cubicBezTo>
                  <a:pt x="7083276" y="1775260"/>
                  <a:pt x="7085447" y="1774826"/>
                  <a:pt x="7088052" y="1773957"/>
                </a:cubicBezTo>
                <a:cubicBezTo>
                  <a:pt x="7095865" y="1773089"/>
                  <a:pt x="7101074" y="1772221"/>
                  <a:pt x="7103678" y="1771353"/>
                </a:cubicBezTo>
                <a:cubicBezTo>
                  <a:pt x="7104547" y="1771353"/>
                  <a:pt x="7105849" y="1770919"/>
                  <a:pt x="7107585" y="1770051"/>
                </a:cubicBezTo>
                <a:cubicBezTo>
                  <a:pt x="7109322" y="1770051"/>
                  <a:pt x="7110624" y="1770051"/>
                  <a:pt x="7111492" y="1770051"/>
                </a:cubicBezTo>
                <a:cubicBezTo>
                  <a:pt x="7112360" y="1763973"/>
                  <a:pt x="7112794" y="1757896"/>
                  <a:pt x="7112794" y="1751819"/>
                </a:cubicBezTo>
                <a:cubicBezTo>
                  <a:pt x="7112794" y="1746610"/>
                  <a:pt x="7111058" y="1744874"/>
                  <a:pt x="7107585" y="1746610"/>
                </a:cubicBezTo>
                <a:close/>
                <a:moveTo>
                  <a:pt x="5829189" y="1742703"/>
                </a:moveTo>
                <a:lnTo>
                  <a:pt x="5829189" y="1742704"/>
                </a:lnTo>
                <a:lnTo>
                  <a:pt x="5828863" y="1743355"/>
                </a:lnTo>
                <a:cubicBezTo>
                  <a:pt x="5828647" y="1743789"/>
                  <a:pt x="5828755" y="1743572"/>
                  <a:pt x="5829189" y="1742703"/>
                </a:cubicBezTo>
                <a:close/>
                <a:moveTo>
                  <a:pt x="6079220" y="1737494"/>
                </a:moveTo>
                <a:cubicBezTo>
                  <a:pt x="6070539" y="1740099"/>
                  <a:pt x="6059686" y="1741835"/>
                  <a:pt x="6046664" y="1742703"/>
                </a:cubicBezTo>
                <a:cubicBezTo>
                  <a:pt x="6045796" y="1742703"/>
                  <a:pt x="6044494" y="1742703"/>
                  <a:pt x="6042757" y="1742703"/>
                </a:cubicBezTo>
                <a:cubicBezTo>
                  <a:pt x="6042757" y="1745308"/>
                  <a:pt x="6042757" y="1749215"/>
                  <a:pt x="6042757" y="1754424"/>
                </a:cubicBezTo>
                <a:cubicBezTo>
                  <a:pt x="6043625" y="1762237"/>
                  <a:pt x="6044060" y="1768314"/>
                  <a:pt x="6044060" y="1772655"/>
                </a:cubicBezTo>
                <a:cubicBezTo>
                  <a:pt x="6049269" y="1771787"/>
                  <a:pt x="6053610" y="1770051"/>
                  <a:pt x="6057082" y="1767446"/>
                </a:cubicBezTo>
                <a:cubicBezTo>
                  <a:pt x="6064027" y="1764842"/>
                  <a:pt x="6071407" y="1764842"/>
                  <a:pt x="6079220" y="1767446"/>
                </a:cubicBezTo>
                <a:cubicBezTo>
                  <a:pt x="6079220" y="1758764"/>
                  <a:pt x="6079220" y="1748781"/>
                  <a:pt x="6079220" y="1737494"/>
                </a:cubicBezTo>
                <a:close/>
                <a:moveTo>
                  <a:pt x="1440546" y="1737494"/>
                </a:moveTo>
                <a:cubicBezTo>
                  <a:pt x="1431864" y="1740099"/>
                  <a:pt x="1421012" y="1741835"/>
                  <a:pt x="1407990" y="1742703"/>
                </a:cubicBezTo>
                <a:cubicBezTo>
                  <a:pt x="1407121" y="1742703"/>
                  <a:pt x="1405819" y="1742703"/>
                  <a:pt x="1404083" y="1742703"/>
                </a:cubicBezTo>
                <a:cubicBezTo>
                  <a:pt x="1404083" y="1745308"/>
                  <a:pt x="1404083" y="1749215"/>
                  <a:pt x="1404083" y="1754424"/>
                </a:cubicBezTo>
                <a:cubicBezTo>
                  <a:pt x="1404951" y="1762237"/>
                  <a:pt x="1405385" y="1768314"/>
                  <a:pt x="1405385" y="1772655"/>
                </a:cubicBezTo>
                <a:cubicBezTo>
                  <a:pt x="1410594" y="1771787"/>
                  <a:pt x="1414935" y="1770051"/>
                  <a:pt x="1418407" y="1767446"/>
                </a:cubicBezTo>
                <a:cubicBezTo>
                  <a:pt x="1425353" y="1764842"/>
                  <a:pt x="1432732" y="1764842"/>
                  <a:pt x="1440546" y="1767446"/>
                </a:cubicBezTo>
                <a:cubicBezTo>
                  <a:pt x="1440546" y="1758764"/>
                  <a:pt x="1440546" y="1748781"/>
                  <a:pt x="1440546" y="1737494"/>
                </a:cubicBezTo>
                <a:close/>
                <a:moveTo>
                  <a:pt x="7455285" y="1733588"/>
                </a:moveTo>
                <a:cubicBezTo>
                  <a:pt x="7446604" y="1735324"/>
                  <a:pt x="7437054" y="1736192"/>
                  <a:pt x="7426636" y="1736192"/>
                </a:cubicBezTo>
                <a:cubicBezTo>
                  <a:pt x="7426636" y="1739665"/>
                  <a:pt x="7426636" y="1744006"/>
                  <a:pt x="7426636" y="1749215"/>
                </a:cubicBezTo>
                <a:cubicBezTo>
                  <a:pt x="7428372" y="1749215"/>
                  <a:pt x="7431410" y="1748781"/>
                  <a:pt x="7435751" y="1747912"/>
                </a:cubicBezTo>
                <a:cubicBezTo>
                  <a:pt x="7439224" y="1747912"/>
                  <a:pt x="7441394" y="1747912"/>
                  <a:pt x="7442262" y="1747912"/>
                </a:cubicBezTo>
                <a:cubicBezTo>
                  <a:pt x="7446604" y="1747912"/>
                  <a:pt x="7450944" y="1750083"/>
                  <a:pt x="7455285" y="1754424"/>
                </a:cubicBezTo>
                <a:cubicBezTo>
                  <a:pt x="7455285" y="1746610"/>
                  <a:pt x="7455285" y="1739665"/>
                  <a:pt x="7455285" y="1733588"/>
                </a:cubicBezTo>
                <a:close/>
                <a:moveTo>
                  <a:pt x="178669" y="1719263"/>
                </a:moveTo>
                <a:lnTo>
                  <a:pt x="178669" y="1745308"/>
                </a:lnTo>
                <a:cubicBezTo>
                  <a:pt x="179537" y="1745308"/>
                  <a:pt x="179971" y="1745308"/>
                  <a:pt x="179971" y="1745308"/>
                </a:cubicBezTo>
                <a:cubicBezTo>
                  <a:pt x="190389" y="1744440"/>
                  <a:pt x="201242" y="1742703"/>
                  <a:pt x="212527" y="1740099"/>
                </a:cubicBezTo>
                <a:cubicBezTo>
                  <a:pt x="212527" y="1734890"/>
                  <a:pt x="212527" y="1730115"/>
                  <a:pt x="212527" y="1725774"/>
                </a:cubicBezTo>
                <a:cubicBezTo>
                  <a:pt x="210791" y="1725774"/>
                  <a:pt x="208621" y="1726208"/>
                  <a:pt x="206016" y="1727077"/>
                </a:cubicBezTo>
                <a:cubicBezTo>
                  <a:pt x="193862" y="1728813"/>
                  <a:pt x="184747" y="1726208"/>
                  <a:pt x="178669" y="1719263"/>
                </a:cubicBezTo>
                <a:close/>
                <a:moveTo>
                  <a:pt x="423492" y="1712752"/>
                </a:moveTo>
                <a:cubicBezTo>
                  <a:pt x="417414" y="1718829"/>
                  <a:pt x="413942" y="1722736"/>
                  <a:pt x="413073" y="1724472"/>
                </a:cubicBezTo>
                <a:cubicBezTo>
                  <a:pt x="407865" y="1729681"/>
                  <a:pt x="409167" y="1736192"/>
                  <a:pt x="416980" y="1744006"/>
                </a:cubicBezTo>
                <a:cubicBezTo>
                  <a:pt x="422189" y="1750951"/>
                  <a:pt x="421321" y="1759633"/>
                  <a:pt x="414376" y="1770051"/>
                </a:cubicBezTo>
                <a:cubicBezTo>
                  <a:pt x="411771" y="1772655"/>
                  <a:pt x="408733" y="1775694"/>
                  <a:pt x="405260" y="1779166"/>
                </a:cubicBezTo>
                <a:cubicBezTo>
                  <a:pt x="407865" y="1779166"/>
                  <a:pt x="413508" y="1780469"/>
                  <a:pt x="422189" y="1783073"/>
                </a:cubicBezTo>
                <a:cubicBezTo>
                  <a:pt x="428266" y="1784809"/>
                  <a:pt x="432173" y="1785678"/>
                  <a:pt x="433909" y="1785678"/>
                </a:cubicBezTo>
                <a:cubicBezTo>
                  <a:pt x="450404" y="1770051"/>
                  <a:pt x="460822" y="1748781"/>
                  <a:pt x="465163" y="1721868"/>
                </a:cubicBezTo>
                <a:cubicBezTo>
                  <a:pt x="458218" y="1722736"/>
                  <a:pt x="452141" y="1724038"/>
                  <a:pt x="446932" y="1725774"/>
                </a:cubicBezTo>
                <a:cubicBezTo>
                  <a:pt x="442591" y="1726642"/>
                  <a:pt x="438684" y="1726208"/>
                  <a:pt x="435211" y="1724472"/>
                </a:cubicBezTo>
                <a:cubicBezTo>
                  <a:pt x="434343" y="1723604"/>
                  <a:pt x="433041" y="1722302"/>
                  <a:pt x="431305" y="1720565"/>
                </a:cubicBezTo>
                <a:cubicBezTo>
                  <a:pt x="426964" y="1717093"/>
                  <a:pt x="424360" y="1714488"/>
                  <a:pt x="423492" y="1712752"/>
                </a:cubicBezTo>
                <a:close/>
                <a:moveTo>
                  <a:pt x="3453818" y="1711450"/>
                </a:moveTo>
                <a:cubicBezTo>
                  <a:pt x="3449477" y="1714054"/>
                  <a:pt x="3444702" y="1715790"/>
                  <a:pt x="3439493" y="1716659"/>
                </a:cubicBezTo>
                <a:cubicBezTo>
                  <a:pt x="3439493" y="1723604"/>
                  <a:pt x="3439059" y="1730983"/>
                  <a:pt x="3438191" y="1738797"/>
                </a:cubicBezTo>
                <a:cubicBezTo>
                  <a:pt x="3439927" y="1738797"/>
                  <a:pt x="3442532" y="1739231"/>
                  <a:pt x="3446004" y="1740099"/>
                </a:cubicBezTo>
                <a:cubicBezTo>
                  <a:pt x="3450345" y="1740099"/>
                  <a:pt x="3453384" y="1740533"/>
                  <a:pt x="3455120" y="1741401"/>
                </a:cubicBezTo>
                <a:cubicBezTo>
                  <a:pt x="3457725" y="1740533"/>
                  <a:pt x="3459027" y="1739231"/>
                  <a:pt x="3459027" y="1737494"/>
                </a:cubicBezTo>
                <a:cubicBezTo>
                  <a:pt x="3459027" y="1730549"/>
                  <a:pt x="3459027" y="1722736"/>
                  <a:pt x="3459027" y="1714054"/>
                </a:cubicBezTo>
                <a:cubicBezTo>
                  <a:pt x="3459895" y="1711450"/>
                  <a:pt x="3458159" y="1710581"/>
                  <a:pt x="3453818" y="1711450"/>
                </a:cubicBezTo>
                <a:close/>
                <a:moveTo>
                  <a:pt x="7390172" y="1707543"/>
                </a:moveTo>
                <a:cubicBezTo>
                  <a:pt x="7382359" y="1707543"/>
                  <a:pt x="7375414" y="1708411"/>
                  <a:pt x="7369336" y="1710147"/>
                </a:cubicBezTo>
                <a:cubicBezTo>
                  <a:pt x="7369336" y="1711015"/>
                  <a:pt x="7369336" y="1712318"/>
                  <a:pt x="7369336" y="1714054"/>
                </a:cubicBezTo>
                <a:cubicBezTo>
                  <a:pt x="7368468" y="1718395"/>
                  <a:pt x="7368468" y="1721868"/>
                  <a:pt x="7369336" y="1724472"/>
                </a:cubicBezTo>
                <a:cubicBezTo>
                  <a:pt x="7370205" y="1731417"/>
                  <a:pt x="7371508" y="1744874"/>
                  <a:pt x="7373244" y="1764842"/>
                </a:cubicBezTo>
                <a:cubicBezTo>
                  <a:pt x="7374980" y="1778732"/>
                  <a:pt x="7375848" y="1787848"/>
                  <a:pt x="7375848" y="1792189"/>
                </a:cubicBezTo>
                <a:cubicBezTo>
                  <a:pt x="7379321" y="1792189"/>
                  <a:pt x="7384530" y="1791755"/>
                  <a:pt x="7391474" y="1790887"/>
                </a:cubicBezTo>
                <a:cubicBezTo>
                  <a:pt x="7394079" y="1790018"/>
                  <a:pt x="7396250" y="1789584"/>
                  <a:pt x="7397986" y="1789584"/>
                </a:cubicBezTo>
                <a:cubicBezTo>
                  <a:pt x="7394514" y="1744440"/>
                  <a:pt x="7391909" y="1717093"/>
                  <a:pt x="7390172" y="1707543"/>
                </a:cubicBezTo>
                <a:close/>
                <a:moveTo>
                  <a:pt x="2125527" y="1707543"/>
                </a:moveTo>
                <a:cubicBezTo>
                  <a:pt x="2125527" y="1706675"/>
                  <a:pt x="2127263" y="1706675"/>
                  <a:pt x="2130736" y="1707543"/>
                </a:cubicBezTo>
                <a:cubicBezTo>
                  <a:pt x="2147231" y="1710147"/>
                  <a:pt x="2160687" y="1714922"/>
                  <a:pt x="2171106" y="1721868"/>
                </a:cubicBezTo>
                <a:cubicBezTo>
                  <a:pt x="2184996" y="1732286"/>
                  <a:pt x="2185430" y="1746176"/>
                  <a:pt x="2172408" y="1763539"/>
                </a:cubicBezTo>
                <a:cubicBezTo>
                  <a:pt x="2164594" y="1769617"/>
                  <a:pt x="2155913" y="1764842"/>
                  <a:pt x="2146363" y="1749215"/>
                </a:cubicBezTo>
                <a:cubicBezTo>
                  <a:pt x="2145495" y="1747478"/>
                  <a:pt x="2144192" y="1744874"/>
                  <a:pt x="2142456" y="1741401"/>
                </a:cubicBezTo>
                <a:cubicBezTo>
                  <a:pt x="2133775" y="1727511"/>
                  <a:pt x="2128566" y="1717961"/>
                  <a:pt x="2126829" y="1712752"/>
                </a:cubicBezTo>
                <a:cubicBezTo>
                  <a:pt x="2125093" y="1710147"/>
                  <a:pt x="2124659" y="1708411"/>
                  <a:pt x="2125527" y="1707543"/>
                </a:cubicBezTo>
                <a:close/>
                <a:moveTo>
                  <a:pt x="2085157" y="1707543"/>
                </a:moveTo>
                <a:cubicBezTo>
                  <a:pt x="2080816" y="1709279"/>
                  <a:pt x="2073871" y="1710581"/>
                  <a:pt x="2064321" y="1711450"/>
                </a:cubicBezTo>
                <a:cubicBezTo>
                  <a:pt x="2061717" y="1712318"/>
                  <a:pt x="2059547" y="1712752"/>
                  <a:pt x="2057810" y="1712752"/>
                </a:cubicBezTo>
                <a:cubicBezTo>
                  <a:pt x="2056074" y="1713620"/>
                  <a:pt x="2055206" y="1714054"/>
                  <a:pt x="2055206" y="1714054"/>
                </a:cubicBezTo>
                <a:cubicBezTo>
                  <a:pt x="2054337" y="1727077"/>
                  <a:pt x="2054337" y="1738797"/>
                  <a:pt x="2055206" y="1749215"/>
                </a:cubicBezTo>
                <a:lnTo>
                  <a:pt x="2055206" y="1757028"/>
                </a:lnTo>
                <a:cubicBezTo>
                  <a:pt x="2057810" y="1757028"/>
                  <a:pt x="2060415" y="1756160"/>
                  <a:pt x="2063019" y="1754424"/>
                </a:cubicBezTo>
                <a:cubicBezTo>
                  <a:pt x="2069964" y="1752687"/>
                  <a:pt x="2076042" y="1752687"/>
                  <a:pt x="2081251" y="1754424"/>
                </a:cubicBezTo>
                <a:cubicBezTo>
                  <a:pt x="2082119" y="1755292"/>
                  <a:pt x="2082987" y="1755726"/>
                  <a:pt x="2083855" y="1755726"/>
                </a:cubicBezTo>
                <a:cubicBezTo>
                  <a:pt x="2083855" y="1751385"/>
                  <a:pt x="2083855" y="1744006"/>
                  <a:pt x="2083855" y="1733588"/>
                </a:cubicBezTo>
                <a:cubicBezTo>
                  <a:pt x="2084723" y="1722302"/>
                  <a:pt x="2085157" y="1713620"/>
                  <a:pt x="2085157" y="1707543"/>
                </a:cubicBezTo>
                <a:close/>
                <a:moveTo>
                  <a:pt x="5118572" y="1702334"/>
                </a:moveTo>
                <a:cubicBezTo>
                  <a:pt x="5109022" y="1702334"/>
                  <a:pt x="5100340" y="1703202"/>
                  <a:pt x="5092527" y="1704938"/>
                </a:cubicBezTo>
                <a:cubicBezTo>
                  <a:pt x="5093395" y="1706675"/>
                  <a:pt x="5093829" y="1709279"/>
                  <a:pt x="5093829" y="1712752"/>
                </a:cubicBezTo>
                <a:cubicBezTo>
                  <a:pt x="5094697" y="1716224"/>
                  <a:pt x="5095131" y="1718829"/>
                  <a:pt x="5095131" y="1720565"/>
                </a:cubicBezTo>
                <a:cubicBezTo>
                  <a:pt x="5098604" y="1720565"/>
                  <a:pt x="5105115" y="1719697"/>
                  <a:pt x="5114665" y="1717961"/>
                </a:cubicBezTo>
                <a:cubicBezTo>
                  <a:pt x="5108588" y="1719697"/>
                  <a:pt x="5109890" y="1719697"/>
                  <a:pt x="5118572" y="1717961"/>
                </a:cubicBezTo>
                <a:lnTo>
                  <a:pt x="5118572" y="1711450"/>
                </a:lnTo>
                <a:close/>
                <a:moveTo>
                  <a:pt x="1137122" y="1702334"/>
                </a:moveTo>
                <a:cubicBezTo>
                  <a:pt x="1127572" y="1702334"/>
                  <a:pt x="1118891" y="1703202"/>
                  <a:pt x="1111077" y="1704938"/>
                </a:cubicBezTo>
                <a:cubicBezTo>
                  <a:pt x="1111946" y="1706675"/>
                  <a:pt x="1112380" y="1709279"/>
                  <a:pt x="1112380" y="1712752"/>
                </a:cubicBezTo>
                <a:cubicBezTo>
                  <a:pt x="1113248" y="1716224"/>
                  <a:pt x="1113682" y="1718829"/>
                  <a:pt x="1113682" y="1720565"/>
                </a:cubicBezTo>
                <a:cubicBezTo>
                  <a:pt x="1117155" y="1720565"/>
                  <a:pt x="1123666" y="1719697"/>
                  <a:pt x="1133216" y="1717961"/>
                </a:cubicBezTo>
                <a:cubicBezTo>
                  <a:pt x="1127138" y="1719697"/>
                  <a:pt x="1128441" y="1719697"/>
                  <a:pt x="1137122" y="1717961"/>
                </a:cubicBezTo>
                <a:lnTo>
                  <a:pt x="1137122" y="1711450"/>
                </a:lnTo>
                <a:close/>
                <a:moveTo>
                  <a:pt x="7453982" y="1699729"/>
                </a:moveTo>
                <a:cubicBezTo>
                  <a:pt x="7444433" y="1700597"/>
                  <a:pt x="7434449" y="1701900"/>
                  <a:pt x="7424031" y="1703636"/>
                </a:cubicBezTo>
                <a:cubicBezTo>
                  <a:pt x="7424900" y="1704504"/>
                  <a:pt x="7425333" y="1705372"/>
                  <a:pt x="7425333" y="1706241"/>
                </a:cubicBezTo>
                <a:cubicBezTo>
                  <a:pt x="7426202" y="1707977"/>
                  <a:pt x="7426636" y="1709279"/>
                  <a:pt x="7426636" y="1710147"/>
                </a:cubicBezTo>
                <a:lnTo>
                  <a:pt x="7426636" y="1712752"/>
                </a:lnTo>
                <a:cubicBezTo>
                  <a:pt x="7428372" y="1712752"/>
                  <a:pt x="7430976" y="1712318"/>
                  <a:pt x="7434449" y="1711450"/>
                </a:cubicBezTo>
                <a:cubicBezTo>
                  <a:pt x="7437922" y="1711450"/>
                  <a:pt x="7440092" y="1711450"/>
                  <a:pt x="7440960" y="1711450"/>
                </a:cubicBezTo>
                <a:cubicBezTo>
                  <a:pt x="7443564" y="1711450"/>
                  <a:pt x="7448340" y="1714054"/>
                  <a:pt x="7455285" y="1719263"/>
                </a:cubicBezTo>
                <a:cubicBezTo>
                  <a:pt x="7455285" y="1716659"/>
                  <a:pt x="7454851" y="1712752"/>
                  <a:pt x="7453982" y="1707543"/>
                </a:cubicBezTo>
                <a:cubicBezTo>
                  <a:pt x="7453982" y="1704070"/>
                  <a:pt x="7453982" y="1701466"/>
                  <a:pt x="7453982" y="1699729"/>
                </a:cubicBezTo>
                <a:close/>
                <a:moveTo>
                  <a:pt x="5810957" y="1698427"/>
                </a:moveTo>
                <a:cubicBezTo>
                  <a:pt x="5805748" y="1706241"/>
                  <a:pt x="5799672" y="1713186"/>
                  <a:pt x="5792726" y="1719263"/>
                </a:cubicBezTo>
                <a:cubicBezTo>
                  <a:pt x="5793594" y="1720131"/>
                  <a:pt x="5794463" y="1720565"/>
                  <a:pt x="5795331" y="1720565"/>
                </a:cubicBezTo>
                <a:cubicBezTo>
                  <a:pt x="5797067" y="1721433"/>
                  <a:pt x="5798369" y="1721868"/>
                  <a:pt x="5799237" y="1721868"/>
                </a:cubicBezTo>
                <a:cubicBezTo>
                  <a:pt x="5804446" y="1723604"/>
                  <a:pt x="5809221" y="1727077"/>
                  <a:pt x="5813562" y="1732286"/>
                </a:cubicBezTo>
                <a:cubicBezTo>
                  <a:pt x="5815298" y="1734022"/>
                  <a:pt x="5817903" y="1737060"/>
                  <a:pt x="5821375" y="1741401"/>
                </a:cubicBezTo>
                <a:cubicBezTo>
                  <a:pt x="5823980" y="1744874"/>
                  <a:pt x="5826150" y="1747912"/>
                  <a:pt x="5827887" y="1750517"/>
                </a:cubicBezTo>
                <a:lnTo>
                  <a:pt x="5829189" y="1742704"/>
                </a:lnTo>
                <a:lnTo>
                  <a:pt x="5830491" y="1740099"/>
                </a:lnTo>
                <a:cubicBezTo>
                  <a:pt x="5833096" y="1731417"/>
                  <a:pt x="5833964" y="1719263"/>
                  <a:pt x="5833096" y="1703636"/>
                </a:cubicBezTo>
                <a:cubicBezTo>
                  <a:pt x="5833096" y="1701900"/>
                  <a:pt x="5833096" y="1701032"/>
                  <a:pt x="5833096" y="1701032"/>
                </a:cubicBezTo>
                <a:cubicBezTo>
                  <a:pt x="5830491" y="1701032"/>
                  <a:pt x="5827887" y="1701032"/>
                  <a:pt x="5825282" y="1701032"/>
                </a:cubicBezTo>
                <a:cubicBezTo>
                  <a:pt x="5820941" y="1702768"/>
                  <a:pt x="5816166" y="1701900"/>
                  <a:pt x="5810957" y="1698427"/>
                </a:cubicBezTo>
                <a:close/>
                <a:moveTo>
                  <a:pt x="4807335" y="1698427"/>
                </a:moveTo>
                <a:cubicBezTo>
                  <a:pt x="4805599" y="1700163"/>
                  <a:pt x="4803428" y="1702334"/>
                  <a:pt x="4800824" y="1704938"/>
                </a:cubicBezTo>
                <a:cubicBezTo>
                  <a:pt x="4799088" y="1707543"/>
                  <a:pt x="4795181" y="1711450"/>
                  <a:pt x="4789104" y="1716659"/>
                </a:cubicBezTo>
                <a:cubicBezTo>
                  <a:pt x="4789972" y="1716659"/>
                  <a:pt x="4792142" y="1717093"/>
                  <a:pt x="4795615" y="1717961"/>
                </a:cubicBezTo>
                <a:cubicBezTo>
                  <a:pt x="4793879" y="1717093"/>
                  <a:pt x="4794747" y="1717527"/>
                  <a:pt x="4798219" y="1719263"/>
                </a:cubicBezTo>
                <a:cubicBezTo>
                  <a:pt x="4805165" y="1722736"/>
                  <a:pt x="4810374" y="1726208"/>
                  <a:pt x="4813846" y="1729681"/>
                </a:cubicBezTo>
                <a:cubicBezTo>
                  <a:pt x="4818187" y="1734890"/>
                  <a:pt x="4822528" y="1739665"/>
                  <a:pt x="4826869" y="1744006"/>
                </a:cubicBezTo>
                <a:cubicBezTo>
                  <a:pt x="4830342" y="1734456"/>
                  <a:pt x="4833814" y="1720131"/>
                  <a:pt x="4837287" y="1701032"/>
                </a:cubicBezTo>
                <a:lnTo>
                  <a:pt x="4837287" y="1699729"/>
                </a:lnTo>
                <a:lnTo>
                  <a:pt x="4824264" y="1702334"/>
                </a:lnTo>
                <a:cubicBezTo>
                  <a:pt x="4819055" y="1704070"/>
                  <a:pt x="4813413" y="1702768"/>
                  <a:pt x="4807335" y="1698427"/>
                </a:cubicBezTo>
                <a:close/>
                <a:moveTo>
                  <a:pt x="825885" y="1698427"/>
                </a:moveTo>
                <a:cubicBezTo>
                  <a:pt x="824149" y="1700163"/>
                  <a:pt x="821979" y="1702334"/>
                  <a:pt x="819374" y="1704938"/>
                </a:cubicBezTo>
                <a:cubicBezTo>
                  <a:pt x="817638" y="1707543"/>
                  <a:pt x="813731" y="1711450"/>
                  <a:pt x="807654" y="1716659"/>
                </a:cubicBezTo>
                <a:lnTo>
                  <a:pt x="814165" y="1717961"/>
                </a:lnTo>
                <a:lnTo>
                  <a:pt x="816770" y="1719263"/>
                </a:lnTo>
                <a:cubicBezTo>
                  <a:pt x="823715" y="1722736"/>
                  <a:pt x="828924" y="1726208"/>
                  <a:pt x="832396" y="1729681"/>
                </a:cubicBezTo>
                <a:cubicBezTo>
                  <a:pt x="836738" y="1734890"/>
                  <a:pt x="841078" y="1739665"/>
                  <a:pt x="845419" y="1744006"/>
                </a:cubicBezTo>
                <a:cubicBezTo>
                  <a:pt x="848892" y="1734456"/>
                  <a:pt x="852364" y="1720131"/>
                  <a:pt x="855837" y="1701032"/>
                </a:cubicBezTo>
                <a:lnTo>
                  <a:pt x="855837" y="1699729"/>
                </a:lnTo>
                <a:lnTo>
                  <a:pt x="842815" y="1702334"/>
                </a:lnTo>
                <a:cubicBezTo>
                  <a:pt x="837606" y="1704070"/>
                  <a:pt x="831962" y="1702768"/>
                  <a:pt x="825885" y="1698427"/>
                </a:cubicBezTo>
                <a:close/>
                <a:moveTo>
                  <a:pt x="5175871" y="1695823"/>
                </a:moveTo>
                <a:cubicBezTo>
                  <a:pt x="5170662" y="1695823"/>
                  <a:pt x="5163716" y="1696691"/>
                  <a:pt x="5155035" y="1698427"/>
                </a:cubicBezTo>
                <a:cubicBezTo>
                  <a:pt x="5155035" y="1703636"/>
                  <a:pt x="5155035" y="1709279"/>
                  <a:pt x="5155035" y="1715356"/>
                </a:cubicBezTo>
                <a:cubicBezTo>
                  <a:pt x="5156771" y="1715356"/>
                  <a:pt x="5159809" y="1714922"/>
                  <a:pt x="5164150" y="1714054"/>
                </a:cubicBezTo>
                <a:cubicBezTo>
                  <a:pt x="5168491" y="1714054"/>
                  <a:pt x="5171530" y="1713620"/>
                  <a:pt x="5173266" y="1712752"/>
                </a:cubicBezTo>
                <a:cubicBezTo>
                  <a:pt x="5174134" y="1711015"/>
                  <a:pt x="5175436" y="1707977"/>
                  <a:pt x="5177173" y="1703636"/>
                </a:cubicBezTo>
                <a:cubicBezTo>
                  <a:pt x="5178041" y="1701900"/>
                  <a:pt x="5178475" y="1700597"/>
                  <a:pt x="5178475" y="1699729"/>
                </a:cubicBezTo>
                <a:cubicBezTo>
                  <a:pt x="5179343" y="1697125"/>
                  <a:pt x="5178475" y="1695823"/>
                  <a:pt x="5175871" y="1695823"/>
                </a:cubicBezTo>
                <a:close/>
                <a:moveTo>
                  <a:pt x="1194421" y="1695823"/>
                </a:moveTo>
                <a:cubicBezTo>
                  <a:pt x="1189212" y="1695823"/>
                  <a:pt x="1182267" y="1696691"/>
                  <a:pt x="1173585" y="1698427"/>
                </a:cubicBezTo>
                <a:cubicBezTo>
                  <a:pt x="1173585" y="1703636"/>
                  <a:pt x="1173585" y="1709279"/>
                  <a:pt x="1173585" y="1715356"/>
                </a:cubicBezTo>
                <a:cubicBezTo>
                  <a:pt x="1175321" y="1715356"/>
                  <a:pt x="1178360" y="1714922"/>
                  <a:pt x="1182701" y="1714054"/>
                </a:cubicBezTo>
                <a:cubicBezTo>
                  <a:pt x="1187042" y="1714054"/>
                  <a:pt x="1190080" y="1713620"/>
                  <a:pt x="1191816" y="1712752"/>
                </a:cubicBezTo>
                <a:cubicBezTo>
                  <a:pt x="1192685" y="1711015"/>
                  <a:pt x="1193987" y="1707977"/>
                  <a:pt x="1195723" y="1703636"/>
                </a:cubicBezTo>
                <a:cubicBezTo>
                  <a:pt x="1196591" y="1701900"/>
                  <a:pt x="1197026" y="1700597"/>
                  <a:pt x="1197026" y="1699729"/>
                </a:cubicBezTo>
                <a:cubicBezTo>
                  <a:pt x="1197894" y="1697125"/>
                  <a:pt x="1197026" y="1695823"/>
                  <a:pt x="1194421" y="1695823"/>
                </a:cubicBezTo>
                <a:close/>
                <a:moveTo>
                  <a:pt x="7516490" y="1694520"/>
                </a:moveTo>
                <a:cubicBezTo>
                  <a:pt x="7513018" y="1694520"/>
                  <a:pt x="7504336" y="1695388"/>
                  <a:pt x="7490446" y="1697125"/>
                </a:cubicBezTo>
                <a:cubicBezTo>
                  <a:pt x="7492182" y="1696257"/>
                  <a:pt x="7490446" y="1696257"/>
                  <a:pt x="7485236" y="1697125"/>
                </a:cubicBezTo>
                <a:cubicBezTo>
                  <a:pt x="7487841" y="1697993"/>
                  <a:pt x="7489578" y="1699295"/>
                  <a:pt x="7490446" y="1701032"/>
                </a:cubicBezTo>
                <a:cubicBezTo>
                  <a:pt x="7493918" y="1704504"/>
                  <a:pt x="7495654" y="1708845"/>
                  <a:pt x="7495654" y="1714054"/>
                </a:cubicBezTo>
                <a:cubicBezTo>
                  <a:pt x="7493050" y="1727945"/>
                  <a:pt x="7490012" y="1749215"/>
                  <a:pt x="7486538" y="1777864"/>
                </a:cubicBezTo>
                <a:cubicBezTo>
                  <a:pt x="7492616" y="1775260"/>
                  <a:pt x="7499996" y="1775694"/>
                  <a:pt x="7508677" y="1779166"/>
                </a:cubicBezTo>
                <a:cubicBezTo>
                  <a:pt x="7509546" y="1779166"/>
                  <a:pt x="7510848" y="1779600"/>
                  <a:pt x="7512584" y="1780469"/>
                </a:cubicBezTo>
                <a:cubicBezTo>
                  <a:pt x="7513452" y="1781337"/>
                  <a:pt x="7514320" y="1782205"/>
                  <a:pt x="7515188" y="1783073"/>
                </a:cubicBezTo>
                <a:cubicBezTo>
                  <a:pt x="7522134" y="1744874"/>
                  <a:pt x="7525606" y="1716224"/>
                  <a:pt x="7525606" y="1697125"/>
                </a:cubicBezTo>
                <a:cubicBezTo>
                  <a:pt x="7525606" y="1695388"/>
                  <a:pt x="7522568" y="1694520"/>
                  <a:pt x="7516490" y="1694520"/>
                </a:cubicBezTo>
                <a:close/>
                <a:moveTo>
                  <a:pt x="6071407" y="1685405"/>
                </a:moveTo>
                <a:cubicBezTo>
                  <a:pt x="6060989" y="1686273"/>
                  <a:pt x="6050571" y="1687575"/>
                  <a:pt x="6040153" y="1689311"/>
                </a:cubicBezTo>
                <a:cubicBezTo>
                  <a:pt x="6040153" y="1691048"/>
                  <a:pt x="6040587" y="1693652"/>
                  <a:pt x="6041455" y="1697125"/>
                </a:cubicBezTo>
                <a:cubicBezTo>
                  <a:pt x="6041455" y="1700597"/>
                  <a:pt x="6041455" y="1703202"/>
                  <a:pt x="6041455" y="1704938"/>
                </a:cubicBezTo>
                <a:cubicBezTo>
                  <a:pt x="6041455" y="1710147"/>
                  <a:pt x="6041455" y="1714922"/>
                  <a:pt x="6041455" y="1719263"/>
                </a:cubicBezTo>
                <a:cubicBezTo>
                  <a:pt x="6046664" y="1718395"/>
                  <a:pt x="6050571" y="1716659"/>
                  <a:pt x="6053175" y="1714054"/>
                </a:cubicBezTo>
                <a:cubicBezTo>
                  <a:pt x="6057516" y="1711450"/>
                  <a:pt x="6064027" y="1711884"/>
                  <a:pt x="6072709" y="1715356"/>
                </a:cubicBezTo>
                <a:cubicBezTo>
                  <a:pt x="6074445" y="1715356"/>
                  <a:pt x="6076181" y="1716224"/>
                  <a:pt x="6077918" y="1717961"/>
                </a:cubicBezTo>
                <a:cubicBezTo>
                  <a:pt x="6077918" y="1707543"/>
                  <a:pt x="6077484" y="1698861"/>
                  <a:pt x="6076616" y="1691916"/>
                </a:cubicBezTo>
                <a:cubicBezTo>
                  <a:pt x="6076616" y="1687575"/>
                  <a:pt x="6074879" y="1685405"/>
                  <a:pt x="6071407" y="1685405"/>
                </a:cubicBezTo>
                <a:close/>
                <a:moveTo>
                  <a:pt x="1432732" y="1685405"/>
                </a:moveTo>
                <a:cubicBezTo>
                  <a:pt x="1422314" y="1686273"/>
                  <a:pt x="1411896" y="1687575"/>
                  <a:pt x="1401478" y="1689311"/>
                </a:cubicBezTo>
                <a:cubicBezTo>
                  <a:pt x="1401478" y="1691048"/>
                  <a:pt x="1401912" y="1693652"/>
                  <a:pt x="1402781" y="1697125"/>
                </a:cubicBezTo>
                <a:cubicBezTo>
                  <a:pt x="1402781" y="1700597"/>
                  <a:pt x="1402781" y="1703202"/>
                  <a:pt x="1402781" y="1704938"/>
                </a:cubicBezTo>
                <a:cubicBezTo>
                  <a:pt x="1402781" y="1710147"/>
                  <a:pt x="1402781" y="1714922"/>
                  <a:pt x="1402781" y="1719263"/>
                </a:cubicBezTo>
                <a:cubicBezTo>
                  <a:pt x="1407990" y="1718395"/>
                  <a:pt x="1411896" y="1716659"/>
                  <a:pt x="1414500" y="1714054"/>
                </a:cubicBezTo>
                <a:cubicBezTo>
                  <a:pt x="1418842" y="1711450"/>
                  <a:pt x="1425353" y="1711884"/>
                  <a:pt x="1434034" y="1715356"/>
                </a:cubicBezTo>
                <a:cubicBezTo>
                  <a:pt x="1435771" y="1715356"/>
                  <a:pt x="1437507" y="1716224"/>
                  <a:pt x="1439243" y="1717961"/>
                </a:cubicBezTo>
                <a:cubicBezTo>
                  <a:pt x="1439243" y="1707543"/>
                  <a:pt x="1438809" y="1698861"/>
                  <a:pt x="1437941" y="1691916"/>
                </a:cubicBezTo>
                <a:cubicBezTo>
                  <a:pt x="1437941" y="1687575"/>
                  <a:pt x="1436205" y="1685405"/>
                  <a:pt x="1432732" y="1685405"/>
                </a:cubicBezTo>
                <a:close/>
                <a:moveTo>
                  <a:pt x="174762" y="1681498"/>
                </a:moveTo>
                <a:cubicBezTo>
                  <a:pt x="177367" y="1686707"/>
                  <a:pt x="178669" y="1695823"/>
                  <a:pt x="178669" y="1708845"/>
                </a:cubicBezTo>
                <a:cubicBezTo>
                  <a:pt x="180405" y="1707977"/>
                  <a:pt x="181708" y="1707543"/>
                  <a:pt x="182576" y="1707543"/>
                </a:cubicBezTo>
                <a:cubicBezTo>
                  <a:pt x="184312" y="1706675"/>
                  <a:pt x="188219" y="1705806"/>
                  <a:pt x="194296" y="1704938"/>
                </a:cubicBezTo>
                <a:cubicBezTo>
                  <a:pt x="201242" y="1704070"/>
                  <a:pt x="206884" y="1703202"/>
                  <a:pt x="211225" y="1702334"/>
                </a:cubicBezTo>
                <a:cubicBezTo>
                  <a:pt x="211225" y="1700597"/>
                  <a:pt x="210791" y="1697993"/>
                  <a:pt x="209923" y="1694520"/>
                </a:cubicBezTo>
                <a:cubicBezTo>
                  <a:pt x="209923" y="1691916"/>
                  <a:pt x="209489" y="1689746"/>
                  <a:pt x="208621" y="1688009"/>
                </a:cubicBezTo>
                <a:cubicBezTo>
                  <a:pt x="208621" y="1688009"/>
                  <a:pt x="208187" y="1688009"/>
                  <a:pt x="207319" y="1688009"/>
                </a:cubicBezTo>
                <a:cubicBezTo>
                  <a:pt x="207319" y="1688877"/>
                  <a:pt x="206884" y="1689311"/>
                  <a:pt x="206016" y="1689311"/>
                </a:cubicBezTo>
                <a:cubicBezTo>
                  <a:pt x="193862" y="1691916"/>
                  <a:pt x="183444" y="1689311"/>
                  <a:pt x="174762" y="1681498"/>
                </a:cubicBezTo>
                <a:close/>
                <a:moveTo>
                  <a:pt x="515951" y="1672382"/>
                </a:moveTo>
                <a:cubicBezTo>
                  <a:pt x="514215" y="1672382"/>
                  <a:pt x="511610" y="1672816"/>
                  <a:pt x="508137" y="1673684"/>
                </a:cubicBezTo>
                <a:cubicBezTo>
                  <a:pt x="504665" y="1673684"/>
                  <a:pt x="502060" y="1674119"/>
                  <a:pt x="500324" y="1674987"/>
                </a:cubicBezTo>
                <a:cubicBezTo>
                  <a:pt x="500324" y="1681064"/>
                  <a:pt x="499890" y="1687141"/>
                  <a:pt x="499022" y="1693218"/>
                </a:cubicBezTo>
                <a:cubicBezTo>
                  <a:pt x="506835" y="1693218"/>
                  <a:pt x="513780" y="1692784"/>
                  <a:pt x="519858" y="1691916"/>
                </a:cubicBezTo>
                <a:lnTo>
                  <a:pt x="519858" y="1672382"/>
                </a:lnTo>
                <a:cubicBezTo>
                  <a:pt x="518990" y="1672382"/>
                  <a:pt x="517688" y="1672382"/>
                  <a:pt x="515951" y="1672382"/>
                </a:cubicBezTo>
                <a:close/>
                <a:moveTo>
                  <a:pt x="5768879" y="1668394"/>
                </a:moveTo>
                <a:cubicBezTo>
                  <a:pt x="5775227" y="1668231"/>
                  <a:pt x="5782308" y="1671731"/>
                  <a:pt x="5790122" y="1678893"/>
                </a:cubicBezTo>
                <a:cubicBezTo>
                  <a:pt x="5795331" y="1684102"/>
                  <a:pt x="5794028" y="1688877"/>
                  <a:pt x="5786215" y="1693218"/>
                </a:cubicBezTo>
                <a:cubicBezTo>
                  <a:pt x="5781874" y="1694086"/>
                  <a:pt x="5775363" y="1695823"/>
                  <a:pt x="5766681" y="1698427"/>
                </a:cubicBezTo>
                <a:cubicBezTo>
                  <a:pt x="5757131" y="1700163"/>
                  <a:pt x="5750186" y="1701900"/>
                  <a:pt x="5745845" y="1703636"/>
                </a:cubicBezTo>
                <a:cubicBezTo>
                  <a:pt x="5746713" y="1703636"/>
                  <a:pt x="5747147" y="1704070"/>
                  <a:pt x="5747147" y="1704938"/>
                </a:cubicBezTo>
                <a:cubicBezTo>
                  <a:pt x="5751488" y="1708411"/>
                  <a:pt x="5750620" y="1714922"/>
                  <a:pt x="5744543" y="1724472"/>
                </a:cubicBezTo>
                <a:cubicBezTo>
                  <a:pt x="5743675" y="1726208"/>
                  <a:pt x="5742373" y="1728379"/>
                  <a:pt x="5740636" y="1730983"/>
                </a:cubicBezTo>
                <a:cubicBezTo>
                  <a:pt x="5744977" y="1730115"/>
                  <a:pt x="5748884" y="1728379"/>
                  <a:pt x="5752356" y="1725774"/>
                </a:cubicBezTo>
                <a:cubicBezTo>
                  <a:pt x="5755829" y="1724038"/>
                  <a:pt x="5758868" y="1724038"/>
                  <a:pt x="5761472" y="1725774"/>
                </a:cubicBezTo>
                <a:cubicBezTo>
                  <a:pt x="5769286" y="1729247"/>
                  <a:pt x="5776665" y="1735324"/>
                  <a:pt x="5783610" y="1744006"/>
                </a:cubicBezTo>
                <a:cubicBezTo>
                  <a:pt x="5785347" y="1747478"/>
                  <a:pt x="5785347" y="1750083"/>
                  <a:pt x="5783610" y="1751819"/>
                </a:cubicBezTo>
                <a:cubicBezTo>
                  <a:pt x="5780138" y="1757028"/>
                  <a:pt x="5777533" y="1762237"/>
                  <a:pt x="5775797" y="1767446"/>
                </a:cubicBezTo>
                <a:cubicBezTo>
                  <a:pt x="5772324" y="1784809"/>
                  <a:pt x="5766681" y="1802173"/>
                  <a:pt x="5758868" y="1819536"/>
                </a:cubicBezTo>
                <a:cubicBezTo>
                  <a:pt x="5751054" y="1835163"/>
                  <a:pt x="5741504" y="1843410"/>
                  <a:pt x="5730218" y="1844279"/>
                </a:cubicBezTo>
                <a:cubicBezTo>
                  <a:pt x="5724141" y="1845147"/>
                  <a:pt x="5718498" y="1840806"/>
                  <a:pt x="5713289" y="1831256"/>
                </a:cubicBezTo>
                <a:cubicBezTo>
                  <a:pt x="5707212" y="1819102"/>
                  <a:pt x="5701135" y="1809552"/>
                  <a:pt x="5695058" y="1802607"/>
                </a:cubicBezTo>
                <a:cubicBezTo>
                  <a:pt x="5695058" y="1801739"/>
                  <a:pt x="5694623" y="1801305"/>
                  <a:pt x="5693755" y="1801305"/>
                </a:cubicBezTo>
                <a:cubicBezTo>
                  <a:pt x="5685074" y="1809986"/>
                  <a:pt x="5672051" y="1818668"/>
                  <a:pt x="5654688" y="1827349"/>
                </a:cubicBezTo>
                <a:cubicBezTo>
                  <a:pt x="5650347" y="1829086"/>
                  <a:pt x="5647742" y="1829520"/>
                  <a:pt x="5646874" y="1828652"/>
                </a:cubicBezTo>
                <a:cubicBezTo>
                  <a:pt x="5646006" y="1826915"/>
                  <a:pt x="5647309" y="1824311"/>
                  <a:pt x="5650781" y="1820838"/>
                </a:cubicBezTo>
                <a:cubicBezTo>
                  <a:pt x="5678563" y="1792189"/>
                  <a:pt x="5697228" y="1762237"/>
                  <a:pt x="5706778" y="1730983"/>
                </a:cubicBezTo>
                <a:cubicBezTo>
                  <a:pt x="5709382" y="1723170"/>
                  <a:pt x="5710685" y="1716659"/>
                  <a:pt x="5710685" y="1711450"/>
                </a:cubicBezTo>
                <a:cubicBezTo>
                  <a:pt x="5700267" y="1714054"/>
                  <a:pt x="5690717" y="1715790"/>
                  <a:pt x="5682035" y="1716659"/>
                </a:cubicBezTo>
                <a:cubicBezTo>
                  <a:pt x="5673354" y="1718395"/>
                  <a:pt x="5663369" y="1714054"/>
                  <a:pt x="5652083" y="1703636"/>
                </a:cubicBezTo>
                <a:cubicBezTo>
                  <a:pt x="5649479" y="1701032"/>
                  <a:pt x="5648611" y="1698861"/>
                  <a:pt x="5649479" y="1697125"/>
                </a:cubicBezTo>
                <a:cubicBezTo>
                  <a:pt x="5650347" y="1695388"/>
                  <a:pt x="5652518" y="1694520"/>
                  <a:pt x="5655990" y="1694520"/>
                </a:cubicBezTo>
                <a:cubicBezTo>
                  <a:pt x="5695058" y="1688443"/>
                  <a:pt x="5730652" y="1680196"/>
                  <a:pt x="5762774" y="1669778"/>
                </a:cubicBezTo>
                <a:cubicBezTo>
                  <a:pt x="5764728" y="1668910"/>
                  <a:pt x="5766762" y="1668448"/>
                  <a:pt x="5768879" y="1668394"/>
                </a:cubicBezTo>
                <a:close/>
                <a:moveTo>
                  <a:pt x="6441244" y="1648942"/>
                </a:moveTo>
                <a:cubicBezTo>
                  <a:pt x="6426268" y="1671731"/>
                  <a:pt x="6411048" y="1690369"/>
                  <a:pt x="6395584" y="1704857"/>
                </a:cubicBezTo>
                <a:lnTo>
                  <a:pt x="6381653" y="1716600"/>
                </a:lnTo>
                <a:lnTo>
                  <a:pt x="6464685" y="1701032"/>
                </a:lnTo>
                <a:cubicBezTo>
                  <a:pt x="6470762" y="1699295"/>
                  <a:pt x="6475537" y="1699729"/>
                  <a:pt x="6479010" y="1702334"/>
                </a:cubicBezTo>
                <a:cubicBezTo>
                  <a:pt x="6465987" y="1687575"/>
                  <a:pt x="6455569" y="1672816"/>
                  <a:pt x="6447756" y="1658057"/>
                </a:cubicBezTo>
                <a:cubicBezTo>
                  <a:pt x="6446888" y="1657189"/>
                  <a:pt x="6446019" y="1655887"/>
                  <a:pt x="6445151" y="1654151"/>
                </a:cubicBezTo>
                <a:cubicBezTo>
                  <a:pt x="6445151" y="1652414"/>
                  <a:pt x="6443849" y="1650678"/>
                  <a:pt x="6441244" y="1648942"/>
                </a:cubicBezTo>
                <a:close/>
                <a:moveTo>
                  <a:pt x="2078646" y="1642431"/>
                </a:moveTo>
                <a:cubicBezTo>
                  <a:pt x="2072569" y="1643299"/>
                  <a:pt x="2066058" y="1644601"/>
                  <a:pt x="2059112" y="1646337"/>
                </a:cubicBezTo>
                <a:cubicBezTo>
                  <a:pt x="2057376" y="1660228"/>
                  <a:pt x="2056508" y="1674987"/>
                  <a:pt x="2056508" y="1690614"/>
                </a:cubicBezTo>
                <a:cubicBezTo>
                  <a:pt x="2058244" y="1689746"/>
                  <a:pt x="2060849" y="1688443"/>
                  <a:pt x="2064321" y="1686707"/>
                </a:cubicBezTo>
                <a:cubicBezTo>
                  <a:pt x="2065189" y="1685839"/>
                  <a:pt x="2066058" y="1685405"/>
                  <a:pt x="2066926" y="1685405"/>
                </a:cubicBezTo>
                <a:cubicBezTo>
                  <a:pt x="2073871" y="1683668"/>
                  <a:pt x="2079080" y="1683668"/>
                  <a:pt x="2082553" y="1685405"/>
                </a:cubicBezTo>
                <a:cubicBezTo>
                  <a:pt x="2084289" y="1686273"/>
                  <a:pt x="2085157" y="1686707"/>
                  <a:pt x="2085157" y="1686707"/>
                </a:cubicBezTo>
                <a:cubicBezTo>
                  <a:pt x="2085157" y="1671948"/>
                  <a:pt x="2085157" y="1658926"/>
                  <a:pt x="2085157" y="1647640"/>
                </a:cubicBezTo>
                <a:cubicBezTo>
                  <a:pt x="2085157" y="1643299"/>
                  <a:pt x="2082987" y="1641562"/>
                  <a:pt x="2078646" y="1642431"/>
                </a:cubicBezTo>
                <a:close/>
                <a:moveTo>
                  <a:pt x="4510832" y="1637222"/>
                </a:moveTo>
                <a:cubicBezTo>
                  <a:pt x="4516041" y="1637222"/>
                  <a:pt x="4519948" y="1638090"/>
                  <a:pt x="4522553" y="1639826"/>
                </a:cubicBezTo>
                <a:cubicBezTo>
                  <a:pt x="4526893" y="1640694"/>
                  <a:pt x="4530800" y="1645035"/>
                  <a:pt x="4534273" y="1652849"/>
                </a:cubicBezTo>
                <a:cubicBezTo>
                  <a:pt x="4536009" y="1657189"/>
                  <a:pt x="4535575" y="1659794"/>
                  <a:pt x="4532971" y="1660662"/>
                </a:cubicBezTo>
                <a:cubicBezTo>
                  <a:pt x="4520816" y="1663266"/>
                  <a:pt x="4509964" y="1664569"/>
                  <a:pt x="4500414" y="1664569"/>
                </a:cubicBezTo>
                <a:cubicBezTo>
                  <a:pt x="4495206" y="1665437"/>
                  <a:pt x="4490431" y="1665871"/>
                  <a:pt x="4486090" y="1665871"/>
                </a:cubicBezTo>
                <a:cubicBezTo>
                  <a:pt x="4487826" y="1666739"/>
                  <a:pt x="4489128" y="1668041"/>
                  <a:pt x="4489997" y="1669778"/>
                </a:cubicBezTo>
                <a:cubicBezTo>
                  <a:pt x="4492601" y="1672382"/>
                  <a:pt x="4493469" y="1676723"/>
                  <a:pt x="4492601" y="1682800"/>
                </a:cubicBezTo>
                <a:cubicBezTo>
                  <a:pt x="4492601" y="1683668"/>
                  <a:pt x="4492601" y="1684536"/>
                  <a:pt x="4492601" y="1685405"/>
                </a:cubicBezTo>
                <a:cubicBezTo>
                  <a:pt x="4499546" y="1683668"/>
                  <a:pt x="4504755" y="1682366"/>
                  <a:pt x="4508228" y="1681498"/>
                </a:cubicBezTo>
                <a:cubicBezTo>
                  <a:pt x="4513437" y="1680630"/>
                  <a:pt x="4517344" y="1681498"/>
                  <a:pt x="4519948" y="1684102"/>
                </a:cubicBezTo>
                <a:cubicBezTo>
                  <a:pt x="4523421" y="1687575"/>
                  <a:pt x="4526893" y="1692784"/>
                  <a:pt x="4530366" y="1699729"/>
                </a:cubicBezTo>
                <a:cubicBezTo>
                  <a:pt x="4531234" y="1702334"/>
                  <a:pt x="4530366" y="1704070"/>
                  <a:pt x="4527762" y="1704938"/>
                </a:cubicBezTo>
                <a:cubicBezTo>
                  <a:pt x="4522553" y="1705806"/>
                  <a:pt x="4513003" y="1706675"/>
                  <a:pt x="4499112" y="1707543"/>
                </a:cubicBezTo>
                <a:cubicBezTo>
                  <a:pt x="4501717" y="1707543"/>
                  <a:pt x="4499112" y="1707977"/>
                  <a:pt x="4491299" y="1708845"/>
                </a:cubicBezTo>
                <a:cubicBezTo>
                  <a:pt x="4491299" y="1709713"/>
                  <a:pt x="4491299" y="1711015"/>
                  <a:pt x="4491299" y="1712752"/>
                </a:cubicBezTo>
                <a:cubicBezTo>
                  <a:pt x="4489562" y="1723170"/>
                  <a:pt x="4488694" y="1733154"/>
                  <a:pt x="4488694" y="1742703"/>
                </a:cubicBezTo>
                <a:cubicBezTo>
                  <a:pt x="4495640" y="1740967"/>
                  <a:pt x="4501717" y="1740099"/>
                  <a:pt x="4506926" y="1740099"/>
                </a:cubicBezTo>
                <a:cubicBezTo>
                  <a:pt x="4506057" y="1737494"/>
                  <a:pt x="4503453" y="1732719"/>
                  <a:pt x="4499112" y="1725774"/>
                </a:cubicBezTo>
                <a:cubicBezTo>
                  <a:pt x="4495640" y="1721433"/>
                  <a:pt x="4493469" y="1717961"/>
                  <a:pt x="4492601" y="1715356"/>
                </a:cubicBezTo>
                <a:cubicBezTo>
                  <a:pt x="4491733" y="1712752"/>
                  <a:pt x="4492601" y="1711884"/>
                  <a:pt x="4495206" y="1712752"/>
                </a:cubicBezTo>
                <a:cubicBezTo>
                  <a:pt x="4504755" y="1713620"/>
                  <a:pt x="4512135" y="1714922"/>
                  <a:pt x="4517344" y="1716659"/>
                </a:cubicBezTo>
                <a:cubicBezTo>
                  <a:pt x="4521684" y="1718395"/>
                  <a:pt x="4524289" y="1722736"/>
                  <a:pt x="4525157" y="1729681"/>
                </a:cubicBezTo>
                <a:cubicBezTo>
                  <a:pt x="4525157" y="1732286"/>
                  <a:pt x="4524723" y="1734890"/>
                  <a:pt x="4523855" y="1737494"/>
                </a:cubicBezTo>
                <a:cubicBezTo>
                  <a:pt x="4528196" y="1736626"/>
                  <a:pt x="4531668" y="1737060"/>
                  <a:pt x="4534273" y="1738797"/>
                </a:cubicBezTo>
                <a:cubicBezTo>
                  <a:pt x="4540350" y="1742269"/>
                  <a:pt x="4544257" y="1747912"/>
                  <a:pt x="4545993" y="1755726"/>
                </a:cubicBezTo>
                <a:cubicBezTo>
                  <a:pt x="4547729" y="1760067"/>
                  <a:pt x="4546427" y="1762237"/>
                  <a:pt x="4542086" y="1762237"/>
                </a:cubicBezTo>
                <a:cubicBezTo>
                  <a:pt x="4524723" y="1760501"/>
                  <a:pt x="4507360" y="1760935"/>
                  <a:pt x="4489997" y="1763539"/>
                </a:cubicBezTo>
                <a:cubicBezTo>
                  <a:pt x="4463952" y="1766144"/>
                  <a:pt x="4446154" y="1768314"/>
                  <a:pt x="4436604" y="1770051"/>
                </a:cubicBezTo>
                <a:cubicBezTo>
                  <a:pt x="4433132" y="1770051"/>
                  <a:pt x="4430527" y="1769182"/>
                  <a:pt x="4428791" y="1767446"/>
                </a:cubicBezTo>
                <a:cubicBezTo>
                  <a:pt x="4423582" y="1763105"/>
                  <a:pt x="4418373" y="1758330"/>
                  <a:pt x="4413164" y="1753121"/>
                </a:cubicBezTo>
                <a:cubicBezTo>
                  <a:pt x="4412296" y="1749649"/>
                  <a:pt x="4412730" y="1747912"/>
                  <a:pt x="4414466" y="1747912"/>
                </a:cubicBezTo>
                <a:cubicBezTo>
                  <a:pt x="4427489" y="1746176"/>
                  <a:pt x="4440077" y="1744874"/>
                  <a:pt x="4452231" y="1744006"/>
                </a:cubicBezTo>
                <a:cubicBezTo>
                  <a:pt x="4454836" y="1744006"/>
                  <a:pt x="4457440" y="1744006"/>
                  <a:pt x="4460045" y="1744006"/>
                </a:cubicBezTo>
                <a:cubicBezTo>
                  <a:pt x="4460045" y="1740533"/>
                  <a:pt x="4460479" y="1735324"/>
                  <a:pt x="4461347" y="1728379"/>
                </a:cubicBezTo>
                <a:cubicBezTo>
                  <a:pt x="4461347" y="1721433"/>
                  <a:pt x="4461347" y="1716659"/>
                  <a:pt x="4461347" y="1714054"/>
                </a:cubicBezTo>
                <a:cubicBezTo>
                  <a:pt x="4459611" y="1714054"/>
                  <a:pt x="4457440" y="1714488"/>
                  <a:pt x="4454836" y="1715356"/>
                </a:cubicBezTo>
                <a:cubicBezTo>
                  <a:pt x="4452231" y="1715356"/>
                  <a:pt x="4450495" y="1715356"/>
                  <a:pt x="4449627" y="1715356"/>
                </a:cubicBezTo>
                <a:cubicBezTo>
                  <a:pt x="4444418" y="1716224"/>
                  <a:pt x="4440077" y="1715356"/>
                  <a:pt x="4436604" y="1712752"/>
                </a:cubicBezTo>
                <a:cubicBezTo>
                  <a:pt x="4433132" y="1709279"/>
                  <a:pt x="4429225" y="1704938"/>
                  <a:pt x="4424884" y="1699729"/>
                </a:cubicBezTo>
                <a:cubicBezTo>
                  <a:pt x="4422280" y="1696257"/>
                  <a:pt x="4422714" y="1694086"/>
                  <a:pt x="4426186" y="1693218"/>
                </a:cubicBezTo>
                <a:cubicBezTo>
                  <a:pt x="4430527" y="1693218"/>
                  <a:pt x="4437907" y="1692784"/>
                  <a:pt x="4448325" y="1691916"/>
                </a:cubicBezTo>
                <a:cubicBezTo>
                  <a:pt x="4449193" y="1691916"/>
                  <a:pt x="4450929" y="1691916"/>
                  <a:pt x="4453534" y="1691916"/>
                </a:cubicBezTo>
                <a:cubicBezTo>
                  <a:pt x="4456138" y="1691048"/>
                  <a:pt x="4458308" y="1690614"/>
                  <a:pt x="4460045" y="1690614"/>
                </a:cubicBezTo>
                <a:cubicBezTo>
                  <a:pt x="4460045" y="1683668"/>
                  <a:pt x="4459177" y="1676723"/>
                  <a:pt x="4457440" y="1669778"/>
                </a:cubicBezTo>
                <a:cubicBezTo>
                  <a:pt x="4455704" y="1669778"/>
                  <a:pt x="4453968" y="1670212"/>
                  <a:pt x="4452231" y="1671080"/>
                </a:cubicBezTo>
                <a:cubicBezTo>
                  <a:pt x="4443550" y="1671080"/>
                  <a:pt x="4437907" y="1670212"/>
                  <a:pt x="4435302" y="1668475"/>
                </a:cubicBezTo>
                <a:cubicBezTo>
                  <a:pt x="4431829" y="1666739"/>
                  <a:pt x="4427923" y="1663266"/>
                  <a:pt x="4423582" y="1658057"/>
                </a:cubicBezTo>
                <a:cubicBezTo>
                  <a:pt x="4420977" y="1655453"/>
                  <a:pt x="4420977" y="1653282"/>
                  <a:pt x="4423582" y="1651546"/>
                </a:cubicBezTo>
                <a:cubicBezTo>
                  <a:pt x="4424450" y="1651546"/>
                  <a:pt x="4425752" y="1651112"/>
                  <a:pt x="4427489" y="1650244"/>
                </a:cubicBezTo>
                <a:cubicBezTo>
                  <a:pt x="4437038" y="1648508"/>
                  <a:pt x="4443550" y="1647640"/>
                  <a:pt x="4447022" y="1647640"/>
                </a:cubicBezTo>
                <a:cubicBezTo>
                  <a:pt x="4466990" y="1646771"/>
                  <a:pt x="4488260" y="1643299"/>
                  <a:pt x="4510832" y="1637222"/>
                </a:cubicBezTo>
                <a:close/>
                <a:moveTo>
                  <a:pt x="3524139" y="1637222"/>
                </a:moveTo>
                <a:cubicBezTo>
                  <a:pt x="3533689" y="1637222"/>
                  <a:pt x="3545844" y="1643299"/>
                  <a:pt x="3560602" y="1655453"/>
                </a:cubicBezTo>
                <a:cubicBezTo>
                  <a:pt x="3562338" y="1657189"/>
                  <a:pt x="3562773" y="1660228"/>
                  <a:pt x="3561905" y="1664569"/>
                </a:cubicBezTo>
                <a:cubicBezTo>
                  <a:pt x="3559300" y="1680196"/>
                  <a:pt x="3557997" y="1690614"/>
                  <a:pt x="3557997" y="1695823"/>
                </a:cubicBezTo>
                <a:cubicBezTo>
                  <a:pt x="3557997" y="1711450"/>
                  <a:pt x="3557997" y="1725340"/>
                  <a:pt x="3557997" y="1737494"/>
                </a:cubicBezTo>
                <a:cubicBezTo>
                  <a:pt x="3557129" y="1749649"/>
                  <a:pt x="3554091" y="1757896"/>
                  <a:pt x="3548882" y="1762237"/>
                </a:cubicBezTo>
                <a:cubicBezTo>
                  <a:pt x="3545409" y="1765710"/>
                  <a:pt x="3541937" y="1766144"/>
                  <a:pt x="3538464" y="1763539"/>
                </a:cubicBezTo>
                <a:cubicBezTo>
                  <a:pt x="3537596" y="1762671"/>
                  <a:pt x="3536293" y="1761369"/>
                  <a:pt x="3534557" y="1759633"/>
                </a:cubicBezTo>
                <a:cubicBezTo>
                  <a:pt x="3530216" y="1754424"/>
                  <a:pt x="3527612" y="1750083"/>
                  <a:pt x="3526744" y="1746610"/>
                </a:cubicBezTo>
                <a:cubicBezTo>
                  <a:pt x="3524139" y="1743137"/>
                  <a:pt x="3523705" y="1738363"/>
                  <a:pt x="3525442" y="1732286"/>
                </a:cubicBezTo>
                <a:cubicBezTo>
                  <a:pt x="3526310" y="1727945"/>
                  <a:pt x="3526744" y="1707977"/>
                  <a:pt x="3526744" y="1672382"/>
                </a:cubicBezTo>
                <a:cubicBezTo>
                  <a:pt x="3525875" y="1661096"/>
                  <a:pt x="3523705" y="1651546"/>
                  <a:pt x="3520232" y="1643733"/>
                </a:cubicBezTo>
                <a:cubicBezTo>
                  <a:pt x="3518496" y="1640260"/>
                  <a:pt x="3519798" y="1638090"/>
                  <a:pt x="3524139" y="1637222"/>
                </a:cubicBezTo>
                <a:close/>
                <a:moveTo>
                  <a:pt x="4759803" y="1630710"/>
                </a:moveTo>
                <a:cubicBezTo>
                  <a:pt x="4761974" y="1630276"/>
                  <a:pt x="4763927" y="1630276"/>
                  <a:pt x="4765663" y="1630710"/>
                </a:cubicBezTo>
                <a:cubicBezTo>
                  <a:pt x="4771741" y="1633315"/>
                  <a:pt x="4779554" y="1638958"/>
                  <a:pt x="4789104" y="1647640"/>
                </a:cubicBezTo>
                <a:cubicBezTo>
                  <a:pt x="4791708" y="1651980"/>
                  <a:pt x="4791274" y="1656321"/>
                  <a:pt x="4787801" y="1660662"/>
                </a:cubicBezTo>
                <a:cubicBezTo>
                  <a:pt x="4783461" y="1665003"/>
                  <a:pt x="4780422" y="1669344"/>
                  <a:pt x="4778686" y="1673684"/>
                </a:cubicBezTo>
                <a:cubicBezTo>
                  <a:pt x="4777818" y="1676289"/>
                  <a:pt x="4776081" y="1680630"/>
                  <a:pt x="4773477" y="1686707"/>
                </a:cubicBezTo>
                <a:cubicBezTo>
                  <a:pt x="4770872" y="1691916"/>
                  <a:pt x="4768702" y="1696257"/>
                  <a:pt x="4766966" y="1699729"/>
                </a:cubicBezTo>
                <a:cubicBezTo>
                  <a:pt x="4767834" y="1700597"/>
                  <a:pt x="4769570" y="1703202"/>
                  <a:pt x="4772175" y="1707543"/>
                </a:cubicBezTo>
                <a:cubicBezTo>
                  <a:pt x="4772175" y="1709279"/>
                  <a:pt x="4772609" y="1710581"/>
                  <a:pt x="4773477" y="1711450"/>
                </a:cubicBezTo>
                <a:cubicBezTo>
                  <a:pt x="4775213" y="1715790"/>
                  <a:pt x="4773911" y="1718829"/>
                  <a:pt x="4769570" y="1720565"/>
                </a:cubicBezTo>
                <a:cubicBezTo>
                  <a:pt x="4758284" y="1724038"/>
                  <a:pt x="4742657" y="1727077"/>
                  <a:pt x="4722689" y="1729681"/>
                </a:cubicBezTo>
                <a:cubicBezTo>
                  <a:pt x="4722689" y="1729681"/>
                  <a:pt x="4722255" y="1729681"/>
                  <a:pt x="4721387" y="1729681"/>
                </a:cubicBezTo>
                <a:cubicBezTo>
                  <a:pt x="4723124" y="1744440"/>
                  <a:pt x="4723124" y="1759633"/>
                  <a:pt x="4721387" y="1775260"/>
                </a:cubicBezTo>
                <a:cubicBezTo>
                  <a:pt x="4739619" y="1763105"/>
                  <a:pt x="4757850" y="1752687"/>
                  <a:pt x="4776081" y="1744006"/>
                </a:cubicBezTo>
                <a:cubicBezTo>
                  <a:pt x="4778686" y="1743137"/>
                  <a:pt x="4780422" y="1743137"/>
                  <a:pt x="4781290" y="1744006"/>
                </a:cubicBezTo>
                <a:cubicBezTo>
                  <a:pt x="4782159" y="1744874"/>
                  <a:pt x="4782159" y="1746176"/>
                  <a:pt x="4781290" y="1747912"/>
                </a:cubicBezTo>
                <a:cubicBezTo>
                  <a:pt x="4748300" y="1783507"/>
                  <a:pt x="4723124" y="1811723"/>
                  <a:pt x="4705760" y="1832558"/>
                </a:cubicBezTo>
                <a:cubicBezTo>
                  <a:pt x="4703156" y="1836899"/>
                  <a:pt x="4698815" y="1836899"/>
                  <a:pt x="4692738" y="1832558"/>
                </a:cubicBezTo>
                <a:cubicBezTo>
                  <a:pt x="4685792" y="1828218"/>
                  <a:pt x="4681017" y="1821272"/>
                  <a:pt x="4678413" y="1811723"/>
                </a:cubicBezTo>
                <a:cubicBezTo>
                  <a:pt x="4677545" y="1808250"/>
                  <a:pt x="4678413" y="1804777"/>
                  <a:pt x="4681017" y="1801305"/>
                </a:cubicBezTo>
                <a:cubicBezTo>
                  <a:pt x="4688831" y="1791755"/>
                  <a:pt x="4692738" y="1775694"/>
                  <a:pt x="4692738" y="1753121"/>
                </a:cubicBezTo>
                <a:cubicBezTo>
                  <a:pt x="4692738" y="1736626"/>
                  <a:pt x="4689699" y="1723604"/>
                  <a:pt x="4683622" y="1714054"/>
                </a:cubicBezTo>
                <a:cubicBezTo>
                  <a:pt x="4682754" y="1708845"/>
                  <a:pt x="4684490" y="1706241"/>
                  <a:pt x="4688831" y="1706241"/>
                </a:cubicBezTo>
                <a:cubicBezTo>
                  <a:pt x="4691435" y="1706241"/>
                  <a:pt x="4694474" y="1706675"/>
                  <a:pt x="4697947" y="1707543"/>
                </a:cubicBezTo>
                <a:cubicBezTo>
                  <a:pt x="4702288" y="1707543"/>
                  <a:pt x="4705326" y="1707977"/>
                  <a:pt x="4707062" y="1708845"/>
                </a:cubicBezTo>
                <a:cubicBezTo>
                  <a:pt x="4715744" y="1707109"/>
                  <a:pt x="4724860" y="1704938"/>
                  <a:pt x="4734410" y="1702334"/>
                </a:cubicBezTo>
                <a:cubicBezTo>
                  <a:pt x="4736146" y="1695388"/>
                  <a:pt x="4737448" y="1686707"/>
                  <a:pt x="4738316" y="1676289"/>
                </a:cubicBezTo>
                <a:cubicBezTo>
                  <a:pt x="4739185" y="1672816"/>
                  <a:pt x="4739619" y="1670212"/>
                  <a:pt x="4739619" y="1668475"/>
                </a:cubicBezTo>
                <a:cubicBezTo>
                  <a:pt x="4739619" y="1666739"/>
                  <a:pt x="4739185" y="1665871"/>
                  <a:pt x="4738316" y="1665871"/>
                </a:cubicBezTo>
                <a:cubicBezTo>
                  <a:pt x="4737448" y="1665871"/>
                  <a:pt x="4736146" y="1666305"/>
                  <a:pt x="4734410" y="1667173"/>
                </a:cubicBezTo>
                <a:cubicBezTo>
                  <a:pt x="4733542" y="1667173"/>
                  <a:pt x="4732239" y="1667607"/>
                  <a:pt x="4730503" y="1668475"/>
                </a:cubicBezTo>
                <a:cubicBezTo>
                  <a:pt x="4720085" y="1672816"/>
                  <a:pt x="4711837" y="1675855"/>
                  <a:pt x="4705760" y="1677591"/>
                </a:cubicBezTo>
                <a:cubicBezTo>
                  <a:pt x="4699683" y="1681932"/>
                  <a:pt x="4690567" y="1676289"/>
                  <a:pt x="4678413" y="1660662"/>
                </a:cubicBezTo>
                <a:cubicBezTo>
                  <a:pt x="4675808" y="1657189"/>
                  <a:pt x="4676677" y="1655019"/>
                  <a:pt x="4681017" y="1654151"/>
                </a:cubicBezTo>
                <a:cubicBezTo>
                  <a:pt x="4714008" y="1647205"/>
                  <a:pt x="4737882" y="1640260"/>
                  <a:pt x="4752641" y="1633315"/>
                </a:cubicBezTo>
                <a:cubicBezTo>
                  <a:pt x="4755245" y="1632013"/>
                  <a:pt x="4757633" y="1631144"/>
                  <a:pt x="4759803" y="1630710"/>
                </a:cubicBezTo>
                <a:close/>
                <a:moveTo>
                  <a:pt x="778353" y="1630710"/>
                </a:moveTo>
                <a:cubicBezTo>
                  <a:pt x="780524" y="1630276"/>
                  <a:pt x="782477" y="1630276"/>
                  <a:pt x="784214" y="1630710"/>
                </a:cubicBezTo>
                <a:cubicBezTo>
                  <a:pt x="790291" y="1633315"/>
                  <a:pt x="798104" y="1638958"/>
                  <a:pt x="807654" y="1647640"/>
                </a:cubicBezTo>
                <a:cubicBezTo>
                  <a:pt x="810259" y="1651980"/>
                  <a:pt x="809824" y="1656321"/>
                  <a:pt x="806352" y="1660662"/>
                </a:cubicBezTo>
                <a:cubicBezTo>
                  <a:pt x="802011" y="1665003"/>
                  <a:pt x="798972" y="1669344"/>
                  <a:pt x="797236" y="1673684"/>
                </a:cubicBezTo>
                <a:cubicBezTo>
                  <a:pt x="796368" y="1676289"/>
                  <a:pt x="794631" y="1680630"/>
                  <a:pt x="792027" y="1686707"/>
                </a:cubicBezTo>
                <a:cubicBezTo>
                  <a:pt x="789423" y="1691916"/>
                  <a:pt x="787252" y="1696257"/>
                  <a:pt x="785516" y="1699729"/>
                </a:cubicBezTo>
                <a:cubicBezTo>
                  <a:pt x="786384" y="1700597"/>
                  <a:pt x="788121" y="1703202"/>
                  <a:pt x="790725" y="1707543"/>
                </a:cubicBezTo>
                <a:cubicBezTo>
                  <a:pt x="790725" y="1709279"/>
                  <a:pt x="791159" y="1710581"/>
                  <a:pt x="792027" y="1711450"/>
                </a:cubicBezTo>
                <a:cubicBezTo>
                  <a:pt x="793763" y="1715790"/>
                  <a:pt x="792461" y="1718829"/>
                  <a:pt x="788121" y="1720565"/>
                </a:cubicBezTo>
                <a:cubicBezTo>
                  <a:pt x="776834" y="1724038"/>
                  <a:pt x="761207" y="1727077"/>
                  <a:pt x="741240" y="1729681"/>
                </a:cubicBezTo>
                <a:cubicBezTo>
                  <a:pt x="741240" y="1729681"/>
                  <a:pt x="740806" y="1729681"/>
                  <a:pt x="739938" y="1729681"/>
                </a:cubicBezTo>
                <a:cubicBezTo>
                  <a:pt x="741674" y="1744440"/>
                  <a:pt x="741674" y="1759633"/>
                  <a:pt x="739938" y="1775260"/>
                </a:cubicBezTo>
                <a:cubicBezTo>
                  <a:pt x="758169" y="1763105"/>
                  <a:pt x="776400" y="1752687"/>
                  <a:pt x="794631" y="1744006"/>
                </a:cubicBezTo>
                <a:cubicBezTo>
                  <a:pt x="797236" y="1743137"/>
                  <a:pt x="798972" y="1743137"/>
                  <a:pt x="799840" y="1744006"/>
                </a:cubicBezTo>
                <a:cubicBezTo>
                  <a:pt x="800709" y="1744874"/>
                  <a:pt x="800709" y="1746176"/>
                  <a:pt x="799840" y="1747912"/>
                </a:cubicBezTo>
                <a:cubicBezTo>
                  <a:pt x="766850" y="1783507"/>
                  <a:pt x="741674" y="1811723"/>
                  <a:pt x="724311" y="1832558"/>
                </a:cubicBezTo>
                <a:cubicBezTo>
                  <a:pt x="721706" y="1836899"/>
                  <a:pt x="717365" y="1836899"/>
                  <a:pt x="711288" y="1832558"/>
                </a:cubicBezTo>
                <a:cubicBezTo>
                  <a:pt x="704343" y="1828218"/>
                  <a:pt x="699568" y="1821272"/>
                  <a:pt x="696963" y="1811723"/>
                </a:cubicBezTo>
                <a:cubicBezTo>
                  <a:pt x="696095" y="1808250"/>
                  <a:pt x="696963" y="1804777"/>
                  <a:pt x="699568" y="1801305"/>
                </a:cubicBezTo>
                <a:cubicBezTo>
                  <a:pt x="707381" y="1791755"/>
                  <a:pt x="711288" y="1775694"/>
                  <a:pt x="711288" y="1753121"/>
                </a:cubicBezTo>
                <a:cubicBezTo>
                  <a:pt x="711288" y="1736626"/>
                  <a:pt x="708250" y="1723604"/>
                  <a:pt x="702172" y="1714054"/>
                </a:cubicBezTo>
                <a:cubicBezTo>
                  <a:pt x="701304" y="1708845"/>
                  <a:pt x="703041" y="1706241"/>
                  <a:pt x="707381" y="1706241"/>
                </a:cubicBezTo>
                <a:cubicBezTo>
                  <a:pt x="709986" y="1706241"/>
                  <a:pt x="713024" y="1706675"/>
                  <a:pt x="716497" y="1707543"/>
                </a:cubicBezTo>
                <a:cubicBezTo>
                  <a:pt x="720838" y="1707543"/>
                  <a:pt x="723877" y="1707977"/>
                  <a:pt x="725612" y="1708845"/>
                </a:cubicBezTo>
                <a:cubicBezTo>
                  <a:pt x="734294" y="1707109"/>
                  <a:pt x="743410" y="1704938"/>
                  <a:pt x="752960" y="1702334"/>
                </a:cubicBezTo>
                <a:cubicBezTo>
                  <a:pt x="754696" y="1695388"/>
                  <a:pt x="755998" y="1686707"/>
                  <a:pt x="756867" y="1676289"/>
                </a:cubicBezTo>
                <a:cubicBezTo>
                  <a:pt x="757735" y="1672816"/>
                  <a:pt x="758169" y="1670212"/>
                  <a:pt x="758169" y="1668475"/>
                </a:cubicBezTo>
                <a:cubicBezTo>
                  <a:pt x="758169" y="1666739"/>
                  <a:pt x="757735" y="1665871"/>
                  <a:pt x="756867" y="1665871"/>
                </a:cubicBezTo>
                <a:cubicBezTo>
                  <a:pt x="755998" y="1665871"/>
                  <a:pt x="754696" y="1666305"/>
                  <a:pt x="752960" y="1667173"/>
                </a:cubicBezTo>
                <a:cubicBezTo>
                  <a:pt x="752091" y="1667173"/>
                  <a:pt x="750789" y="1667607"/>
                  <a:pt x="749053" y="1668475"/>
                </a:cubicBezTo>
                <a:cubicBezTo>
                  <a:pt x="738635" y="1672816"/>
                  <a:pt x="730387" y="1675855"/>
                  <a:pt x="724311" y="1677591"/>
                </a:cubicBezTo>
                <a:cubicBezTo>
                  <a:pt x="718233" y="1681932"/>
                  <a:pt x="709117" y="1676289"/>
                  <a:pt x="696963" y="1660662"/>
                </a:cubicBezTo>
                <a:cubicBezTo>
                  <a:pt x="694359" y="1657189"/>
                  <a:pt x="695227" y="1655019"/>
                  <a:pt x="699568" y="1654151"/>
                </a:cubicBezTo>
                <a:cubicBezTo>
                  <a:pt x="732558" y="1647205"/>
                  <a:pt x="756433" y="1640260"/>
                  <a:pt x="771191" y="1633315"/>
                </a:cubicBezTo>
                <a:cubicBezTo>
                  <a:pt x="773796" y="1632013"/>
                  <a:pt x="776183" y="1631144"/>
                  <a:pt x="778353" y="1630710"/>
                </a:cubicBezTo>
                <a:close/>
                <a:moveTo>
                  <a:pt x="5480596" y="1629408"/>
                </a:moveTo>
                <a:cubicBezTo>
                  <a:pt x="5477123" y="1629408"/>
                  <a:pt x="5472348" y="1629842"/>
                  <a:pt x="5466272" y="1630710"/>
                </a:cubicBezTo>
                <a:cubicBezTo>
                  <a:pt x="5459326" y="1631578"/>
                  <a:pt x="5454117" y="1632447"/>
                  <a:pt x="5450645" y="1633315"/>
                </a:cubicBezTo>
                <a:cubicBezTo>
                  <a:pt x="5451513" y="1634183"/>
                  <a:pt x="5453249" y="1635485"/>
                  <a:pt x="5455854" y="1637222"/>
                </a:cubicBezTo>
                <a:cubicBezTo>
                  <a:pt x="5460194" y="1639826"/>
                  <a:pt x="5461063" y="1644167"/>
                  <a:pt x="5458458" y="1650244"/>
                </a:cubicBezTo>
                <a:cubicBezTo>
                  <a:pt x="5455854" y="1654585"/>
                  <a:pt x="5453683" y="1662832"/>
                  <a:pt x="5451947" y="1674987"/>
                </a:cubicBezTo>
                <a:cubicBezTo>
                  <a:pt x="5451947" y="1675855"/>
                  <a:pt x="5451947" y="1676723"/>
                  <a:pt x="5451947" y="1677591"/>
                </a:cubicBezTo>
                <a:cubicBezTo>
                  <a:pt x="5455419" y="1677591"/>
                  <a:pt x="5460628" y="1677157"/>
                  <a:pt x="5467574" y="1676289"/>
                </a:cubicBezTo>
                <a:cubicBezTo>
                  <a:pt x="5475387" y="1676289"/>
                  <a:pt x="5481030" y="1675855"/>
                  <a:pt x="5484503" y="1674987"/>
                </a:cubicBezTo>
                <a:cubicBezTo>
                  <a:pt x="5484503" y="1653282"/>
                  <a:pt x="5483201" y="1638090"/>
                  <a:pt x="5480596" y="1629408"/>
                </a:cubicBezTo>
                <a:close/>
                <a:moveTo>
                  <a:pt x="3166022" y="1629408"/>
                </a:moveTo>
                <a:cubicBezTo>
                  <a:pt x="3162549" y="1629408"/>
                  <a:pt x="3157774" y="1629842"/>
                  <a:pt x="3151697" y="1630710"/>
                </a:cubicBezTo>
                <a:cubicBezTo>
                  <a:pt x="3144751" y="1631578"/>
                  <a:pt x="3139543" y="1632447"/>
                  <a:pt x="3136070" y="1633315"/>
                </a:cubicBezTo>
                <a:cubicBezTo>
                  <a:pt x="3136938" y="1634183"/>
                  <a:pt x="3138675" y="1635485"/>
                  <a:pt x="3141279" y="1637222"/>
                </a:cubicBezTo>
                <a:cubicBezTo>
                  <a:pt x="3145620" y="1639826"/>
                  <a:pt x="3146488" y="1644167"/>
                  <a:pt x="3143883" y="1650244"/>
                </a:cubicBezTo>
                <a:cubicBezTo>
                  <a:pt x="3141279" y="1654585"/>
                  <a:pt x="3139108" y="1662832"/>
                  <a:pt x="3137372" y="1674987"/>
                </a:cubicBezTo>
                <a:cubicBezTo>
                  <a:pt x="3137372" y="1675855"/>
                  <a:pt x="3137372" y="1676723"/>
                  <a:pt x="3137372" y="1677591"/>
                </a:cubicBezTo>
                <a:cubicBezTo>
                  <a:pt x="3140845" y="1677591"/>
                  <a:pt x="3146054" y="1677157"/>
                  <a:pt x="3152999" y="1676289"/>
                </a:cubicBezTo>
                <a:cubicBezTo>
                  <a:pt x="3160812" y="1676289"/>
                  <a:pt x="3166455" y="1675855"/>
                  <a:pt x="3169928" y="1674987"/>
                </a:cubicBezTo>
                <a:cubicBezTo>
                  <a:pt x="3169928" y="1653282"/>
                  <a:pt x="3168626" y="1638090"/>
                  <a:pt x="3166022" y="1629408"/>
                </a:cubicBezTo>
                <a:close/>
                <a:moveTo>
                  <a:pt x="4538180" y="1622897"/>
                </a:moveTo>
                <a:cubicBezTo>
                  <a:pt x="4524289" y="1622029"/>
                  <a:pt x="4491299" y="1624199"/>
                  <a:pt x="4439209" y="1629408"/>
                </a:cubicBezTo>
                <a:cubicBezTo>
                  <a:pt x="4431395" y="1630276"/>
                  <a:pt x="4426186" y="1630710"/>
                  <a:pt x="4423582" y="1630710"/>
                </a:cubicBezTo>
                <a:cubicBezTo>
                  <a:pt x="4420109" y="1631578"/>
                  <a:pt x="4416636" y="1632013"/>
                  <a:pt x="4413164" y="1632013"/>
                </a:cubicBezTo>
                <a:cubicBezTo>
                  <a:pt x="4413164" y="1697125"/>
                  <a:pt x="4411862" y="1749215"/>
                  <a:pt x="4409257" y="1788282"/>
                </a:cubicBezTo>
                <a:cubicBezTo>
                  <a:pt x="4444852" y="1783941"/>
                  <a:pt x="4483919" y="1780469"/>
                  <a:pt x="4526459" y="1777864"/>
                </a:cubicBezTo>
                <a:cubicBezTo>
                  <a:pt x="4527327" y="1777864"/>
                  <a:pt x="4528630" y="1777864"/>
                  <a:pt x="4530366" y="1777864"/>
                </a:cubicBezTo>
                <a:cubicBezTo>
                  <a:pt x="4534707" y="1776996"/>
                  <a:pt x="4538180" y="1777864"/>
                  <a:pt x="4540784" y="1780469"/>
                </a:cubicBezTo>
                <a:cubicBezTo>
                  <a:pt x="4543389" y="1781337"/>
                  <a:pt x="4545125" y="1783073"/>
                  <a:pt x="4545993" y="1785678"/>
                </a:cubicBezTo>
                <a:cubicBezTo>
                  <a:pt x="4549466" y="1749215"/>
                  <a:pt x="4549466" y="1697559"/>
                  <a:pt x="4545993" y="1630710"/>
                </a:cubicBezTo>
                <a:cubicBezTo>
                  <a:pt x="4545993" y="1625501"/>
                  <a:pt x="4543389" y="1622897"/>
                  <a:pt x="4538180" y="1622897"/>
                </a:cubicBezTo>
                <a:close/>
                <a:moveTo>
                  <a:pt x="5149826" y="1621595"/>
                </a:moveTo>
                <a:lnTo>
                  <a:pt x="5139408" y="1622897"/>
                </a:lnTo>
                <a:cubicBezTo>
                  <a:pt x="5137671" y="1623765"/>
                  <a:pt x="5134633" y="1624199"/>
                  <a:pt x="5130292" y="1624199"/>
                </a:cubicBezTo>
                <a:cubicBezTo>
                  <a:pt x="5126820" y="1625067"/>
                  <a:pt x="5124215" y="1625501"/>
                  <a:pt x="5122479" y="1625501"/>
                </a:cubicBezTo>
                <a:cubicBezTo>
                  <a:pt x="5122479" y="1627238"/>
                  <a:pt x="5122913" y="1629842"/>
                  <a:pt x="5123781" y="1633315"/>
                </a:cubicBezTo>
                <a:cubicBezTo>
                  <a:pt x="5123781" y="1636787"/>
                  <a:pt x="5123781" y="1638958"/>
                  <a:pt x="5123781" y="1639826"/>
                </a:cubicBezTo>
                <a:cubicBezTo>
                  <a:pt x="5126385" y="1638958"/>
                  <a:pt x="5130726" y="1638090"/>
                  <a:pt x="5136803" y="1637222"/>
                </a:cubicBezTo>
                <a:cubicBezTo>
                  <a:pt x="5142012" y="1636353"/>
                  <a:pt x="5145919" y="1635919"/>
                  <a:pt x="5148523" y="1635919"/>
                </a:cubicBezTo>
                <a:cubicBezTo>
                  <a:pt x="5148523" y="1631578"/>
                  <a:pt x="5148958" y="1626804"/>
                  <a:pt x="5149826" y="1621595"/>
                </a:cubicBezTo>
                <a:close/>
                <a:moveTo>
                  <a:pt x="1168376" y="1621595"/>
                </a:moveTo>
                <a:lnTo>
                  <a:pt x="1157958" y="1622897"/>
                </a:lnTo>
                <a:cubicBezTo>
                  <a:pt x="1156222" y="1623765"/>
                  <a:pt x="1153183" y="1624199"/>
                  <a:pt x="1148843" y="1624199"/>
                </a:cubicBezTo>
                <a:cubicBezTo>
                  <a:pt x="1145370" y="1625067"/>
                  <a:pt x="1142765" y="1625501"/>
                  <a:pt x="1141029" y="1625501"/>
                </a:cubicBezTo>
                <a:cubicBezTo>
                  <a:pt x="1141029" y="1627238"/>
                  <a:pt x="1141463" y="1629842"/>
                  <a:pt x="1142331" y="1633315"/>
                </a:cubicBezTo>
                <a:cubicBezTo>
                  <a:pt x="1142331" y="1636787"/>
                  <a:pt x="1142331" y="1638958"/>
                  <a:pt x="1142331" y="1639826"/>
                </a:cubicBezTo>
                <a:cubicBezTo>
                  <a:pt x="1144936" y="1638958"/>
                  <a:pt x="1149277" y="1638090"/>
                  <a:pt x="1155354" y="1637222"/>
                </a:cubicBezTo>
                <a:cubicBezTo>
                  <a:pt x="1160563" y="1636353"/>
                  <a:pt x="1164470" y="1635919"/>
                  <a:pt x="1167074" y="1635919"/>
                </a:cubicBezTo>
                <a:cubicBezTo>
                  <a:pt x="1167074" y="1631578"/>
                  <a:pt x="1167508" y="1626804"/>
                  <a:pt x="1168376" y="1621595"/>
                </a:cubicBezTo>
                <a:close/>
                <a:moveTo>
                  <a:pt x="7134932" y="1613781"/>
                </a:moveTo>
                <a:cubicBezTo>
                  <a:pt x="7129723" y="1614649"/>
                  <a:pt x="7120608" y="1615951"/>
                  <a:pt x="7107585" y="1617688"/>
                </a:cubicBezTo>
                <a:cubicBezTo>
                  <a:pt x="7097167" y="1619424"/>
                  <a:pt x="7089788" y="1620726"/>
                  <a:pt x="7085447" y="1621595"/>
                </a:cubicBezTo>
                <a:cubicBezTo>
                  <a:pt x="7085447" y="1623331"/>
                  <a:pt x="7085013" y="1625501"/>
                  <a:pt x="7084144" y="1628106"/>
                </a:cubicBezTo>
                <a:cubicBezTo>
                  <a:pt x="7083276" y="1632447"/>
                  <a:pt x="7082408" y="1636353"/>
                  <a:pt x="7081540" y="1639826"/>
                </a:cubicBezTo>
                <a:lnTo>
                  <a:pt x="7081540" y="1646337"/>
                </a:lnTo>
                <a:cubicBezTo>
                  <a:pt x="7091090" y="1644601"/>
                  <a:pt x="7099772" y="1643299"/>
                  <a:pt x="7107585" y="1642431"/>
                </a:cubicBezTo>
                <a:cubicBezTo>
                  <a:pt x="7115398" y="1641562"/>
                  <a:pt x="7124948" y="1639826"/>
                  <a:pt x="7136234" y="1637222"/>
                </a:cubicBezTo>
                <a:cubicBezTo>
                  <a:pt x="7137971" y="1632013"/>
                  <a:pt x="7138839" y="1625501"/>
                  <a:pt x="7138839" y="1617688"/>
                </a:cubicBezTo>
                <a:cubicBezTo>
                  <a:pt x="7139708" y="1615951"/>
                  <a:pt x="7139708" y="1614649"/>
                  <a:pt x="7138839" y="1613781"/>
                </a:cubicBezTo>
                <a:cubicBezTo>
                  <a:pt x="7138839" y="1613781"/>
                  <a:pt x="7137536" y="1613781"/>
                  <a:pt x="7134932" y="1613781"/>
                </a:cubicBezTo>
                <a:close/>
                <a:moveTo>
                  <a:pt x="4168342" y="1608572"/>
                </a:moveTo>
                <a:cubicBezTo>
                  <a:pt x="4168342" y="1607704"/>
                  <a:pt x="4169210" y="1607704"/>
                  <a:pt x="4170946" y="1608572"/>
                </a:cubicBezTo>
                <a:cubicBezTo>
                  <a:pt x="4184837" y="1609440"/>
                  <a:pt x="4198727" y="1611177"/>
                  <a:pt x="4212618" y="1613781"/>
                </a:cubicBezTo>
                <a:cubicBezTo>
                  <a:pt x="4222168" y="1616386"/>
                  <a:pt x="4227377" y="1623765"/>
                  <a:pt x="4228245" y="1635919"/>
                </a:cubicBezTo>
                <a:cubicBezTo>
                  <a:pt x="4228245" y="1650678"/>
                  <a:pt x="4223036" y="1658491"/>
                  <a:pt x="4212618" y="1659360"/>
                </a:cubicBezTo>
                <a:cubicBezTo>
                  <a:pt x="4208277" y="1659360"/>
                  <a:pt x="4203502" y="1656755"/>
                  <a:pt x="4198293" y="1651546"/>
                </a:cubicBezTo>
                <a:cubicBezTo>
                  <a:pt x="4188743" y="1641996"/>
                  <a:pt x="4178760" y="1629408"/>
                  <a:pt x="4168342" y="1613781"/>
                </a:cubicBezTo>
                <a:cubicBezTo>
                  <a:pt x="4167473" y="1611177"/>
                  <a:pt x="4167473" y="1609440"/>
                  <a:pt x="4168342" y="1608572"/>
                </a:cubicBezTo>
                <a:close/>
                <a:moveTo>
                  <a:pt x="5704173" y="1605968"/>
                </a:moveTo>
                <a:cubicBezTo>
                  <a:pt x="5723273" y="1606836"/>
                  <a:pt x="5737597" y="1609006"/>
                  <a:pt x="5747147" y="1612479"/>
                </a:cubicBezTo>
                <a:cubicBezTo>
                  <a:pt x="5756697" y="1615083"/>
                  <a:pt x="5762774" y="1621595"/>
                  <a:pt x="5765379" y="1632013"/>
                </a:cubicBezTo>
                <a:cubicBezTo>
                  <a:pt x="5767115" y="1645903"/>
                  <a:pt x="5763209" y="1655019"/>
                  <a:pt x="5753659" y="1659360"/>
                </a:cubicBezTo>
                <a:cubicBezTo>
                  <a:pt x="5746713" y="1661096"/>
                  <a:pt x="5741070" y="1658926"/>
                  <a:pt x="5736729" y="1652849"/>
                </a:cubicBezTo>
                <a:cubicBezTo>
                  <a:pt x="5728048" y="1644167"/>
                  <a:pt x="5717196" y="1631144"/>
                  <a:pt x="5704173" y="1613781"/>
                </a:cubicBezTo>
                <a:cubicBezTo>
                  <a:pt x="5700701" y="1609440"/>
                  <a:pt x="5700701" y="1606836"/>
                  <a:pt x="5704173" y="1605968"/>
                </a:cubicBezTo>
                <a:close/>
                <a:moveTo>
                  <a:pt x="2428950" y="1602061"/>
                </a:moveTo>
                <a:cubicBezTo>
                  <a:pt x="2430687" y="1601193"/>
                  <a:pt x="2433291" y="1601193"/>
                  <a:pt x="2436764" y="1602061"/>
                </a:cubicBezTo>
                <a:cubicBezTo>
                  <a:pt x="2447182" y="1605534"/>
                  <a:pt x="2455863" y="1613347"/>
                  <a:pt x="2462809" y="1625501"/>
                </a:cubicBezTo>
                <a:cubicBezTo>
                  <a:pt x="2468017" y="1630710"/>
                  <a:pt x="2467583" y="1635919"/>
                  <a:pt x="2461506" y="1641128"/>
                </a:cubicBezTo>
                <a:cubicBezTo>
                  <a:pt x="2453693" y="1652414"/>
                  <a:pt x="2447182" y="1661964"/>
                  <a:pt x="2441973" y="1669778"/>
                </a:cubicBezTo>
                <a:cubicBezTo>
                  <a:pt x="2440236" y="1672382"/>
                  <a:pt x="2437198" y="1676289"/>
                  <a:pt x="2432857" y="1681498"/>
                </a:cubicBezTo>
                <a:cubicBezTo>
                  <a:pt x="2431120" y="1684102"/>
                  <a:pt x="2429818" y="1685839"/>
                  <a:pt x="2428950" y="1686707"/>
                </a:cubicBezTo>
                <a:cubicBezTo>
                  <a:pt x="2436764" y="1696257"/>
                  <a:pt x="2440670" y="1705372"/>
                  <a:pt x="2440670" y="1714054"/>
                </a:cubicBezTo>
                <a:cubicBezTo>
                  <a:pt x="2440670" y="1752253"/>
                  <a:pt x="2440236" y="1778298"/>
                  <a:pt x="2439368" y="1792189"/>
                </a:cubicBezTo>
                <a:cubicBezTo>
                  <a:pt x="2439368" y="1815629"/>
                  <a:pt x="2435461" y="1828652"/>
                  <a:pt x="2427648" y="1831256"/>
                </a:cubicBezTo>
                <a:cubicBezTo>
                  <a:pt x="2423307" y="1835597"/>
                  <a:pt x="2418532" y="1835597"/>
                  <a:pt x="2413323" y="1831256"/>
                </a:cubicBezTo>
                <a:cubicBezTo>
                  <a:pt x="2408982" y="1829520"/>
                  <a:pt x="2405510" y="1825613"/>
                  <a:pt x="2402905" y="1819536"/>
                </a:cubicBezTo>
                <a:cubicBezTo>
                  <a:pt x="2400301" y="1811723"/>
                  <a:pt x="2400301" y="1803475"/>
                  <a:pt x="2402905" y="1794793"/>
                </a:cubicBezTo>
                <a:cubicBezTo>
                  <a:pt x="2407246" y="1773957"/>
                  <a:pt x="2409851" y="1753990"/>
                  <a:pt x="2410719" y="1734890"/>
                </a:cubicBezTo>
                <a:cubicBezTo>
                  <a:pt x="2411587" y="1728813"/>
                  <a:pt x="2411153" y="1720131"/>
                  <a:pt x="2409416" y="1708845"/>
                </a:cubicBezTo>
                <a:cubicBezTo>
                  <a:pt x="2408548" y="1709713"/>
                  <a:pt x="2407246" y="1711015"/>
                  <a:pt x="2405510" y="1712752"/>
                </a:cubicBezTo>
                <a:cubicBezTo>
                  <a:pt x="2404641" y="1713620"/>
                  <a:pt x="2404207" y="1714054"/>
                  <a:pt x="2404207" y="1714054"/>
                </a:cubicBezTo>
                <a:cubicBezTo>
                  <a:pt x="2388580" y="1729681"/>
                  <a:pt x="2369047" y="1742269"/>
                  <a:pt x="2345606" y="1751819"/>
                </a:cubicBezTo>
                <a:cubicBezTo>
                  <a:pt x="2343002" y="1752687"/>
                  <a:pt x="2341266" y="1752687"/>
                  <a:pt x="2340397" y="1751819"/>
                </a:cubicBezTo>
                <a:cubicBezTo>
                  <a:pt x="2340397" y="1750951"/>
                  <a:pt x="2341700" y="1749215"/>
                  <a:pt x="2344304" y="1746610"/>
                </a:cubicBezTo>
                <a:cubicBezTo>
                  <a:pt x="2366877" y="1723170"/>
                  <a:pt x="2389883" y="1691916"/>
                  <a:pt x="2413323" y="1652849"/>
                </a:cubicBezTo>
                <a:cubicBezTo>
                  <a:pt x="2422005" y="1634617"/>
                  <a:pt x="2426780" y="1620292"/>
                  <a:pt x="2427648" y="1609874"/>
                </a:cubicBezTo>
                <a:cubicBezTo>
                  <a:pt x="2426780" y="1605534"/>
                  <a:pt x="2427214" y="1602929"/>
                  <a:pt x="2428950" y="1602061"/>
                </a:cubicBezTo>
                <a:close/>
                <a:moveTo>
                  <a:pt x="2534432" y="1600759"/>
                </a:moveTo>
                <a:cubicBezTo>
                  <a:pt x="2535300" y="1599890"/>
                  <a:pt x="2537037" y="1599890"/>
                  <a:pt x="2539641" y="1600759"/>
                </a:cubicBezTo>
                <a:cubicBezTo>
                  <a:pt x="2557005" y="1602495"/>
                  <a:pt x="2570461" y="1604665"/>
                  <a:pt x="2580011" y="1607270"/>
                </a:cubicBezTo>
                <a:cubicBezTo>
                  <a:pt x="2596506" y="1615951"/>
                  <a:pt x="2601715" y="1628974"/>
                  <a:pt x="2595638" y="1646337"/>
                </a:cubicBezTo>
                <a:cubicBezTo>
                  <a:pt x="2588692" y="1655887"/>
                  <a:pt x="2578708" y="1655019"/>
                  <a:pt x="2565686" y="1643733"/>
                </a:cubicBezTo>
                <a:cubicBezTo>
                  <a:pt x="2564818" y="1641996"/>
                  <a:pt x="2563082" y="1639826"/>
                  <a:pt x="2560477" y="1637222"/>
                </a:cubicBezTo>
                <a:cubicBezTo>
                  <a:pt x="2554400" y="1629408"/>
                  <a:pt x="2546587" y="1618990"/>
                  <a:pt x="2537037" y="1605968"/>
                </a:cubicBezTo>
                <a:cubicBezTo>
                  <a:pt x="2535300" y="1604231"/>
                  <a:pt x="2534432" y="1602495"/>
                  <a:pt x="2534432" y="1600759"/>
                </a:cubicBezTo>
                <a:close/>
                <a:moveTo>
                  <a:pt x="6870576" y="1598154"/>
                </a:moveTo>
                <a:cubicBezTo>
                  <a:pt x="6882731" y="1601627"/>
                  <a:pt x="6891846" y="1608138"/>
                  <a:pt x="6897924" y="1617688"/>
                </a:cubicBezTo>
                <a:cubicBezTo>
                  <a:pt x="6899660" y="1622029"/>
                  <a:pt x="6898358" y="1625067"/>
                  <a:pt x="6894016" y="1626804"/>
                </a:cubicBezTo>
                <a:cubicBezTo>
                  <a:pt x="6893148" y="1627672"/>
                  <a:pt x="6890978" y="1628540"/>
                  <a:pt x="6887506" y="1629408"/>
                </a:cubicBezTo>
                <a:cubicBezTo>
                  <a:pt x="6880560" y="1632013"/>
                  <a:pt x="6875352" y="1634183"/>
                  <a:pt x="6871878" y="1635919"/>
                </a:cubicBezTo>
                <a:cubicBezTo>
                  <a:pt x="6861460" y="1639392"/>
                  <a:pt x="6848872" y="1642865"/>
                  <a:pt x="6834114" y="1646337"/>
                </a:cubicBezTo>
                <a:cubicBezTo>
                  <a:pt x="6834982" y="1648074"/>
                  <a:pt x="6835416" y="1650244"/>
                  <a:pt x="6835416" y="1652849"/>
                </a:cubicBezTo>
                <a:cubicBezTo>
                  <a:pt x="6835416" y="1659794"/>
                  <a:pt x="6834548" y="1672816"/>
                  <a:pt x="6832811" y="1691916"/>
                </a:cubicBezTo>
                <a:cubicBezTo>
                  <a:pt x="6834548" y="1678025"/>
                  <a:pt x="6834548" y="1679762"/>
                  <a:pt x="6832811" y="1697125"/>
                </a:cubicBezTo>
                <a:cubicBezTo>
                  <a:pt x="6855384" y="1691916"/>
                  <a:pt x="6874918" y="1686707"/>
                  <a:pt x="6891412" y="1681498"/>
                </a:cubicBezTo>
                <a:cubicBezTo>
                  <a:pt x="6898358" y="1678893"/>
                  <a:pt x="6904869" y="1678893"/>
                  <a:pt x="6910946" y="1681498"/>
                </a:cubicBezTo>
                <a:cubicBezTo>
                  <a:pt x="6917892" y="1683234"/>
                  <a:pt x="6923968" y="1687575"/>
                  <a:pt x="6929178" y="1694520"/>
                </a:cubicBezTo>
                <a:cubicBezTo>
                  <a:pt x="6932650" y="1700597"/>
                  <a:pt x="6931782" y="1705372"/>
                  <a:pt x="6926573" y="1708845"/>
                </a:cubicBezTo>
                <a:cubicBezTo>
                  <a:pt x="6920496" y="1709713"/>
                  <a:pt x="6910512" y="1711015"/>
                  <a:pt x="6896621" y="1712752"/>
                </a:cubicBezTo>
                <a:cubicBezTo>
                  <a:pt x="6888808" y="1713620"/>
                  <a:pt x="6882731" y="1714488"/>
                  <a:pt x="6878390" y="1715356"/>
                </a:cubicBezTo>
                <a:lnTo>
                  <a:pt x="6880994" y="1716659"/>
                </a:lnTo>
                <a:cubicBezTo>
                  <a:pt x="6883598" y="1720999"/>
                  <a:pt x="6884033" y="1725774"/>
                  <a:pt x="6882296" y="1730983"/>
                </a:cubicBezTo>
                <a:cubicBezTo>
                  <a:pt x="6882296" y="1732719"/>
                  <a:pt x="6882296" y="1735324"/>
                  <a:pt x="6882296" y="1738797"/>
                </a:cubicBezTo>
                <a:cubicBezTo>
                  <a:pt x="6881428" y="1744006"/>
                  <a:pt x="6880994" y="1747912"/>
                  <a:pt x="6880994" y="1750517"/>
                </a:cubicBezTo>
                <a:cubicBezTo>
                  <a:pt x="6880994" y="1767880"/>
                  <a:pt x="6880560" y="1783507"/>
                  <a:pt x="6879692" y="1797398"/>
                </a:cubicBezTo>
                <a:cubicBezTo>
                  <a:pt x="6878824" y="1826915"/>
                  <a:pt x="6874483" y="1849054"/>
                  <a:pt x="6866670" y="1863812"/>
                </a:cubicBezTo>
                <a:cubicBezTo>
                  <a:pt x="6866670" y="1865549"/>
                  <a:pt x="6866236" y="1866417"/>
                  <a:pt x="6865368" y="1866417"/>
                </a:cubicBezTo>
                <a:cubicBezTo>
                  <a:pt x="6864500" y="1866417"/>
                  <a:pt x="6863632" y="1865549"/>
                  <a:pt x="6862763" y="1863812"/>
                </a:cubicBezTo>
                <a:cubicBezTo>
                  <a:pt x="6857554" y="1848185"/>
                  <a:pt x="6854516" y="1829086"/>
                  <a:pt x="6853647" y="1806514"/>
                </a:cubicBezTo>
                <a:cubicBezTo>
                  <a:pt x="6852779" y="1790887"/>
                  <a:pt x="6852345" y="1770485"/>
                  <a:pt x="6852345" y="1745308"/>
                </a:cubicBezTo>
                <a:cubicBezTo>
                  <a:pt x="6852345" y="1734890"/>
                  <a:pt x="6851477" y="1725774"/>
                  <a:pt x="6849740" y="1717961"/>
                </a:cubicBezTo>
                <a:cubicBezTo>
                  <a:pt x="6848872" y="1717961"/>
                  <a:pt x="6847136" y="1717961"/>
                  <a:pt x="6844532" y="1717961"/>
                </a:cubicBezTo>
                <a:cubicBezTo>
                  <a:pt x="6841927" y="1718829"/>
                  <a:pt x="6839756" y="1719263"/>
                  <a:pt x="6838020" y="1719263"/>
                </a:cubicBezTo>
                <a:cubicBezTo>
                  <a:pt x="6835416" y="1719263"/>
                  <a:pt x="6832811" y="1718829"/>
                  <a:pt x="6830206" y="1717961"/>
                </a:cubicBezTo>
                <a:cubicBezTo>
                  <a:pt x="6825866" y="1767446"/>
                  <a:pt x="6802860" y="1805211"/>
                  <a:pt x="6761188" y="1831256"/>
                </a:cubicBezTo>
                <a:cubicBezTo>
                  <a:pt x="6759452" y="1831256"/>
                  <a:pt x="6757715" y="1831256"/>
                  <a:pt x="6755978" y="1831256"/>
                </a:cubicBezTo>
                <a:cubicBezTo>
                  <a:pt x="6755110" y="1830388"/>
                  <a:pt x="6755110" y="1829086"/>
                  <a:pt x="6755978" y="1827349"/>
                </a:cubicBezTo>
                <a:cubicBezTo>
                  <a:pt x="6786364" y="1791755"/>
                  <a:pt x="6801557" y="1742703"/>
                  <a:pt x="6801557" y="1680196"/>
                </a:cubicBezTo>
                <a:cubicBezTo>
                  <a:pt x="6802426" y="1666305"/>
                  <a:pt x="6800255" y="1654585"/>
                  <a:pt x="6795046" y="1645035"/>
                </a:cubicBezTo>
                <a:cubicBezTo>
                  <a:pt x="6790706" y="1638090"/>
                  <a:pt x="6793310" y="1634183"/>
                  <a:pt x="6802860" y="1633315"/>
                </a:cubicBezTo>
                <a:cubicBezTo>
                  <a:pt x="6804596" y="1633315"/>
                  <a:pt x="6807635" y="1633749"/>
                  <a:pt x="6811975" y="1634617"/>
                </a:cubicBezTo>
                <a:cubicBezTo>
                  <a:pt x="6816316" y="1635485"/>
                  <a:pt x="6819355" y="1636353"/>
                  <a:pt x="6821091" y="1637222"/>
                </a:cubicBezTo>
                <a:cubicBezTo>
                  <a:pt x="6828036" y="1632013"/>
                  <a:pt x="6836284" y="1624633"/>
                  <a:pt x="6845834" y="1615083"/>
                </a:cubicBezTo>
                <a:cubicBezTo>
                  <a:pt x="6851911" y="1609006"/>
                  <a:pt x="6855818" y="1604665"/>
                  <a:pt x="6857554" y="1602061"/>
                </a:cubicBezTo>
                <a:cubicBezTo>
                  <a:pt x="6860158" y="1598588"/>
                  <a:pt x="6864500" y="1597286"/>
                  <a:pt x="6870576" y="1598154"/>
                </a:cubicBezTo>
                <a:close/>
                <a:moveTo>
                  <a:pt x="1908052" y="1598154"/>
                </a:moveTo>
                <a:cubicBezTo>
                  <a:pt x="1920206" y="1601627"/>
                  <a:pt x="1929322" y="1608138"/>
                  <a:pt x="1935399" y="1617688"/>
                </a:cubicBezTo>
                <a:cubicBezTo>
                  <a:pt x="1937135" y="1622029"/>
                  <a:pt x="1935833" y="1625067"/>
                  <a:pt x="1931492" y="1626804"/>
                </a:cubicBezTo>
                <a:cubicBezTo>
                  <a:pt x="1930624" y="1627672"/>
                  <a:pt x="1928454" y="1628540"/>
                  <a:pt x="1924982" y="1629408"/>
                </a:cubicBezTo>
                <a:cubicBezTo>
                  <a:pt x="1918036" y="1632013"/>
                  <a:pt x="1912827" y="1634183"/>
                  <a:pt x="1909354" y="1635919"/>
                </a:cubicBezTo>
                <a:cubicBezTo>
                  <a:pt x="1898936" y="1639392"/>
                  <a:pt x="1886348" y="1642865"/>
                  <a:pt x="1871589" y="1646337"/>
                </a:cubicBezTo>
                <a:cubicBezTo>
                  <a:pt x="1872457" y="1648074"/>
                  <a:pt x="1872891" y="1650244"/>
                  <a:pt x="1872891" y="1652849"/>
                </a:cubicBezTo>
                <a:cubicBezTo>
                  <a:pt x="1872891" y="1659794"/>
                  <a:pt x="1872024" y="1672816"/>
                  <a:pt x="1870287" y="1691916"/>
                </a:cubicBezTo>
                <a:cubicBezTo>
                  <a:pt x="1872024" y="1678025"/>
                  <a:pt x="1872024" y="1679762"/>
                  <a:pt x="1870287" y="1697125"/>
                </a:cubicBezTo>
                <a:cubicBezTo>
                  <a:pt x="1892860" y="1691916"/>
                  <a:pt x="1912393" y="1686707"/>
                  <a:pt x="1928888" y="1681498"/>
                </a:cubicBezTo>
                <a:cubicBezTo>
                  <a:pt x="1935833" y="1678893"/>
                  <a:pt x="1942345" y="1678893"/>
                  <a:pt x="1948422" y="1681498"/>
                </a:cubicBezTo>
                <a:cubicBezTo>
                  <a:pt x="1955367" y="1683234"/>
                  <a:pt x="1961444" y="1687575"/>
                  <a:pt x="1966653" y="1694520"/>
                </a:cubicBezTo>
                <a:cubicBezTo>
                  <a:pt x="1970126" y="1700597"/>
                  <a:pt x="1969257" y="1705372"/>
                  <a:pt x="1964049" y="1708845"/>
                </a:cubicBezTo>
                <a:cubicBezTo>
                  <a:pt x="1957972" y="1709713"/>
                  <a:pt x="1947988" y="1711015"/>
                  <a:pt x="1934097" y="1712752"/>
                </a:cubicBezTo>
                <a:cubicBezTo>
                  <a:pt x="1926284" y="1713620"/>
                  <a:pt x="1920206" y="1714488"/>
                  <a:pt x="1915865" y="1715356"/>
                </a:cubicBezTo>
                <a:lnTo>
                  <a:pt x="1918470" y="1716659"/>
                </a:lnTo>
                <a:cubicBezTo>
                  <a:pt x="1921074" y="1720999"/>
                  <a:pt x="1921509" y="1725774"/>
                  <a:pt x="1919772" y="1730983"/>
                </a:cubicBezTo>
                <a:cubicBezTo>
                  <a:pt x="1919772" y="1732719"/>
                  <a:pt x="1919772" y="1735324"/>
                  <a:pt x="1919772" y="1738797"/>
                </a:cubicBezTo>
                <a:cubicBezTo>
                  <a:pt x="1918904" y="1744006"/>
                  <a:pt x="1918470" y="1747912"/>
                  <a:pt x="1918470" y="1750517"/>
                </a:cubicBezTo>
                <a:cubicBezTo>
                  <a:pt x="1918470" y="1767880"/>
                  <a:pt x="1918036" y="1783507"/>
                  <a:pt x="1917168" y="1797398"/>
                </a:cubicBezTo>
                <a:cubicBezTo>
                  <a:pt x="1916299" y="1826915"/>
                  <a:pt x="1911959" y="1849054"/>
                  <a:pt x="1904145" y="1863812"/>
                </a:cubicBezTo>
                <a:cubicBezTo>
                  <a:pt x="1904145" y="1865549"/>
                  <a:pt x="1903711" y="1866417"/>
                  <a:pt x="1902843" y="1866417"/>
                </a:cubicBezTo>
                <a:cubicBezTo>
                  <a:pt x="1901975" y="1866417"/>
                  <a:pt x="1901107" y="1865549"/>
                  <a:pt x="1900238" y="1863812"/>
                </a:cubicBezTo>
                <a:cubicBezTo>
                  <a:pt x="1895030" y="1848185"/>
                  <a:pt x="1891991" y="1829086"/>
                  <a:pt x="1891123" y="1806514"/>
                </a:cubicBezTo>
                <a:cubicBezTo>
                  <a:pt x="1890255" y="1790887"/>
                  <a:pt x="1889821" y="1770485"/>
                  <a:pt x="1889821" y="1745308"/>
                </a:cubicBezTo>
                <a:cubicBezTo>
                  <a:pt x="1889821" y="1734890"/>
                  <a:pt x="1888952" y="1725774"/>
                  <a:pt x="1887216" y="1717961"/>
                </a:cubicBezTo>
                <a:cubicBezTo>
                  <a:pt x="1886348" y="1717961"/>
                  <a:pt x="1884611" y="1717961"/>
                  <a:pt x="1882007" y="1717961"/>
                </a:cubicBezTo>
                <a:cubicBezTo>
                  <a:pt x="1879403" y="1718829"/>
                  <a:pt x="1877233" y="1719263"/>
                  <a:pt x="1875496" y="1719263"/>
                </a:cubicBezTo>
                <a:cubicBezTo>
                  <a:pt x="1872891" y="1719263"/>
                  <a:pt x="1870287" y="1718829"/>
                  <a:pt x="1867682" y="1717961"/>
                </a:cubicBezTo>
                <a:cubicBezTo>
                  <a:pt x="1863341" y="1767446"/>
                  <a:pt x="1840336" y="1805211"/>
                  <a:pt x="1798663" y="1831256"/>
                </a:cubicBezTo>
                <a:cubicBezTo>
                  <a:pt x="1796927" y="1831256"/>
                  <a:pt x="1795191" y="1831256"/>
                  <a:pt x="1793454" y="1831256"/>
                </a:cubicBezTo>
                <a:cubicBezTo>
                  <a:pt x="1792586" y="1830388"/>
                  <a:pt x="1792586" y="1829086"/>
                  <a:pt x="1793454" y="1827349"/>
                </a:cubicBezTo>
                <a:cubicBezTo>
                  <a:pt x="1823841" y="1791755"/>
                  <a:pt x="1839033" y="1742703"/>
                  <a:pt x="1839033" y="1680196"/>
                </a:cubicBezTo>
                <a:cubicBezTo>
                  <a:pt x="1839901" y="1666305"/>
                  <a:pt x="1837731" y="1654585"/>
                  <a:pt x="1832522" y="1645035"/>
                </a:cubicBezTo>
                <a:cubicBezTo>
                  <a:pt x="1828181" y="1638090"/>
                  <a:pt x="1830785" y="1634183"/>
                  <a:pt x="1840336" y="1633315"/>
                </a:cubicBezTo>
                <a:cubicBezTo>
                  <a:pt x="1842072" y="1633315"/>
                  <a:pt x="1845110" y="1633749"/>
                  <a:pt x="1849451" y="1634617"/>
                </a:cubicBezTo>
                <a:cubicBezTo>
                  <a:pt x="1853792" y="1635485"/>
                  <a:pt x="1856830" y="1636353"/>
                  <a:pt x="1858567" y="1637222"/>
                </a:cubicBezTo>
                <a:cubicBezTo>
                  <a:pt x="1865512" y="1632013"/>
                  <a:pt x="1873759" y="1624633"/>
                  <a:pt x="1883309" y="1615083"/>
                </a:cubicBezTo>
                <a:cubicBezTo>
                  <a:pt x="1889386" y="1609006"/>
                  <a:pt x="1893294" y="1604665"/>
                  <a:pt x="1895030" y="1602061"/>
                </a:cubicBezTo>
                <a:cubicBezTo>
                  <a:pt x="1897634" y="1598588"/>
                  <a:pt x="1901975" y="1597286"/>
                  <a:pt x="1908052" y="1598154"/>
                </a:cubicBezTo>
                <a:close/>
                <a:moveTo>
                  <a:pt x="372704" y="1598154"/>
                </a:moveTo>
                <a:cubicBezTo>
                  <a:pt x="392672" y="1601627"/>
                  <a:pt x="406997" y="1605534"/>
                  <a:pt x="415678" y="1609874"/>
                </a:cubicBezTo>
                <a:cubicBezTo>
                  <a:pt x="428700" y="1614215"/>
                  <a:pt x="430003" y="1625501"/>
                  <a:pt x="419584" y="1643733"/>
                </a:cubicBezTo>
                <a:cubicBezTo>
                  <a:pt x="413508" y="1651546"/>
                  <a:pt x="406128" y="1651980"/>
                  <a:pt x="397447" y="1645035"/>
                </a:cubicBezTo>
                <a:cubicBezTo>
                  <a:pt x="383556" y="1625067"/>
                  <a:pt x="374440" y="1610742"/>
                  <a:pt x="370099" y="1602061"/>
                </a:cubicBezTo>
                <a:cubicBezTo>
                  <a:pt x="369231" y="1599456"/>
                  <a:pt x="370099" y="1598154"/>
                  <a:pt x="372704" y="1598154"/>
                </a:cubicBezTo>
                <a:close/>
                <a:moveTo>
                  <a:pt x="7504770" y="1591643"/>
                </a:moveTo>
                <a:cubicBezTo>
                  <a:pt x="7507374" y="1591643"/>
                  <a:pt x="7509111" y="1592077"/>
                  <a:pt x="7509979" y="1592945"/>
                </a:cubicBezTo>
                <a:cubicBezTo>
                  <a:pt x="7518661" y="1597286"/>
                  <a:pt x="7526040" y="1602929"/>
                  <a:pt x="7532118" y="1609874"/>
                </a:cubicBezTo>
                <a:cubicBezTo>
                  <a:pt x="7537326" y="1616820"/>
                  <a:pt x="7534722" y="1621160"/>
                  <a:pt x="7524304" y="1622897"/>
                </a:cubicBezTo>
                <a:cubicBezTo>
                  <a:pt x="7521700" y="1622897"/>
                  <a:pt x="7515622" y="1623765"/>
                  <a:pt x="7506072" y="1625501"/>
                </a:cubicBezTo>
                <a:cubicBezTo>
                  <a:pt x="7483500" y="1628974"/>
                  <a:pt x="7466572" y="1631578"/>
                  <a:pt x="7455285" y="1633315"/>
                </a:cubicBezTo>
                <a:cubicBezTo>
                  <a:pt x="7454417" y="1633315"/>
                  <a:pt x="7453114" y="1633315"/>
                  <a:pt x="7451378" y="1633315"/>
                </a:cubicBezTo>
                <a:cubicBezTo>
                  <a:pt x="7448774" y="1634183"/>
                  <a:pt x="7446604" y="1634617"/>
                  <a:pt x="7444867" y="1634617"/>
                </a:cubicBezTo>
                <a:cubicBezTo>
                  <a:pt x="7448340" y="1635485"/>
                  <a:pt x="7451812" y="1637222"/>
                  <a:pt x="7455285" y="1639826"/>
                </a:cubicBezTo>
                <a:cubicBezTo>
                  <a:pt x="7456154" y="1640694"/>
                  <a:pt x="7457022" y="1641128"/>
                  <a:pt x="7457890" y="1641128"/>
                </a:cubicBezTo>
                <a:cubicBezTo>
                  <a:pt x="7462230" y="1644601"/>
                  <a:pt x="7461796" y="1648074"/>
                  <a:pt x="7456587" y="1651546"/>
                </a:cubicBezTo>
                <a:cubicBezTo>
                  <a:pt x="7445301" y="1661096"/>
                  <a:pt x="7431844" y="1671080"/>
                  <a:pt x="7416218" y="1681498"/>
                </a:cubicBezTo>
                <a:cubicBezTo>
                  <a:pt x="7423163" y="1680630"/>
                  <a:pt x="7432713" y="1679327"/>
                  <a:pt x="7444867" y="1677591"/>
                </a:cubicBezTo>
                <a:cubicBezTo>
                  <a:pt x="7450076" y="1676723"/>
                  <a:pt x="7453982" y="1676289"/>
                  <a:pt x="7456587" y="1676289"/>
                </a:cubicBezTo>
                <a:cubicBezTo>
                  <a:pt x="7460060" y="1675421"/>
                  <a:pt x="7465702" y="1674553"/>
                  <a:pt x="7473516" y="1673684"/>
                </a:cubicBezTo>
                <a:cubicBezTo>
                  <a:pt x="7505638" y="1668475"/>
                  <a:pt x="7522568" y="1665003"/>
                  <a:pt x="7524304" y="1663266"/>
                </a:cubicBezTo>
                <a:cubicBezTo>
                  <a:pt x="7535590" y="1660662"/>
                  <a:pt x="7543838" y="1661096"/>
                  <a:pt x="7549046" y="1664569"/>
                </a:cubicBezTo>
                <a:cubicBezTo>
                  <a:pt x="7559464" y="1672382"/>
                  <a:pt x="7568146" y="1681498"/>
                  <a:pt x="7575092" y="1691916"/>
                </a:cubicBezTo>
                <a:cubicBezTo>
                  <a:pt x="7580300" y="1700597"/>
                  <a:pt x="7580300" y="1707977"/>
                  <a:pt x="7575092" y="1714054"/>
                </a:cubicBezTo>
                <a:cubicBezTo>
                  <a:pt x="7573356" y="1716659"/>
                  <a:pt x="7570316" y="1724906"/>
                  <a:pt x="7565976" y="1738797"/>
                </a:cubicBezTo>
                <a:cubicBezTo>
                  <a:pt x="7565108" y="1743137"/>
                  <a:pt x="7563371" y="1750951"/>
                  <a:pt x="7560766" y="1762237"/>
                </a:cubicBezTo>
                <a:cubicBezTo>
                  <a:pt x="7555558" y="1787414"/>
                  <a:pt x="7552520" y="1801739"/>
                  <a:pt x="7551651" y="1805211"/>
                </a:cubicBezTo>
                <a:cubicBezTo>
                  <a:pt x="7546442" y="1821706"/>
                  <a:pt x="7540800" y="1830822"/>
                  <a:pt x="7534722" y="1832558"/>
                </a:cubicBezTo>
                <a:cubicBezTo>
                  <a:pt x="7526040" y="1836031"/>
                  <a:pt x="7519964" y="1835597"/>
                  <a:pt x="7516490" y="1831256"/>
                </a:cubicBezTo>
                <a:cubicBezTo>
                  <a:pt x="7510414" y="1823443"/>
                  <a:pt x="7508677" y="1815195"/>
                  <a:pt x="7511282" y="1806514"/>
                </a:cubicBezTo>
                <a:cubicBezTo>
                  <a:pt x="7497391" y="1807382"/>
                  <a:pt x="7470912" y="1808684"/>
                  <a:pt x="7431844" y="1810420"/>
                </a:cubicBezTo>
                <a:cubicBezTo>
                  <a:pt x="7403195" y="1813025"/>
                  <a:pt x="7384530" y="1814327"/>
                  <a:pt x="7375848" y="1814327"/>
                </a:cubicBezTo>
                <a:cubicBezTo>
                  <a:pt x="7374980" y="1822140"/>
                  <a:pt x="7373678" y="1827349"/>
                  <a:pt x="7371941" y="1829954"/>
                </a:cubicBezTo>
                <a:cubicBezTo>
                  <a:pt x="7367600" y="1833427"/>
                  <a:pt x="7361958" y="1833427"/>
                  <a:pt x="7355012" y="1829954"/>
                </a:cubicBezTo>
                <a:cubicBezTo>
                  <a:pt x="7348935" y="1825613"/>
                  <a:pt x="7345462" y="1816932"/>
                  <a:pt x="7344594" y="1803909"/>
                </a:cubicBezTo>
                <a:cubicBezTo>
                  <a:pt x="7344594" y="1802173"/>
                  <a:pt x="7344160" y="1794359"/>
                  <a:pt x="7343292" y="1780469"/>
                </a:cubicBezTo>
                <a:cubicBezTo>
                  <a:pt x="7341556" y="1760501"/>
                  <a:pt x="7340254" y="1746610"/>
                  <a:pt x="7339385" y="1738797"/>
                </a:cubicBezTo>
                <a:cubicBezTo>
                  <a:pt x="7335912" y="1717961"/>
                  <a:pt x="7331138" y="1702768"/>
                  <a:pt x="7325060" y="1693218"/>
                </a:cubicBezTo>
                <a:cubicBezTo>
                  <a:pt x="7323324" y="1688009"/>
                  <a:pt x="7325060" y="1685405"/>
                  <a:pt x="7330269" y="1685405"/>
                </a:cubicBezTo>
                <a:cubicBezTo>
                  <a:pt x="7335478" y="1685405"/>
                  <a:pt x="7343292" y="1687141"/>
                  <a:pt x="7353710" y="1690614"/>
                </a:cubicBezTo>
                <a:cubicBezTo>
                  <a:pt x="7354578" y="1690614"/>
                  <a:pt x="7356748" y="1690180"/>
                  <a:pt x="7360221" y="1689311"/>
                </a:cubicBezTo>
                <a:cubicBezTo>
                  <a:pt x="7374112" y="1687575"/>
                  <a:pt x="7385398" y="1686273"/>
                  <a:pt x="7394079" y="1685405"/>
                </a:cubicBezTo>
                <a:cubicBezTo>
                  <a:pt x="7395816" y="1681064"/>
                  <a:pt x="7398420" y="1675421"/>
                  <a:pt x="7401892" y="1668475"/>
                </a:cubicBezTo>
                <a:cubicBezTo>
                  <a:pt x="7407970" y="1656321"/>
                  <a:pt x="7412310" y="1646771"/>
                  <a:pt x="7414915" y="1639826"/>
                </a:cubicBezTo>
                <a:cubicBezTo>
                  <a:pt x="7402761" y="1641562"/>
                  <a:pt x="7395382" y="1642865"/>
                  <a:pt x="7392777" y="1643733"/>
                </a:cubicBezTo>
                <a:cubicBezTo>
                  <a:pt x="7386700" y="1643733"/>
                  <a:pt x="7381926" y="1642431"/>
                  <a:pt x="7378452" y="1639826"/>
                </a:cubicBezTo>
                <a:cubicBezTo>
                  <a:pt x="7370639" y="1632013"/>
                  <a:pt x="7365430" y="1626369"/>
                  <a:pt x="7362826" y="1622897"/>
                </a:cubicBezTo>
                <a:cubicBezTo>
                  <a:pt x="7361090" y="1619424"/>
                  <a:pt x="7362392" y="1617254"/>
                  <a:pt x="7366732" y="1616386"/>
                </a:cubicBezTo>
                <a:cubicBezTo>
                  <a:pt x="7428372" y="1607704"/>
                  <a:pt x="7470912" y="1599890"/>
                  <a:pt x="7494352" y="1592945"/>
                </a:cubicBezTo>
                <a:cubicBezTo>
                  <a:pt x="7498693" y="1592077"/>
                  <a:pt x="7502166" y="1591643"/>
                  <a:pt x="7504770" y="1591643"/>
                </a:cubicBezTo>
                <a:close/>
                <a:moveTo>
                  <a:pt x="5525849" y="1590666"/>
                </a:moveTo>
                <a:cubicBezTo>
                  <a:pt x="5529104" y="1590883"/>
                  <a:pt x="5532252" y="1591643"/>
                  <a:pt x="5535291" y="1592945"/>
                </a:cubicBezTo>
                <a:cubicBezTo>
                  <a:pt x="5548313" y="1598154"/>
                  <a:pt x="5556127" y="1603797"/>
                  <a:pt x="5558731" y="1609874"/>
                </a:cubicBezTo>
                <a:cubicBezTo>
                  <a:pt x="5563071" y="1617688"/>
                  <a:pt x="5561335" y="1622029"/>
                  <a:pt x="5553522" y="1622897"/>
                </a:cubicBezTo>
                <a:cubicBezTo>
                  <a:pt x="5543104" y="1623765"/>
                  <a:pt x="5530082" y="1625067"/>
                  <a:pt x="5514455" y="1626804"/>
                </a:cubicBezTo>
                <a:cubicBezTo>
                  <a:pt x="5515323" y="1627672"/>
                  <a:pt x="5516625" y="1628540"/>
                  <a:pt x="5518361" y="1629408"/>
                </a:cubicBezTo>
                <a:cubicBezTo>
                  <a:pt x="5521834" y="1631144"/>
                  <a:pt x="5524004" y="1632447"/>
                  <a:pt x="5524873" y="1633315"/>
                </a:cubicBezTo>
                <a:cubicBezTo>
                  <a:pt x="5530950" y="1639392"/>
                  <a:pt x="5532252" y="1646337"/>
                  <a:pt x="5528779" y="1654151"/>
                </a:cubicBezTo>
                <a:cubicBezTo>
                  <a:pt x="5527911" y="1658491"/>
                  <a:pt x="5526609" y="1664135"/>
                  <a:pt x="5524873" y="1671080"/>
                </a:cubicBezTo>
                <a:cubicBezTo>
                  <a:pt x="5539631" y="1670212"/>
                  <a:pt x="5551351" y="1668475"/>
                  <a:pt x="5560033" y="1665871"/>
                </a:cubicBezTo>
                <a:cubicBezTo>
                  <a:pt x="5562638" y="1665003"/>
                  <a:pt x="5569583" y="1664569"/>
                  <a:pt x="5580869" y="1664569"/>
                </a:cubicBezTo>
                <a:cubicBezTo>
                  <a:pt x="5592155" y="1668910"/>
                  <a:pt x="5600403" y="1675855"/>
                  <a:pt x="5605612" y="1685405"/>
                </a:cubicBezTo>
                <a:cubicBezTo>
                  <a:pt x="5610821" y="1694955"/>
                  <a:pt x="5607782" y="1700597"/>
                  <a:pt x="5596496" y="1702334"/>
                </a:cubicBezTo>
                <a:cubicBezTo>
                  <a:pt x="5573056" y="1699729"/>
                  <a:pt x="5548313" y="1698861"/>
                  <a:pt x="5522268" y="1699729"/>
                </a:cubicBezTo>
                <a:lnTo>
                  <a:pt x="5522268" y="1711450"/>
                </a:lnTo>
                <a:cubicBezTo>
                  <a:pt x="5522268" y="1716659"/>
                  <a:pt x="5521834" y="1726208"/>
                  <a:pt x="5520966" y="1740099"/>
                </a:cubicBezTo>
                <a:cubicBezTo>
                  <a:pt x="5520097" y="1754858"/>
                  <a:pt x="5519664" y="1764842"/>
                  <a:pt x="5519664" y="1770051"/>
                </a:cubicBezTo>
                <a:cubicBezTo>
                  <a:pt x="5517059" y="1809118"/>
                  <a:pt x="5510548" y="1836031"/>
                  <a:pt x="5500130" y="1850790"/>
                </a:cubicBezTo>
                <a:cubicBezTo>
                  <a:pt x="5497525" y="1854263"/>
                  <a:pt x="5495355" y="1854263"/>
                  <a:pt x="5493619" y="1850790"/>
                </a:cubicBezTo>
                <a:cubicBezTo>
                  <a:pt x="5486673" y="1828218"/>
                  <a:pt x="5482766" y="1803909"/>
                  <a:pt x="5481898" y="1777864"/>
                </a:cubicBezTo>
                <a:cubicBezTo>
                  <a:pt x="5481898" y="1750951"/>
                  <a:pt x="5482332" y="1725340"/>
                  <a:pt x="5483201" y="1701032"/>
                </a:cubicBezTo>
                <a:cubicBezTo>
                  <a:pt x="5478860" y="1701900"/>
                  <a:pt x="5474085" y="1702334"/>
                  <a:pt x="5468876" y="1702334"/>
                </a:cubicBezTo>
                <a:cubicBezTo>
                  <a:pt x="5461931" y="1703202"/>
                  <a:pt x="5455854" y="1703636"/>
                  <a:pt x="5450645" y="1703636"/>
                </a:cubicBezTo>
                <a:cubicBezTo>
                  <a:pt x="5447172" y="1727077"/>
                  <a:pt x="5440660" y="1749215"/>
                  <a:pt x="5431111" y="1770051"/>
                </a:cubicBezTo>
                <a:cubicBezTo>
                  <a:pt x="5414615" y="1795227"/>
                  <a:pt x="5390307" y="1812157"/>
                  <a:pt x="5358185" y="1820838"/>
                </a:cubicBezTo>
                <a:cubicBezTo>
                  <a:pt x="5356449" y="1821706"/>
                  <a:pt x="5355146" y="1821272"/>
                  <a:pt x="5354278" y="1819536"/>
                </a:cubicBezTo>
                <a:cubicBezTo>
                  <a:pt x="5354278" y="1818668"/>
                  <a:pt x="5355146" y="1817365"/>
                  <a:pt x="5356883" y="1815629"/>
                </a:cubicBezTo>
                <a:cubicBezTo>
                  <a:pt x="5388137" y="1793057"/>
                  <a:pt x="5406802" y="1757028"/>
                  <a:pt x="5412879" y="1707543"/>
                </a:cubicBezTo>
                <a:cubicBezTo>
                  <a:pt x="5388570" y="1711015"/>
                  <a:pt x="5373812" y="1713186"/>
                  <a:pt x="5368603" y="1714054"/>
                </a:cubicBezTo>
                <a:cubicBezTo>
                  <a:pt x="5360790" y="1714922"/>
                  <a:pt x="5355146" y="1714054"/>
                  <a:pt x="5351674" y="1711450"/>
                </a:cubicBezTo>
                <a:cubicBezTo>
                  <a:pt x="5343860" y="1705372"/>
                  <a:pt x="5338217" y="1699295"/>
                  <a:pt x="5334745" y="1693218"/>
                </a:cubicBezTo>
                <a:cubicBezTo>
                  <a:pt x="5333008" y="1690614"/>
                  <a:pt x="5333876" y="1688443"/>
                  <a:pt x="5337349" y="1686707"/>
                </a:cubicBezTo>
                <a:cubicBezTo>
                  <a:pt x="5338217" y="1686707"/>
                  <a:pt x="5338651" y="1686707"/>
                  <a:pt x="5338651" y="1686707"/>
                </a:cubicBezTo>
                <a:cubicBezTo>
                  <a:pt x="5349069" y="1686707"/>
                  <a:pt x="5363828" y="1685839"/>
                  <a:pt x="5382928" y="1684102"/>
                </a:cubicBezTo>
                <a:cubicBezTo>
                  <a:pt x="5386400" y="1683234"/>
                  <a:pt x="5392044" y="1682800"/>
                  <a:pt x="5399857" y="1682800"/>
                </a:cubicBezTo>
                <a:cubicBezTo>
                  <a:pt x="5406802" y="1681932"/>
                  <a:pt x="5412011" y="1681498"/>
                  <a:pt x="5415484" y="1681498"/>
                </a:cubicBezTo>
                <a:cubicBezTo>
                  <a:pt x="5416352" y="1678893"/>
                  <a:pt x="5416786" y="1676723"/>
                  <a:pt x="5416786" y="1674987"/>
                </a:cubicBezTo>
                <a:cubicBezTo>
                  <a:pt x="5416786" y="1656755"/>
                  <a:pt x="5415918" y="1644167"/>
                  <a:pt x="5414182" y="1637222"/>
                </a:cubicBezTo>
                <a:lnTo>
                  <a:pt x="5412879" y="1637222"/>
                </a:lnTo>
                <a:cubicBezTo>
                  <a:pt x="5402461" y="1638958"/>
                  <a:pt x="5392477" y="1632013"/>
                  <a:pt x="5382928" y="1616386"/>
                </a:cubicBezTo>
                <a:cubicBezTo>
                  <a:pt x="5380323" y="1611177"/>
                  <a:pt x="5381626" y="1608572"/>
                  <a:pt x="5386835" y="1608572"/>
                </a:cubicBezTo>
                <a:cubicBezTo>
                  <a:pt x="5427638" y="1605968"/>
                  <a:pt x="5470612" y="1600325"/>
                  <a:pt x="5515757" y="1591643"/>
                </a:cubicBezTo>
                <a:cubicBezTo>
                  <a:pt x="5519229" y="1590775"/>
                  <a:pt x="5522594" y="1590449"/>
                  <a:pt x="5525849" y="1590666"/>
                </a:cubicBezTo>
                <a:close/>
                <a:moveTo>
                  <a:pt x="3211274" y="1590666"/>
                </a:moveTo>
                <a:cubicBezTo>
                  <a:pt x="3214530" y="1590883"/>
                  <a:pt x="3217677" y="1591643"/>
                  <a:pt x="3220716" y="1592945"/>
                </a:cubicBezTo>
                <a:cubicBezTo>
                  <a:pt x="3233738" y="1598154"/>
                  <a:pt x="3241552" y="1603797"/>
                  <a:pt x="3244156" y="1609874"/>
                </a:cubicBezTo>
                <a:cubicBezTo>
                  <a:pt x="3248497" y="1617688"/>
                  <a:pt x="3246761" y="1622029"/>
                  <a:pt x="3238947" y="1622897"/>
                </a:cubicBezTo>
                <a:cubicBezTo>
                  <a:pt x="3228530" y="1623765"/>
                  <a:pt x="3215507" y="1625067"/>
                  <a:pt x="3199880" y="1626804"/>
                </a:cubicBezTo>
                <a:cubicBezTo>
                  <a:pt x="3200748" y="1627672"/>
                  <a:pt x="3202050" y="1628540"/>
                  <a:pt x="3203787" y="1629408"/>
                </a:cubicBezTo>
                <a:cubicBezTo>
                  <a:pt x="3207259" y="1631144"/>
                  <a:pt x="3209430" y="1632447"/>
                  <a:pt x="3210298" y="1633315"/>
                </a:cubicBezTo>
                <a:cubicBezTo>
                  <a:pt x="3216375" y="1639392"/>
                  <a:pt x="3217677" y="1646337"/>
                  <a:pt x="3214205" y="1654151"/>
                </a:cubicBezTo>
                <a:cubicBezTo>
                  <a:pt x="3213336" y="1658491"/>
                  <a:pt x="3212034" y="1664135"/>
                  <a:pt x="3210298" y="1671080"/>
                </a:cubicBezTo>
                <a:cubicBezTo>
                  <a:pt x="3225056" y="1670212"/>
                  <a:pt x="3236777" y="1668475"/>
                  <a:pt x="3245458" y="1665871"/>
                </a:cubicBezTo>
                <a:cubicBezTo>
                  <a:pt x="3248063" y="1665003"/>
                  <a:pt x="3255008" y="1664569"/>
                  <a:pt x="3266294" y="1664569"/>
                </a:cubicBezTo>
                <a:cubicBezTo>
                  <a:pt x="3277581" y="1668910"/>
                  <a:pt x="3285828" y="1675855"/>
                  <a:pt x="3291037" y="1685405"/>
                </a:cubicBezTo>
                <a:cubicBezTo>
                  <a:pt x="3296246" y="1694955"/>
                  <a:pt x="3293208" y="1700597"/>
                  <a:pt x="3281922" y="1702334"/>
                </a:cubicBezTo>
                <a:cubicBezTo>
                  <a:pt x="3258481" y="1699729"/>
                  <a:pt x="3233738" y="1698861"/>
                  <a:pt x="3207693" y="1699729"/>
                </a:cubicBezTo>
                <a:lnTo>
                  <a:pt x="3207693" y="1711450"/>
                </a:lnTo>
                <a:cubicBezTo>
                  <a:pt x="3207693" y="1716659"/>
                  <a:pt x="3207259" y="1726208"/>
                  <a:pt x="3206391" y="1740099"/>
                </a:cubicBezTo>
                <a:cubicBezTo>
                  <a:pt x="3205523" y="1754858"/>
                  <a:pt x="3205089" y="1764842"/>
                  <a:pt x="3205089" y="1770051"/>
                </a:cubicBezTo>
                <a:cubicBezTo>
                  <a:pt x="3202485" y="1809118"/>
                  <a:pt x="3195973" y="1836031"/>
                  <a:pt x="3185555" y="1850790"/>
                </a:cubicBezTo>
                <a:cubicBezTo>
                  <a:pt x="3182951" y="1854263"/>
                  <a:pt x="3180780" y="1854263"/>
                  <a:pt x="3179044" y="1850790"/>
                </a:cubicBezTo>
                <a:cubicBezTo>
                  <a:pt x="3172099" y="1828218"/>
                  <a:pt x="3168192" y="1803909"/>
                  <a:pt x="3167324" y="1777864"/>
                </a:cubicBezTo>
                <a:cubicBezTo>
                  <a:pt x="3167324" y="1750951"/>
                  <a:pt x="3167758" y="1725340"/>
                  <a:pt x="3168626" y="1701032"/>
                </a:cubicBezTo>
                <a:cubicBezTo>
                  <a:pt x="3164285" y="1701900"/>
                  <a:pt x="3159510" y="1702334"/>
                  <a:pt x="3154301" y="1702334"/>
                </a:cubicBezTo>
                <a:cubicBezTo>
                  <a:pt x="3147356" y="1703202"/>
                  <a:pt x="3141279" y="1703636"/>
                  <a:pt x="3136070" y="1703636"/>
                </a:cubicBezTo>
                <a:cubicBezTo>
                  <a:pt x="3132597" y="1727077"/>
                  <a:pt x="3126086" y="1749215"/>
                  <a:pt x="3116536" y="1770051"/>
                </a:cubicBezTo>
                <a:cubicBezTo>
                  <a:pt x="3100041" y="1795227"/>
                  <a:pt x="3075732" y="1812157"/>
                  <a:pt x="3043610" y="1820838"/>
                </a:cubicBezTo>
                <a:cubicBezTo>
                  <a:pt x="3041874" y="1821706"/>
                  <a:pt x="3040572" y="1821272"/>
                  <a:pt x="3039704" y="1819536"/>
                </a:cubicBezTo>
                <a:cubicBezTo>
                  <a:pt x="3039704" y="1818668"/>
                  <a:pt x="3040572" y="1817365"/>
                  <a:pt x="3042308" y="1815629"/>
                </a:cubicBezTo>
                <a:cubicBezTo>
                  <a:pt x="3073562" y="1793057"/>
                  <a:pt x="3092228" y="1757028"/>
                  <a:pt x="3098305" y="1707543"/>
                </a:cubicBezTo>
                <a:cubicBezTo>
                  <a:pt x="3073996" y="1711015"/>
                  <a:pt x="3059237" y="1713186"/>
                  <a:pt x="3054028" y="1714054"/>
                </a:cubicBezTo>
                <a:cubicBezTo>
                  <a:pt x="3046215" y="1714922"/>
                  <a:pt x="3040572" y="1714054"/>
                  <a:pt x="3037099" y="1711450"/>
                </a:cubicBezTo>
                <a:cubicBezTo>
                  <a:pt x="3029286" y="1705372"/>
                  <a:pt x="3023643" y="1699295"/>
                  <a:pt x="3020170" y="1693218"/>
                </a:cubicBezTo>
                <a:cubicBezTo>
                  <a:pt x="3018434" y="1690614"/>
                  <a:pt x="3019302" y="1688443"/>
                  <a:pt x="3022775" y="1686707"/>
                </a:cubicBezTo>
                <a:cubicBezTo>
                  <a:pt x="3023643" y="1686707"/>
                  <a:pt x="3024077" y="1686707"/>
                  <a:pt x="3024077" y="1686707"/>
                </a:cubicBezTo>
                <a:cubicBezTo>
                  <a:pt x="3034495" y="1686707"/>
                  <a:pt x="3049253" y="1685839"/>
                  <a:pt x="3068353" y="1684102"/>
                </a:cubicBezTo>
                <a:cubicBezTo>
                  <a:pt x="3071826" y="1683234"/>
                  <a:pt x="3077469" y="1682800"/>
                  <a:pt x="3085282" y="1682800"/>
                </a:cubicBezTo>
                <a:cubicBezTo>
                  <a:pt x="3092228" y="1681932"/>
                  <a:pt x="3097436" y="1681498"/>
                  <a:pt x="3100909" y="1681498"/>
                </a:cubicBezTo>
                <a:cubicBezTo>
                  <a:pt x="3101777" y="1678893"/>
                  <a:pt x="3102212" y="1676723"/>
                  <a:pt x="3102212" y="1674987"/>
                </a:cubicBezTo>
                <a:cubicBezTo>
                  <a:pt x="3102212" y="1656755"/>
                  <a:pt x="3101343" y="1644167"/>
                  <a:pt x="3099607" y="1637222"/>
                </a:cubicBezTo>
                <a:lnTo>
                  <a:pt x="3098305" y="1637222"/>
                </a:lnTo>
                <a:cubicBezTo>
                  <a:pt x="3087887" y="1638958"/>
                  <a:pt x="3077903" y="1632013"/>
                  <a:pt x="3068353" y="1616386"/>
                </a:cubicBezTo>
                <a:cubicBezTo>
                  <a:pt x="3065748" y="1611177"/>
                  <a:pt x="3067051" y="1608572"/>
                  <a:pt x="3072260" y="1608572"/>
                </a:cubicBezTo>
                <a:cubicBezTo>
                  <a:pt x="3113063" y="1605968"/>
                  <a:pt x="3156038" y="1600325"/>
                  <a:pt x="3201182" y="1591643"/>
                </a:cubicBezTo>
                <a:cubicBezTo>
                  <a:pt x="3204655" y="1590775"/>
                  <a:pt x="3208019" y="1590449"/>
                  <a:pt x="3211274" y="1590666"/>
                </a:cubicBezTo>
                <a:close/>
                <a:moveTo>
                  <a:pt x="4815148" y="1590341"/>
                </a:moveTo>
                <a:cubicBezTo>
                  <a:pt x="4816885" y="1589472"/>
                  <a:pt x="4819490" y="1589472"/>
                  <a:pt x="4822962" y="1590341"/>
                </a:cubicBezTo>
                <a:cubicBezTo>
                  <a:pt x="4835984" y="1593813"/>
                  <a:pt x="4846837" y="1600759"/>
                  <a:pt x="4855518" y="1611177"/>
                </a:cubicBezTo>
                <a:cubicBezTo>
                  <a:pt x="4859859" y="1614649"/>
                  <a:pt x="4859859" y="1619424"/>
                  <a:pt x="4855518" y="1625501"/>
                </a:cubicBezTo>
                <a:cubicBezTo>
                  <a:pt x="4853782" y="1628106"/>
                  <a:pt x="4850309" y="1634183"/>
                  <a:pt x="4845100" y="1643733"/>
                </a:cubicBezTo>
                <a:cubicBezTo>
                  <a:pt x="4841628" y="1650678"/>
                  <a:pt x="4839023" y="1655453"/>
                  <a:pt x="4837287" y="1658057"/>
                </a:cubicBezTo>
                <a:cubicBezTo>
                  <a:pt x="4833814" y="1664135"/>
                  <a:pt x="4829473" y="1670646"/>
                  <a:pt x="4824264" y="1677591"/>
                </a:cubicBezTo>
                <a:cubicBezTo>
                  <a:pt x="4829473" y="1675855"/>
                  <a:pt x="4837721" y="1672816"/>
                  <a:pt x="4849007" y="1668475"/>
                </a:cubicBezTo>
                <a:cubicBezTo>
                  <a:pt x="4858557" y="1665003"/>
                  <a:pt x="4866370" y="1662398"/>
                  <a:pt x="4872447" y="1660662"/>
                </a:cubicBezTo>
                <a:cubicBezTo>
                  <a:pt x="4885470" y="1657189"/>
                  <a:pt x="4897624" y="1660662"/>
                  <a:pt x="4908910" y="1671080"/>
                </a:cubicBezTo>
                <a:cubicBezTo>
                  <a:pt x="4913251" y="1677157"/>
                  <a:pt x="4911515" y="1681932"/>
                  <a:pt x="4903701" y="1685405"/>
                </a:cubicBezTo>
                <a:cubicBezTo>
                  <a:pt x="4901965" y="1686273"/>
                  <a:pt x="4898927" y="1687141"/>
                  <a:pt x="4894585" y="1688009"/>
                </a:cubicBezTo>
                <a:cubicBezTo>
                  <a:pt x="4884168" y="1690614"/>
                  <a:pt x="4871145" y="1693218"/>
                  <a:pt x="4855518" y="1695823"/>
                </a:cubicBezTo>
                <a:cubicBezTo>
                  <a:pt x="4861596" y="1699295"/>
                  <a:pt x="4867238" y="1703636"/>
                  <a:pt x="4872447" y="1708845"/>
                </a:cubicBezTo>
                <a:cubicBezTo>
                  <a:pt x="4875920" y="1713186"/>
                  <a:pt x="4876354" y="1717093"/>
                  <a:pt x="4873750" y="1720565"/>
                </a:cubicBezTo>
                <a:cubicBezTo>
                  <a:pt x="4873750" y="1721433"/>
                  <a:pt x="4872882" y="1723170"/>
                  <a:pt x="4871145" y="1725774"/>
                </a:cubicBezTo>
                <a:cubicBezTo>
                  <a:pt x="4867673" y="1733588"/>
                  <a:pt x="4865068" y="1740967"/>
                  <a:pt x="4863332" y="1747912"/>
                </a:cubicBezTo>
                <a:cubicBezTo>
                  <a:pt x="4862464" y="1749649"/>
                  <a:pt x="4861161" y="1752253"/>
                  <a:pt x="4859425" y="1755726"/>
                </a:cubicBezTo>
                <a:cubicBezTo>
                  <a:pt x="4857689" y="1760935"/>
                  <a:pt x="4855952" y="1764842"/>
                  <a:pt x="4854216" y="1767446"/>
                </a:cubicBezTo>
                <a:cubicBezTo>
                  <a:pt x="4872447" y="1781337"/>
                  <a:pt x="4891113" y="1792623"/>
                  <a:pt x="4910212" y="1801305"/>
                </a:cubicBezTo>
                <a:cubicBezTo>
                  <a:pt x="4927576" y="1809986"/>
                  <a:pt x="4942769" y="1816497"/>
                  <a:pt x="4955791" y="1820838"/>
                </a:cubicBezTo>
                <a:cubicBezTo>
                  <a:pt x="4959264" y="1822574"/>
                  <a:pt x="4961000" y="1823877"/>
                  <a:pt x="4961000" y="1824745"/>
                </a:cubicBezTo>
                <a:cubicBezTo>
                  <a:pt x="4961000" y="1826481"/>
                  <a:pt x="4959264" y="1827783"/>
                  <a:pt x="4955791" y="1828652"/>
                </a:cubicBezTo>
                <a:cubicBezTo>
                  <a:pt x="4936692" y="1830388"/>
                  <a:pt x="4912817" y="1831690"/>
                  <a:pt x="4884168" y="1832558"/>
                </a:cubicBezTo>
                <a:cubicBezTo>
                  <a:pt x="4880695" y="1833427"/>
                  <a:pt x="4877222" y="1832992"/>
                  <a:pt x="4873750" y="1831256"/>
                </a:cubicBezTo>
                <a:cubicBezTo>
                  <a:pt x="4858123" y="1819102"/>
                  <a:pt x="4845100" y="1806948"/>
                  <a:pt x="4834682" y="1794793"/>
                </a:cubicBezTo>
                <a:cubicBezTo>
                  <a:pt x="4813846" y="1816497"/>
                  <a:pt x="4782592" y="1828652"/>
                  <a:pt x="4740921" y="1831256"/>
                </a:cubicBezTo>
                <a:cubicBezTo>
                  <a:pt x="4736580" y="1831256"/>
                  <a:pt x="4734410" y="1831256"/>
                  <a:pt x="4734410" y="1831256"/>
                </a:cubicBezTo>
                <a:cubicBezTo>
                  <a:pt x="4733542" y="1830388"/>
                  <a:pt x="4734844" y="1829086"/>
                  <a:pt x="4738316" y="1827349"/>
                </a:cubicBezTo>
                <a:cubicBezTo>
                  <a:pt x="4777383" y="1810854"/>
                  <a:pt x="4802995" y="1792189"/>
                  <a:pt x="4815148" y="1771353"/>
                </a:cubicBezTo>
                <a:cubicBezTo>
                  <a:pt x="4814281" y="1769617"/>
                  <a:pt x="4812544" y="1766578"/>
                  <a:pt x="4809940" y="1762237"/>
                </a:cubicBezTo>
                <a:cubicBezTo>
                  <a:pt x="4807335" y="1758764"/>
                  <a:pt x="4805165" y="1756160"/>
                  <a:pt x="4803428" y="1754424"/>
                </a:cubicBezTo>
                <a:cubicBezTo>
                  <a:pt x="4796483" y="1740533"/>
                  <a:pt x="4789104" y="1732719"/>
                  <a:pt x="4781290" y="1730983"/>
                </a:cubicBezTo>
                <a:cubicBezTo>
                  <a:pt x="4776081" y="1727511"/>
                  <a:pt x="4773911" y="1724472"/>
                  <a:pt x="4774779" y="1721868"/>
                </a:cubicBezTo>
                <a:cubicBezTo>
                  <a:pt x="4774779" y="1719263"/>
                  <a:pt x="4776081" y="1717961"/>
                  <a:pt x="4778686" y="1717961"/>
                </a:cubicBezTo>
                <a:cubicBezTo>
                  <a:pt x="4778686" y="1717093"/>
                  <a:pt x="4779120" y="1715356"/>
                  <a:pt x="4779988" y="1712752"/>
                </a:cubicBezTo>
                <a:cubicBezTo>
                  <a:pt x="4794747" y="1684971"/>
                  <a:pt x="4806033" y="1658491"/>
                  <a:pt x="4813846" y="1633315"/>
                </a:cubicBezTo>
                <a:cubicBezTo>
                  <a:pt x="4816451" y="1617688"/>
                  <a:pt x="4816451" y="1606402"/>
                  <a:pt x="4813846" y="1599456"/>
                </a:cubicBezTo>
                <a:cubicBezTo>
                  <a:pt x="4812978" y="1595984"/>
                  <a:pt x="4813413" y="1592945"/>
                  <a:pt x="4815148" y="1590341"/>
                </a:cubicBezTo>
                <a:close/>
                <a:moveTo>
                  <a:pt x="833699" y="1590341"/>
                </a:moveTo>
                <a:cubicBezTo>
                  <a:pt x="835435" y="1589472"/>
                  <a:pt x="838040" y="1589472"/>
                  <a:pt x="841512" y="1590341"/>
                </a:cubicBezTo>
                <a:cubicBezTo>
                  <a:pt x="854535" y="1593813"/>
                  <a:pt x="865387" y="1600759"/>
                  <a:pt x="874069" y="1611177"/>
                </a:cubicBezTo>
                <a:cubicBezTo>
                  <a:pt x="878410" y="1614649"/>
                  <a:pt x="878410" y="1619424"/>
                  <a:pt x="874069" y="1625501"/>
                </a:cubicBezTo>
                <a:cubicBezTo>
                  <a:pt x="872332" y="1628106"/>
                  <a:pt x="868860" y="1634183"/>
                  <a:pt x="863650" y="1643733"/>
                </a:cubicBezTo>
                <a:cubicBezTo>
                  <a:pt x="860178" y="1650678"/>
                  <a:pt x="857573" y="1655453"/>
                  <a:pt x="855837" y="1658057"/>
                </a:cubicBezTo>
                <a:cubicBezTo>
                  <a:pt x="852364" y="1664135"/>
                  <a:pt x="848023" y="1670646"/>
                  <a:pt x="842815" y="1677591"/>
                </a:cubicBezTo>
                <a:cubicBezTo>
                  <a:pt x="848023" y="1675855"/>
                  <a:pt x="856271" y="1672816"/>
                  <a:pt x="867557" y="1668475"/>
                </a:cubicBezTo>
                <a:cubicBezTo>
                  <a:pt x="877107" y="1665003"/>
                  <a:pt x="884921" y="1662398"/>
                  <a:pt x="890998" y="1660662"/>
                </a:cubicBezTo>
                <a:cubicBezTo>
                  <a:pt x="904020" y="1657189"/>
                  <a:pt x="916174" y="1660662"/>
                  <a:pt x="927461" y="1671080"/>
                </a:cubicBezTo>
                <a:cubicBezTo>
                  <a:pt x="931802" y="1677157"/>
                  <a:pt x="930065" y="1681932"/>
                  <a:pt x="922252" y="1685405"/>
                </a:cubicBezTo>
                <a:cubicBezTo>
                  <a:pt x="920515" y="1686273"/>
                  <a:pt x="917477" y="1687141"/>
                  <a:pt x="913136" y="1688009"/>
                </a:cubicBezTo>
                <a:cubicBezTo>
                  <a:pt x="902718" y="1690614"/>
                  <a:pt x="889696" y="1693218"/>
                  <a:pt x="874069" y="1695823"/>
                </a:cubicBezTo>
                <a:cubicBezTo>
                  <a:pt x="880145" y="1699295"/>
                  <a:pt x="885789" y="1703636"/>
                  <a:pt x="890998" y="1708845"/>
                </a:cubicBezTo>
                <a:cubicBezTo>
                  <a:pt x="894471" y="1713186"/>
                  <a:pt x="894905" y="1717093"/>
                  <a:pt x="892300" y="1720565"/>
                </a:cubicBezTo>
                <a:cubicBezTo>
                  <a:pt x="892300" y="1721433"/>
                  <a:pt x="891432" y="1723170"/>
                  <a:pt x="889696" y="1725774"/>
                </a:cubicBezTo>
                <a:cubicBezTo>
                  <a:pt x="886223" y="1733588"/>
                  <a:pt x="883618" y="1740967"/>
                  <a:pt x="881882" y="1747912"/>
                </a:cubicBezTo>
                <a:cubicBezTo>
                  <a:pt x="881014" y="1749649"/>
                  <a:pt x="879711" y="1752253"/>
                  <a:pt x="877976" y="1755726"/>
                </a:cubicBezTo>
                <a:cubicBezTo>
                  <a:pt x="876239" y="1760935"/>
                  <a:pt x="874503" y="1764842"/>
                  <a:pt x="872766" y="1767446"/>
                </a:cubicBezTo>
                <a:cubicBezTo>
                  <a:pt x="890998" y="1781337"/>
                  <a:pt x="909664" y="1792623"/>
                  <a:pt x="928763" y="1801305"/>
                </a:cubicBezTo>
                <a:cubicBezTo>
                  <a:pt x="946126" y="1809986"/>
                  <a:pt x="961319" y="1816497"/>
                  <a:pt x="974342" y="1820838"/>
                </a:cubicBezTo>
                <a:cubicBezTo>
                  <a:pt x="977814" y="1822574"/>
                  <a:pt x="979551" y="1823877"/>
                  <a:pt x="979551" y="1824745"/>
                </a:cubicBezTo>
                <a:cubicBezTo>
                  <a:pt x="979551" y="1826481"/>
                  <a:pt x="977814" y="1827783"/>
                  <a:pt x="974342" y="1828652"/>
                </a:cubicBezTo>
                <a:cubicBezTo>
                  <a:pt x="955242" y="1830388"/>
                  <a:pt x="931368" y="1831690"/>
                  <a:pt x="902718" y="1832558"/>
                </a:cubicBezTo>
                <a:cubicBezTo>
                  <a:pt x="899245" y="1833427"/>
                  <a:pt x="895773" y="1832992"/>
                  <a:pt x="892300" y="1831256"/>
                </a:cubicBezTo>
                <a:cubicBezTo>
                  <a:pt x="876673" y="1819102"/>
                  <a:pt x="863650" y="1806948"/>
                  <a:pt x="853233" y="1794793"/>
                </a:cubicBezTo>
                <a:cubicBezTo>
                  <a:pt x="832396" y="1816497"/>
                  <a:pt x="801143" y="1828652"/>
                  <a:pt x="759471" y="1831256"/>
                </a:cubicBezTo>
                <a:cubicBezTo>
                  <a:pt x="755130" y="1831256"/>
                  <a:pt x="752960" y="1831256"/>
                  <a:pt x="752960" y="1831256"/>
                </a:cubicBezTo>
                <a:cubicBezTo>
                  <a:pt x="752091" y="1830388"/>
                  <a:pt x="753394" y="1829086"/>
                  <a:pt x="756867" y="1827349"/>
                </a:cubicBezTo>
                <a:cubicBezTo>
                  <a:pt x="795934" y="1810854"/>
                  <a:pt x="821545" y="1792189"/>
                  <a:pt x="833699" y="1771353"/>
                </a:cubicBezTo>
                <a:cubicBezTo>
                  <a:pt x="832831" y="1769617"/>
                  <a:pt x="831094" y="1766578"/>
                  <a:pt x="828490" y="1762237"/>
                </a:cubicBezTo>
                <a:cubicBezTo>
                  <a:pt x="825885" y="1758764"/>
                  <a:pt x="823715" y="1756160"/>
                  <a:pt x="821979" y="1754424"/>
                </a:cubicBezTo>
                <a:cubicBezTo>
                  <a:pt x="815033" y="1740533"/>
                  <a:pt x="807654" y="1732719"/>
                  <a:pt x="799840" y="1730983"/>
                </a:cubicBezTo>
                <a:cubicBezTo>
                  <a:pt x="794631" y="1727511"/>
                  <a:pt x="792461" y="1724472"/>
                  <a:pt x="793329" y="1721868"/>
                </a:cubicBezTo>
                <a:cubicBezTo>
                  <a:pt x="793329" y="1719263"/>
                  <a:pt x="794631" y="1717961"/>
                  <a:pt x="797236" y="1717961"/>
                </a:cubicBezTo>
                <a:cubicBezTo>
                  <a:pt x="797236" y="1717093"/>
                  <a:pt x="797670" y="1715356"/>
                  <a:pt x="798538" y="1712752"/>
                </a:cubicBezTo>
                <a:cubicBezTo>
                  <a:pt x="813297" y="1684971"/>
                  <a:pt x="824583" y="1658491"/>
                  <a:pt x="832396" y="1633315"/>
                </a:cubicBezTo>
                <a:cubicBezTo>
                  <a:pt x="835001" y="1617688"/>
                  <a:pt x="835001" y="1606402"/>
                  <a:pt x="832396" y="1599456"/>
                </a:cubicBezTo>
                <a:cubicBezTo>
                  <a:pt x="831528" y="1595984"/>
                  <a:pt x="831962" y="1592945"/>
                  <a:pt x="833699" y="1590341"/>
                </a:cubicBezTo>
                <a:close/>
                <a:moveTo>
                  <a:pt x="4554132" y="1590015"/>
                </a:moveTo>
                <a:cubicBezTo>
                  <a:pt x="4556086" y="1590232"/>
                  <a:pt x="4558581" y="1590775"/>
                  <a:pt x="4561620" y="1591643"/>
                </a:cubicBezTo>
                <a:cubicBezTo>
                  <a:pt x="4575510" y="1599456"/>
                  <a:pt x="4584626" y="1606402"/>
                  <a:pt x="4588967" y="1612479"/>
                </a:cubicBezTo>
                <a:cubicBezTo>
                  <a:pt x="4593308" y="1617688"/>
                  <a:pt x="4593742" y="1622897"/>
                  <a:pt x="4590269" y="1628106"/>
                </a:cubicBezTo>
                <a:cubicBezTo>
                  <a:pt x="4586797" y="1639392"/>
                  <a:pt x="4584626" y="1658926"/>
                  <a:pt x="4583758" y="1686707"/>
                </a:cubicBezTo>
                <a:cubicBezTo>
                  <a:pt x="4583758" y="1751819"/>
                  <a:pt x="4584192" y="1789584"/>
                  <a:pt x="4585060" y="1800002"/>
                </a:cubicBezTo>
                <a:cubicBezTo>
                  <a:pt x="4584192" y="1813025"/>
                  <a:pt x="4579852" y="1824311"/>
                  <a:pt x="4572038" y="1833861"/>
                </a:cubicBezTo>
                <a:cubicBezTo>
                  <a:pt x="4567697" y="1838201"/>
                  <a:pt x="4562488" y="1838636"/>
                  <a:pt x="4556411" y="1835163"/>
                </a:cubicBezTo>
                <a:cubicBezTo>
                  <a:pt x="4551202" y="1830822"/>
                  <a:pt x="4547295" y="1824745"/>
                  <a:pt x="4544691" y="1816932"/>
                </a:cubicBezTo>
                <a:cubicBezTo>
                  <a:pt x="4544691" y="1816063"/>
                  <a:pt x="4544691" y="1814761"/>
                  <a:pt x="4544691" y="1813025"/>
                </a:cubicBezTo>
                <a:cubicBezTo>
                  <a:pt x="4543823" y="1810420"/>
                  <a:pt x="4543389" y="1808250"/>
                  <a:pt x="4543389" y="1806514"/>
                </a:cubicBezTo>
                <a:cubicBezTo>
                  <a:pt x="4507794" y="1803909"/>
                  <a:pt x="4469595" y="1805645"/>
                  <a:pt x="4428791" y="1811723"/>
                </a:cubicBezTo>
                <a:cubicBezTo>
                  <a:pt x="4423582" y="1811723"/>
                  <a:pt x="4419675" y="1810854"/>
                  <a:pt x="4417071" y="1809118"/>
                </a:cubicBezTo>
                <a:cubicBezTo>
                  <a:pt x="4417071" y="1809118"/>
                  <a:pt x="4416202" y="1808684"/>
                  <a:pt x="4414466" y="1807816"/>
                </a:cubicBezTo>
                <a:cubicBezTo>
                  <a:pt x="4411862" y="1806079"/>
                  <a:pt x="4410125" y="1804777"/>
                  <a:pt x="4409257" y="1803909"/>
                </a:cubicBezTo>
                <a:cubicBezTo>
                  <a:pt x="4408389" y="1816932"/>
                  <a:pt x="4405785" y="1824745"/>
                  <a:pt x="4401444" y="1827349"/>
                </a:cubicBezTo>
                <a:cubicBezTo>
                  <a:pt x="4397971" y="1829954"/>
                  <a:pt x="4393630" y="1830388"/>
                  <a:pt x="4388421" y="1828652"/>
                </a:cubicBezTo>
                <a:cubicBezTo>
                  <a:pt x="4388421" y="1828652"/>
                  <a:pt x="4387987" y="1828218"/>
                  <a:pt x="4387119" y="1827349"/>
                </a:cubicBezTo>
                <a:cubicBezTo>
                  <a:pt x="4381042" y="1824745"/>
                  <a:pt x="4377135" y="1820838"/>
                  <a:pt x="4375399" y="1815629"/>
                </a:cubicBezTo>
                <a:cubicBezTo>
                  <a:pt x="4371926" y="1804343"/>
                  <a:pt x="4371058" y="1794793"/>
                  <a:pt x="4372794" y="1786980"/>
                </a:cubicBezTo>
                <a:cubicBezTo>
                  <a:pt x="4377135" y="1768748"/>
                  <a:pt x="4379740" y="1724472"/>
                  <a:pt x="4380608" y="1654151"/>
                </a:cubicBezTo>
                <a:cubicBezTo>
                  <a:pt x="4380608" y="1635051"/>
                  <a:pt x="4377135" y="1620292"/>
                  <a:pt x="4370190" y="1609874"/>
                </a:cubicBezTo>
                <a:cubicBezTo>
                  <a:pt x="4368453" y="1604665"/>
                  <a:pt x="4371058" y="1601627"/>
                  <a:pt x="4378003" y="1600759"/>
                </a:cubicBezTo>
                <a:cubicBezTo>
                  <a:pt x="4385817" y="1602495"/>
                  <a:pt x="4393630" y="1604665"/>
                  <a:pt x="4401444" y="1607270"/>
                </a:cubicBezTo>
                <a:cubicBezTo>
                  <a:pt x="4418807" y="1605534"/>
                  <a:pt x="4446154" y="1602929"/>
                  <a:pt x="4483485" y="1599456"/>
                </a:cubicBezTo>
                <a:cubicBezTo>
                  <a:pt x="4493035" y="1597720"/>
                  <a:pt x="4499980" y="1596852"/>
                  <a:pt x="4504321" y="1596852"/>
                </a:cubicBezTo>
                <a:cubicBezTo>
                  <a:pt x="4517344" y="1595984"/>
                  <a:pt x="4532536" y="1593813"/>
                  <a:pt x="4549900" y="1590341"/>
                </a:cubicBezTo>
                <a:cubicBezTo>
                  <a:pt x="4550768" y="1589907"/>
                  <a:pt x="4552179" y="1589798"/>
                  <a:pt x="4554132" y="1590015"/>
                </a:cubicBezTo>
                <a:close/>
                <a:moveTo>
                  <a:pt x="6420408" y="1584481"/>
                </a:moveTo>
                <a:cubicBezTo>
                  <a:pt x="6422145" y="1583612"/>
                  <a:pt x="6424750" y="1583829"/>
                  <a:pt x="6428222" y="1585132"/>
                </a:cubicBezTo>
                <a:cubicBezTo>
                  <a:pt x="6440376" y="1590341"/>
                  <a:pt x="6450360" y="1597286"/>
                  <a:pt x="6458174" y="1605968"/>
                </a:cubicBezTo>
                <a:cubicBezTo>
                  <a:pt x="6460778" y="1608572"/>
                  <a:pt x="6460778" y="1612479"/>
                  <a:pt x="6458174" y="1617688"/>
                </a:cubicBezTo>
                <a:cubicBezTo>
                  <a:pt x="6458174" y="1618556"/>
                  <a:pt x="6458174" y="1618990"/>
                  <a:pt x="6458174" y="1618990"/>
                </a:cubicBezTo>
                <a:cubicBezTo>
                  <a:pt x="6455569" y="1622463"/>
                  <a:pt x="6453832" y="1625935"/>
                  <a:pt x="6452964" y="1629408"/>
                </a:cubicBezTo>
                <a:cubicBezTo>
                  <a:pt x="6498109" y="1673684"/>
                  <a:pt x="6548463" y="1703636"/>
                  <a:pt x="6604025" y="1719263"/>
                </a:cubicBezTo>
                <a:cubicBezTo>
                  <a:pt x="6608366" y="1720999"/>
                  <a:pt x="6610536" y="1722302"/>
                  <a:pt x="6610536" y="1723170"/>
                </a:cubicBezTo>
                <a:cubicBezTo>
                  <a:pt x="6611404" y="1724906"/>
                  <a:pt x="6609668" y="1726208"/>
                  <a:pt x="6605328" y="1727077"/>
                </a:cubicBezTo>
                <a:cubicBezTo>
                  <a:pt x="6603591" y="1727077"/>
                  <a:pt x="6601420" y="1727511"/>
                  <a:pt x="6598816" y="1728379"/>
                </a:cubicBezTo>
                <a:cubicBezTo>
                  <a:pt x="6578848" y="1732719"/>
                  <a:pt x="6557144" y="1736626"/>
                  <a:pt x="6533704" y="1740099"/>
                </a:cubicBezTo>
                <a:cubicBezTo>
                  <a:pt x="6526758" y="1740967"/>
                  <a:pt x="6520682" y="1739231"/>
                  <a:pt x="6515472" y="1734890"/>
                </a:cubicBezTo>
                <a:cubicBezTo>
                  <a:pt x="6506791" y="1728813"/>
                  <a:pt x="6498543" y="1721868"/>
                  <a:pt x="6490730" y="1714054"/>
                </a:cubicBezTo>
                <a:lnTo>
                  <a:pt x="6494636" y="1719263"/>
                </a:lnTo>
                <a:cubicBezTo>
                  <a:pt x="6498109" y="1723604"/>
                  <a:pt x="6496806" y="1727077"/>
                  <a:pt x="6490730" y="1729681"/>
                </a:cubicBezTo>
                <a:cubicBezTo>
                  <a:pt x="6488993" y="1729681"/>
                  <a:pt x="6485955" y="1730115"/>
                  <a:pt x="6481614" y="1730983"/>
                </a:cubicBezTo>
                <a:cubicBezTo>
                  <a:pt x="6479010" y="1731851"/>
                  <a:pt x="6470328" y="1733154"/>
                  <a:pt x="6455569" y="1734890"/>
                </a:cubicBezTo>
                <a:cubicBezTo>
                  <a:pt x="6459042" y="1739231"/>
                  <a:pt x="6460778" y="1744006"/>
                  <a:pt x="6460778" y="1749215"/>
                </a:cubicBezTo>
                <a:cubicBezTo>
                  <a:pt x="6459910" y="1750083"/>
                  <a:pt x="6459476" y="1751819"/>
                  <a:pt x="6459476" y="1754424"/>
                </a:cubicBezTo>
                <a:cubicBezTo>
                  <a:pt x="6465552" y="1752687"/>
                  <a:pt x="6471196" y="1751819"/>
                  <a:pt x="6476405" y="1751819"/>
                </a:cubicBezTo>
                <a:cubicBezTo>
                  <a:pt x="6486823" y="1749215"/>
                  <a:pt x="6495070" y="1754424"/>
                  <a:pt x="6501148" y="1767446"/>
                </a:cubicBezTo>
                <a:cubicBezTo>
                  <a:pt x="6503752" y="1772655"/>
                  <a:pt x="6502884" y="1775694"/>
                  <a:pt x="6498543" y="1776562"/>
                </a:cubicBezTo>
                <a:cubicBezTo>
                  <a:pt x="6494202" y="1777430"/>
                  <a:pt x="6487257" y="1778298"/>
                  <a:pt x="6477707" y="1779166"/>
                </a:cubicBezTo>
                <a:cubicBezTo>
                  <a:pt x="6468157" y="1780903"/>
                  <a:pt x="6460778" y="1782205"/>
                  <a:pt x="6455569" y="1783073"/>
                </a:cubicBezTo>
                <a:cubicBezTo>
                  <a:pt x="6455569" y="1792623"/>
                  <a:pt x="6454701" y="1802173"/>
                  <a:pt x="6452964" y="1811723"/>
                </a:cubicBezTo>
                <a:cubicBezTo>
                  <a:pt x="6458174" y="1811723"/>
                  <a:pt x="6462514" y="1811723"/>
                  <a:pt x="6465987" y="1811723"/>
                </a:cubicBezTo>
                <a:cubicBezTo>
                  <a:pt x="6466855" y="1811723"/>
                  <a:pt x="6468157" y="1811723"/>
                  <a:pt x="6469894" y="1811723"/>
                </a:cubicBezTo>
                <a:cubicBezTo>
                  <a:pt x="6481180" y="1810854"/>
                  <a:pt x="6493334" y="1809118"/>
                  <a:pt x="6506356" y="1806514"/>
                </a:cubicBezTo>
                <a:cubicBezTo>
                  <a:pt x="6514170" y="1805645"/>
                  <a:pt x="6521984" y="1807382"/>
                  <a:pt x="6529797" y="1811723"/>
                </a:cubicBezTo>
                <a:cubicBezTo>
                  <a:pt x="6535874" y="1816932"/>
                  <a:pt x="6541518" y="1823443"/>
                  <a:pt x="6546726" y="1831256"/>
                </a:cubicBezTo>
                <a:cubicBezTo>
                  <a:pt x="6548463" y="1838201"/>
                  <a:pt x="6545424" y="1841240"/>
                  <a:pt x="6537610" y="1840372"/>
                </a:cubicBezTo>
                <a:cubicBezTo>
                  <a:pt x="6508961" y="1835163"/>
                  <a:pt x="6477707" y="1833427"/>
                  <a:pt x="6443849" y="1835163"/>
                </a:cubicBezTo>
                <a:cubicBezTo>
                  <a:pt x="6415200" y="1835163"/>
                  <a:pt x="6390456" y="1837333"/>
                  <a:pt x="6369621" y="1841674"/>
                </a:cubicBezTo>
                <a:cubicBezTo>
                  <a:pt x="6361808" y="1843410"/>
                  <a:pt x="6356598" y="1842542"/>
                  <a:pt x="6353994" y="1839070"/>
                </a:cubicBezTo>
                <a:cubicBezTo>
                  <a:pt x="6348785" y="1834729"/>
                  <a:pt x="6344010" y="1830388"/>
                  <a:pt x="6339669" y="1826047"/>
                </a:cubicBezTo>
                <a:cubicBezTo>
                  <a:pt x="6337932" y="1824311"/>
                  <a:pt x="6337064" y="1822574"/>
                  <a:pt x="6337064" y="1820838"/>
                </a:cubicBezTo>
                <a:cubicBezTo>
                  <a:pt x="6337932" y="1819970"/>
                  <a:pt x="6339669" y="1819536"/>
                  <a:pt x="6342274" y="1819536"/>
                </a:cubicBezTo>
                <a:cubicBezTo>
                  <a:pt x="6347482" y="1818668"/>
                  <a:pt x="6354862" y="1818234"/>
                  <a:pt x="6364412" y="1818234"/>
                </a:cubicBezTo>
                <a:cubicBezTo>
                  <a:pt x="6373962" y="1817365"/>
                  <a:pt x="6380906" y="1816932"/>
                  <a:pt x="6385248" y="1816932"/>
                </a:cubicBezTo>
                <a:cubicBezTo>
                  <a:pt x="6386116" y="1816932"/>
                  <a:pt x="6386984" y="1816932"/>
                  <a:pt x="6387852" y="1816932"/>
                </a:cubicBezTo>
                <a:cubicBezTo>
                  <a:pt x="6397402" y="1815195"/>
                  <a:pt x="6407820" y="1814327"/>
                  <a:pt x="6419106" y="1814327"/>
                </a:cubicBezTo>
                <a:cubicBezTo>
                  <a:pt x="6419106" y="1805645"/>
                  <a:pt x="6419540" y="1796096"/>
                  <a:pt x="6420408" y="1785678"/>
                </a:cubicBezTo>
                <a:cubicBezTo>
                  <a:pt x="6414332" y="1786546"/>
                  <a:pt x="6407820" y="1786980"/>
                  <a:pt x="6400874" y="1786980"/>
                </a:cubicBezTo>
                <a:cubicBezTo>
                  <a:pt x="6391324" y="1787848"/>
                  <a:pt x="6382644" y="1783507"/>
                  <a:pt x="6374830" y="1773957"/>
                </a:cubicBezTo>
                <a:cubicBezTo>
                  <a:pt x="6372226" y="1768748"/>
                  <a:pt x="6373094" y="1766144"/>
                  <a:pt x="6377434" y="1766144"/>
                </a:cubicBezTo>
                <a:cubicBezTo>
                  <a:pt x="6382644" y="1765276"/>
                  <a:pt x="6390022" y="1763973"/>
                  <a:pt x="6399572" y="1762237"/>
                </a:cubicBezTo>
                <a:cubicBezTo>
                  <a:pt x="6409122" y="1761369"/>
                  <a:pt x="6416068" y="1760501"/>
                  <a:pt x="6420408" y="1759633"/>
                </a:cubicBezTo>
                <a:cubicBezTo>
                  <a:pt x="6420408" y="1758764"/>
                  <a:pt x="6420408" y="1757462"/>
                  <a:pt x="6420408" y="1755726"/>
                </a:cubicBezTo>
                <a:cubicBezTo>
                  <a:pt x="6419540" y="1754858"/>
                  <a:pt x="6419106" y="1753990"/>
                  <a:pt x="6419106" y="1753121"/>
                </a:cubicBezTo>
                <a:cubicBezTo>
                  <a:pt x="6419106" y="1747912"/>
                  <a:pt x="6418672" y="1743572"/>
                  <a:pt x="6417804" y="1740099"/>
                </a:cubicBezTo>
                <a:cubicBezTo>
                  <a:pt x="6416936" y="1740099"/>
                  <a:pt x="6415200" y="1740099"/>
                  <a:pt x="6412595" y="1740099"/>
                </a:cubicBezTo>
                <a:cubicBezTo>
                  <a:pt x="6409122" y="1740967"/>
                  <a:pt x="6406518" y="1741401"/>
                  <a:pt x="6404782" y="1741401"/>
                </a:cubicBezTo>
                <a:cubicBezTo>
                  <a:pt x="6395232" y="1740533"/>
                  <a:pt x="6386984" y="1734890"/>
                  <a:pt x="6380039" y="1724472"/>
                </a:cubicBezTo>
                <a:cubicBezTo>
                  <a:pt x="6379171" y="1723604"/>
                  <a:pt x="6378302" y="1722736"/>
                  <a:pt x="6377434" y="1721868"/>
                </a:cubicBezTo>
                <a:cubicBezTo>
                  <a:pt x="6376566" y="1720999"/>
                  <a:pt x="6376132" y="1720565"/>
                  <a:pt x="6376132" y="1720565"/>
                </a:cubicBezTo>
                <a:cubicBezTo>
                  <a:pt x="6360505" y="1733588"/>
                  <a:pt x="6342274" y="1743572"/>
                  <a:pt x="6321438" y="1750517"/>
                </a:cubicBezTo>
                <a:cubicBezTo>
                  <a:pt x="6316228" y="1752253"/>
                  <a:pt x="6313624" y="1752253"/>
                  <a:pt x="6313624" y="1750517"/>
                </a:cubicBezTo>
                <a:cubicBezTo>
                  <a:pt x="6312756" y="1749649"/>
                  <a:pt x="6314492" y="1747478"/>
                  <a:pt x="6318833" y="1744006"/>
                </a:cubicBezTo>
                <a:cubicBezTo>
                  <a:pt x="6354428" y="1717093"/>
                  <a:pt x="6384814" y="1678459"/>
                  <a:pt x="6409990" y="1628106"/>
                </a:cubicBezTo>
                <a:cubicBezTo>
                  <a:pt x="6416936" y="1615951"/>
                  <a:pt x="6419540" y="1603363"/>
                  <a:pt x="6417804" y="1590341"/>
                </a:cubicBezTo>
                <a:cubicBezTo>
                  <a:pt x="6417804" y="1587302"/>
                  <a:pt x="6418672" y="1585349"/>
                  <a:pt x="6420408" y="1584481"/>
                </a:cubicBezTo>
                <a:close/>
                <a:moveTo>
                  <a:pt x="3874034" y="1583829"/>
                </a:moveTo>
                <a:cubicBezTo>
                  <a:pt x="3877941" y="1583829"/>
                  <a:pt x="3881847" y="1585132"/>
                  <a:pt x="3885754" y="1587736"/>
                </a:cubicBezTo>
                <a:cubicBezTo>
                  <a:pt x="3897040" y="1594681"/>
                  <a:pt x="3906156" y="1604231"/>
                  <a:pt x="3913101" y="1616386"/>
                </a:cubicBezTo>
                <a:cubicBezTo>
                  <a:pt x="3917442" y="1623331"/>
                  <a:pt x="3916140" y="1627238"/>
                  <a:pt x="3909195" y="1628106"/>
                </a:cubicBezTo>
                <a:cubicBezTo>
                  <a:pt x="3885754" y="1633315"/>
                  <a:pt x="3859275" y="1645903"/>
                  <a:pt x="3829758" y="1665871"/>
                </a:cubicBezTo>
                <a:cubicBezTo>
                  <a:pt x="3834967" y="1668475"/>
                  <a:pt x="3839307" y="1671080"/>
                  <a:pt x="3842780" y="1673684"/>
                </a:cubicBezTo>
                <a:cubicBezTo>
                  <a:pt x="3845385" y="1676289"/>
                  <a:pt x="3845819" y="1679762"/>
                  <a:pt x="3844082" y="1684102"/>
                </a:cubicBezTo>
                <a:cubicBezTo>
                  <a:pt x="3842346" y="1697125"/>
                  <a:pt x="3841912" y="1711884"/>
                  <a:pt x="3842780" y="1728379"/>
                </a:cubicBezTo>
                <a:cubicBezTo>
                  <a:pt x="3843648" y="1738797"/>
                  <a:pt x="3843648" y="1755292"/>
                  <a:pt x="3842780" y="1777864"/>
                </a:cubicBezTo>
                <a:cubicBezTo>
                  <a:pt x="3842780" y="1787414"/>
                  <a:pt x="3842780" y="1794793"/>
                  <a:pt x="3842780" y="1800002"/>
                </a:cubicBezTo>
                <a:cubicBezTo>
                  <a:pt x="3841044" y="1824311"/>
                  <a:pt x="3829323" y="1838636"/>
                  <a:pt x="3807619" y="1842976"/>
                </a:cubicBezTo>
                <a:cubicBezTo>
                  <a:pt x="3801542" y="1843845"/>
                  <a:pt x="3796767" y="1839938"/>
                  <a:pt x="3793295" y="1831256"/>
                </a:cubicBezTo>
                <a:cubicBezTo>
                  <a:pt x="3792426" y="1830388"/>
                  <a:pt x="3791993" y="1829520"/>
                  <a:pt x="3791993" y="1828652"/>
                </a:cubicBezTo>
                <a:cubicBezTo>
                  <a:pt x="3789388" y="1817365"/>
                  <a:pt x="3778536" y="1803475"/>
                  <a:pt x="3759436" y="1786980"/>
                </a:cubicBezTo>
                <a:cubicBezTo>
                  <a:pt x="3756832" y="1786112"/>
                  <a:pt x="3755530" y="1784809"/>
                  <a:pt x="3755530" y="1783073"/>
                </a:cubicBezTo>
                <a:cubicBezTo>
                  <a:pt x="3756398" y="1782205"/>
                  <a:pt x="3758134" y="1782205"/>
                  <a:pt x="3760739" y="1783073"/>
                </a:cubicBezTo>
                <a:cubicBezTo>
                  <a:pt x="3764211" y="1783073"/>
                  <a:pt x="3769420" y="1783507"/>
                  <a:pt x="3776366" y="1784375"/>
                </a:cubicBezTo>
                <a:cubicBezTo>
                  <a:pt x="3785915" y="1786112"/>
                  <a:pt x="3793729" y="1786980"/>
                  <a:pt x="3799806" y="1786980"/>
                </a:cubicBezTo>
                <a:cubicBezTo>
                  <a:pt x="3805015" y="1786980"/>
                  <a:pt x="3807619" y="1784809"/>
                  <a:pt x="3807619" y="1780469"/>
                </a:cubicBezTo>
                <a:cubicBezTo>
                  <a:pt x="3807619" y="1776996"/>
                  <a:pt x="3807619" y="1770919"/>
                  <a:pt x="3807619" y="1762237"/>
                </a:cubicBezTo>
                <a:cubicBezTo>
                  <a:pt x="3808487" y="1737060"/>
                  <a:pt x="3808487" y="1720999"/>
                  <a:pt x="3807619" y="1714054"/>
                </a:cubicBezTo>
                <a:cubicBezTo>
                  <a:pt x="3807619" y="1697559"/>
                  <a:pt x="3802410" y="1681932"/>
                  <a:pt x="3791993" y="1667173"/>
                </a:cubicBezTo>
                <a:cubicBezTo>
                  <a:pt x="3789388" y="1662832"/>
                  <a:pt x="3788520" y="1659360"/>
                  <a:pt x="3789388" y="1656755"/>
                </a:cubicBezTo>
                <a:cubicBezTo>
                  <a:pt x="3791993" y="1654151"/>
                  <a:pt x="3795899" y="1653282"/>
                  <a:pt x="3801109" y="1654151"/>
                </a:cubicBezTo>
                <a:cubicBezTo>
                  <a:pt x="3807185" y="1655019"/>
                  <a:pt x="3814131" y="1657623"/>
                  <a:pt x="3821944" y="1661964"/>
                </a:cubicBezTo>
                <a:cubicBezTo>
                  <a:pt x="3831494" y="1644601"/>
                  <a:pt x="3840176" y="1628540"/>
                  <a:pt x="3847989" y="1613781"/>
                </a:cubicBezTo>
                <a:cubicBezTo>
                  <a:pt x="3808922" y="1623331"/>
                  <a:pt x="3779838" y="1632447"/>
                  <a:pt x="3760739" y="1641128"/>
                </a:cubicBezTo>
                <a:cubicBezTo>
                  <a:pt x="3749452" y="1645469"/>
                  <a:pt x="3741639" y="1645035"/>
                  <a:pt x="3737298" y="1639826"/>
                </a:cubicBezTo>
                <a:cubicBezTo>
                  <a:pt x="3727748" y="1631144"/>
                  <a:pt x="3721237" y="1623331"/>
                  <a:pt x="3717764" y="1616386"/>
                </a:cubicBezTo>
                <a:cubicBezTo>
                  <a:pt x="3715160" y="1612913"/>
                  <a:pt x="3714292" y="1610308"/>
                  <a:pt x="3715160" y="1608572"/>
                </a:cubicBezTo>
                <a:cubicBezTo>
                  <a:pt x="3716896" y="1605968"/>
                  <a:pt x="3719501" y="1605099"/>
                  <a:pt x="3722973" y="1605968"/>
                </a:cubicBezTo>
                <a:cubicBezTo>
                  <a:pt x="3728183" y="1606836"/>
                  <a:pt x="3738166" y="1606402"/>
                  <a:pt x="3752925" y="1604665"/>
                </a:cubicBezTo>
                <a:cubicBezTo>
                  <a:pt x="3756398" y="1604665"/>
                  <a:pt x="3759002" y="1604665"/>
                  <a:pt x="3760739" y="1604665"/>
                </a:cubicBezTo>
                <a:cubicBezTo>
                  <a:pt x="3763343" y="1604665"/>
                  <a:pt x="3768552" y="1604231"/>
                  <a:pt x="3776366" y="1603363"/>
                </a:cubicBezTo>
                <a:cubicBezTo>
                  <a:pt x="3805883" y="1599022"/>
                  <a:pt x="3826719" y="1595984"/>
                  <a:pt x="3838873" y="1594247"/>
                </a:cubicBezTo>
                <a:cubicBezTo>
                  <a:pt x="3851028" y="1592511"/>
                  <a:pt x="3858841" y="1590341"/>
                  <a:pt x="3862314" y="1587736"/>
                </a:cubicBezTo>
                <a:cubicBezTo>
                  <a:pt x="3866221" y="1585132"/>
                  <a:pt x="3870127" y="1583829"/>
                  <a:pt x="3874034" y="1583829"/>
                </a:cubicBezTo>
                <a:close/>
                <a:moveTo>
                  <a:pt x="5814539" y="1583504"/>
                </a:moveTo>
                <a:cubicBezTo>
                  <a:pt x="5816058" y="1583287"/>
                  <a:pt x="5817902" y="1583395"/>
                  <a:pt x="5820073" y="1583829"/>
                </a:cubicBezTo>
                <a:cubicBezTo>
                  <a:pt x="5835700" y="1588170"/>
                  <a:pt x="5846986" y="1595116"/>
                  <a:pt x="5853932" y="1604665"/>
                </a:cubicBezTo>
                <a:cubicBezTo>
                  <a:pt x="5858273" y="1609874"/>
                  <a:pt x="5858706" y="1615083"/>
                  <a:pt x="5855234" y="1620292"/>
                </a:cubicBezTo>
                <a:cubicBezTo>
                  <a:pt x="5850025" y="1627238"/>
                  <a:pt x="5843514" y="1638958"/>
                  <a:pt x="5835700" y="1655453"/>
                </a:cubicBezTo>
                <a:cubicBezTo>
                  <a:pt x="5833096" y="1661530"/>
                  <a:pt x="5830057" y="1668041"/>
                  <a:pt x="5826584" y="1674987"/>
                </a:cubicBezTo>
                <a:cubicBezTo>
                  <a:pt x="5833530" y="1673250"/>
                  <a:pt x="5844382" y="1669778"/>
                  <a:pt x="5859141" y="1664569"/>
                </a:cubicBezTo>
                <a:cubicBezTo>
                  <a:pt x="5864350" y="1662832"/>
                  <a:pt x="5868256" y="1661530"/>
                  <a:pt x="5870861" y="1660662"/>
                </a:cubicBezTo>
                <a:cubicBezTo>
                  <a:pt x="5883883" y="1656321"/>
                  <a:pt x="5896471" y="1660662"/>
                  <a:pt x="5908626" y="1673684"/>
                </a:cubicBezTo>
                <a:cubicBezTo>
                  <a:pt x="5912967" y="1680630"/>
                  <a:pt x="5910796" y="1684971"/>
                  <a:pt x="5902115" y="1686707"/>
                </a:cubicBezTo>
                <a:cubicBezTo>
                  <a:pt x="5893433" y="1689311"/>
                  <a:pt x="5881279" y="1691916"/>
                  <a:pt x="5865652" y="1694520"/>
                </a:cubicBezTo>
                <a:cubicBezTo>
                  <a:pt x="5857838" y="1696257"/>
                  <a:pt x="5852195" y="1697559"/>
                  <a:pt x="5848723" y="1698427"/>
                </a:cubicBezTo>
                <a:cubicBezTo>
                  <a:pt x="5858273" y="1700163"/>
                  <a:pt x="5866086" y="1704938"/>
                  <a:pt x="5872163" y="1712752"/>
                </a:cubicBezTo>
                <a:cubicBezTo>
                  <a:pt x="5875635" y="1717093"/>
                  <a:pt x="5876070" y="1721433"/>
                  <a:pt x="5873465" y="1725774"/>
                </a:cubicBezTo>
                <a:cubicBezTo>
                  <a:pt x="5872597" y="1727511"/>
                  <a:pt x="5871295" y="1730983"/>
                  <a:pt x="5869559" y="1736192"/>
                </a:cubicBezTo>
                <a:cubicBezTo>
                  <a:pt x="5866954" y="1741401"/>
                  <a:pt x="5864784" y="1746176"/>
                  <a:pt x="5863047" y="1750517"/>
                </a:cubicBezTo>
                <a:cubicBezTo>
                  <a:pt x="5863047" y="1751385"/>
                  <a:pt x="5862613" y="1753121"/>
                  <a:pt x="5861745" y="1755726"/>
                </a:cubicBezTo>
                <a:cubicBezTo>
                  <a:pt x="5860009" y="1760067"/>
                  <a:pt x="5857404" y="1766578"/>
                  <a:pt x="5853932" y="1775260"/>
                </a:cubicBezTo>
                <a:cubicBezTo>
                  <a:pt x="5866954" y="1786546"/>
                  <a:pt x="5883449" y="1797398"/>
                  <a:pt x="5903417" y="1807816"/>
                </a:cubicBezTo>
                <a:cubicBezTo>
                  <a:pt x="5916439" y="1814761"/>
                  <a:pt x="5930764" y="1821706"/>
                  <a:pt x="5946391" y="1828652"/>
                </a:cubicBezTo>
                <a:cubicBezTo>
                  <a:pt x="5949864" y="1829520"/>
                  <a:pt x="5951600" y="1830388"/>
                  <a:pt x="5951600" y="1831256"/>
                </a:cubicBezTo>
                <a:cubicBezTo>
                  <a:pt x="5951600" y="1832992"/>
                  <a:pt x="5949864" y="1833861"/>
                  <a:pt x="5946391" y="1833861"/>
                </a:cubicBezTo>
                <a:cubicBezTo>
                  <a:pt x="5927292" y="1836465"/>
                  <a:pt x="5903851" y="1838201"/>
                  <a:pt x="5876070" y="1839070"/>
                </a:cubicBezTo>
                <a:cubicBezTo>
                  <a:pt x="5873465" y="1839070"/>
                  <a:pt x="5870427" y="1838201"/>
                  <a:pt x="5866954" y="1836465"/>
                </a:cubicBezTo>
                <a:cubicBezTo>
                  <a:pt x="5866086" y="1835597"/>
                  <a:pt x="5865652" y="1835163"/>
                  <a:pt x="5865652" y="1835163"/>
                </a:cubicBezTo>
                <a:cubicBezTo>
                  <a:pt x="5854366" y="1826481"/>
                  <a:pt x="5843948" y="1816497"/>
                  <a:pt x="5834398" y="1805211"/>
                </a:cubicBezTo>
                <a:cubicBezTo>
                  <a:pt x="5821375" y="1819102"/>
                  <a:pt x="5796633" y="1829954"/>
                  <a:pt x="5760170" y="1837767"/>
                </a:cubicBezTo>
                <a:cubicBezTo>
                  <a:pt x="5756697" y="1838636"/>
                  <a:pt x="5754527" y="1838201"/>
                  <a:pt x="5753659" y="1836465"/>
                </a:cubicBezTo>
                <a:cubicBezTo>
                  <a:pt x="5752791" y="1833861"/>
                  <a:pt x="5753659" y="1832124"/>
                  <a:pt x="5756263" y="1831256"/>
                </a:cubicBezTo>
                <a:cubicBezTo>
                  <a:pt x="5784913" y="1815629"/>
                  <a:pt x="5804446" y="1799134"/>
                  <a:pt x="5814864" y="1781771"/>
                </a:cubicBezTo>
                <a:cubicBezTo>
                  <a:pt x="5808787" y="1773089"/>
                  <a:pt x="5804012" y="1764842"/>
                  <a:pt x="5800540" y="1757028"/>
                </a:cubicBezTo>
                <a:cubicBezTo>
                  <a:pt x="5793594" y="1744874"/>
                  <a:pt x="5787083" y="1737494"/>
                  <a:pt x="5781006" y="1734890"/>
                </a:cubicBezTo>
                <a:cubicBezTo>
                  <a:pt x="5775797" y="1731417"/>
                  <a:pt x="5773192" y="1728379"/>
                  <a:pt x="5773192" y="1725774"/>
                </a:cubicBezTo>
                <a:cubicBezTo>
                  <a:pt x="5773192" y="1721433"/>
                  <a:pt x="5775797" y="1718829"/>
                  <a:pt x="5781006" y="1717961"/>
                </a:cubicBezTo>
                <a:cubicBezTo>
                  <a:pt x="5794028" y="1689311"/>
                  <a:pt x="5803578" y="1659794"/>
                  <a:pt x="5809655" y="1629408"/>
                </a:cubicBezTo>
                <a:cubicBezTo>
                  <a:pt x="5812260" y="1617254"/>
                  <a:pt x="5812694" y="1605968"/>
                  <a:pt x="5810957" y="1595550"/>
                </a:cubicBezTo>
                <a:lnTo>
                  <a:pt x="5810957" y="1594247"/>
                </a:lnTo>
                <a:cubicBezTo>
                  <a:pt x="5810090" y="1589907"/>
                  <a:pt x="5810090" y="1586868"/>
                  <a:pt x="5810957" y="1585132"/>
                </a:cubicBezTo>
                <a:cubicBezTo>
                  <a:pt x="5811826" y="1584264"/>
                  <a:pt x="5813020" y="1583721"/>
                  <a:pt x="5814539" y="1583504"/>
                </a:cubicBezTo>
                <a:close/>
                <a:moveTo>
                  <a:pt x="6711702" y="1582527"/>
                </a:moveTo>
                <a:cubicBezTo>
                  <a:pt x="6733406" y="1582527"/>
                  <a:pt x="6746863" y="1583395"/>
                  <a:pt x="6752072" y="1585132"/>
                </a:cubicBezTo>
                <a:cubicBezTo>
                  <a:pt x="6759018" y="1586868"/>
                  <a:pt x="6763792" y="1591209"/>
                  <a:pt x="6766396" y="1598154"/>
                </a:cubicBezTo>
                <a:cubicBezTo>
                  <a:pt x="6769870" y="1612045"/>
                  <a:pt x="6766396" y="1620726"/>
                  <a:pt x="6755978" y="1624199"/>
                </a:cubicBezTo>
                <a:cubicBezTo>
                  <a:pt x="6758583" y="1624199"/>
                  <a:pt x="6760754" y="1623765"/>
                  <a:pt x="6762490" y="1622897"/>
                </a:cubicBezTo>
                <a:cubicBezTo>
                  <a:pt x="6770304" y="1618556"/>
                  <a:pt x="6778551" y="1622029"/>
                  <a:pt x="6787232" y="1633315"/>
                </a:cubicBezTo>
                <a:cubicBezTo>
                  <a:pt x="6789837" y="1637656"/>
                  <a:pt x="6787667" y="1641996"/>
                  <a:pt x="6780722" y="1646337"/>
                </a:cubicBezTo>
                <a:cubicBezTo>
                  <a:pt x="6774644" y="1647205"/>
                  <a:pt x="6768133" y="1648508"/>
                  <a:pt x="6761188" y="1650244"/>
                </a:cubicBezTo>
                <a:cubicBezTo>
                  <a:pt x="6764660" y="1651112"/>
                  <a:pt x="6769870" y="1653282"/>
                  <a:pt x="6776814" y="1656755"/>
                </a:cubicBezTo>
                <a:cubicBezTo>
                  <a:pt x="6777683" y="1657623"/>
                  <a:pt x="6778551" y="1658057"/>
                  <a:pt x="6779419" y="1658057"/>
                </a:cubicBezTo>
                <a:cubicBezTo>
                  <a:pt x="6782892" y="1662398"/>
                  <a:pt x="6782892" y="1665871"/>
                  <a:pt x="6779419" y="1668475"/>
                </a:cubicBezTo>
                <a:cubicBezTo>
                  <a:pt x="6777683" y="1670212"/>
                  <a:pt x="6774644" y="1672382"/>
                  <a:pt x="6770304" y="1674987"/>
                </a:cubicBezTo>
                <a:cubicBezTo>
                  <a:pt x="6764226" y="1679327"/>
                  <a:pt x="6759886" y="1682800"/>
                  <a:pt x="6757281" y="1685405"/>
                </a:cubicBezTo>
                <a:cubicBezTo>
                  <a:pt x="6759886" y="1684536"/>
                  <a:pt x="6763358" y="1683668"/>
                  <a:pt x="6767699" y="1682800"/>
                </a:cubicBezTo>
                <a:cubicBezTo>
                  <a:pt x="6772908" y="1681932"/>
                  <a:pt x="6776381" y="1681498"/>
                  <a:pt x="6778117" y="1681498"/>
                </a:cubicBezTo>
                <a:cubicBezTo>
                  <a:pt x="6785930" y="1680630"/>
                  <a:pt x="6792008" y="1684536"/>
                  <a:pt x="6796348" y="1693218"/>
                </a:cubicBezTo>
                <a:cubicBezTo>
                  <a:pt x="6798085" y="1698427"/>
                  <a:pt x="6795914" y="1701900"/>
                  <a:pt x="6789837" y="1703636"/>
                </a:cubicBezTo>
                <a:cubicBezTo>
                  <a:pt x="6782892" y="1704504"/>
                  <a:pt x="6771606" y="1706241"/>
                  <a:pt x="6755978" y="1708845"/>
                </a:cubicBezTo>
                <a:cubicBezTo>
                  <a:pt x="6753374" y="1709713"/>
                  <a:pt x="6751204" y="1710147"/>
                  <a:pt x="6749468" y="1710147"/>
                </a:cubicBezTo>
                <a:cubicBezTo>
                  <a:pt x="6751204" y="1710147"/>
                  <a:pt x="6752506" y="1711015"/>
                  <a:pt x="6753374" y="1712752"/>
                </a:cubicBezTo>
                <a:cubicBezTo>
                  <a:pt x="6755110" y="1714488"/>
                  <a:pt x="6755110" y="1717961"/>
                  <a:pt x="6753374" y="1723170"/>
                </a:cubicBezTo>
                <a:cubicBezTo>
                  <a:pt x="6753374" y="1724038"/>
                  <a:pt x="6753374" y="1724472"/>
                  <a:pt x="6753374" y="1724472"/>
                </a:cubicBezTo>
                <a:cubicBezTo>
                  <a:pt x="6755110" y="1724472"/>
                  <a:pt x="6757281" y="1724038"/>
                  <a:pt x="6759886" y="1723170"/>
                </a:cubicBezTo>
                <a:cubicBezTo>
                  <a:pt x="6761622" y="1723170"/>
                  <a:pt x="6762924" y="1723170"/>
                  <a:pt x="6763792" y="1723170"/>
                </a:cubicBezTo>
                <a:cubicBezTo>
                  <a:pt x="6767265" y="1721433"/>
                  <a:pt x="6771172" y="1721433"/>
                  <a:pt x="6775512" y="1723170"/>
                </a:cubicBezTo>
                <a:cubicBezTo>
                  <a:pt x="6781590" y="1725774"/>
                  <a:pt x="6785930" y="1728813"/>
                  <a:pt x="6788535" y="1732286"/>
                </a:cubicBezTo>
                <a:cubicBezTo>
                  <a:pt x="6791140" y="1738363"/>
                  <a:pt x="6789404" y="1742269"/>
                  <a:pt x="6783326" y="1744006"/>
                </a:cubicBezTo>
                <a:cubicBezTo>
                  <a:pt x="6780722" y="1744006"/>
                  <a:pt x="6775078" y="1744440"/>
                  <a:pt x="6766396" y="1745308"/>
                </a:cubicBezTo>
                <a:cubicBezTo>
                  <a:pt x="6759452" y="1747044"/>
                  <a:pt x="6754242" y="1747912"/>
                  <a:pt x="6750770" y="1747912"/>
                </a:cubicBezTo>
                <a:cubicBezTo>
                  <a:pt x="6750770" y="1751385"/>
                  <a:pt x="6750770" y="1754424"/>
                  <a:pt x="6750770" y="1757028"/>
                </a:cubicBezTo>
                <a:cubicBezTo>
                  <a:pt x="6758583" y="1757028"/>
                  <a:pt x="6764660" y="1757462"/>
                  <a:pt x="6769001" y="1758330"/>
                </a:cubicBezTo>
                <a:cubicBezTo>
                  <a:pt x="6775078" y="1760067"/>
                  <a:pt x="6779419" y="1764408"/>
                  <a:pt x="6782024" y="1771353"/>
                </a:cubicBezTo>
                <a:cubicBezTo>
                  <a:pt x="6784628" y="1781771"/>
                  <a:pt x="6781590" y="1788282"/>
                  <a:pt x="6772908" y="1790887"/>
                </a:cubicBezTo>
                <a:cubicBezTo>
                  <a:pt x="6769436" y="1790887"/>
                  <a:pt x="6766396" y="1789150"/>
                  <a:pt x="6763792" y="1785678"/>
                </a:cubicBezTo>
                <a:cubicBezTo>
                  <a:pt x="6762924" y="1784809"/>
                  <a:pt x="6762056" y="1783507"/>
                  <a:pt x="6761188" y="1781771"/>
                </a:cubicBezTo>
                <a:cubicBezTo>
                  <a:pt x="6757715" y="1777430"/>
                  <a:pt x="6754242" y="1773523"/>
                  <a:pt x="6750770" y="1770051"/>
                </a:cubicBezTo>
                <a:cubicBezTo>
                  <a:pt x="6751638" y="1774391"/>
                  <a:pt x="6751638" y="1781337"/>
                  <a:pt x="6750770" y="1790887"/>
                </a:cubicBezTo>
                <a:cubicBezTo>
                  <a:pt x="6750770" y="1796096"/>
                  <a:pt x="6750770" y="1800002"/>
                  <a:pt x="6750770" y="1802607"/>
                </a:cubicBezTo>
                <a:cubicBezTo>
                  <a:pt x="6749902" y="1824311"/>
                  <a:pt x="6742088" y="1835597"/>
                  <a:pt x="6727329" y="1836465"/>
                </a:cubicBezTo>
                <a:cubicBezTo>
                  <a:pt x="6723856" y="1835597"/>
                  <a:pt x="6720384" y="1833427"/>
                  <a:pt x="6716911" y="1829954"/>
                </a:cubicBezTo>
                <a:cubicBezTo>
                  <a:pt x="6715176" y="1822140"/>
                  <a:pt x="6708664" y="1812591"/>
                  <a:pt x="6697378" y="1801305"/>
                </a:cubicBezTo>
                <a:cubicBezTo>
                  <a:pt x="6693037" y="1812591"/>
                  <a:pt x="6687394" y="1818668"/>
                  <a:pt x="6680448" y="1819536"/>
                </a:cubicBezTo>
                <a:cubicBezTo>
                  <a:pt x="6670899" y="1818668"/>
                  <a:pt x="6665256" y="1811723"/>
                  <a:pt x="6663519" y="1798700"/>
                </a:cubicBezTo>
                <a:cubicBezTo>
                  <a:pt x="6663519" y="1790887"/>
                  <a:pt x="6666124" y="1784809"/>
                  <a:pt x="6671332" y="1780469"/>
                </a:cubicBezTo>
                <a:cubicBezTo>
                  <a:pt x="6680882" y="1772655"/>
                  <a:pt x="6686960" y="1765710"/>
                  <a:pt x="6689564" y="1759633"/>
                </a:cubicBezTo>
                <a:cubicBezTo>
                  <a:pt x="6691300" y="1757028"/>
                  <a:pt x="6692603" y="1756594"/>
                  <a:pt x="6693471" y="1758330"/>
                </a:cubicBezTo>
                <a:cubicBezTo>
                  <a:pt x="6696944" y="1767012"/>
                  <a:pt x="6698680" y="1778732"/>
                  <a:pt x="6698680" y="1793491"/>
                </a:cubicBezTo>
                <a:cubicBezTo>
                  <a:pt x="6701284" y="1793491"/>
                  <a:pt x="6704323" y="1793925"/>
                  <a:pt x="6707796" y="1794793"/>
                </a:cubicBezTo>
                <a:cubicBezTo>
                  <a:pt x="6710400" y="1794793"/>
                  <a:pt x="6712571" y="1794793"/>
                  <a:pt x="6714306" y="1794793"/>
                </a:cubicBezTo>
                <a:cubicBezTo>
                  <a:pt x="6717780" y="1794793"/>
                  <a:pt x="6719516" y="1793925"/>
                  <a:pt x="6719516" y="1792189"/>
                </a:cubicBezTo>
                <a:cubicBezTo>
                  <a:pt x="6719516" y="1775694"/>
                  <a:pt x="6719516" y="1762671"/>
                  <a:pt x="6719516" y="1753121"/>
                </a:cubicBezTo>
                <a:cubicBezTo>
                  <a:pt x="6707362" y="1753990"/>
                  <a:pt x="6697812" y="1755292"/>
                  <a:pt x="6690866" y="1757028"/>
                </a:cubicBezTo>
                <a:cubicBezTo>
                  <a:pt x="6682185" y="1757028"/>
                  <a:pt x="6673069" y="1752253"/>
                  <a:pt x="6663519" y="1742703"/>
                </a:cubicBezTo>
                <a:cubicBezTo>
                  <a:pt x="6662651" y="1739231"/>
                  <a:pt x="6663954" y="1737494"/>
                  <a:pt x="6667426" y="1737494"/>
                </a:cubicBezTo>
                <a:cubicBezTo>
                  <a:pt x="6672635" y="1737494"/>
                  <a:pt x="6677844" y="1736626"/>
                  <a:pt x="6683053" y="1734890"/>
                </a:cubicBezTo>
                <a:cubicBezTo>
                  <a:pt x="6686526" y="1734890"/>
                  <a:pt x="6698680" y="1733154"/>
                  <a:pt x="6719516" y="1729681"/>
                </a:cubicBezTo>
                <a:cubicBezTo>
                  <a:pt x="6718648" y="1722736"/>
                  <a:pt x="6718214" y="1717527"/>
                  <a:pt x="6718214" y="1714054"/>
                </a:cubicBezTo>
                <a:cubicBezTo>
                  <a:pt x="6710400" y="1715790"/>
                  <a:pt x="6697378" y="1718395"/>
                  <a:pt x="6679146" y="1721868"/>
                </a:cubicBezTo>
                <a:cubicBezTo>
                  <a:pt x="6673937" y="1722736"/>
                  <a:pt x="6670030" y="1723604"/>
                  <a:pt x="6667426" y="1724472"/>
                </a:cubicBezTo>
                <a:cubicBezTo>
                  <a:pt x="6657876" y="1727077"/>
                  <a:pt x="6649194" y="1721433"/>
                  <a:pt x="6641381" y="1707543"/>
                </a:cubicBezTo>
                <a:cubicBezTo>
                  <a:pt x="6639645" y="1702334"/>
                  <a:pt x="6640948" y="1699729"/>
                  <a:pt x="6645288" y="1699729"/>
                </a:cubicBezTo>
                <a:cubicBezTo>
                  <a:pt x="6668728" y="1697993"/>
                  <a:pt x="6690432" y="1695823"/>
                  <a:pt x="6710400" y="1693218"/>
                </a:cubicBezTo>
                <a:cubicBezTo>
                  <a:pt x="6703455" y="1685405"/>
                  <a:pt x="6695642" y="1675421"/>
                  <a:pt x="6686960" y="1663266"/>
                </a:cubicBezTo>
                <a:cubicBezTo>
                  <a:pt x="6686092" y="1661530"/>
                  <a:pt x="6686526" y="1660662"/>
                  <a:pt x="6688262" y="1660662"/>
                </a:cubicBezTo>
                <a:cubicBezTo>
                  <a:pt x="6696076" y="1660662"/>
                  <a:pt x="6705191" y="1661530"/>
                  <a:pt x="6715609" y="1663266"/>
                </a:cubicBezTo>
                <a:cubicBezTo>
                  <a:pt x="6725159" y="1664135"/>
                  <a:pt x="6730368" y="1668910"/>
                  <a:pt x="6731236" y="1677591"/>
                </a:cubicBezTo>
                <a:cubicBezTo>
                  <a:pt x="6732104" y="1682800"/>
                  <a:pt x="6731236" y="1687141"/>
                  <a:pt x="6728632" y="1690614"/>
                </a:cubicBezTo>
                <a:cubicBezTo>
                  <a:pt x="6729500" y="1690614"/>
                  <a:pt x="6730368" y="1690614"/>
                  <a:pt x="6731236" y="1690614"/>
                </a:cubicBezTo>
                <a:cubicBezTo>
                  <a:pt x="6732972" y="1689746"/>
                  <a:pt x="6734709" y="1689311"/>
                  <a:pt x="6736445" y="1689311"/>
                </a:cubicBezTo>
                <a:cubicBezTo>
                  <a:pt x="6743390" y="1668475"/>
                  <a:pt x="6747297" y="1656321"/>
                  <a:pt x="6748165" y="1652849"/>
                </a:cubicBezTo>
                <a:cubicBezTo>
                  <a:pt x="6747297" y="1652849"/>
                  <a:pt x="6745560" y="1653282"/>
                  <a:pt x="6742956" y="1654151"/>
                </a:cubicBezTo>
                <a:cubicBezTo>
                  <a:pt x="6725594" y="1656755"/>
                  <a:pt x="6711702" y="1658491"/>
                  <a:pt x="6701284" y="1659360"/>
                </a:cubicBezTo>
                <a:cubicBezTo>
                  <a:pt x="6696076" y="1661096"/>
                  <a:pt x="6687828" y="1656755"/>
                  <a:pt x="6676542" y="1646337"/>
                </a:cubicBezTo>
                <a:cubicBezTo>
                  <a:pt x="6673069" y="1641996"/>
                  <a:pt x="6674372" y="1638958"/>
                  <a:pt x="6680448" y="1637222"/>
                </a:cubicBezTo>
                <a:cubicBezTo>
                  <a:pt x="6709966" y="1632881"/>
                  <a:pt x="6733840" y="1628974"/>
                  <a:pt x="6752072" y="1625501"/>
                </a:cubicBezTo>
                <a:cubicBezTo>
                  <a:pt x="6749468" y="1625501"/>
                  <a:pt x="6745995" y="1623765"/>
                  <a:pt x="6741654" y="1620292"/>
                </a:cubicBezTo>
                <a:cubicBezTo>
                  <a:pt x="6732972" y="1614215"/>
                  <a:pt x="6721686" y="1602929"/>
                  <a:pt x="6707796" y="1586434"/>
                </a:cubicBezTo>
                <a:cubicBezTo>
                  <a:pt x="6706928" y="1584698"/>
                  <a:pt x="6708230" y="1583395"/>
                  <a:pt x="6711702" y="1582527"/>
                </a:cubicBezTo>
                <a:close/>
                <a:moveTo>
                  <a:pt x="1749178" y="1582527"/>
                </a:moveTo>
                <a:cubicBezTo>
                  <a:pt x="1770882" y="1582527"/>
                  <a:pt x="1784339" y="1583395"/>
                  <a:pt x="1789548" y="1585132"/>
                </a:cubicBezTo>
                <a:cubicBezTo>
                  <a:pt x="1796493" y="1586868"/>
                  <a:pt x="1801268" y="1591209"/>
                  <a:pt x="1803872" y="1598154"/>
                </a:cubicBezTo>
                <a:cubicBezTo>
                  <a:pt x="1807345" y="1612045"/>
                  <a:pt x="1803872" y="1620726"/>
                  <a:pt x="1793454" y="1624199"/>
                </a:cubicBezTo>
                <a:cubicBezTo>
                  <a:pt x="1796059" y="1624199"/>
                  <a:pt x="1798229" y="1623765"/>
                  <a:pt x="1799966" y="1622897"/>
                </a:cubicBezTo>
                <a:cubicBezTo>
                  <a:pt x="1807779" y="1618556"/>
                  <a:pt x="1816027" y="1622029"/>
                  <a:pt x="1824709" y="1633315"/>
                </a:cubicBezTo>
                <a:cubicBezTo>
                  <a:pt x="1827313" y="1637656"/>
                  <a:pt x="1825142" y="1641996"/>
                  <a:pt x="1818197" y="1646337"/>
                </a:cubicBezTo>
                <a:cubicBezTo>
                  <a:pt x="1812120" y="1647205"/>
                  <a:pt x="1805609" y="1648508"/>
                  <a:pt x="1798663" y="1650244"/>
                </a:cubicBezTo>
                <a:cubicBezTo>
                  <a:pt x="1802136" y="1651112"/>
                  <a:pt x="1807345" y="1653282"/>
                  <a:pt x="1814290" y="1656755"/>
                </a:cubicBezTo>
                <a:cubicBezTo>
                  <a:pt x="1815158" y="1657623"/>
                  <a:pt x="1816027" y="1658057"/>
                  <a:pt x="1816895" y="1658057"/>
                </a:cubicBezTo>
                <a:cubicBezTo>
                  <a:pt x="1820367" y="1662398"/>
                  <a:pt x="1820367" y="1665871"/>
                  <a:pt x="1816895" y="1668475"/>
                </a:cubicBezTo>
                <a:cubicBezTo>
                  <a:pt x="1815158" y="1670212"/>
                  <a:pt x="1812120" y="1672382"/>
                  <a:pt x="1807779" y="1674987"/>
                </a:cubicBezTo>
                <a:cubicBezTo>
                  <a:pt x="1801702" y="1679327"/>
                  <a:pt x="1797361" y="1682800"/>
                  <a:pt x="1794756" y="1685405"/>
                </a:cubicBezTo>
                <a:cubicBezTo>
                  <a:pt x="1797361" y="1684536"/>
                  <a:pt x="1800834" y="1683668"/>
                  <a:pt x="1805175" y="1682800"/>
                </a:cubicBezTo>
                <a:cubicBezTo>
                  <a:pt x="1810383" y="1681932"/>
                  <a:pt x="1813856" y="1681498"/>
                  <a:pt x="1815593" y="1681498"/>
                </a:cubicBezTo>
                <a:cubicBezTo>
                  <a:pt x="1823406" y="1680630"/>
                  <a:pt x="1829483" y="1684536"/>
                  <a:pt x="1833824" y="1693218"/>
                </a:cubicBezTo>
                <a:cubicBezTo>
                  <a:pt x="1835560" y="1698427"/>
                  <a:pt x="1833390" y="1701900"/>
                  <a:pt x="1827313" y="1703636"/>
                </a:cubicBezTo>
                <a:cubicBezTo>
                  <a:pt x="1820367" y="1704504"/>
                  <a:pt x="1809081" y="1706241"/>
                  <a:pt x="1793454" y="1708845"/>
                </a:cubicBezTo>
                <a:cubicBezTo>
                  <a:pt x="1790850" y="1709713"/>
                  <a:pt x="1788680" y="1710147"/>
                  <a:pt x="1786943" y="1710147"/>
                </a:cubicBezTo>
                <a:cubicBezTo>
                  <a:pt x="1788680" y="1710147"/>
                  <a:pt x="1789982" y="1711015"/>
                  <a:pt x="1790850" y="1712752"/>
                </a:cubicBezTo>
                <a:cubicBezTo>
                  <a:pt x="1792586" y="1714488"/>
                  <a:pt x="1792586" y="1717961"/>
                  <a:pt x="1790850" y="1723170"/>
                </a:cubicBezTo>
                <a:cubicBezTo>
                  <a:pt x="1790850" y="1724038"/>
                  <a:pt x="1790850" y="1724472"/>
                  <a:pt x="1790850" y="1724472"/>
                </a:cubicBezTo>
                <a:cubicBezTo>
                  <a:pt x="1792586" y="1724472"/>
                  <a:pt x="1794756" y="1724038"/>
                  <a:pt x="1797361" y="1723170"/>
                </a:cubicBezTo>
                <a:cubicBezTo>
                  <a:pt x="1799097" y="1723170"/>
                  <a:pt x="1800400" y="1723170"/>
                  <a:pt x="1801268" y="1723170"/>
                </a:cubicBezTo>
                <a:cubicBezTo>
                  <a:pt x="1804740" y="1721433"/>
                  <a:pt x="1808648" y="1721433"/>
                  <a:pt x="1812988" y="1723170"/>
                </a:cubicBezTo>
                <a:cubicBezTo>
                  <a:pt x="1819065" y="1725774"/>
                  <a:pt x="1823406" y="1728813"/>
                  <a:pt x="1826011" y="1732286"/>
                </a:cubicBezTo>
                <a:cubicBezTo>
                  <a:pt x="1828615" y="1738363"/>
                  <a:pt x="1826878" y="1742269"/>
                  <a:pt x="1820802" y="1744006"/>
                </a:cubicBezTo>
                <a:cubicBezTo>
                  <a:pt x="1818197" y="1744006"/>
                  <a:pt x="1812554" y="1744440"/>
                  <a:pt x="1803872" y="1745308"/>
                </a:cubicBezTo>
                <a:cubicBezTo>
                  <a:pt x="1796927" y="1747044"/>
                  <a:pt x="1791718" y="1747912"/>
                  <a:pt x="1788245" y="1747912"/>
                </a:cubicBezTo>
                <a:cubicBezTo>
                  <a:pt x="1788245" y="1751385"/>
                  <a:pt x="1788245" y="1754424"/>
                  <a:pt x="1788245" y="1757028"/>
                </a:cubicBezTo>
                <a:cubicBezTo>
                  <a:pt x="1796059" y="1757028"/>
                  <a:pt x="1802136" y="1757462"/>
                  <a:pt x="1806477" y="1758330"/>
                </a:cubicBezTo>
                <a:cubicBezTo>
                  <a:pt x="1812554" y="1760067"/>
                  <a:pt x="1816895" y="1764408"/>
                  <a:pt x="1819499" y="1771353"/>
                </a:cubicBezTo>
                <a:cubicBezTo>
                  <a:pt x="1822104" y="1781771"/>
                  <a:pt x="1819065" y="1788282"/>
                  <a:pt x="1810383" y="1790887"/>
                </a:cubicBezTo>
                <a:cubicBezTo>
                  <a:pt x="1806911" y="1790887"/>
                  <a:pt x="1803872" y="1789150"/>
                  <a:pt x="1801268" y="1785678"/>
                </a:cubicBezTo>
                <a:cubicBezTo>
                  <a:pt x="1800400" y="1784809"/>
                  <a:pt x="1799531" y="1783507"/>
                  <a:pt x="1798663" y="1781771"/>
                </a:cubicBezTo>
                <a:cubicBezTo>
                  <a:pt x="1795191" y="1777430"/>
                  <a:pt x="1791718" y="1773523"/>
                  <a:pt x="1788245" y="1770051"/>
                </a:cubicBezTo>
                <a:cubicBezTo>
                  <a:pt x="1789113" y="1774391"/>
                  <a:pt x="1789113" y="1781337"/>
                  <a:pt x="1788245" y="1790887"/>
                </a:cubicBezTo>
                <a:cubicBezTo>
                  <a:pt x="1788245" y="1796096"/>
                  <a:pt x="1788245" y="1800002"/>
                  <a:pt x="1788245" y="1802607"/>
                </a:cubicBezTo>
                <a:cubicBezTo>
                  <a:pt x="1787377" y="1824311"/>
                  <a:pt x="1779564" y="1835597"/>
                  <a:pt x="1764805" y="1836465"/>
                </a:cubicBezTo>
                <a:cubicBezTo>
                  <a:pt x="1761332" y="1835597"/>
                  <a:pt x="1757860" y="1833427"/>
                  <a:pt x="1754387" y="1829954"/>
                </a:cubicBezTo>
                <a:cubicBezTo>
                  <a:pt x="1752651" y="1822140"/>
                  <a:pt x="1746139" y="1812591"/>
                  <a:pt x="1734854" y="1801305"/>
                </a:cubicBezTo>
                <a:cubicBezTo>
                  <a:pt x="1730512" y="1812591"/>
                  <a:pt x="1724869" y="1818668"/>
                  <a:pt x="1717924" y="1819536"/>
                </a:cubicBezTo>
                <a:cubicBezTo>
                  <a:pt x="1708374" y="1818668"/>
                  <a:pt x="1702731" y="1811723"/>
                  <a:pt x="1700995" y="1798700"/>
                </a:cubicBezTo>
                <a:cubicBezTo>
                  <a:pt x="1700995" y="1790887"/>
                  <a:pt x="1703600" y="1784809"/>
                  <a:pt x="1708808" y="1780469"/>
                </a:cubicBezTo>
                <a:cubicBezTo>
                  <a:pt x="1718359" y="1772655"/>
                  <a:pt x="1724435" y="1765710"/>
                  <a:pt x="1727040" y="1759633"/>
                </a:cubicBezTo>
                <a:cubicBezTo>
                  <a:pt x="1728776" y="1757028"/>
                  <a:pt x="1730078" y="1756594"/>
                  <a:pt x="1730946" y="1758330"/>
                </a:cubicBezTo>
                <a:cubicBezTo>
                  <a:pt x="1734420" y="1767012"/>
                  <a:pt x="1736156" y="1778732"/>
                  <a:pt x="1736156" y="1793491"/>
                </a:cubicBezTo>
                <a:cubicBezTo>
                  <a:pt x="1738760" y="1793491"/>
                  <a:pt x="1741799" y="1793925"/>
                  <a:pt x="1745271" y="1794793"/>
                </a:cubicBezTo>
                <a:cubicBezTo>
                  <a:pt x="1747876" y="1794793"/>
                  <a:pt x="1750046" y="1794793"/>
                  <a:pt x="1751783" y="1794793"/>
                </a:cubicBezTo>
                <a:cubicBezTo>
                  <a:pt x="1755255" y="1794793"/>
                  <a:pt x="1756991" y="1793925"/>
                  <a:pt x="1756991" y="1792189"/>
                </a:cubicBezTo>
                <a:cubicBezTo>
                  <a:pt x="1756991" y="1775694"/>
                  <a:pt x="1756991" y="1762671"/>
                  <a:pt x="1756991" y="1753121"/>
                </a:cubicBezTo>
                <a:cubicBezTo>
                  <a:pt x="1744837" y="1753990"/>
                  <a:pt x="1735288" y="1755292"/>
                  <a:pt x="1728342" y="1757028"/>
                </a:cubicBezTo>
                <a:cubicBezTo>
                  <a:pt x="1719661" y="1757028"/>
                  <a:pt x="1710545" y="1752253"/>
                  <a:pt x="1700995" y="1742703"/>
                </a:cubicBezTo>
                <a:cubicBezTo>
                  <a:pt x="1700127" y="1739231"/>
                  <a:pt x="1701429" y="1737494"/>
                  <a:pt x="1704902" y="1737494"/>
                </a:cubicBezTo>
                <a:cubicBezTo>
                  <a:pt x="1710110" y="1737494"/>
                  <a:pt x="1715320" y="1736626"/>
                  <a:pt x="1720529" y="1734890"/>
                </a:cubicBezTo>
                <a:cubicBezTo>
                  <a:pt x="1724001" y="1734890"/>
                  <a:pt x="1736156" y="1733154"/>
                  <a:pt x="1756991" y="1729681"/>
                </a:cubicBezTo>
                <a:cubicBezTo>
                  <a:pt x="1756123" y="1722736"/>
                  <a:pt x="1755689" y="1717527"/>
                  <a:pt x="1755689" y="1714054"/>
                </a:cubicBezTo>
                <a:cubicBezTo>
                  <a:pt x="1747876" y="1715790"/>
                  <a:pt x="1734854" y="1718395"/>
                  <a:pt x="1716622" y="1721868"/>
                </a:cubicBezTo>
                <a:cubicBezTo>
                  <a:pt x="1711413" y="1722736"/>
                  <a:pt x="1707506" y="1723604"/>
                  <a:pt x="1704902" y="1724472"/>
                </a:cubicBezTo>
                <a:cubicBezTo>
                  <a:pt x="1695352" y="1727077"/>
                  <a:pt x="1686671" y="1721433"/>
                  <a:pt x="1678857" y="1707543"/>
                </a:cubicBezTo>
                <a:cubicBezTo>
                  <a:pt x="1677120" y="1702334"/>
                  <a:pt x="1678423" y="1699729"/>
                  <a:pt x="1682763" y="1699729"/>
                </a:cubicBezTo>
                <a:cubicBezTo>
                  <a:pt x="1706204" y="1697993"/>
                  <a:pt x="1727908" y="1695823"/>
                  <a:pt x="1747876" y="1693218"/>
                </a:cubicBezTo>
                <a:cubicBezTo>
                  <a:pt x="1740930" y="1685405"/>
                  <a:pt x="1733117" y="1675421"/>
                  <a:pt x="1724435" y="1663266"/>
                </a:cubicBezTo>
                <a:cubicBezTo>
                  <a:pt x="1723567" y="1661530"/>
                  <a:pt x="1724001" y="1660662"/>
                  <a:pt x="1725737" y="1660662"/>
                </a:cubicBezTo>
                <a:cubicBezTo>
                  <a:pt x="1733551" y="1660662"/>
                  <a:pt x="1742667" y="1661530"/>
                  <a:pt x="1753085" y="1663266"/>
                </a:cubicBezTo>
                <a:cubicBezTo>
                  <a:pt x="1762634" y="1664135"/>
                  <a:pt x="1767844" y="1668910"/>
                  <a:pt x="1768712" y="1677591"/>
                </a:cubicBezTo>
                <a:cubicBezTo>
                  <a:pt x="1769580" y="1682800"/>
                  <a:pt x="1768712" y="1687141"/>
                  <a:pt x="1766107" y="1690614"/>
                </a:cubicBezTo>
                <a:cubicBezTo>
                  <a:pt x="1766975" y="1690614"/>
                  <a:pt x="1767844" y="1690614"/>
                  <a:pt x="1768712" y="1690614"/>
                </a:cubicBezTo>
                <a:cubicBezTo>
                  <a:pt x="1770448" y="1689746"/>
                  <a:pt x="1772184" y="1689311"/>
                  <a:pt x="1773921" y="1689311"/>
                </a:cubicBezTo>
                <a:cubicBezTo>
                  <a:pt x="1780866" y="1668475"/>
                  <a:pt x="1784773" y="1656321"/>
                  <a:pt x="1785641" y="1652849"/>
                </a:cubicBezTo>
                <a:cubicBezTo>
                  <a:pt x="1784773" y="1652849"/>
                  <a:pt x="1783036" y="1653282"/>
                  <a:pt x="1780432" y="1654151"/>
                </a:cubicBezTo>
                <a:cubicBezTo>
                  <a:pt x="1763068" y="1656755"/>
                  <a:pt x="1749178" y="1658491"/>
                  <a:pt x="1738760" y="1659360"/>
                </a:cubicBezTo>
                <a:cubicBezTo>
                  <a:pt x="1733551" y="1661096"/>
                  <a:pt x="1725303" y="1656755"/>
                  <a:pt x="1714017" y="1646337"/>
                </a:cubicBezTo>
                <a:cubicBezTo>
                  <a:pt x="1710545" y="1641996"/>
                  <a:pt x="1711847" y="1638958"/>
                  <a:pt x="1717924" y="1637222"/>
                </a:cubicBezTo>
                <a:cubicBezTo>
                  <a:pt x="1747441" y="1632881"/>
                  <a:pt x="1771316" y="1628974"/>
                  <a:pt x="1789548" y="1625501"/>
                </a:cubicBezTo>
                <a:cubicBezTo>
                  <a:pt x="1786943" y="1625501"/>
                  <a:pt x="1783471" y="1623765"/>
                  <a:pt x="1779130" y="1620292"/>
                </a:cubicBezTo>
                <a:cubicBezTo>
                  <a:pt x="1770448" y="1614215"/>
                  <a:pt x="1759162" y="1602929"/>
                  <a:pt x="1745271" y="1586434"/>
                </a:cubicBezTo>
                <a:cubicBezTo>
                  <a:pt x="1744404" y="1584698"/>
                  <a:pt x="1745705" y="1583395"/>
                  <a:pt x="1749178" y="1582527"/>
                </a:cubicBezTo>
                <a:close/>
                <a:moveTo>
                  <a:pt x="7152838" y="1580574"/>
                </a:moveTo>
                <a:cubicBezTo>
                  <a:pt x="7155226" y="1580574"/>
                  <a:pt x="7157504" y="1581225"/>
                  <a:pt x="7159675" y="1582527"/>
                </a:cubicBezTo>
                <a:cubicBezTo>
                  <a:pt x="7170093" y="1587736"/>
                  <a:pt x="7178775" y="1595116"/>
                  <a:pt x="7185720" y="1604665"/>
                </a:cubicBezTo>
                <a:cubicBezTo>
                  <a:pt x="7188324" y="1609006"/>
                  <a:pt x="7187890" y="1612479"/>
                  <a:pt x="7184418" y="1615083"/>
                </a:cubicBezTo>
                <a:cubicBezTo>
                  <a:pt x="7179208" y="1622029"/>
                  <a:pt x="7174434" y="1630710"/>
                  <a:pt x="7170093" y="1641128"/>
                </a:cubicBezTo>
                <a:cubicBezTo>
                  <a:pt x="7172698" y="1642865"/>
                  <a:pt x="7174434" y="1645035"/>
                  <a:pt x="7175302" y="1647640"/>
                </a:cubicBezTo>
                <a:cubicBezTo>
                  <a:pt x="7177906" y="1654585"/>
                  <a:pt x="7175736" y="1658057"/>
                  <a:pt x="7168790" y="1658057"/>
                </a:cubicBezTo>
                <a:cubicBezTo>
                  <a:pt x="7164450" y="1658926"/>
                  <a:pt x="7156636" y="1659794"/>
                  <a:pt x="7145350" y="1660662"/>
                </a:cubicBezTo>
                <a:cubicBezTo>
                  <a:pt x="7114096" y="1665871"/>
                  <a:pt x="7091090" y="1668910"/>
                  <a:pt x="7076331" y="1669778"/>
                </a:cubicBezTo>
                <a:cubicBezTo>
                  <a:pt x="7075463" y="1672382"/>
                  <a:pt x="7074595" y="1675421"/>
                  <a:pt x="7073726" y="1678893"/>
                </a:cubicBezTo>
                <a:cubicBezTo>
                  <a:pt x="7071990" y="1684102"/>
                  <a:pt x="7070688" y="1688009"/>
                  <a:pt x="7069820" y="1690614"/>
                </a:cubicBezTo>
                <a:cubicBezTo>
                  <a:pt x="7087184" y="1688877"/>
                  <a:pt x="7115833" y="1685405"/>
                  <a:pt x="7155768" y="1680196"/>
                </a:cubicBezTo>
                <a:cubicBezTo>
                  <a:pt x="7171395" y="1677591"/>
                  <a:pt x="7182682" y="1675421"/>
                  <a:pt x="7189626" y="1673684"/>
                </a:cubicBezTo>
                <a:cubicBezTo>
                  <a:pt x="7195704" y="1671948"/>
                  <a:pt x="7201347" y="1672382"/>
                  <a:pt x="7206556" y="1674987"/>
                </a:cubicBezTo>
                <a:cubicBezTo>
                  <a:pt x="7217842" y="1680196"/>
                  <a:pt x="7227392" y="1688443"/>
                  <a:pt x="7235205" y="1699729"/>
                </a:cubicBezTo>
                <a:cubicBezTo>
                  <a:pt x="7236942" y="1704938"/>
                  <a:pt x="7236942" y="1708845"/>
                  <a:pt x="7235205" y="1711450"/>
                </a:cubicBezTo>
                <a:cubicBezTo>
                  <a:pt x="7233469" y="1713186"/>
                  <a:pt x="7231732" y="1717527"/>
                  <a:pt x="7229996" y="1724472"/>
                </a:cubicBezTo>
                <a:cubicBezTo>
                  <a:pt x="7229128" y="1727077"/>
                  <a:pt x="7228694" y="1729247"/>
                  <a:pt x="7228694" y="1730983"/>
                </a:cubicBezTo>
                <a:cubicBezTo>
                  <a:pt x="7227826" y="1733588"/>
                  <a:pt x="7226958" y="1738363"/>
                  <a:pt x="7226090" y="1745308"/>
                </a:cubicBezTo>
                <a:cubicBezTo>
                  <a:pt x="7220880" y="1780034"/>
                  <a:pt x="7216540" y="1804343"/>
                  <a:pt x="7213067" y="1818234"/>
                </a:cubicBezTo>
                <a:cubicBezTo>
                  <a:pt x="7206990" y="1837333"/>
                  <a:pt x="7194836" y="1847751"/>
                  <a:pt x="7176604" y="1849488"/>
                </a:cubicBezTo>
                <a:cubicBezTo>
                  <a:pt x="7171395" y="1849488"/>
                  <a:pt x="7167922" y="1847751"/>
                  <a:pt x="7166186" y="1844279"/>
                </a:cubicBezTo>
                <a:cubicBezTo>
                  <a:pt x="7157504" y="1824311"/>
                  <a:pt x="7146652" y="1810420"/>
                  <a:pt x="7133630" y="1802607"/>
                </a:cubicBezTo>
                <a:cubicBezTo>
                  <a:pt x="7130158" y="1801739"/>
                  <a:pt x="7128421" y="1800436"/>
                  <a:pt x="7128421" y="1798700"/>
                </a:cubicBezTo>
                <a:cubicBezTo>
                  <a:pt x="7129290" y="1796964"/>
                  <a:pt x="7131460" y="1796530"/>
                  <a:pt x="7134932" y="1797398"/>
                </a:cubicBezTo>
                <a:cubicBezTo>
                  <a:pt x="7147086" y="1798266"/>
                  <a:pt x="7157939" y="1800002"/>
                  <a:pt x="7167488" y="1802607"/>
                </a:cubicBezTo>
                <a:cubicBezTo>
                  <a:pt x="7170093" y="1803475"/>
                  <a:pt x="7172698" y="1802173"/>
                  <a:pt x="7175302" y="1798700"/>
                </a:cubicBezTo>
                <a:cubicBezTo>
                  <a:pt x="7176170" y="1797832"/>
                  <a:pt x="7176604" y="1797398"/>
                  <a:pt x="7176604" y="1797398"/>
                </a:cubicBezTo>
                <a:cubicBezTo>
                  <a:pt x="7182682" y="1787848"/>
                  <a:pt x="7187022" y="1758330"/>
                  <a:pt x="7189626" y="1708845"/>
                </a:cubicBezTo>
                <a:cubicBezTo>
                  <a:pt x="7190495" y="1703636"/>
                  <a:pt x="7187890" y="1701466"/>
                  <a:pt x="7181813" y="1702334"/>
                </a:cubicBezTo>
                <a:cubicBezTo>
                  <a:pt x="7147086" y="1704938"/>
                  <a:pt x="7114096" y="1709279"/>
                  <a:pt x="7082842" y="1715356"/>
                </a:cubicBezTo>
                <a:cubicBezTo>
                  <a:pt x="7081974" y="1715356"/>
                  <a:pt x="7081106" y="1715356"/>
                  <a:pt x="7080238" y="1715356"/>
                </a:cubicBezTo>
                <a:cubicBezTo>
                  <a:pt x="7076766" y="1716224"/>
                  <a:pt x="7074595" y="1716224"/>
                  <a:pt x="7073726" y="1715356"/>
                </a:cubicBezTo>
                <a:cubicBezTo>
                  <a:pt x="7072858" y="1715356"/>
                  <a:pt x="7071990" y="1714922"/>
                  <a:pt x="7071122" y="1714054"/>
                </a:cubicBezTo>
                <a:cubicBezTo>
                  <a:pt x="7070254" y="1714054"/>
                  <a:pt x="7067650" y="1712752"/>
                  <a:pt x="7063308" y="1710147"/>
                </a:cubicBezTo>
                <a:cubicBezTo>
                  <a:pt x="7060704" y="1717961"/>
                  <a:pt x="7057232" y="1725340"/>
                  <a:pt x="7052890" y="1732286"/>
                </a:cubicBezTo>
                <a:cubicBezTo>
                  <a:pt x="7054627" y="1732286"/>
                  <a:pt x="7056798" y="1732719"/>
                  <a:pt x="7059402" y="1733588"/>
                </a:cubicBezTo>
                <a:cubicBezTo>
                  <a:pt x="7061138" y="1733588"/>
                  <a:pt x="7062440" y="1733588"/>
                  <a:pt x="7063308" y="1733588"/>
                </a:cubicBezTo>
                <a:cubicBezTo>
                  <a:pt x="7069386" y="1732719"/>
                  <a:pt x="7077200" y="1731417"/>
                  <a:pt x="7086749" y="1729681"/>
                </a:cubicBezTo>
                <a:cubicBezTo>
                  <a:pt x="7092826" y="1727945"/>
                  <a:pt x="7097602" y="1727077"/>
                  <a:pt x="7101074" y="1727077"/>
                </a:cubicBezTo>
                <a:cubicBezTo>
                  <a:pt x="7107152" y="1727077"/>
                  <a:pt x="7113228" y="1725774"/>
                  <a:pt x="7119306" y="1723170"/>
                </a:cubicBezTo>
                <a:cubicBezTo>
                  <a:pt x="7124514" y="1719697"/>
                  <a:pt x="7129290" y="1719263"/>
                  <a:pt x="7133630" y="1721868"/>
                </a:cubicBezTo>
                <a:cubicBezTo>
                  <a:pt x="7143180" y="1726208"/>
                  <a:pt x="7151428" y="1731851"/>
                  <a:pt x="7158372" y="1738797"/>
                </a:cubicBezTo>
                <a:cubicBezTo>
                  <a:pt x="7162714" y="1744006"/>
                  <a:pt x="7162714" y="1748781"/>
                  <a:pt x="7158372" y="1753121"/>
                </a:cubicBezTo>
                <a:cubicBezTo>
                  <a:pt x="7154032" y="1758330"/>
                  <a:pt x="7150559" y="1763539"/>
                  <a:pt x="7147954" y="1768748"/>
                </a:cubicBezTo>
                <a:cubicBezTo>
                  <a:pt x="7152296" y="1771353"/>
                  <a:pt x="7154900" y="1774391"/>
                  <a:pt x="7155768" y="1777864"/>
                </a:cubicBezTo>
                <a:cubicBezTo>
                  <a:pt x="7158372" y="1783073"/>
                  <a:pt x="7155768" y="1786546"/>
                  <a:pt x="7147954" y="1788282"/>
                </a:cubicBezTo>
                <a:cubicBezTo>
                  <a:pt x="7141878" y="1790018"/>
                  <a:pt x="7126251" y="1792189"/>
                  <a:pt x="7101074" y="1794793"/>
                </a:cubicBezTo>
                <a:cubicBezTo>
                  <a:pt x="7093260" y="1795661"/>
                  <a:pt x="7087618" y="1796096"/>
                  <a:pt x="7084144" y="1796096"/>
                </a:cubicBezTo>
                <a:cubicBezTo>
                  <a:pt x="7084144" y="1805645"/>
                  <a:pt x="7082842" y="1811723"/>
                  <a:pt x="7080238" y="1814327"/>
                </a:cubicBezTo>
                <a:cubicBezTo>
                  <a:pt x="7077634" y="1817800"/>
                  <a:pt x="7073726" y="1818234"/>
                  <a:pt x="7068518" y="1815629"/>
                </a:cubicBezTo>
                <a:cubicBezTo>
                  <a:pt x="7061572" y="1812157"/>
                  <a:pt x="7057666" y="1807816"/>
                  <a:pt x="7056798" y="1802607"/>
                </a:cubicBezTo>
                <a:cubicBezTo>
                  <a:pt x="7054193" y="1787848"/>
                  <a:pt x="7051588" y="1775694"/>
                  <a:pt x="7048984" y="1766144"/>
                </a:cubicBezTo>
                <a:cubicBezTo>
                  <a:pt x="7048116" y="1761803"/>
                  <a:pt x="7047248" y="1757028"/>
                  <a:pt x="7046380" y="1751819"/>
                </a:cubicBezTo>
                <a:cubicBezTo>
                  <a:pt x="7045512" y="1748346"/>
                  <a:pt x="7045077" y="1746176"/>
                  <a:pt x="7045077" y="1745308"/>
                </a:cubicBezTo>
                <a:cubicBezTo>
                  <a:pt x="7023374" y="1778298"/>
                  <a:pt x="6999065" y="1801739"/>
                  <a:pt x="6972152" y="1815629"/>
                </a:cubicBezTo>
                <a:cubicBezTo>
                  <a:pt x="6968679" y="1817365"/>
                  <a:pt x="6966509" y="1817800"/>
                  <a:pt x="6965640" y="1816932"/>
                </a:cubicBezTo>
                <a:cubicBezTo>
                  <a:pt x="6964772" y="1816063"/>
                  <a:pt x="6965640" y="1814327"/>
                  <a:pt x="6968244" y="1811723"/>
                </a:cubicBezTo>
                <a:cubicBezTo>
                  <a:pt x="7007312" y="1765710"/>
                  <a:pt x="7032924" y="1711884"/>
                  <a:pt x="7045077" y="1650244"/>
                </a:cubicBezTo>
                <a:cubicBezTo>
                  <a:pt x="7049418" y="1628540"/>
                  <a:pt x="7049418" y="1612045"/>
                  <a:pt x="7045077" y="1600759"/>
                </a:cubicBezTo>
                <a:cubicBezTo>
                  <a:pt x="7043342" y="1593813"/>
                  <a:pt x="7045946" y="1590775"/>
                  <a:pt x="7052890" y="1591643"/>
                </a:cubicBezTo>
                <a:cubicBezTo>
                  <a:pt x="7062440" y="1594247"/>
                  <a:pt x="7069820" y="1596852"/>
                  <a:pt x="7075029" y="1599456"/>
                </a:cubicBezTo>
                <a:cubicBezTo>
                  <a:pt x="7087184" y="1597720"/>
                  <a:pt x="7098036" y="1595550"/>
                  <a:pt x="7107585" y="1592945"/>
                </a:cubicBezTo>
                <a:cubicBezTo>
                  <a:pt x="7110190" y="1592077"/>
                  <a:pt x="7112360" y="1591643"/>
                  <a:pt x="7114096" y="1591643"/>
                </a:cubicBezTo>
                <a:cubicBezTo>
                  <a:pt x="7122778" y="1590775"/>
                  <a:pt x="7133196" y="1587736"/>
                  <a:pt x="7145350" y="1582527"/>
                </a:cubicBezTo>
                <a:cubicBezTo>
                  <a:pt x="7147954" y="1581225"/>
                  <a:pt x="7150451" y="1580574"/>
                  <a:pt x="7152838" y="1580574"/>
                </a:cubicBezTo>
                <a:close/>
                <a:moveTo>
                  <a:pt x="6158657" y="1579923"/>
                </a:moveTo>
                <a:cubicBezTo>
                  <a:pt x="6175152" y="1585132"/>
                  <a:pt x="6186872" y="1592511"/>
                  <a:pt x="6193818" y="1602061"/>
                </a:cubicBezTo>
                <a:cubicBezTo>
                  <a:pt x="6197290" y="1606402"/>
                  <a:pt x="6196857" y="1610308"/>
                  <a:pt x="6192516" y="1613781"/>
                </a:cubicBezTo>
                <a:cubicBezTo>
                  <a:pt x="6192516" y="1615517"/>
                  <a:pt x="6190345" y="1620726"/>
                  <a:pt x="6186004" y="1629408"/>
                </a:cubicBezTo>
                <a:cubicBezTo>
                  <a:pt x="6184268" y="1631144"/>
                  <a:pt x="6183400" y="1632447"/>
                  <a:pt x="6183400" y="1633315"/>
                </a:cubicBezTo>
                <a:cubicBezTo>
                  <a:pt x="6179927" y="1641128"/>
                  <a:pt x="6175586" y="1648508"/>
                  <a:pt x="6170377" y="1655453"/>
                </a:cubicBezTo>
                <a:cubicBezTo>
                  <a:pt x="6172114" y="1655453"/>
                  <a:pt x="6174718" y="1655019"/>
                  <a:pt x="6178191" y="1654151"/>
                </a:cubicBezTo>
                <a:cubicBezTo>
                  <a:pt x="6181663" y="1654151"/>
                  <a:pt x="6184268" y="1654151"/>
                  <a:pt x="6186004" y="1654151"/>
                </a:cubicBezTo>
                <a:cubicBezTo>
                  <a:pt x="6194686" y="1652414"/>
                  <a:pt x="6204670" y="1649810"/>
                  <a:pt x="6215956" y="1646337"/>
                </a:cubicBezTo>
                <a:cubicBezTo>
                  <a:pt x="6221164" y="1643733"/>
                  <a:pt x="6226374" y="1644167"/>
                  <a:pt x="6231582" y="1647640"/>
                </a:cubicBezTo>
                <a:cubicBezTo>
                  <a:pt x="6243737" y="1654585"/>
                  <a:pt x="6251984" y="1661964"/>
                  <a:pt x="6256326" y="1669778"/>
                </a:cubicBezTo>
                <a:cubicBezTo>
                  <a:pt x="6258930" y="1673250"/>
                  <a:pt x="6258496" y="1678893"/>
                  <a:pt x="6255023" y="1686707"/>
                </a:cubicBezTo>
                <a:cubicBezTo>
                  <a:pt x="6252418" y="1692784"/>
                  <a:pt x="6250682" y="1703202"/>
                  <a:pt x="6249814" y="1717961"/>
                </a:cubicBezTo>
                <a:cubicBezTo>
                  <a:pt x="6247210" y="1753555"/>
                  <a:pt x="6242435" y="1782639"/>
                  <a:pt x="6235490" y="1805211"/>
                </a:cubicBezTo>
                <a:cubicBezTo>
                  <a:pt x="6228544" y="1826047"/>
                  <a:pt x="6218994" y="1839504"/>
                  <a:pt x="6206840" y="1845581"/>
                </a:cubicBezTo>
                <a:cubicBezTo>
                  <a:pt x="6198159" y="1848185"/>
                  <a:pt x="6191213" y="1845147"/>
                  <a:pt x="6186004" y="1836465"/>
                </a:cubicBezTo>
                <a:cubicBezTo>
                  <a:pt x="6178191" y="1819970"/>
                  <a:pt x="6166905" y="1806514"/>
                  <a:pt x="6152146" y="1796096"/>
                </a:cubicBezTo>
                <a:cubicBezTo>
                  <a:pt x="6150409" y="1794359"/>
                  <a:pt x="6149541" y="1793057"/>
                  <a:pt x="6149541" y="1792189"/>
                </a:cubicBezTo>
                <a:cubicBezTo>
                  <a:pt x="6149541" y="1791321"/>
                  <a:pt x="6150844" y="1790887"/>
                  <a:pt x="6153448" y="1790887"/>
                </a:cubicBezTo>
                <a:cubicBezTo>
                  <a:pt x="6163866" y="1793491"/>
                  <a:pt x="6175152" y="1795661"/>
                  <a:pt x="6187307" y="1797398"/>
                </a:cubicBezTo>
                <a:cubicBezTo>
                  <a:pt x="6194252" y="1798266"/>
                  <a:pt x="6198159" y="1796530"/>
                  <a:pt x="6199027" y="1792189"/>
                </a:cubicBezTo>
                <a:cubicBezTo>
                  <a:pt x="6207708" y="1773089"/>
                  <a:pt x="6211614" y="1736192"/>
                  <a:pt x="6210747" y="1681498"/>
                </a:cubicBezTo>
                <a:cubicBezTo>
                  <a:pt x="6210747" y="1678025"/>
                  <a:pt x="6208576" y="1676289"/>
                  <a:pt x="6204236" y="1676289"/>
                </a:cubicBezTo>
                <a:cubicBezTo>
                  <a:pt x="6198159" y="1676289"/>
                  <a:pt x="6188609" y="1678025"/>
                  <a:pt x="6175586" y="1681498"/>
                </a:cubicBezTo>
                <a:cubicBezTo>
                  <a:pt x="6172982" y="1682366"/>
                  <a:pt x="6171245" y="1682800"/>
                  <a:pt x="6170377" y="1682800"/>
                </a:cubicBezTo>
                <a:cubicBezTo>
                  <a:pt x="6169509" y="1682800"/>
                  <a:pt x="6168641" y="1682800"/>
                  <a:pt x="6167773" y="1682800"/>
                </a:cubicBezTo>
                <a:cubicBezTo>
                  <a:pt x="6164300" y="1683668"/>
                  <a:pt x="6161696" y="1683234"/>
                  <a:pt x="6159959" y="1681498"/>
                </a:cubicBezTo>
                <a:cubicBezTo>
                  <a:pt x="6158223" y="1681498"/>
                  <a:pt x="6156053" y="1680630"/>
                  <a:pt x="6153448" y="1678893"/>
                </a:cubicBezTo>
                <a:cubicBezTo>
                  <a:pt x="6152580" y="1679762"/>
                  <a:pt x="6150844" y="1681498"/>
                  <a:pt x="6148239" y="1684102"/>
                </a:cubicBezTo>
                <a:cubicBezTo>
                  <a:pt x="6142162" y="1692784"/>
                  <a:pt x="6136953" y="1698861"/>
                  <a:pt x="6132612" y="1702334"/>
                </a:cubicBezTo>
                <a:cubicBezTo>
                  <a:pt x="6143898" y="1704070"/>
                  <a:pt x="6156053" y="1707109"/>
                  <a:pt x="6169075" y="1711450"/>
                </a:cubicBezTo>
                <a:cubicBezTo>
                  <a:pt x="6182098" y="1714054"/>
                  <a:pt x="6189043" y="1724038"/>
                  <a:pt x="6189911" y="1741401"/>
                </a:cubicBezTo>
                <a:cubicBezTo>
                  <a:pt x="6186439" y="1759633"/>
                  <a:pt x="6177757" y="1764408"/>
                  <a:pt x="6163866" y="1755726"/>
                </a:cubicBezTo>
                <a:cubicBezTo>
                  <a:pt x="6155185" y="1748781"/>
                  <a:pt x="6143898" y="1734456"/>
                  <a:pt x="6130008" y="1712752"/>
                </a:cubicBezTo>
                <a:cubicBezTo>
                  <a:pt x="6128271" y="1710147"/>
                  <a:pt x="6126969" y="1708411"/>
                  <a:pt x="6126101" y="1707543"/>
                </a:cubicBezTo>
                <a:cubicBezTo>
                  <a:pt x="6121760" y="1711884"/>
                  <a:pt x="6117420" y="1715356"/>
                  <a:pt x="6113079" y="1717961"/>
                </a:cubicBezTo>
                <a:cubicBezTo>
                  <a:pt x="6113079" y="1717961"/>
                  <a:pt x="6112644" y="1717961"/>
                  <a:pt x="6111776" y="1717961"/>
                </a:cubicBezTo>
                <a:cubicBezTo>
                  <a:pt x="6111776" y="1728379"/>
                  <a:pt x="6111776" y="1738363"/>
                  <a:pt x="6111776" y="1747912"/>
                </a:cubicBezTo>
                <a:cubicBezTo>
                  <a:pt x="6112644" y="1757462"/>
                  <a:pt x="6112644" y="1768748"/>
                  <a:pt x="6111776" y="1781771"/>
                </a:cubicBezTo>
                <a:cubicBezTo>
                  <a:pt x="6111776" y="1787848"/>
                  <a:pt x="6111776" y="1792189"/>
                  <a:pt x="6111776" y="1794793"/>
                </a:cubicBezTo>
                <a:cubicBezTo>
                  <a:pt x="6110908" y="1806948"/>
                  <a:pt x="6105699" y="1813025"/>
                  <a:pt x="6096149" y="1813025"/>
                </a:cubicBezTo>
                <a:cubicBezTo>
                  <a:pt x="6085731" y="1812157"/>
                  <a:pt x="6079654" y="1805211"/>
                  <a:pt x="6077918" y="1792189"/>
                </a:cubicBezTo>
                <a:cubicBezTo>
                  <a:pt x="6062291" y="1793925"/>
                  <a:pt x="6051005" y="1794793"/>
                  <a:pt x="6044060" y="1794793"/>
                </a:cubicBezTo>
                <a:lnTo>
                  <a:pt x="6042757" y="1794793"/>
                </a:lnTo>
                <a:cubicBezTo>
                  <a:pt x="6042757" y="1801739"/>
                  <a:pt x="6041455" y="1806514"/>
                  <a:pt x="6038851" y="1809118"/>
                </a:cubicBezTo>
                <a:cubicBezTo>
                  <a:pt x="6033642" y="1812591"/>
                  <a:pt x="6027998" y="1812591"/>
                  <a:pt x="6021921" y="1809118"/>
                </a:cubicBezTo>
                <a:cubicBezTo>
                  <a:pt x="6014976" y="1801305"/>
                  <a:pt x="6011503" y="1793925"/>
                  <a:pt x="6011503" y="1786980"/>
                </a:cubicBezTo>
                <a:cubicBezTo>
                  <a:pt x="6012371" y="1775694"/>
                  <a:pt x="6011938" y="1752687"/>
                  <a:pt x="6010201" y="1717961"/>
                </a:cubicBezTo>
                <a:cubicBezTo>
                  <a:pt x="6010201" y="1695388"/>
                  <a:pt x="6007162" y="1680630"/>
                  <a:pt x="6001085" y="1673684"/>
                </a:cubicBezTo>
                <a:cubicBezTo>
                  <a:pt x="5998481" y="1667607"/>
                  <a:pt x="5999783" y="1664135"/>
                  <a:pt x="6004992" y="1663266"/>
                </a:cubicBezTo>
                <a:cubicBezTo>
                  <a:pt x="6007597" y="1663266"/>
                  <a:pt x="6013240" y="1664135"/>
                  <a:pt x="6021921" y="1665871"/>
                </a:cubicBezTo>
                <a:cubicBezTo>
                  <a:pt x="6025394" y="1666739"/>
                  <a:pt x="6027998" y="1667173"/>
                  <a:pt x="6029735" y="1667173"/>
                </a:cubicBezTo>
                <a:cubicBezTo>
                  <a:pt x="6031471" y="1663700"/>
                  <a:pt x="6034076" y="1658926"/>
                  <a:pt x="6037548" y="1652849"/>
                </a:cubicBezTo>
                <a:cubicBezTo>
                  <a:pt x="6041021" y="1646771"/>
                  <a:pt x="6043625" y="1641996"/>
                  <a:pt x="6045362" y="1638524"/>
                </a:cubicBezTo>
                <a:cubicBezTo>
                  <a:pt x="6052307" y="1620292"/>
                  <a:pt x="6054912" y="1609006"/>
                  <a:pt x="6053175" y="1604665"/>
                </a:cubicBezTo>
                <a:cubicBezTo>
                  <a:pt x="6051439" y="1598588"/>
                  <a:pt x="6054912" y="1595116"/>
                  <a:pt x="6063593" y="1594247"/>
                </a:cubicBezTo>
                <a:cubicBezTo>
                  <a:pt x="6073143" y="1596852"/>
                  <a:pt x="6082259" y="1602929"/>
                  <a:pt x="6090940" y="1612479"/>
                </a:cubicBezTo>
                <a:cubicBezTo>
                  <a:pt x="6096149" y="1619424"/>
                  <a:pt x="6095715" y="1626369"/>
                  <a:pt x="6089638" y="1633315"/>
                </a:cubicBezTo>
                <a:cubicBezTo>
                  <a:pt x="6087034" y="1635919"/>
                  <a:pt x="6081825" y="1641128"/>
                  <a:pt x="6074011" y="1648942"/>
                </a:cubicBezTo>
                <a:cubicBezTo>
                  <a:pt x="6065330" y="1656755"/>
                  <a:pt x="6059252" y="1662398"/>
                  <a:pt x="6055780" y="1665871"/>
                </a:cubicBezTo>
                <a:cubicBezTo>
                  <a:pt x="6059252" y="1665003"/>
                  <a:pt x="6064027" y="1663266"/>
                  <a:pt x="6070104" y="1660662"/>
                </a:cubicBezTo>
                <a:cubicBezTo>
                  <a:pt x="6074445" y="1658926"/>
                  <a:pt x="6077050" y="1658057"/>
                  <a:pt x="6077918" y="1658057"/>
                </a:cubicBezTo>
                <a:cubicBezTo>
                  <a:pt x="6084863" y="1655453"/>
                  <a:pt x="6090940" y="1655887"/>
                  <a:pt x="6096149" y="1659360"/>
                </a:cubicBezTo>
                <a:cubicBezTo>
                  <a:pt x="6098754" y="1661096"/>
                  <a:pt x="6101793" y="1662832"/>
                  <a:pt x="6105265" y="1664569"/>
                </a:cubicBezTo>
                <a:cubicBezTo>
                  <a:pt x="6108738" y="1667173"/>
                  <a:pt x="6111776" y="1668910"/>
                  <a:pt x="6114381" y="1669778"/>
                </a:cubicBezTo>
                <a:cubicBezTo>
                  <a:pt x="6118722" y="1674119"/>
                  <a:pt x="6119590" y="1678893"/>
                  <a:pt x="6116985" y="1684102"/>
                </a:cubicBezTo>
                <a:cubicBezTo>
                  <a:pt x="6116117" y="1685839"/>
                  <a:pt x="6114815" y="1692784"/>
                  <a:pt x="6113079" y="1704938"/>
                </a:cubicBezTo>
                <a:cubicBezTo>
                  <a:pt x="6128706" y="1680630"/>
                  <a:pt x="6140426" y="1652849"/>
                  <a:pt x="6148239" y="1621595"/>
                </a:cubicBezTo>
                <a:cubicBezTo>
                  <a:pt x="6150844" y="1611177"/>
                  <a:pt x="6151712" y="1599456"/>
                  <a:pt x="6150844" y="1586434"/>
                </a:cubicBezTo>
                <a:cubicBezTo>
                  <a:pt x="6149976" y="1580357"/>
                  <a:pt x="6152580" y="1578186"/>
                  <a:pt x="6158657" y="1579923"/>
                </a:cubicBezTo>
                <a:close/>
                <a:moveTo>
                  <a:pt x="1519983" y="1579923"/>
                </a:moveTo>
                <a:cubicBezTo>
                  <a:pt x="1536478" y="1585132"/>
                  <a:pt x="1548198" y="1592511"/>
                  <a:pt x="1555143" y="1602061"/>
                </a:cubicBezTo>
                <a:cubicBezTo>
                  <a:pt x="1558616" y="1606402"/>
                  <a:pt x="1558182" y="1610308"/>
                  <a:pt x="1553841" y="1613781"/>
                </a:cubicBezTo>
                <a:cubicBezTo>
                  <a:pt x="1553841" y="1615517"/>
                  <a:pt x="1551671" y="1620726"/>
                  <a:pt x="1547330" y="1629408"/>
                </a:cubicBezTo>
                <a:cubicBezTo>
                  <a:pt x="1545594" y="1631144"/>
                  <a:pt x="1544726" y="1632447"/>
                  <a:pt x="1544726" y="1633315"/>
                </a:cubicBezTo>
                <a:cubicBezTo>
                  <a:pt x="1541253" y="1641128"/>
                  <a:pt x="1536912" y="1648508"/>
                  <a:pt x="1531703" y="1655453"/>
                </a:cubicBezTo>
                <a:cubicBezTo>
                  <a:pt x="1533439" y="1655453"/>
                  <a:pt x="1536044" y="1655019"/>
                  <a:pt x="1539516" y="1654151"/>
                </a:cubicBezTo>
                <a:cubicBezTo>
                  <a:pt x="1542989" y="1654151"/>
                  <a:pt x="1545594" y="1654151"/>
                  <a:pt x="1547330" y="1654151"/>
                </a:cubicBezTo>
                <a:cubicBezTo>
                  <a:pt x="1556011" y="1652414"/>
                  <a:pt x="1565995" y="1649810"/>
                  <a:pt x="1577282" y="1646337"/>
                </a:cubicBezTo>
                <a:cubicBezTo>
                  <a:pt x="1582490" y="1643733"/>
                  <a:pt x="1587699" y="1644167"/>
                  <a:pt x="1592908" y="1647640"/>
                </a:cubicBezTo>
                <a:cubicBezTo>
                  <a:pt x="1605063" y="1654585"/>
                  <a:pt x="1613310" y="1661964"/>
                  <a:pt x="1617651" y="1669778"/>
                </a:cubicBezTo>
                <a:cubicBezTo>
                  <a:pt x="1620256" y="1673250"/>
                  <a:pt x="1619821" y="1678893"/>
                  <a:pt x="1616349" y="1686707"/>
                </a:cubicBezTo>
                <a:cubicBezTo>
                  <a:pt x="1613744" y="1692784"/>
                  <a:pt x="1612008" y="1703202"/>
                  <a:pt x="1611140" y="1717961"/>
                </a:cubicBezTo>
                <a:cubicBezTo>
                  <a:pt x="1608535" y="1753555"/>
                  <a:pt x="1603761" y="1782639"/>
                  <a:pt x="1596815" y="1805211"/>
                </a:cubicBezTo>
                <a:cubicBezTo>
                  <a:pt x="1589870" y="1826047"/>
                  <a:pt x="1580320" y="1839504"/>
                  <a:pt x="1568166" y="1845581"/>
                </a:cubicBezTo>
                <a:cubicBezTo>
                  <a:pt x="1559484" y="1848185"/>
                  <a:pt x="1552539" y="1845147"/>
                  <a:pt x="1547330" y="1836465"/>
                </a:cubicBezTo>
                <a:cubicBezTo>
                  <a:pt x="1539516" y="1819970"/>
                  <a:pt x="1528231" y="1806514"/>
                  <a:pt x="1513472" y="1796096"/>
                </a:cubicBezTo>
                <a:cubicBezTo>
                  <a:pt x="1511735" y="1794359"/>
                  <a:pt x="1510867" y="1793057"/>
                  <a:pt x="1510867" y="1792189"/>
                </a:cubicBezTo>
                <a:cubicBezTo>
                  <a:pt x="1510867" y="1791321"/>
                  <a:pt x="1512170" y="1790887"/>
                  <a:pt x="1514774" y="1790887"/>
                </a:cubicBezTo>
                <a:cubicBezTo>
                  <a:pt x="1525192" y="1793491"/>
                  <a:pt x="1536478" y="1795661"/>
                  <a:pt x="1548632" y="1797398"/>
                </a:cubicBezTo>
                <a:cubicBezTo>
                  <a:pt x="1555577" y="1798266"/>
                  <a:pt x="1559484" y="1796530"/>
                  <a:pt x="1560352" y="1792189"/>
                </a:cubicBezTo>
                <a:cubicBezTo>
                  <a:pt x="1569034" y="1773089"/>
                  <a:pt x="1572941" y="1736192"/>
                  <a:pt x="1572072" y="1681498"/>
                </a:cubicBezTo>
                <a:cubicBezTo>
                  <a:pt x="1572072" y="1678025"/>
                  <a:pt x="1569902" y="1676289"/>
                  <a:pt x="1565561" y="1676289"/>
                </a:cubicBezTo>
                <a:cubicBezTo>
                  <a:pt x="1559484" y="1676289"/>
                  <a:pt x="1549934" y="1678025"/>
                  <a:pt x="1536912" y="1681498"/>
                </a:cubicBezTo>
                <a:cubicBezTo>
                  <a:pt x="1534307" y="1682366"/>
                  <a:pt x="1532571" y="1682800"/>
                  <a:pt x="1531703" y="1682800"/>
                </a:cubicBezTo>
                <a:cubicBezTo>
                  <a:pt x="1530835" y="1682800"/>
                  <a:pt x="1529967" y="1682800"/>
                  <a:pt x="1529099" y="1682800"/>
                </a:cubicBezTo>
                <a:cubicBezTo>
                  <a:pt x="1525626" y="1683668"/>
                  <a:pt x="1523021" y="1683234"/>
                  <a:pt x="1521285" y="1681498"/>
                </a:cubicBezTo>
                <a:cubicBezTo>
                  <a:pt x="1519549" y="1681498"/>
                  <a:pt x="1517378" y="1680630"/>
                  <a:pt x="1514774" y="1678893"/>
                </a:cubicBezTo>
                <a:cubicBezTo>
                  <a:pt x="1513906" y="1679762"/>
                  <a:pt x="1512170" y="1681498"/>
                  <a:pt x="1509565" y="1684102"/>
                </a:cubicBezTo>
                <a:cubicBezTo>
                  <a:pt x="1503488" y="1692784"/>
                  <a:pt x="1498279" y="1698861"/>
                  <a:pt x="1493938" y="1702334"/>
                </a:cubicBezTo>
                <a:cubicBezTo>
                  <a:pt x="1505224" y="1704070"/>
                  <a:pt x="1517378" y="1707109"/>
                  <a:pt x="1530401" y="1711450"/>
                </a:cubicBezTo>
                <a:cubicBezTo>
                  <a:pt x="1543423" y="1714054"/>
                  <a:pt x="1550368" y="1724038"/>
                  <a:pt x="1551237" y="1741401"/>
                </a:cubicBezTo>
                <a:cubicBezTo>
                  <a:pt x="1547764" y="1759633"/>
                  <a:pt x="1539082" y="1764408"/>
                  <a:pt x="1525192" y="1755726"/>
                </a:cubicBezTo>
                <a:cubicBezTo>
                  <a:pt x="1516510" y="1748781"/>
                  <a:pt x="1505224" y="1734456"/>
                  <a:pt x="1491333" y="1712752"/>
                </a:cubicBezTo>
                <a:cubicBezTo>
                  <a:pt x="1489597" y="1710147"/>
                  <a:pt x="1488295" y="1708411"/>
                  <a:pt x="1487427" y="1707543"/>
                </a:cubicBezTo>
                <a:cubicBezTo>
                  <a:pt x="1483086" y="1711884"/>
                  <a:pt x="1478745" y="1715356"/>
                  <a:pt x="1474404" y="1717961"/>
                </a:cubicBezTo>
                <a:cubicBezTo>
                  <a:pt x="1474404" y="1717961"/>
                  <a:pt x="1473970" y="1717961"/>
                  <a:pt x="1473102" y="1717961"/>
                </a:cubicBezTo>
                <a:cubicBezTo>
                  <a:pt x="1473102" y="1728379"/>
                  <a:pt x="1473102" y="1738363"/>
                  <a:pt x="1473102" y="1747912"/>
                </a:cubicBezTo>
                <a:cubicBezTo>
                  <a:pt x="1473970" y="1757462"/>
                  <a:pt x="1473970" y="1768748"/>
                  <a:pt x="1473102" y="1781771"/>
                </a:cubicBezTo>
                <a:cubicBezTo>
                  <a:pt x="1473102" y="1787848"/>
                  <a:pt x="1473102" y="1792189"/>
                  <a:pt x="1473102" y="1794793"/>
                </a:cubicBezTo>
                <a:cubicBezTo>
                  <a:pt x="1472234" y="1806948"/>
                  <a:pt x="1467025" y="1813025"/>
                  <a:pt x="1457475" y="1813025"/>
                </a:cubicBezTo>
                <a:cubicBezTo>
                  <a:pt x="1447057" y="1812157"/>
                  <a:pt x="1440980" y="1805211"/>
                  <a:pt x="1439243" y="1792189"/>
                </a:cubicBezTo>
                <a:cubicBezTo>
                  <a:pt x="1423616" y="1793925"/>
                  <a:pt x="1412330" y="1794793"/>
                  <a:pt x="1405385" y="1794793"/>
                </a:cubicBezTo>
                <a:lnTo>
                  <a:pt x="1404083" y="1794793"/>
                </a:lnTo>
                <a:cubicBezTo>
                  <a:pt x="1404083" y="1801739"/>
                  <a:pt x="1402781" y="1806514"/>
                  <a:pt x="1400176" y="1809118"/>
                </a:cubicBezTo>
                <a:cubicBezTo>
                  <a:pt x="1394967" y="1812591"/>
                  <a:pt x="1389324" y="1812591"/>
                  <a:pt x="1383247" y="1809118"/>
                </a:cubicBezTo>
                <a:cubicBezTo>
                  <a:pt x="1376301" y="1801305"/>
                  <a:pt x="1372829" y="1793925"/>
                  <a:pt x="1372829" y="1786980"/>
                </a:cubicBezTo>
                <a:cubicBezTo>
                  <a:pt x="1373697" y="1775694"/>
                  <a:pt x="1373263" y="1752687"/>
                  <a:pt x="1371527" y="1717961"/>
                </a:cubicBezTo>
                <a:cubicBezTo>
                  <a:pt x="1371527" y="1695388"/>
                  <a:pt x="1368488" y="1680630"/>
                  <a:pt x="1362411" y="1673684"/>
                </a:cubicBezTo>
                <a:cubicBezTo>
                  <a:pt x="1359806" y="1667607"/>
                  <a:pt x="1361109" y="1664135"/>
                  <a:pt x="1366318" y="1663266"/>
                </a:cubicBezTo>
                <a:cubicBezTo>
                  <a:pt x="1368922" y="1663266"/>
                  <a:pt x="1374565" y="1664135"/>
                  <a:pt x="1383247" y="1665871"/>
                </a:cubicBezTo>
                <a:cubicBezTo>
                  <a:pt x="1386719" y="1666739"/>
                  <a:pt x="1389324" y="1667173"/>
                  <a:pt x="1391060" y="1667173"/>
                </a:cubicBezTo>
                <a:cubicBezTo>
                  <a:pt x="1392797" y="1663700"/>
                  <a:pt x="1395401" y="1658926"/>
                  <a:pt x="1398874" y="1652849"/>
                </a:cubicBezTo>
                <a:cubicBezTo>
                  <a:pt x="1402346" y="1646771"/>
                  <a:pt x="1404951" y="1641996"/>
                  <a:pt x="1406687" y="1638524"/>
                </a:cubicBezTo>
                <a:cubicBezTo>
                  <a:pt x="1413633" y="1620292"/>
                  <a:pt x="1416237" y="1609006"/>
                  <a:pt x="1414500" y="1604665"/>
                </a:cubicBezTo>
                <a:cubicBezTo>
                  <a:pt x="1412764" y="1598588"/>
                  <a:pt x="1416237" y="1595116"/>
                  <a:pt x="1424919" y="1594247"/>
                </a:cubicBezTo>
                <a:cubicBezTo>
                  <a:pt x="1434469" y="1596852"/>
                  <a:pt x="1443584" y="1602929"/>
                  <a:pt x="1452266" y="1612479"/>
                </a:cubicBezTo>
                <a:cubicBezTo>
                  <a:pt x="1457475" y="1619424"/>
                  <a:pt x="1457041" y="1626369"/>
                  <a:pt x="1450963" y="1633315"/>
                </a:cubicBezTo>
                <a:cubicBezTo>
                  <a:pt x="1448360" y="1635919"/>
                  <a:pt x="1443150" y="1641128"/>
                  <a:pt x="1435337" y="1648942"/>
                </a:cubicBezTo>
                <a:cubicBezTo>
                  <a:pt x="1426655" y="1656755"/>
                  <a:pt x="1420578" y="1662398"/>
                  <a:pt x="1417105" y="1665871"/>
                </a:cubicBezTo>
                <a:cubicBezTo>
                  <a:pt x="1420578" y="1665003"/>
                  <a:pt x="1425353" y="1663266"/>
                  <a:pt x="1431430" y="1660662"/>
                </a:cubicBezTo>
                <a:cubicBezTo>
                  <a:pt x="1435771" y="1658926"/>
                  <a:pt x="1438375" y="1658057"/>
                  <a:pt x="1439243" y="1658057"/>
                </a:cubicBezTo>
                <a:cubicBezTo>
                  <a:pt x="1446189" y="1655453"/>
                  <a:pt x="1452266" y="1655887"/>
                  <a:pt x="1457475" y="1659360"/>
                </a:cubicBezTo>
                <a:cubicBezTo>
                  <a:pt x="1460079" y="1661096"/>
                  <a:pt x="1463118" y="1662832"/>
                  <a:pt x="1466591" y="1664569"/>
                </a:cubicBezTo>
                <a:cubicBezTo>
                  <a:pt x="1470063" y="1667173"/>
                  <a:pt x="1473102" y="1668910"/>
                  <a:pt x="1475706" y="1669778"/>
                </a:cubicBezTo>
                <a:cubicBezTo>
                  <a:pt x="1480048" y="1674119"/>
                  <a:pt x="1480916" y="1678893"/>
                  <a:pt x="1478311" y="1684102"/>
                </a:cubicBezTo>
                <a:cubicBezTo>
                  <a:pt x="1477443" y="1685839"/>
                  <a:pt x="1476140" y="1692784"/>
                  <a:pt x="1474404" y="1704938"/>
                </a:cubicBezTo>
                <a:cubicBezTo>
                  <a:pt x="1490031" y="1680630"/>
                  <a:pt x="1501751" y="1652849"/>
                  <a:pt x="1509565" y="1621595"/>
                </a:cubicBezTo>
                <a:cubicBezTo>
                  <a:pt x="1512170" y="1611177"/>
                  <a:pt x="1513038" y="1599456"/>
                  <a:pt x="1512170" y="1586434"/>
                </a:cubicBezTo>
                <a:cubicBezTo>
                  <a:pt x="1511301" y="1580357"/>
                  <a:pt x="1513906" y="1578186"/>
                  <a:pt x="1519983" y="1579923"/>
                </a:cubicBezTo>
                <a:close/>
                <a:moveTo>
                  <a:pt x="3572322" y="1578620"/>
                </a:moveTo>
                <a:cubicBezTo>
                  <a:pt x="3584476" y="1579489"/>
                  <a:pt x="3597933" y="1587736"/>
                  <a:pt x="3612692" y="1603363"/>
                </a:cubicBezTo>
                <a:cubicBezTo>
                  <a:pt x="3616165" y="1607704"/>
                  <a:pt x="3616599" y="1612479"/>
                  <a:pt x="3613994" y="1617688"/>
                </a:cubicBezTo>
                <a:cubicBezTo>
                  <a:pt x="3610521" y="1627238"/>
                  <a:pt x="3608785" y="1638090"/>
                  <a:pt x="3608785" y="1650244"/>
                </a:cubicBezTo>
                <a:cubicBezTo>
                  <a:pt x="3607917" y="1670212"/>
                  <a:pt x="3607917" y="1696257"/>
                  <a:pt x="3608785" y="1728379"/>
                </a:cubicBezTo>
                <a:cubicBezTo>
                  <a:pt x="3609653" y="1760501"/>
                  <a:pt x="3610521" y="1785678"/>
                  <a:pt x="3611390" y="1803909"/>
                </a:cubicBezTo>
                <a:cubicBezTo>
                  <a:pt x="3611390" y="1808250"/>
                  <a:pt x="3610087" y="1815629"/>
                  <a:pt x="3607483" y="1826047"/>
                </a:cubicBezTo>
                <a:cubicBezTo>
                  <a:pt x="3603142" y="1834729"/>
                  <a:pt x="3596197" y="1841674"/>
                  <a:pt x="3586647" y="1846883"/>
                </a:cubicBezTo>
                <a:cubicBezTo>
                  <a:pt x="3577097" y="1849488"/>
                  <a:pt x="3571454" y="1847751"/>
                  <a:pt x="3569718" y="1841674"/>
                </a:cubicBezTo>
                <a:cubicBezTo>
                  <a:pt x="3561036" y="1824311"/>
                  <a:pt x="3550184" y="1809986"/>
                  <a:pt x="3537162" y="1798700"/>
                </a:cubicBezTo>
                <a:cubicBezTo>
                  <a:pt x="3535426" y="1796964"/>
                  <a:pt x="3534991" y="1796096"/>
                  <a:pt x="3535859" y="1796096"/>
                </a:cubicBezTo>
                <a:cubicBezTo>
                  <a:pt x="3535859" y="1795227"/>
                  <a:pt x="3536728" y="1794793"/>
                  <a:pt x="3538464" y="1794793"/>
                </a:cubicBezTo>
                <a:cubicBezTo>
                  <a:pt x="3549750" y="1794793"/>
                  <a:pt x="3560602" y="1796530"/>
                  <a:pt x="3571020" y="1800002"/>
                </a:cubicBezTo>
                <a:cubicBezTo>
                  <a:pt x="3575361" y="1800870"/>
                  <a:pt x="3577531" y="1799134"/>
                  <a:pt x="3577531" y="1794793"/>
                </a:cubicBezTo>
                <a:cubicBezTo>
                  <a:pt x="3575795" y="1744440"/>
                  <a:pt x="3574927" y="1723170"/>
                  <a:pt x="3574927" y="1730983"/>
                </a:cubicBezTo>
                <a:cubicBezTo>
                  <a:pt x="3574927" y="1720565"/>
                  <a:pt x="3574927" y="1708845"/>
                  <a:pt x="3574927" y="1695823"/>
                </a:cubicBezTo>
                <a:cubicBezTo>
                  <a:pt x="3574927" y="1684536"/>
                  <a:pt x="3574927" y="1668475"/>
                  <a:pt x="3574927" y="1647640"/>
                </a:cubicBezTo>
                <a:cubicBezTo>
                  <a:pt x="3574927" y="1621595"/>
                  <a:pt x="3571454" y="1602061"/>
                  <a:pt x="3564509" y="1589038"/>
                </a:cubicBezTo>
                <a:cubicBezTo>
                  <a:pt x="3563640" y="1582961"/>
                  <a:pt x="3566245" y="1579489"/>
                  <a:pt x="3572322" y="1578620"/>
                </a:cubicBezTo>
                <a:close/>
                <a:moveTo>
                  <a:pt x="3443400" y="1578620"/>
                </a:moveTo>
                <a:cubicBezTo>
                  <a:pt x="3456422" y="1582093"/>
                  <a:pt x="3467274" y="1591209"/>
                  <a:pt x="3475956" y="1605968"/>
                </a:cubicBezTo>
                <a:cubicBezTo>
                  <a:pt x="3478560" y="1609440"/>
                  <a:pt x="3478126" y="1613781"/>
                  <a:pt x="3474654" y="1618990"/>
                </a:cubicBezTo>
                <a:cubicBezTo>
                  <a:pt x="3471181" y="1622463"/>
                  <a:pt x="3468142" y="1626369"/>
                  <a:pt x="3465538" y="1630710"/>
                </a:cubicBezTo>
                <a:lnTo>
                  <a:pt x="3466840" y="1630710"/>
                </a:lnTo>
                <a:cubicBezTo>
                  <a:pt x="3478995" y="1631578"/>
                  <a:pt x="3489412" y="1634183"/>
                  <a:pt x="3498094" y="1638524"/>
                </a:cubicBezTo>
                <a:cubicBezTo>
                  <a:pt x="3508512" y="1641128"/>
                  <a:pt x="3514589" y="1645903"/>
                  <a:pt x="3516326" y="1652849"/>
                </a:cubicBezTo>
                <a:cubicBezTo>
                  <a:pt x="3519798" y="1662398"/>
                  <a:pt x="3517628" y="1671948"/>
                  <a:pt x="3509814" y="1681498"/>
                </a:cubicBezTo>
                <a:cubicBezTo>
                  <a:pt x="3504605" y="1684971"/>
                  <a:pt x="3500265" y="1684971"/>
                  <a:pt x="3496792" y="1681498"/>
                </a:cubicBezTo>
                <a:cubicBezTo>
                  <a:pt x="3483769" y="1668475"/>
                  <a:pt x="3472050" y="1654151"/>
                  <a:pt x="3461632" y="1638524"/>
                </a:cubicBezTo>
                <a:cubicBezTo>
                  <a:pt x="3461632" y="1637656"/>
                  <a:pt x="3461632" y="1637222"/>
                  <a:pt x="3461632" y="1637222"/>
                </a:cubicBezTo>
                <a:cubicBezTo>
                  <a:pt x="3446004" y="1658926"/>
                  <a:pt x="3431246" y="1676723"/>
                  <a:pt x="3417355" y="1690614"/>
                </a:cubicBezTo>
                <a:cubicBezTo>
                  <a:pt x="3420828" y="1691482"/>
                  <a:pt x="3424734" y="1692784"/>
                  <a:pt x="3429075" y="1694520"/>
                </a:cubicBezTo>
                <a:cubicBezTo>
                  <a:pt x="3429943" y="1695388"/>
                  <a:pt x="3430377" y="1695823"/>
                  <a:pt x="3430377" y="1695823"/>
                </a:cubicBezTo>
                <a:cubicBezTo>
                  <a:pt x="3431246" y="1694955"/>
                  <a:pt x="3432982" y="1694086"/>
                  <a:pt x="3435587" y="1693218"/>
                </a:cubicBezTo>
                <a:cubicBezTo>
                  <a:pt x="3438191" y="1692350"/>
                  <a:pt x="3442098" y="1691048"/>
                  <a:pt x="3447307" y="1689311"/>
                </a:cubicBezTo>
                <a:cubicBezTo>
                  <a:pt x="3453384" y="1686707"/>
                  <a:pt x="3457725" y="1684536"/>
                  <a:pt x="3460329" y="1682800"/>
                </a:cubicBezTo>
                <a:cubicBezTo>
                  <a:pt x="3465538" y="1679327"/>
                  <a:pt x="3470313" y="1678893"/>
                  <a:pt x="3474654" y="1681498"/>
                </a:cubicBezTo>
                <a:cubicBezTo>
                  <a:pt x="3484203" y="1686707"/>
                  <a:pt x="3491583" y="1693652"/>
                  <a:pt x="3496792" y="1702334"/>
                </a:cubicBezTo>
                <a:cubicBezTo>
                  <a:pt x="3499396" y="1704938"/>
                  <a:pt x="3499396" y="1708411"/>
                  <a:pt x="3496792" y="1712752"/>
                </a:cubicBezTo>
                <a:cubicBezTo>
                  <a:pt x="3495924" y="1715356"/>
                  <a:pt x="3494621" y="1722302"/>
                  <a:pt x="3492885" y="1733588"/>
                </a:cubicBezTo>
                <a:cubicBezTo>
                  <a:pt x="3492017" y="1736192"/>
                  <a:pt x="3491583" y="1738363"/>
                  <a:pt x="3491583" y="1740099"/>
                </a:cubicBezTo>
                <a:cubicBezTo>
                  <a:pt x="3488110" y="1757462"/>
                  <a:pt x="3481165" y="1770485"/>
                  <a:pt x="3470747" y="1779166"/>
                </a:cubicBezTo>
                <a:cubicBezTo>
                  <a:pt x="3464670" y="1783507"/>
                  <a:pt x="3459895" y="1783073"/>
                  <a:pt x="3456422" y="1777864"/>
                </a:cubicBezTo>
                <a:cubicBezTo>
                  <a:pt x="3453818" y="1772655"/>
                  <a:pt x="3448609" y="1763973"/>
                  <a:pt x="3440795" y="1751819"/>
                </a:cubicBezTo>
                <a:cubicBezTo>
                  <a:pt x="3439927" y="1750083"/>
                  <a:pt x="3439059" y="1748781"/>
                  <a:pt x="3438191" y="1747912"/>
                </a:cubicBezTo>
                <a:cubicBezTo>
                  <a:pt x="3438191" y="1758330"/>
                  <a:pt x="3438191" y="1767446"/>
                  <a:pt x="3438191" y="1775260"/>
                </a:cubicBezTo>
                <a:cubicBezTo>
                  <a:pt x="3438191" y="1788282"/>
                  <a:pt x="3443400" y="1794793"/>
                  <a:pt x="3453818" y="1794793"/>
                </a:cubicBezTo>
                <a:cubicBezTo>
                  <a:pt x="3463368" y="1794793"/>
                  <a:pt x="3471615" y="1793491"/>
                  <a:pt x="3478560" y="1790887"/>
                </a:cubicBezTo>
                <a:cubicBezTo>
                  <a:pt x="3486374" y="1789150"/>
                  <a:pt x="3493753" y="1775694"/>
                  <a:pt x="3500699" y="1750517"/>
                </a:cubicBezTo>
                <a:cubicBezTo>
                  <a:pt x="3501567" y="1747912"/>
                  <a:pt x="3502435" y="1746610"/>
                  <a:pt x="3503303" y="1746610"/>
                </a:cubicBezTo>
                <a:cubicBezTo>
                  <a:pt x="3504171" y="1747478"/>
                  <a:pt x="3505040" y="1749215"/>
                  <a:pt x="3505908" y="1751819"/>
                </a:cubicBezTo>
                <a:cubicBezTo>
                  <a:pt x="3506776" y="1757896"/>
                  <a:pt x="3508946" y="1764408"/>
                  <a:pt x="3512419" y="1771353"/>
                </a:cubicBezTo>
                <a:cubicBezTo>
                  <a:pt x="3515892" y="1777430"/>
                  <a:pt x="3518930" y="1783073"/>
                  <a:pt x="3521535" y="1788282"/>
                </a:cubicBezTo>
                <a:cubicBezTo>
                  <a:pt x="3525007" y="1795227"/>
                  <a:pt x="3524139" y="1801305"/>
                  <a:pt x="3518930" y="1806514"/>
                </a:cubicBezTo>
                <a:cubicBezTo>
                  <a:pt x="3497226" y="1823009"/>
                  <a:pt x="3469879" y="1828652"/>
                  <a:pt x="3436889" y="1823443"/>
                </a:cubicBezTo>
                <a:cubicBezTo>
                  <a:pt x="3422130" y="1817365"/>
                  <a:pt x="3413014" y="1805211"/>
                  <a:pt x="3409541" y="1786980"/>
                </a:cubicBezTo>
                <a:cubicBezTo>
                  <a:pt x="3407805" y="1766144"/>
                  <a:pt x="3408239" y="1745742"/>
                  <a:pt x="3410844" y="1725774"/>
                </a:cubicBezTo>
                <a:cubicBezTo>
                  <a:pt x="3410844" y="1714488"/>
                  <a:pt x="3409108" y="1706675"/>
                  <a:pt x="3405635" y="1702334"/>
                </a:cubicBezTo>
                <a:cubicBezTo>
                  <a:pt x="3390008" y="1715356"/>
                  <a:pt x="3374381" y="1725340"/>
                  <a:pt x="3358754" y="1732286"/>
                </a:cubicBezTo>
                <a:cubicBezTo>
                  <a:pt x="3355281" y="1734022"/>
                  <a:pt x="3353545" y="1734456"/>
                  <a:pt x="3353545" y="1733588"/>
                </a:cubicBezTo>
                <a:cubicBezTo>
                  <a:pt x="3352677" y="1733588"/>
                  <a:pt x="3353545" y="1731851"/>
                  <a:pt x="3356149" y="1728379"/>
                </a:cubicBezTo>
                <a:cubicBezTo>
                  <a:pt x="3385667" y="1696257"/>
                  <a:pt x="3409108" y="1662832"/>
                  <a:pt x="3426471" y="1628106"/>
                </a:cubicBezTo>
                <a:cubicBezTo>
                  <a:pt x="3434284" y="1612479"/>
                  <a:pt x="3437757" y="1598588"/>
                  <a:pt x="3436889" y="1586434"/>
                </a:cubicBezTo>
                <a:cubicBezTo>
                  <a:pt x="3436889" y="1579489"/>
                  <a:pt x="3439059" y="1576884"/>
                  <a:pt x="3443400" y="1578620"/>
                </a:cubicBezTo>
                <a:close/>
                <a:moveTo>
                  <a:pt x="2476808" y="1576993"/>
                </a:moveTo>
                <a:cubicBezTo>
                  <a:pt x="2477893" y="1576776"/>
                  <a:pt x="2479304" y="1576884"/>
                  <a:pt x="2481040" y="1577318"/>
                </a:cubicBezTo>
                <a:cubicBezTo>
                  <a:pt x="2497535" y="1580791"/>
                  <a:pt x="2510557" y="1586868"/>
                  <a:pt x="2520107" y="1595550"/>
                </a:cubicBezTo>
                <a:cubicBezTo>
                  <a:pt x="2524448" y="1599022"/>
                  <a:pt x="2526619" y="1604231"/>
                  <a:pt x="2526619" y="1611177"/>
                </a:cubicBezTo>
                <a:cubicBezTo>
                  <a:pt x="2524882" y="1632881"/>
                  <a:pt x="2525751" y="1652849"/>
                  <a:pt x="2529223" y="1671080"/>
                </a:cubicBezTo>
                <a:cubicBezTo>
                  <a:pt x="2532696" y="1670212"/>
                  <a:pt x="2537905" y="1668041"/>
                  <a:pt x="2544850" y="1664569"/>
                </a:cubicBezTo>
                <a:cubicBezTo>
                  <a:pt x="2549191" y="1662832"/>
                  <a:pt x="2552663" y="1661530"/>
                  <a:pt x="2555268" y="1660662"/>
                </a:cubicBezTo>
                <a:cubicBezTo>
                  <a:pt x="2562213" y="1657189"/>
                  <a:pt x="2569159" y="1656755"/>
                  <a:pt x="2576104" y="1659360"/>
                </a:cubicBezTo>
                <a:cubicBezTo>
                  <a:pt x="2583917" y="1661096"/>
                  <a:pt x="2590429" y="1664135"/>
                  <a:pt x="2595638" y="1668475"/>
                </a:cubicBezTo>
                <a:cubicBezTo>
                  <a:pt x="2601715" y="1674553"/>
                  <a:pt x="2600847" y="1679327"/>
                  <a:pt x="2593033" y="1682800"/>
                </a:cubicBezTo>
                <a:cubicBezTo>
                  <a:pt x="2572197" y="1688009"/>
                  <a:pt x="2552663" y="1693218"/>
                  <a:pt x="2534432" y="1698427"/>
                </a:cubicBezTo>
                <a:cubicBezTo>
                  <a:pt x="2534432" y="1699295"/>
                  <a:pt x="2534866" y="1700597"/>
                  <a:pt x="2535735" y="1702334"/>
                </a:cubicBezTo>
                <a:cubicBezTo>
                  <a:pt x="2535735" y="1703202"/>
                  <a:pt x="2536169" y="1704070"/>
                  <a:pt x="2537037" y="1704938"/>
                </a:cubicBezTo>
                <a:cubicBezTo>
                  <a:pt x="2547455" y="1743137"/>
                  <a:pt x="2567856" y="1773957"/>
                  <a:pt x="2598242" y="1797398"/>
                </a:cubicBezTo>
                <a:cubicBezTo>
                  <a:pt x="2602583" y="1800002"/>
                  <a:pt x="2605188" y="1799568"/>
                  <a:pt x="2606056" y="1796096"/>
                </a:cubicBezTo>
                <a:cubicBezTo>
                  <a:pt x="2609528" y="1785678"/>
                  <a:pt x="2613435" y="1774826"/>
                  <a:pt x="2617776" y="1763539"/>
                </a:cubicBezTo>
                <a:cubicBezTo>
                  <a:pt x="2619512" y="1758330"/>
                  <a:pt x="2621248" y="1755292"/>
                  <a:pt x="2622985" y="1754424"/>
                </a:cubicBezTo>
                <a:cubicBezTo>
                  <a:pt x="2624721" y="1754424"/>
                  <a:pt x="2625590" y="1756594"/>
                  <a:pt x="2625590" y="1760935"/>
                </a:cubicBezTo>
                <a:cubicBezTo>
                  <a:pt x="2627326" y="1782639"/>
                  <a:pt x="2631667" y="1804343"/>
                  <a:pt x="2638612" y="1826047"/>
                </a:cubicBezTo>
                <a:cubicBezTo>
                  <a:pt x="2641216" y="1838201"/>
                  <a:pt x="2637309" y="1846015"/>
                  <a:pt x="2626892" y="1849488"/>
                </a:cubicBezTo>
                <a:cubicBezTo>
                  <a:pt x="2617342" y="1851224"/>
                  <a:pt x="2606056" y="1847317"/>
                  <a:pt x="2593033" y="1837767"/>
                </a:cubicBezTo>
                <a:cubicBezTo>
                  <a:pt x="2549625" y="1809118"/>
                  <a:pt x="2520975" y="1769617"/>
                  <a:pt x="2507085" y="1719263"/>
                </a:cubicBezTo>
                <a:cubicBezTo>
                  <a:pt x="2507085" y="1717527"/>
                  <a:pt x="2506651" y="1714922"/>
                  <a:pt x="2505783" y="1711450"/>
                </a:cubicBezTo>
                <a:cubicBezTo>
                  <a:pt x="2506651" y="1713186"/>
                  <a:pt x="2506217" y="1712318"/>
                  <a:pt x="2504480" y="1708845"/>
                </a:cubicBezTo>
                <a:cubicBezTo>
                  <a:pt x="2502744" y="1709713"/>
                  <a:pt x="2500139" y="1711015"/>
                  <a:pt x="2496667" y="1712752"/>
                </a:cubicBezTo>
                <a:cubicBezTo>
                  <a:pt x="2493194" y="1714488"/>
                  <a:pt x="2487551" y="1716659"/>
                  <a:pt x="2479738" y="1719263"/>
                </a:cubicBezTo>
                <a:cubicBezTo>
                  <a:pt x="2476266" y="1721868"/>
                  <a:pt x="2472359" y="1721868"/>
                  <a:pt x="2468017" y="1719263"/>
                </a:cubicBezTo>
                <a:cubicBezTo>
                  <a:pt x="2464545" y="1717527"/>
                  <a:pt x="2458902" y="1714054"/>
                  <a:pt x="2451088" y="1708845"/>
                </a:cubicBezTo>
                <a:cubicBezTo>
                  <a:pt x="2450221" y="1707977"/>
                  <a:pt x="2449786" y="1707543"/>
                  <a:pt x="2449786" y="1707543"/>
                </a:cubicBezTo>
                <a:cubicBezTo>
                  <a:pt x="2445445" y="1702334"/>
                  <a:pt x="2445880" y="1698861"/>
                  <a:pt x="2451088" y="1697125"/>
                </a:cubicBezTo>
                <a:cubicBezTo>
                  <a:pt x="2454561" y="1696257"/>
                  <a:pt x="2460638" y="1694520"/>
                  <a:pt x="2469320" y="1691916"/>
                </a:cubicBezTo>
                <a:cubicBezTo>
                  <a:pt x="2482342" y="1687575"/>
                  <a:pt x="2492326" y="1684536"/>
                  <a:pt x="2499271" y="1682800"/>
                </a:cubicBezTo>
                <a:cubicBezTo>
                  <a:pt x="2496667" y="1673250"/>
                  <a:pt x="2494062" y="1659360"/>
                  <a:pt x="2491458" y="1641128"/>
                </a:cubicBezTo>
                <a:cubicBezTo>
                  <a:pt x="2490590" y="1634183"/>
                  <a:pt x="2489721" y="1629408"/>
                  <a:pt x="2488853" y="1626804"/>
                </a:cubicBezTo>
                <a:cubicBezTo>
                  <a:pt x="2487117" y="1607704"/>
                  <a:pt x="2482342" y="1593813"/>
                  <a:pt x="2474529" y="1585132"/>
                </a:cubicBezTo>
                <a:cubicBezTo>
                  <a:pt x="2473661" y="1582527"/>
                  <a:pt x="2473661" y="1580357"/>
                  <a:pt x="2474529" y="1578620"/>
                </a:cubicBezTo>
                <a:cubicBezTo>
                  <a:pt x="2474963" y="1577752"/>
                  <a:pt x="2475723" y="1577210"/>
                  <a:pt x="2476808" y="1576993"/>
                </a:cubicBezTo>
                <a:close/>
                <a:moveTo>
                  <a:pt x="2191941" y="1576016"/>
                </a:moveTo>
                <a:cubicBezTo>
                  <a:pt x="2206700" y="1579489"/>
                  <a:pt x="2220157" y="1588604"/>
                  <a:pt x="2232311" y="1603363"/>
                </a:cubicBezTo>
                <a:cubicBezTo>
                  <a:pt x="2235784" y="1606836"/>
                  <a:pt x="2236218" y="1611611"/>
                  <a:pt x="2233613" y="1617688"/>
                </a:cubicBezTo>
                <a:cubicBezTo>
                  <a:pt x="2231009" y="1625501"/>
                  <a:pt x="2228838" y="1639392"/>
                  <a:pt x="2227102" y="1659360"/>
                </a:cubicBezTo>
                <a:cubicBezTo>
                  <a:pt x="2227970" y="1659360"/>
                  <a:pt x="2228838" y="1659360"/>
                  <a:pt x="2229707" y="1659360"/>
                </a:cubicBezTo>
                <a:cubicBezTo>
                  <a:pt x="2240993" y="1657623"/>
                  <a:pt x="2248806" y="1655887"/>
                  <a:pt x="2253147" y="1654151"/>
                </a:cubicBezTo>
                <a:cubicBezTo>
                  <a:pt x="2256620" y="1653282"/>
                  <a:pt x="2261829" y="1653717"/>
                  <a:pt x="2268774" y="1655453"/>
                </a:cubicBezTo>
                <a:cubicBezTo>
                  <a:pt x="2280928" y="1660662"/>
                  <a:pt x="2288308" y="1667607"/>
                  <a:pt x="2290912" y="1676289"/>
                </a:cubicBezTo>
                <a:cubicBezTo>
                  <a:pt x="2291780" y="1683234"/>
                  <a:pt x="2287874" y="1686707"/>
                  <a:pt x="2279192" y="1686707"/>
                </a:cubicBezTo>
                <a:cubicBezTo>
                  <a:pt x="2276587" y="1686707"/>
                  <a:pt x="2272681" y="1686707"/>
                  <a:pt x="2267472" y="1686707"/>
                </a:cubicBezTo>
                <a:cubicBezTo>
                  <a:pt x="2251845" y="1685839"/>
                  <a:pt x="2237520" y="1685839"/>
                  <a:pt x="2224498" y="1686707"/>
                </a:cubicBezTo>
                <a:lnTo>
                  <a:pt x="2224498" y="1697125"/>
                </a:lnTo>
                <a:cubicBezTo>
                  <a:pt x="2224498" y="1704070"/>
                  <a:pt x="2224932" y="1715790"/>
                  <a:pt x="2225800" y="1732286"/>
                </a:cubicBezTo>
                <a:cubicBezTo>
                  <a:pt x="2226668" y="1762671"/>
                  <a:pt x="2226668" y="1785678"/>
                  <a:pt x="2225800" y="1801305"/>
                </a:cubicBezTo>
                <a:cubicBezTo>
                  <a:pt x="2224932" y="1829086"/>
                  <a:pt x="2214514" y="1845147"/>
                  <a:pt x="2194546" y="1849488"/>
                </a:cubicBezTo>
                <a:cubicBezTo>
                  <a:pt x="2188469" y="1849488"/>
                  <a:pt x="2183694" y="1845581"/>
                  <a:pt x="2180221" y="1837767"/>
                </a:cubicBezTo>
                <a:cubicBezTo>
                  <a:pt x="2175880" y="1825613"/>
                  <a:pt x="2165897" y="1813459"/>
                  <a:pt x="2150270" y="1801305"/>
                </a:cubicBezTo>
                <a:cubicBezTo>
                  <a:pt x="2148533" y="1799568"/>
                  <a:pt x="2148099" y="1798266"/>
                  <a:pt x="2148967" y="1797398"/>
                </a:cubicBezTo>
                <a:cubicBezTo>
                  <a:pt x="2148967" y="1796530"/>
                  <a:pt x="2150270" y="1796530"/>
                  <a:pt x="2152874" y="1797398"/>
                </a:cubicBezTo>
                <a:cubicBezTo>
                  <a:pt x="2162424" y="1798266"/>
                  <a:pt x="2173276" y="1799568"/>
                  <a:pt x="2185430" y="1801305"/>
                </a:cubicBezTo>
                <a:cubicBezTo>
                  <a:pt x="2188903" y="1802173"/>
                  <a:pt x="2190205" y="1800436"/>
                  <a:pt x="2189337" y="1796096"/>
                </a:cubicBezTo>
                <a:cubicBezTo>
                  <a:pt x="2189337" y="1771787"/>
                  <a:pt x="2189337" y="1736192"/>
                  <a:pt x="2189337" y="1689311"/>
                </a:cubicBezTo>
                <a:cubicBezTo>
                  <a:pt x="2175446" y="1690180"/>
                  <a:pt x="2162424" y="1692350"/>
                  <a:pt x="2150270" y="1695823"/>
                </a:cubicBezTo>
                <a:cubicBezTo>
                  <a:pt x="2143324" y="1698427"/>
                  <a:pt x="2137247" y="1698427"/>
                  <a:pt x="2132038" y="1695823"/>
                </a:cubicBezTo>
                <a:cubicBezTo>
                  <a:pt x="2126829" y="1693218"/>
                  <a:pt x="2122922" y="1689746"/>
                  <a:pt x="2120318" y="1685405"/>
                </a:cubicBezTo>
                <a:cubicBezTo>
                  <a:pt x="2120318" y="1690614"/>
                  <a:pt x="2119884" y="1699295"/>
                  <a:pt x="2119016" y="1711450"/>
                </a:cubicBezTo>
                <a:cubicBezTo>
                  <a:pt x="2118148" y="1734022"/>
                  <a:pt x="2117279" y="1752253"/>
                  <a:pt x="2116411" y="1766144"/>
                </a:cubicBezTo>
                <a:cubicBezTo>
                  <a:pt x="2117279" y="1788716"/>
                  <a:pt x="2113807" y="1801305"/>
                  <a:pt x="2105993" y="1803909"/>
                </a:cubicBezTo>
                <a:cubicBezTo>
                  <a:pt x="2102521" y="1806514"/>
                  <a:pt x="2098614" y="1806079"/>
                  <a:pt x="2094273" y="1802607"/>
                </a:cubicBezTo>
                <a:cubicBezTo>
                  <a:pt x="2088196" y="1798266"/>
                  <a:pt x="2084289" y="1788716"/>
                  <a:pt x="2082553" y="1773957"/>
                </a:cubicBezTo>
                <a:cubicBezTo>
                  <a:pt x="2074739" y="1776562"/>
                  <a:pt x="2064755" y="1778298"/>
                  <a:pt x="2052601" y="1779166"/>
                </a:cubicBezTo>
                <a:cubicBezTo>
                  <a:pt x="2051733" y="1781771"/>
                  <a:pt x="2050431" y="1784375"/>
                  <a:pt x="2048694" y="1786980"/>
                </a:cubicBezTo>
                <a:cubicBezTo>
                  <a:pt x="2045222" y="1791321"/>
                  <a:pt x="2041749" y="1792623"/>
                  <a:pt x="2038276" y="1790887"/>
                </a:cubicBezTo>
                <a:cubicBezTo>
                  <a:pt x="2033067" y="1788282"/>
                  <a:pt x="2028727" y="1783073"/>
                  <a:pt x="2025254" y="1775260"/>
                </a:cubicBezTo>
                <a:cubicBezTo>
                  <a:pt x="2024386" y="1770919"/>
                  <a:pt x="2024386" y="1765710"/>
                  <a:pt x="2025254" y="1759633"/>
                </a:cubicBezTo>
                <a:cubicBezTo>
                  <a:pt x="2027858" y="1744874"/>
                  <a:pt x="2029161" y="1716224"/>
                  <a:pt x="2029161" y="1673684"/>
                </a:cubicBezTo>
                <a:cubicBezTo>
                  <a:pt x="2029161" y="1651112"/>
                  <a:pt x="2026990" y="1636353"/>
                  <a:pt x="2022649" y="1629408"/>
                </a:cubicBezTo>
                <a:cubicBezTo>
                  <a:pt x="2020913" y="1625067"/>
                  <a:pt x="2023084" y="1622463"/>
                  <a:pt x="2029161" y="1621595"/>
                </a:cubicBezTo>
                <a:cubicBezTo>
                  <a:pt x="2036106" y="1623331"/>
                  <a:pt x="2041749" y="1625501"/>
                  <a:pt x="2046090" y="1628106"/>
                </a:cubicBezTo>
                <a:cubicBezTo>
                  <a:pt x="2047826" y="1627238"/>
                  <a:pt x="2050431" y="1626369"/>
                  <a:pt x="2053903" y="1625501"/>
                </a:cubicBezTo>
                <a:cubicBezTo>
                  <a:pt x="2056508" y="1624633"/>
                  <a:pt x="2058678" y="1624199"/>
                  <a:pt x="2060415" y="1624199"/>
                </a:cubicBezTo>
                <a:cubicBezTo>
                  <a:pt x="2072569" y="1621595"/>
                  <a:pt x="2081685" y="1618990"/>
                  <a:pt x="2087762" y="1616386"/>
                </a:cubicBezTo>
                <a:cubicBezTo>
                  <a:pt x="2092103" y="1614649"/>
                  <a:pt x="2096878" y="1614649"/>
                  <a:pt x="2102086" y="1616386"/>
                </a:cubicBezTo>
                <a:cubicBezTo>
                  <a:pt x="2102086" y="1616386"/>
                  <a:pt x="2102521" y="1616820"/>
                  <a:pt x="2103389" y="1617688"/>
                </a:cubicBezTo>
                <a:cubicBezTo>
                  <a:pt x="2113807" y="1622897"/>
                  <a:pt x="2120752" y="1628974"/>
                  <a:pt x="2124225" y="1635919"/>
                </a:cubicBezTo>
                <a:cubicBezTo>
                  <a:pt x="2126829" y="1640260"/>
                  <a:pt x="2127263" y="1645035"/>
                  <a:pt x="2125527" y="1650244"/>
                </a:cubicBezTo>
                <a:cubicBezTo>
                  <a:pt x="2123790" y="1652849"/>
                  <a:pt x="2122054" y="1658926"/>
                  <a:pt x="2120318" y="1668475"/>
                </a:cubicBezTo>
                <a:cubicBezTo>
                  <a:pt x="2120318" y="1670212"/>
                  <a:pt x="2120318" y="1671514"/>
                  <a:pt x="2120318" y="1672382"/>
                </a:cubicBezTo>
                <a:cubicBezTo>
                  <a:pt x="2135945" y="1672382"/>
                  <a:pt x="2146363" y="1671948"/>
                  <a:pt x="2151572" y="1671080"/>
                </a:cubicBezTo>
                <a:cubicBezTo>
                  <a:pt x="2158517" y="1670212"/>
                  <a:pt x="2166765" y="1668910"/>
                  <a:pt x="2176315" y="1667173"/>
                </a:cubicBezTo>
                <a:cubicBezTo>
                  <a:pt x="2182392" y="1665437"/>
                  <a:pt x="2186732" y="1664569"/>
                  <a:pt x="2189337" y="1664569"/>
                </a:cubicBezTo>
                <a:lnTo>
                  <a:pt x="2189337" y="1656755"/>
                </a:lnTo>
                <a:cubicBezTo>
                  <a:pt x="2189337" y="1654151"/>
                  <a:pt x="2189337" y="1650244"/>
                  <a:pt x="2189337" y="1645035"/>
                </a:cubicBezTo>
                <a:cubicBezTo>
                  <a:pt x="2190205" y="1620726"/>
                  <a:pt x="2188469" y="1604665"/>
                  <a:pt x="2184128" y="1596852"/>
                </a:cubicBezTo>
                <a:cubicBezTo>
                  <a:pt x="2184128" y="1595984"/>
                  <a:pt x="2183694" y="1595116"/>
                  <a:pt x="2182826" y="1594247"/>
                </a:cubicBezTo>
                <a:cubicBezTo>
                  <a:pt x="2180221" y="1588170"/>
                  <a:pt x="2179787" y="1583829"/>
                  <a:pt x="2181524" y="1581225"/>
                </a:cubicBezTo>
                <a:cubicBezTo>
                  <a:pt x="2182392" y="1577752"/>
                  <a:pt x="2185864" y="1576016"/>
                  <a:pt x="2191941" y="1576016"/>
                </a:cubicBezTo>
                <a:close/>
                <a:moveTo>
                  <a:pt x="514649" y="1572109"/>
                </a:moveTo>
                <a:cubicBezTo>
                  <a:pt x="526803" y="1573845"/>
                  <a:pt x="539825" y="1580357"/>
                  <a:pt x="553716" y="1591643"/>
                </a:cubicBezTo>
                <a:cubicBezTo>
                  <a:pt x="558057" y="1595984"/>
                  <a:pt x="558925" y="1600759"/>
                  <a:pt x="556320" y="1605968"/>
                </a:cubicBezTo>
                <a:cubicBezTo>
                  <a:pt x="553716" y="1609440"/>
                  <a:pt x="551980" y="1617688"/>
                  <a:pt x="551112" y="1630710"/>
                </a:cubicBezTo>
                <a:cubicBezTo>
                  <a:pt x="551112" y="1632447"/>
                  <a:pt x="551112" y="1634183"/>
                  <a:pt x="551112" y="1635919"/>
                </a:cubicBezTo>
                <a:cubicBezTo>
                  <a:pt x="551112" y="1636787"/>
                  <a:pt x="551112" y="1638090"/>
                  <a:pt x="551112" y="1639826"/>
                </a:cubicBezTo>
                <a:lnTo>
                  <a:pt x="558925" y="1638524"/>
                </a:lnTo>
                <a:lnTo>
                  <a:pt x="561529" y="1637222"/>
                </a:lnTo>
                <a:cubicBezTo>
                  <a:pt x="567607" y="1635485"/>
                  <a:pt x="571947" y="1635485"/>
                  <a:pt x="574552" y="1637222"/>
                </a:cubicBezTo>
                <a:cubicBezTo>
                  <a:pt x="581498" y="1638958"/>
                  <a:pt x="588008" y="1644167"/>
                  <a:pt x="594086" y="1652849"/>
                </a:cubicBezTo>
                <a:cubicBezTo>
                  <a:pt x="595822" y="1660662"/>
                  <a:pt x="592783" y="1665003"/>
                  <a:pt x="584970" y="1665871"/>
                </a:cubicBezTo>
                <a:cubicBezTo>
                  <a:pt x="581498" y="1665871"/>
                  <a:pt x="577156" y="1666305"/>
                  <a:pt x="571947" y="1667173"/>
                </a:cubicBezTo>
                <a:cubicBezTo>
                  <a:pt x="563266" y="1668041"/>
                  <a:pt x="556320" y="1668910"/>
                  <a:pt x="551112" y="1669778"/>
                </a:cubicBezTo>
                <a:lnTo>
                  <a:pt x="551112" y="1688009"/>
                </a:lnTo>
                <a:cubicBezTo>
                  <a:pt x="553716" y="1688009"/>
                  <a:pt x="557188" y="1687575"/>
                  <a:pt x="561529" y="1686707"/>
                </a:cubicBezTo>
                <a:cubicBezTo>
                  <a:pt x="566739" y="1686707"/>
                  <a:pt x="569777" y="1686273"/>
                  <a:pt x="570645" y="1685405"/>
                </a:cubicBezTo>
                <a:cubicBezTo>
                  <a:pt x="577591" y="1683668"/>
                  <a:pt x="584102" y="1684102"/>
                  <a:pt x="590179" y="1686707"/>
                </a:cubicBezTo>
                <a:cubicBezTo>
                  <a:pt x="593651" y="1688443"/>
                  <a:pt x="597993" y="1691482"/>
                  <a:pt x="603201" y="1695823"/>
                </a:cubicBezTo>
                <a:cubicBezTo>
                  <a:pt x="605806" y="1697559"/>
                  <a:pt x="607542" y="1698861"/>
                  <a:pt x="608410" y="1699729"/>
                </a:cubicBezTo>
                <a:cubicBezTo>
                  <a:pt x="611883" y="1706675"/>
                  <a:pt x="609278" y="1711450"/>
                  <a:pt x="600597" y="1714054"/>
                </a:cubicBezTo>
                <a:cubicBezTo>
                  <a:pt x="591047" y="1713186"/>
                  <a:pt x="574552" y="1712752"/>
                  <a:pt x="551112" y="1712752"/>
                </a:cubicBezTo>
                <a:cubicBezTo>
                  <a:pt x="551112" y="1727511"/>
                  <a:pt x="551980" y="1747912"/>
                  <a:pt x="553716" y="1773957"/>
                </a:cubicBezTo>
                <a:lnTo>
                  <a:pt x="553716" y="1776562"/>
                </a:lnTo>
                <a:cubicBezTo>
                  <a:pt x="555452" y="1786112"/>
                  <a:pt x="553282" y="1793925"/>
                  <a:pt x="547205" y="1800002"/>
                </a:cubicBezTo>
                <a:cubicBezTo>
                  <a:pt x="541127" y="1805211"/>
                  <a:pt x="535919" y="1805645"/>
                  <a:pt x="531578" y="1801305"/>
                </a:cubicBezTo>
                <a:cubicBezTo>
                  <a:pt x="527237" y="1798700"/>
                  <a:pt x="523764" y="1794793"/>
                  <a:pt x="521160" y="1789584"/>
                </a:cubicBezTo>
                <a:cubicBezTo>
                  <a:pt x="518556" y="1786980"/>
                  <a:pt x="517688" y="1781337"/>
                  <a:pt x="518556" y="1772655"/>
                </a:cubicBezTo>
                <a:cubicBezTo>
                  <a:pt x="519424" y="1763105"/>
                  <a:pt x="519858" y="1744006"/>
                  <a:pt x="519858" y="1715356"/>
                </a:cubicBezTo>
                <a:cubicBezTo>
                  <a:pt x="517253" y="1715356"/>
                  <a:pt x="515083" y="1715356"/>
                  <a:pt x="513346" y="1715356"/>
                </a:cubicBezTo>
                <a:cubicBezTo>
                  <a:pt x="508137" y="1716224"/>
                  <a:pt x="502928" y="1716659"/>
                  <a:pt x="497719" y="1716659"/>
                </a:cubicBezTo>
                <a:cubicBezTo>
                  <a:pt x="497719" y="1718395"/>
                  <a:pt x="497285" y="1720999"/>
                  <a:pt x="496417" y="1724472"/>
                </a:cubicBezTo>
                <a:cubicBezTo>
                  <a:pt x="496417" y="1726208"/>
                  <a:pt x="495983" y="1728379"/>
                  <a:pt x="495115" y="1730983"/>
                </a:cubicBezTo>
                <a:cubicBezTo>
                  <a:pt x="488170" y="1757896"/>
                  <a:pt x="471240" y="1777430"/>
                  <a:pt x="444327" y="1789584"/>
                </a:cubicBezTo>
                <a:cubicBezTo>
                  <a:pt x="506835" y="1806079"/>
                  <a:pt x="569343" y="1813893"/>
                  <a:pt x="631851" y="1813025"/>
                </a:cubicBezTo>
                <a:cubicBezTo>
                  <a:pt x="635323" y="1813025"/>
                  <a:pt x="637494" y="1813893"/>
                  <a:pt x="638362" y="1815629"/>
                </a:cubicBezTo>
                <a:cubicBezTo>
                  <a:pt x="638362" y="1816497"/>
                  <a:pt x="636626" y="1818234"/>
                  <a:pt x="633153" y="1820838"/>
                </a:cubicBezTo>
                <a:cubicBezTo>
                  <a:pt x="609712" y="1832992"/>
                  <a:pt x="587140" y="1843410"/>
                  <a:pt x="565437" y="1852092"/>
                </a:cubicBezTo>
                <a:cubicBezTo>
                  <a:pt x="561095" y="1853828"/>
                  <a:pt x="555018" y="1854263"/>
                  <a:pt x="547205" y="1853394"/>
                </a:cubicBezTo>
                <a:cubicBezTo>
                  <a:pt x="502060" y="1843845"/>
                  <a:pt x="463861" y="1830822"/>
                  <a:pt x="432607" y="1814327"/>
                </a:cubicBezTo>
                <a:cubicBezTo>
                  <a:pt x="418716" y="1806514"/>
                  <a:pt x="406997" y="1802173"/>
                  <a:pt x="397447" y="1801305"/>
                </a:cubicBezTo>
                <a:cubicBezTo>
                  <a:pt x="388765" y="1801305"/>
                  <a:pt x="379649" y="1804343"/>
                  <a:pt x="370099" y="1810420"/>
                </a:cubicBezTo>
                <a:cubicBezTo>
                  <a:pt x="364890" y="1812157"/>
                  <a:pt x="360116" y="1811288"/>
                  <a:pt x="355775" y="1807816"/>
                </a:cubicBezTo>
                <a:cubicBezTo>
                  <a:pt x="349698" y="1803475"/>
                  <a:pt x="345791" y="1798700"/>
                  <a:pt x="344055" y="1793491"/>
                </a:cubicBezTo>
                <a:cubicBezTo>
                  <a:pt x="340582" y="1787414"/>
                  <a:pt x="341016" y="1784375"/>
                  <a:pt x="345357" y="1784375"/>
                </a:cubicBezTo>
                <a:cubicBezTo>
                  <a:pt x="357511" y="1780903"/>
                  <a:pt x="368797" y="1779166"/>
                  <a:pt x="379215" y="1779166"/>
                </a:cubicBezTo>
                <a:cubicBezTo>
                  <a:pt x="387028" y="1774826"/>
                  <a:pt x="391804" y="1766578"/>
                  <a:pt x="393540" y="1754424"/>
                </a:cubicBezTo>
                <a:cubicBezTo>
                  <a:pt x="394408" y="1751819"/>
                  <a:pt x="392238" y="1747044"/>
                  <a:pt x="387028" y="1740099"/>
                </a:cubicBezTo>
                <a:cubicBezTo>
                  <a:pt x="382688" y="1735758"/>
                  <a:pt x="381385" y="1729247"/>
                  <a:pt x="383122" y="1720565"/>
                </a:cubicBezTo>
                <a:cubicBezTo>
                  <a:pt x="383122" y="1717961"/>
                  <a:pt x="385292" y="1713186"/>
                  <a:pt x="389633" y="1706241"/>
                </a:cubicBezTo>
                <a:cubicBezTo>
                  <a:pt x="391370" y="1703636"/>
                  <a:pt x="392238" y="1702334"/>
                  <a:pt x="392238" y="1702334"/>
                </a:cubicBezTo>
                <a:cubicBezTo>
                  <a:pt x="380083" y="1708411"/>
                  <a:pt x="372704" y="1712752"/>
                  <a:pt x="370099" y="1715356"/>
                </a:cubicBezTo>
                <a:cubicBezTo>
                  <a:pt x="365758" y="1717961"/>
                  <a:pt x="362286" y="1717961"/>
                  <a:pt x="359682" y="1715356"/>
                </a:cubicBezTo>
                <a:cubicBezTo>
                  <a:pt x="352736" y="1711015"/>
                  <a:pt x="347527" y="1706241"/>
                  <a:pt x="344055" y="1701032"/>
                </a:cubicBezTo>
                <a:cubicBezTo>
                  <a:pt x="341450" y="1695823"/>
                  <a:pt x="342318" y="1692350"/>
                  <a:pt x="346659" y="1690614"/>
                </a:cubicBezTo>
                <a:cubicBezTo>
                  <a:pt x="359682" y="1688009"/>
                  <a:pt x="374440" y="1682366"/>
                  <a:pt x="390935" y="1673684"/>
                </a:cubicBezTo>
                <a:cubicBezTo>
                  <a:pt x="399617" y="1671080"/>
                  <a:pt x="405694" y="1670646"/>
                  <a:pt x="409167" y="1672382"/>
                </a:cubicBezTo>
                <a:cubicBezTo>
                  <a:pt x="415244" y="1674987"/>
                  <a:pt x="420453" y="1679327"/>
                  <a:pt x="424794" y="1685405"/>
                </a:cubicBezTo>
                <a:cubicBezTo>
                  <a:pt x="425662" y="1686273"/>
                  <a:pt x="426530" y="1687141"/>
                  <a:pt x="427398" y="1688009"/>
                </a:cubicBezTo>
                <a:cubicBezTo>
                  <a:pt x="430003" y="1690614"/>
                  <a:pt x="431305" y="1694520"/>
                  <a:pt x="431305" y="1699729"/>
                </a:cubicBezTo>
                <a:cubicBezTo>
                  <a:pt x="436514" y="1699729"/>
                  <a:pt x="446932" y="1698861"/>
                  <a:pt x="462559" y="1697125"/>
                </a:cubicBezTo>
                <a:cubicBezTo>
                  <a:pt x="451272" y="1698861"/>
                  <a:pt x="453009" y="1698861"/>
                  <a:pt x="467768" y="1697125"/>
                </a:cubicBezTo>
                <a:cubicBezTo>
                  <a:pt x="467768" y="1691916"/>
                  <a:pt x="467768" y="1685839"/>
                  <a:pt x="467768" y="1678893"/>
                </a:cubicBezTo>
                <a:cubicBezTo>
                  <a:pt x="466899" y="1679762"/>
                  <a:pt x="466031" y="1680196"/>
                  <a:pt x="465163" y="1680196"/>
                </a:cubicBezTo>
                <a:cubicBezTo>
                  <a:pt x="455613" y="1680196"/>
                  <a:pt x="449536" y="1679327"/>
                  <a:pt x="446932" y="1677591"/>
                </a:cubicBezTo>
                <a:cubicBezTo>
                  <a:pt x="436514" y="1672382"/>
                  <a:pt x="430437" y="1667607"/>
                  <a:pt x="428700" y="1663266"/>
                </a:cubicBezTo>
                <a:cubicBezTo>
                  <a:pt x="426096" y="1659794"/>
                  <a:pt x="426530" y="1657623"/>
                  <a:pt x="430003" y="1656755"/>
                </a:cubicBezTo>
                <a:cubicBezTo>
                  <a:pt x="433475" y="1656755"/>
                  <a:pt x="442591" y="1655887"/>
                  <a:pt x="457350" y="1654151"/>
                </a:cubicBezTo>
                <a:cubicBezTo>
                  <a:pt x="462559" y="1653282"/>
                  <a:pt x="466031" y="1652849"/>
                  <a:pt x="467768" y="1652849"/>
                </a:cubicBezTo>
                <a:lnTo>
                  <a:pt x="467768" y="1646337"/>
                </a:lnTo>
                <a:cubicBezTo>
                  <a:pt x="468636" y="1629842"/>
                  <a:pt x="465163" y="1615951"/>
                  <a:pt x="457350" y="1604665"/>
                </a:cubicBezTo>
                <a:cubicBezTo>
                  <a:pt x="454745" y="1598588"/>
                  <a:pt x="457784" y="1595550"/>
                  <a:pt x="466466" y="1595550"/>
                </a:cubicBezTo>
                <a:cubicBezTo>
                  <a:pt x="472543" y="1596418"/>
                  <a:pt x="483395" y="1601627"/>
                  <a:pt x="499022" y="1611177"/>
                </a:cubicBezTo>
                <a:cubicBezTo>
                  <a:pt x="499890" y="1612045"/>
                  <a:pt x="500758" y="1612479"/>
                  <a:pt x="501626" y="1612479"/>
                </a:cubicBezTo>
                <a:cubicBezTo>
                  <a:pt x="505099" y="1615083"/>
                  <a:pt x="505967" y="1618990"/>
                  <a:pt x="504231" y="1624199"/>
                </a:cubicBezTo>
                <a:cubicBezTo>
                  <a:pt x="501626" y="1626804"/>
                  <a:pt x="500324" y="1634617"/>
                  <a:pt x="500324" y="1647640"/>
                </a:cubicBezTo>
                <a:cubicBezTo>
                  <a:pt x="502060" y="1646771"/>
                  <a:pt x="505533" y="1646337"/>
                  <a:pt x="510742" y="1646337"/>
                </a:cubicBezTo>
                <a:cubicBezTo>
                  <a:pt x="514215" y="1645469"/>
                  <a:pt x="517253" y="1645035"/>
                  <a:pt x="519858" y="1645035"/>
                </a:cubicBezTo>
                <a:cubicBezTo>
                  <a:pt x="518122" y="1612045"/>
                  <a:pt x="514649" y="1590775"/>
                  <a:pt x="509440" y="1581225"/>
                </a:cubicBezTo>
                <a:cubicBezTo>
                  <a:pt x="507703" y="1575148"/>
                  <a:pt x="509440" y="1572109"/>
                  <a:pt x="514649" y="1572109"/>
                </a:cubicBezTo>
                <a:close/>
                <a:moveTo>
                  <a:pt x="71885" y="1570807"/>
                </a:moveTo>
                <a:cubicBezTo>
                  <a:pt x="88380" y="1574280"/>
                  <a:pt x="100968" y="1581225"/>
                  <a:pt x="109650" y="1591643"/>
                </a:cubicBezTo>
                <a:cubicBezTo>
                  <a:pt x="113123" y="1597720"/>
                  <a:pt x="113991" y="1603363"/>
                  <a:pt x="112255" y="1608572"/>
                </a:cubicBezTo>
                <a:cubicBezTo>
                  <a:pt x="107914" y="1620726"/>
                  <a:pt x="106177" y="1632447"/>
                  <a:pt x="107046" y="1643733"/>
                </a:cubicBezTo>
                <a:lnTo>
                  <a:pt x="107046" y="1652849"/>
                </a:lnTo>
                <a:cubicBezTo>
                  <a:pt x="107914" y="1651980"/>
                  <a:pt x="108782" y="1651546"/>
                  <a:pt x="109650" y="1651546"/>
                </a:cubicBezTo>
                <a:cubicBezTo>
                  <a:pt x="114859" y="1648942"/>
                  <a:pt x="119200" y="1648942"/>
                  <a:pt x="122673" y="1651546"/>
                </a:cubicBezTo>
                <a:cubicBezTo>
                  <a:pt x="127013" y="1654151"/>
                  <a:pt x="130052" y="1656755"/>
                  <a:pt x="131788" y="1659360"/>
                </a:cubicBezTo>
                <a:cubicBezTo>
                  <a:pt x="132656" y="1661096"/>
                  <a:pt x="133091" y="1662832"/>
                  <a:pt x="133091" y="1664569"/>
                </a:cubicBezTo>
                <a:cubicBezTo>
                  <a:pt x="140904" y="1648942"/>
                  <a:pt x="147849" y="1631578"/>
                  <a:pt x="153927" y="1612479"/>
                </a:cubicBezTo>
                <a:cubicBezTo>
                  <a:pt x="158267" y="1598588"/>
                  <a:pt x="158267" y="1587736"/>
                  <a:pt x="153927" y="1579923"/>
                </a:cubicBezTo>
                <a:cubicBezTo>
                  <a:pt x="153927" y="1573845"/>
                  <a:pt x="157399" y="1571675"/>
                  <a:pt x="164344" y="1573411"/>
                </a:cubicBezTo>
                <a:cubicBezTo>
                  <a:pt x="174762" y="1576016"/>
                  <a:pt x="185181" y="1581659"/>
                  <a:pt x="195598" y="1590341"/>
                </a:cubicBezTo>
                <a:cubicBezTo>
                  <a:pt x="199939" y="1597286"/>
                  <a:pt x="199071" y="1604231"/>
                  <a:pt x="192994" y="1611177"/>
                </a:cubicBezTo>
                <a:cubicBezTo>
                  <a:pt x="192126" y="1612913"/>
                  <a:pt x="190823" y="1615083"/>
                  <a:pt x="189087" y="1617688"/>
                </a:cubicBezTo>
                <a:cubicBezTo>
                  <a:pt x="186483" y="1622029"/>
                  <a:pt x="183878" y="1626369"/>
                  <a:pt x="181274" y="1630710"/>
                </a:cubicBezTo>
                <a:cubicBezTo>
                  <a:pt x="176065" y="1641996"/>
                  <a:pt x="167383" y="1654585"/>
                  <a:pt x="155229" y="1668475"/>
                </a:cubicBezTo>
                <a:cubicBezTo>
                  <a:pt x="161306" y="1670212"/>
                  <a:pt x="166515" y="1673250"/>
                  <a:pt x="170856" y="1677591"/>
                </a:cubicBezTo>
                <a:cubicBezTo>
                  <a:pt x="169988" y="1674987"/>
                  <a:pt x="171724" y="1672816"/>
                  <a:pt x="176065" y="1671080"/>
                </a:cubicBezTo>
                <a:cubicBezTo>
                  <a:pt x="197769" y="1665871"/>
                  <a:pt x="218171" y="1659794"/>
                  <a:pt x="237270" y="1652849"/>
                </a:cubicBezTo>
                <a:cubicBezTo>
                  <a:pt x="236402" y="1652849"/>
                  <a:pt x="235534" y="1652414"/>
                  <a:pt x="234666" y="1651546"/>
                </a:cubicBezTo>
                <a:cubicBezTo>
                  <a:pt x="233798" y="1650678"/>
                  <a:pt x="232929" y="1650244"/>
                  <a:pt x="232061" y="1650244"/>
                </a:cubicBezTo>
                <a:cubicBezTo>
                  <a:pt x="229456" y="1647640"/>
                  <a:pt x="223814" y="1642865"/>
                  <a:pt x="215132" y="1635919"/>
                </a:cubicBezTo>
                <a:cubicBezTo>
                  <a:pt x="207319" y="1628106"/>
                  <a:pt x="201676" y="1623331"/>
                  <a:pt x="198203" y="1621595"/>
                </a:cubicBezTo>
                <a:cubicBezTo>
                  <a:pt x="194730" y="1618990"/>
                  <a:pt x="195164" y="1616386"/>
                  <a:pt x="199505" y="1613781"/>
                </a:cubicBezTo>
                <a:cubicBezTo>
                  <a:pt x="215132" y="1610308"/>
                  <a:pt x="227720" y="1609874"/>
                  <a:pt x="237270" y="1612479"/>
                </a:cubicBezTo>
                <a:cubicBezTo>
                  <a:pt x="248556" y="1615951"/>
                  <a:pt x="254633" y="1622897"/>
                  <a:pt x="255502" y="1633315"/>
                </a:cubicBezTo>
                <a:cubicBezTo>
                  <a:pt x="256370" y="1639392"/>
                  <a:pt x="254199" y="1644601"/>
                  <a:pt x="248990" y="1648942"/>
                </a:cubicBezTo>
                <a:cubicBezTo>
                  <a:pt x="262013" y="1644601"/>
                  <a:pt x="272431" y="1646771"/>
                  <a:pt x="280244" y="1655453"/>
                </a:cubicBezTo>
                <a:cubicBezTo>
                  <a:pt x="283717" y="1658926"/>
                  <a:pt x="284151" y="1662832"/>
                  <a:pt x="281547" y="1667173"/>
                </a:cubicBezTo>
                <a:cubicBezTo>
                  <a:pt x="279810" y="1669778"/>
                  <a:pt x="276338" y="1671948"/>
                  <a:pt x="271129" y="1673684"/>
                </a:cubicBezTo>
                <a:cubicBezTo>
                  <a:pt x="260710" y="1674553"/>
                  <a:pt x="251161" y="1676289"/>
                  <a:pt x="242479" y="1678893"/>
                </a:cubicBezTo>
                <a:cubicBezTo>
                  <a:pt x="245084" y="1683234"/>
                  <a:pt x="245952" y="1688009"/>
                  <a:pt x="245084" y="1693218"/>
                </a:cubicBezTo>
                <a:cubicBezTo>
                  <a:pt x="245084" y="1694086"/>
                  <a:pt x="245084" y="1694955"/>
                  <a:pt x="245084" y="1695823"/>
                </a:cubicBezTo>
                <a:cubicBezTo>
                  <a:pt x="247688" y="1694086"/>
                  <a:pt x="249859" y="1692784"/>
                  <a:pt x="251595" y="1691916"/>
                </a:cubicBezTo>
                <a:cubicBezTo>
                  <a:pt x="255936" y="1689311"/>
                  <a:pt x="260276" y="1688877"/>
                  <a:pt x="264617" y="1690614"/>
                </a:cubicBezTo>
                <a:cubicBezTo>
                  <a:pt x="268090" y="1691482"/>
                  <a:pt x="272865" y="1694955"/>
                  <a:pt x="278942" y="1701032"/>
                </a:cubicBezTo>
                <a:cubicBezTo>
                  <a:pt x="282415" y="1707977"/>
                  <a:pt x="280244" y="1712318"/>
                  <a:pt x="272431" y="1714054"/>
                </a:cubicBezTo>
                <a:cubicBezTo>
                  <a:pt x="269826" y="1714054"/>
                  <a:pt x="265486" y="1714922"/>
                  <a:pt x="259408" y="1716659"/>
                </a:cubicBezTo>
                <a:cubicBezTo>
                  <a:pt x="256804" y="1717527"/>
                  <a:pt x="254633" y="1717961"/>
                  <a:pt x="252897" y="1717961"/>
                </a:cubicBezTo>
                <a:cubicBezTo>
                  <a:pt x="251161" y="1717961"/>
                  <a:pt x="249425" y="1718395"/>
                  <a:pt x="247688" y="1719263"/>
                </a:cubicBezTo>
                <a:cubicBezTo>
                  <a:pt x="245952" y="1719263"/>
                  <a:pt x="244649" y="1719263"/>
                  <a:pt x="243781" y="1719263"/>
                </a:cubicBezTo>
                <a:cubicBezTo>
                  <a:pt x="243781" y="1723604"/>
                  <a:pt x="243781" y="1728379"/>
                  <a:pt x="243781" y="1733588"/>
                </a:cubicBezTo>
                <a:lnTo>
                  <a:pt x="247688" y="1730983"/>
                </a:lnTo>
                <a:cubicBezTo>
                  <a:pt x="252897" y="1728379"/>
                  <a:pt x="258974" y="1728379"/>
                  <a:pt x="265920" y="1730983"/>
                </a:cubicBezTo>
                <a:cubicBezTo>
                  <a:pt x="271997" y="1733588"/>
                  <a:pt x="276772" y="1737928"/>
                  <a:pt x="280244" y="1744006"/>
                </a:cubicBezTo>
                <a:cubicBezTo>
                  <a:pt x="281981" y="1750083"/>
                  <a:pt x="280678" y="1753555"/>
                  <a:pt x="276338" y="1754424"/>
                </a:cubicBezTo>
                <a:cubicBezTo>
                  <a:pt x="271997" y="1754424"/>
                  <a:pt x="264617" y="1755726"/>
                  <a:pt x="254199" y="1758330"/>
                </a:cubicBezTo>
                <a:cubicBezTo>
                  <a:pt x="253331" y="1758330"/>
                  <a:pt x="251595" y="1758764"/>
                  <a:pt x="248990" y="1759633"/>
                </a:cubicBezTo>
                <a:cubicBezTo>
                  <a:pt x="247254" y="1759633"/>
                  <a:pt x="245518" y="1760067"/>
                  <a:pt x="243781" y="1760935"/>
                </a:cubicBezTo>
                <a:cubicBezTo>
                  <a:pt x="243781" y="1768748"/>
                  <a:pt x="243781" y="1776128"/>
                  <a:pt x="243781" y="1783073"/>
                </a:cubicBezTo>
                <a:cubicBezTo>
                  <a:pt x="245518" y="1783073"/>
                  <a:pt x="246820" y="1783073"/>
                  <a:pt x="247688" y="1783073"/>
                </a:cubicBezTo>
                <a:cubicBezTo>
                  <a:pt x="251161" y="1782205"/>
                  <a:pt x="257672" y="1781337"/>
                  <a:pt x="267222" y="1780469"/>
                </a:cubicBezTo>
                <a:cubicBezTo>
                  <a:pt x="264617" y="1780469"/>
                  <a:pt x="266788" y="1780034"/>
                  <a:pt x="273733" y="1779166"/>
                </a:cubicBezTo>
                <a:cubicBezTo>
                  <a:pt x="278942" y="1777430"/>
                  <a:pt x="283717" y="1777864"/>
                  <a:pt x="288058" y="1780469"/>
                </a:cubicBezTo>
                <a:cubicBezTo>
                  <a:pt x="296739" y="1784809"/>
                  <a:pt x="302382" y="1790887"/>
                  <a:pt x="304987" y="1798700"/>
                </a:cubicBezTo>
                <a:cubicBezTo>
                  <a:pt x="305855" y="1801305"/>
                  <a:pt x="305421" y="1803909"/>
                  <a:pt x="303685" y="1806514"/>
                </a:cubicBezTo>
                <a:cubicBezTo>
                  <a:pt x="301948" y="1809118"/>
                  <a:pt x="293267" y="1809986"/>
                  <a:pt x="277640" y="1809118"/>
                </a:cubicBezTo>
                <a:cubicBezTo>
                  <a:pt x="248990" y="1809118"/>
                  <a:pt x="221209" y="1810854"/>
                  <a:pt x="194296" y="1814327"/>
                </a:cubicBezTo>
                <a:cubicBezTo>
                  <a:pt x="190823" y="1815195"/>
                  <a:pt x="185615" y="1813893"/>
                  <a:pt x="178669" y="1810420"/>
                </a:cubicBezTo>
                <a:lnTo>
                  <a:pt x="178669" y="1818234"/>
                </a:lnTo>
                <a:cubicBezTo>
                  <a:pt x="178669" y="1819970"/>
                  <a:pt x="178669" y="1822574"/>
                  <a:pt x="178669" y="1826047"/>
                </a:cubicBezTo>
                <a:cubicBezTo>
                  <a:pt x="177801" y="1836465"/>
                  <a:pt x="176065" y="1844713"/>
                  <a:pt x="173460" y="1850790"/>
                </a:cubicBezTo>
                <a:cubicBezTo>
                  <a:pt x="171724" y="1857735"/>
                  <a:pt x="167383" y="1859906"/>
                  <a:pt x="160438" y="1857301"/>
                </a:cubicBezTo>
                <a:cubicBezTo>
                  <a:pt x="150020" y="1852092"/>
                  <a:pt x="143509" y="1844713"/>
                  <a:pt x="140904" y="1835163"/>
                </a:cubicBezTo>
                <a:cubicBezTo>
                  <a:pt x="140036" y="1830822"/>
                  <a:pt x="140036" y="1824311"/>
                  <a:pt x="140904" y="1815629"/>
                </a:cubicBezTo>
                <a:cubicBezTo>
                  <a:pt x="146113" y="1793057"/>
                  <a:pt x="148283" y="1758330"/>
                  <a:pt x="147415" y="1711450"/>
                </a:cubicBezTo>
                <a:cubicBezTo>
                  <a:pt x="147415" y="1708845"/>
                  <a:pt x="146981" y="1704504"/>
                  <a:pt x="146113" y="1698427"/>
                </a:cubicBezTo>
                <a:cubicBezTo>
                  <a:pt x="145245" y="1689746"/>
                  <a:pt x="144377" y="1684102"/>
                  <a:pt x="143509" y="1681498"/>
                </a:cubicBezTo>
                <a:cubicBezTo>
                  <a:pt x="135695" y="1689311"/>
                  <a:pt x="127882" y="1695388"/>
                  <a:pt x="120068" y="1699729"/>
                </a:cubicBezTo>
                <a:cubicBezTo>
                  <a:pt x="116595" y="1701466"/>
                  <a:pt x="114425" y="1701900"/>
                  <a:pt x="113557" y="1701032"/>
                </a:cubicBezTo>
                <a:cubicBezTo>
                  <a:pt x="112689" y="1701032"/>
                  <a:pt x="113123" y="1699295"/>
                  <a:pt x="114859" y="1695823"/>
                </a:cubicBezTo>
                <a:cubicBezTo>
                  <a:pt x="115727" y="1694086"/>
                  <a:pt x="117030" y="1691916"/>
                  <a:pt x="118766" y="1689311"/>
                </a:cubicBezTo>
                <a:cubicBezTo>
                  <a:pt x="122239" y="1684102"/>
                  <a:pt x="124843" y="1679762"/>
                  <a:pt x="126579" y="1676289"/>
                </a:cubicBezTo>
                <a:cubicBezTo>
                  <a:pt x="125711" y="1676289"/>
                  <a:pt x="124843" y="1676723"/>
                  <a:pt x="123975" y="1677591"/>
                </a:cubicBezTo>
                <a:cubicBezTo>
                  <a:pt x="121371" y="1679327"/>
                  <a:pt x="119634" y="1680196"/>
                  <a:pt x="118766" y="1680196"/>
                </a:cubicBezTo>
                <a:cubicBezTo>
                  <a:pt x="115293" y="1681932"/>
                  <a:pt x="111386" y="1682800"/>
                  <a:pt x="107046" y="1682800"/>
                </a:cubicBezTo>
                <a:lnTo>
                  <a:pt x="107046" y="1711450"/>
                </a:lnTo>
                <a:cubicBezTo>
                  <a:pt x="109650" y="1710581"/>
                  <a:pt x="113557" y="1709279"/>
                  <a:pt x="118766" y="1707543"/>
                </a:cubicBezTo>
                <a:cubicBezTo>
                  <a:pt x="124843" y="1705806"/>
                  <a:pt x="129184" y="1704504"/>
                  <a:pt x="131788" y="1703636"/>
                </a:cubicBezTo>
                <a:cubicBezTo>
                  <a:pt x="136998" y="1701900"/>
                  <a:pt x="140036" y="1701900"/>
                  <a:pt x="140904" y="1703636"/>
                </a:cubicBezTo>
                <a:cubicBezTo>
                  <a:pt x="141772" y="1705372"/>
                  <a:pt x="140036" y="1707543"/>
                  <a:pt x="135695" y="1710147"/>
                </a:cubicBezTo>
                <a:cubicBezTo>
                  <a:pt x="132222" y="1711884"/>
                  <a:pt x="126579" y="1715356"/>
                  <a:pt x="118766" y="1720565"/>
                </a:cubicBezTo>
                <a:cubicBezTo>
                  <a:pt x="113557" y="1724038"/>
                  <a:pt x="109650" y="1726642"/>
                  <a:pt x="107046" y="1728379"/>
                </a:cubicBezTo>
                <a:cubicBezTo>
                  <a:pt x="107046" y="1754424"/>
                  <a:pt x="107046" y="1779166"/>
                  <a:pt x="107046" y="1802607"/>
                </a:cubicBezTo>
                <a:cubicBezTo>
                  <a:pt x="107046" y="1812157"/>
                  <a:pt x="105744" y="1820404"/>
                  <a:pt x="103139" y="1827349"/>
                </a:cubicBezTo>
                <a:cubicBezTo>
                  <a:pt x="97930" y="1835163"/>
                  <a:pt x="91418" y="1841240"/>
                  <a:pt x="83605" y="1845581"/>
                </a:cubicBezTo>
                <a:cubicBezTo>
                  <a:pt x="73187" y="1852526"/>
                  <a:pt x="66242" y="1849922"/>
                  <a:pt x="62769" y="1837767"/>
                </a:cubicBezTo>
                <a:cubicBezTo>
                  <a:pt x="56692" y="1822140"/>
                  <a:pt x="48444" y="1810420"/>
                  <a:pt x="38026" y="1802607"/>
                </a:cubicBezTo>
                <a:cubicBezTo>
                  <a:pt x="36290" y="1800870"/>
                  <a:pt x="35422" y="1799568"/>
                  <a:pt x="35422" y="1798700"/>
                </a:cubicBezTo>
                <a:cubicBezTo>
                  <a:pt x="35422" y="1797832"/>
                  <a:pt x="36724" y="1797398"/>
                  <a:pt x="39329" y="1797398"/>
                </a:cubicBezTo>
                <a:lnTo>
                  <a:pt x="53653" y="1798500"/>
                </a:lnTo>
                <a:lnTo>
                  <a:pt x="61467" y="1800002"/>
                </a:lnTo>
                <a:cubicBezTo>
                  <a:pt x="67544" y="1801739"/>
                  <a:pt x="70583" y="1800002"/>
                  <a:pt x="70583" y="1794793"/>
                </a:cubicBezTo>
                <a:lnTo>
                  <a:pt x="73187" y="1751819"/>
                </a:lnTo>
                <a:cubicBezTo>
                  <a:pt x="67978" y="1755292"/>
                  <a:pt x="61033" y="1760501"/>
                  <a:pt x="52351" y="1767446"/>
                </a:cubicBezTo>
                <a:cubicBezTo>
                  <a:pt x="50615" y="1768314"/>
                  <a:pt x="49747" y="1768748"/>
                  <a:pt x="49747" y="1768748"/>
                </a:cubicBezTo>
                <a:cubicBezTo>
                  <a:pt x="41933" y="1774826"/>
                  <a:pt x="35422" y="1775260"/>
                  <a:pt x="30213" y="1770051"/>
                </a:cubicBezTo>
                <a:cubicBezTo>
                  <a:pt x="23268" y="1763973"/>
                  <a:pt x="17625" y="1756160"/>
                  <a:pt x="13284" y="1746610"/>
                </a:cubicBezTo>
                <a:cubicBezTo>
                  <a:pt x="11548" y="1744006"/>
                  <a:pt x="11114" y="1741835"/>
                  <a:pt x="11982" y="1740099"/>
                </a:cubicBezTo>
                <a:cubicBezTo>
                  <a:pt x="12850" y="1739231"/>
                  <a:pt x="15020" y="1738797"/>
                  <a:pt x="18493" y="1738797"/>
                </a:cubicBezTo>
                <a:cubicBezTo>
                  <a:pt x="28911" y="1738797"/>
                  <a:pt x="41499" y="1735758"/>
                  <a:pt x="56258" y="1729681"/>
                </a:cubicBezTo>
                <a:cubicBezTo>
                  <a:pt x="61467" y="1727945"/>
                  <a:pt x="67544" y="1725774"/>
                  <a:pt x="74490" y="1723170"/>
                </a:cubicBezTo>
                <a:lnTo>
                  <a:pt x="74490" y="1693218"/>
                </a:lnTo>
                <a:cubicBezTo>
                  <a:pt x="71885" y="1694086"/>
                  <a:pt x="68846" y="1694955"/>
                  <a:pt x="65374" y="1695823"/>
                </a:cubicBezTo>
                <a:cubicBezTo>
                  <a:pt x="60165" y="1697559"/>
                  <a:pt x="56258" y="1698861"/>
                  <a:pt x="53653" y="1699729"/>
                </a:cubicBezTo>
                <a:cubicBezTo>
                  <a:pt x="48444" y="1700597"/>
                  <a:pt x="43236" y="1700597"/>
                  <a:pt x="38026" y="1699729"/>
                </a:cubicBezTo>
                <a:cubicBezTo>
                  <a:pt x="31081" y="1694520"/>
                  <a:pt x="25438" y="1689311"/>
                  <a:pt x="21097" y="1684102"/>
                </a:cubicBezTo>
                <a:cubicBezTo>
                  <a:pt x="19361" y="1680630"/>
                  <a:pt x="18927" y="1678025"/>
                  <a:pt x="19795" y="1676289"/>
                </a:cubicBezTo>
                <a:cubicBezTo>
                  <a:pt x="19795" y="1675421"/>
                  <a:pt x="21965" y="1674553"/>
                  <a:pt x="26306" y="1673684"/>
                </a:cubicBezTo>
                <a:cubicBezTo>
                  <a:pt x="27175" y="1673684"/>
                  <a:pt x="28043" y="1673684"/>
                  <a:pt x="28911" y="1673684"/>
                </a:cubicBezTo>
                <a:cubicBezTo>
                  <a:pt x="41065" y="1671080"/>
                  <a:pt x="48879" y="1668910"/>
                  <a:pt x="52351" y="1667173"/>
                </a:cubicBezTo>
                <a:cubicBezTo>
                  <a:pt x="53219" y="1667173"/>
                  <a:pt x="55824" y="1666739"/>
                  <a:pt x="60165" y="1665871"/>
                </a:cubicBezTo>
                <a:cubicBezTo>
                  <a:pt x="65374" y="1664135"/>
                  <a:pt x="69715" y="1662832"/>
                  <a:pt x="73187" y="1661964"/>
                </a:cubicBezTo>
                <a:cubicBezTo>
                  <a:pt x="73187" y="1656755"/>
                  <a:pt x="72753" y="1649376"/>
                  <a:pt x="71885" y="1639826"/>
                </a:cubicBezTo>
                <a:cubicBezTo>
                  <a:pt x="71885" y="1632013"/>
                  <a:pt x="71885" y="1626369"/>
                  <a:pt x="71885" y="1622897"/>
                </a:cubicBezTo>
                <a:cubicBezTo>
                  <a:pt x="70148" y="1604665"/>
                  <a:pt x="67110" y="1590775"/>
                  <a:pt x="62769" y="1581225"/>
                </a:cubicBezTo>
                <a:cubicBezTo>
                  <a:pt x="61033" y="1574280"/>
                  <a:pt x="64072" y="1570807"/>
                  <a:pt x="71885" y="1570807"/>
                </a:cubicBezTo>
                <a:close/>
                <a:moveTo>
                  <a:pt x="4124065" y="1569505"/>
                </a:moveTo>
                <a:cubicBezTo>
                  <a:pt x="4140560" y="1572977"/>
                  <a:pt x="4154017" y="1580357"/>
                  <a:pt x="4164435" y="1591643"/>
                </a:cubicBezTo>
                <a:cubicBezTo>
                  <a:pt x="4167039" y="1595116"/>
                  <a:pt x="4167473" y="1598588"/>
                  <a:pt x="4165737" y="1602061"/>
                </a:cubicBezTo>
                <a:cubicBezTo>
                  <a:pt x="4163133" y="1606402"/>
                  <a:pt x="4163567" y="1622897"/>
                  <a:pt x="4167039" y="1651546"/>
                </a:cubicBezTo>
                <a:cubicBezTo>
                  <a:pt x="4168776" y="1659360"/>
                  <a:pt x="4170078" y="1666739"/>
                  <a:pt x="4170946" y="1673684"/>
                </a:cubicBezTo>
                <a:cubicBezTo>
                  <a:pt x="4176155" y="1671948"/>
                  <a:pt x="4180062" y="1670646"/>
                  <a:pt x="4182666" y="1669778"/>
                </a:cubicBezTo>
                <a:cubicBezTo>
                  <a:pt x="4195689" y="1663700"/>
                  <a:pt x="4207409" y="1666739"/>
                  <a:pt x="4217827" y="1678893"/>
                </a:cubicBezTo>
                <a:cubicBezTo>
                  <a:pt x="4221300" y="1684102"/>
                  <a:pt x="4219997" y="1688009"/>
                  <a:pt x="4213920" y="1690614"/>
                </a:cubicBezTo>
                <a:cubicBezTo>
                  <a:pt x="4208711" y="1692350"/>
                  <a:pt x="4200464" y="1694955"/>
                  <a:pt x="4189178" y="1698427"/>
                </a:cubicBezTo>
                <a:cubicBezTo>
                  <a:pt x="4183969" y="1699295"/>
                  <a:pt x="4180062" y="1700163"/>
                  <a:pt x="4177457" y="1701032"/>
                </a:cubicBezTo>
                <a:cubicBezTo>
                  <a:pt x="4180062" y="1711450"/>
                  <a:pt x="4183100" y="1721433"/>
                  <a:pt x="4186573" y="1730983"/>
                </a:cubicBezTo>
                <a:cubicBezTo>
                  <a:pt x="4192650" y="1721433"/>
                  <a:pt x="4196123" y="1713186"/>
                  <a:pt x="4196991" y="1706241"/>
                </a:cubicBezTo>
                <a:cubicBezTo>
                  <a:pt x="4198727" y="1699295"/>
                  <a:pt x="4202634" y="1697559"/>
                  <a:pt x="4208711" y="1701032"/>
                </a:cubicBezTo>
                <a:cubicBezTo>
                  <a:pt x="4216525" y="1705372"/>
                  <a:pt x="4223470" y="1711884"/>
                  <a:pt x="4229547" y="1720565"/>
                </a:cubicBezTo>
                <a:cubicBezTo>
                  <a:pt x="4232152" y="1724906"/>
                  <a:pt x="4231284" y="1728813"/>
                  <a:pt x="4226943" y="1732286"/>
                </a:cubicBezTo>
                <a:cubicBezTo>
                  <a:pt x="4225206" y="1734022"/>
                  <a:pt x="4222602" y="1737060"/>
                  <a:pt x="4219129" y="1741401"/>
                </a:cubicBezTo>
                <a:cubicBezTo>
                  <a:pt x="4215657" y="1744874"/>
                  <a:pt x="4213052" y="1747912"/>
                  <a:pt x="4211316" y="1750517"/>
                </a:cubicBezTo>
                <a:cubicBezTo>
                  <a:pt x="4210448" y="1751385"/>
                  <a:pt x="4208711" y="1753121"/>
                  <a:pt x="4206107" y="1755726"/>
                </a:cubicBezTo>
                <a:cubicBezTo>
                  <a:pt x="4204370" y="1758330"/>
                  <a:pt x="4202634" y="1760501"/>
                  <a:pt x="4200898" y="1762237"/>
                </a:cubicBezTo>
                <a:cubicBezTo>
                  <a:pt x="4212184" y="1783073"/>
                  <a:pt x="4225641" y="1800436"/>
                  <a:pt x="4241268" y="1814327"/>
                </a:cubicBezTo>
                <a:cubicBezTo>
                  <a:pt x="4244740" y="1816932"/>
                  <a:pt x="4247344" y="1816497"/>
                  <a:pt x="4249081" y="1813025"/>
                </a:cubicBezTo>
                <a:cubicBezTo>
                  <a:pt x="4249949" y="1811288"/>
                  <a:pt x="4250383" y="1808684"/>
                  <a:pt x="4250383" y="1805211"/>
                </a:cubicBezTo>
                <a:cubicBezTo>
                  <a:pt x="4252119" y="1799134"/>
                  <a:pt x="4254290" y="1792623"/>
                  <a:pt x="4256894" y="1785678"/>
                </a:cubicBezTo>
                <a:cubicBezTo>
                  <a:pt x="4257762" y="1783941"/>
                  <a:pt x="4258631" y="1782639"/>
                  <a:pt x="4259499" y="1781771"/>
                </a:cubicBezTo>
                <a:cubicBezTo>
                  <a:pt x="4260367" y="1781771"/>
                  <a:pt x="4261235" y="1782639"/>
                  <a:pt x="4262103" y="1784375"/>
                </a:cubicBezTo>
                <a:cubicBezTo>
                  <a:pt x="4264708" y="1796530"/>
                  <a:pt x="4270351" y="1813025"/>
                  <a:pt x="4279033" y="1833861"/>
                </a:cubicBezTo>
                <a:cubicBezTo>
                  <a:pt x="4281637" y="1839070"/>
                  <a:pt x="4282505" y="1843845"/>
                  <a:pt x="4281637" y="1848185"/>
                </a:cubicBezTo>
                <a:cubicBezTo>
                  <a:pt x="4280769" y="1855131"/>
                  <a:pt x="4275994" y="1858603"/>
                  <a:pt x="4267312" y="1858603"/>
                </a:cubicBezTo>
                <a:cubicBezTo>
                  <a:pt x="4246477" y="1856867"/>
                  <a:pt x="4229113" y="1849054"/>
                  <a:pt x="4215223" y="1835163"/>
                </a:cubicBezTo>
                <a:cubicBezTo>
                  <a:pt x="4199596" y="1822140"/>
                  <a:pt x="4186573" y="1805211"/>
                  <a:pt x="4176155" y="1784375"/>
                </a:cubicBezTo>
                <a:cubicBezTo>
                  <a:pt x="4164869" y="1793925"/>
                  <a:pt x="4147072" y="1803041"/>
                  <a:pt x="4122763" y="1811723"/>
                </a:cubicBezTo>
                <a:cubicBezTo>
                  <a:pt x="4121027" y="1812591"/>
                  <a:pt x="4119724" y="1812157"/>
                  <a:pt x="4118856" y="1810420"/>
                </a:cubicBezTo>
                <a:cubicBezTo>
                  <a:pt x="4118856" y="1809552"/>
                  <a:pt x="4119290" y="1808250"/>
                  <a:pt x="4120159" y="1806514"/>
                </a:cubicBezTo>
                <a:cubicBezTo>
                  <a:pt x="4131445" y="1796096"/>
                  <a:pt x="4145335" y="1781771"/>
                  <a:pt x="4161831" y="1763539"/>
                </a:cubicBezTo>
                <a:cubicBezTo>
                  <a:pt x="4160962" y="1765276"/>
                  <a:pt x="4161831" y="1764408"/>
                  <a:pt x="4164435" y="1760935"/>
                </a:cubicBezTo>
                <a:cubicBezTo>
                  <a:pt x="4158358" y="1745308"/>
                  <a:pt x="4152715" y="1727945"/>
                  <a:pt x="4147506" y="1708845"/>
                </a:cubicBezTo>
                <a:lnTo>
                  <a:pt x="4113647" y="1717961"/>
                </a:lnTo>
                <a:lnTo>
                  <a:pt x="4113647" y="1727077"/>
                </a:lnTo>
                <a:cubicBezTo>
                  <a:pt x="4113647" y="1730549"/>
                  <a:pt x="4113647" y="1734022"/>
                  <a:pt x="4113647" y="1737494"/>
                </a:cubicBezTo>
                <a:cubicBezTo>
                  <a:pt x="4122329" y="1734890"/>
                  <a:pt x="4131879" y="1731851"/>
                  <a:pt x="4142297" y="1728379"/>
                </a:cubicBezTo>
                <a:cubicBezTo>
                  <a:pt x="4144033" y="1727511"/>
                  <a:pt x="4145335" y="1727945"/>
                  <a:pt x="4146204" y="1729681"/>
                </a:cubicBezTo>
                <a:cubicBezTo>
                  <a:pt x="4147072" y="1731417"/>
                  <a:pt x="4146638" y="1732719"/>
                  <a:pt x="4144901" y="1733588"/>
                </a:cubicBezTo>
                <a:cubicBezTo>
                  <a:pt x="4142297" y="1735324"/>
                  <a:pt x="4138824" y="1737494"/>
                  <a:pt x="4134483" y="1740099"/>
                </a:cubicBezTo>
                <a:cubicBezTo>
                  <a:pt x="4125802" y="1745308"/>
                  <a:pt x="4118856" y="1749649"/>
                  <a:pt x="4113647" y="1753121"/>
                </a:cubicBezTo>
                <a:cubicBezTo>
                  <a:pt x="4113647" y="1758330"/>
                  <a:pt x="4114081" y="1767012"/>
                  <a:pt x="4114950" y="1779166"/>
                </a:cubicBezTo>
                <a:cubicBezTo>
                  <a:pt x="4114950" y="1789584"/>
                  <a:pt x="4114950" y="1796964"/>
                  <a:pt x="4114950" y="1801305"/>
                </a:cubicBezTo>
                <a:cubicBezTo>
                  <a:pt x="4114081" y="1824745"/>
                  <a:pt x="4104532" y="1837767"/>
                  <a:pt x="4086300" y="1840372"/>
                </a:cubicBezTo>
                <a:cubicBezTo>
                  <a:pt x="4081959" y="1840372"/>
                  <a:pt x="4078487" y="1837333"/>
                  <a:pt x="4075882" y="1831256"/>
                </a:cubicBezTo>
                <a:cubicBezTo>
                  <a:pt x="4073278" y="1821706"/>
                  <a:pt x="4066332" y="1811288"/>
                  <a:pt x="4055046" y="1800002"/>
                </a:cubicBezTo>
                <a:cubicBezTo>
                  <a:pt x="4054178" y="1799134"/>
                  <a:pt x="4053744" y="1798266"/>
                  <a:pt x="4053744" y="1797398"/>
                </a:cubicBezTo>
                <a:cubicBezTo>
                  <a:pt x="4053744" y="1796530"/>
                  <a:pt x="4054612" y="1796096"/>
                  <a:pt x="4056348" y="1796096"/>
                </a:cubicBezTo>
                <a:cubicBezTo>
                  <a:pt x="4060689" y="1796964"/>
                  <a:pt x="4065898" y="1797832"/>
                  <a:pt x="4071975" y="1798700"/>
                </a:cubicBezTo>
                <a:cubicBezTo>
                  <a:pt x="4075448" y="1799568"/>
                  <a:pt x="4078052" y="1800002"/>
                  <a:pt x="4079789" y="1800002"/>
                </a:cubicBezTo>
                <a:cubicBezTo>
                  <a:pt x="4082393" y="1800002"/>
                  <a:pt x="4083696" y="1798266"/>
                  <a:pt x="4083696" y="1794793"/>
                </a:cubicBezTo>
                <a:cubicBezTo>
                  <a:pt x="4083696" y="1786980"/>
                  <a:pt x="4083696" y="1779166"/>
                  <a:pt x="4083696" y="1771353"/>
                </a:cubicBezTo>
                <a:cubicBezTo>
                  <a:pt x="4079355" y="1773957"/>
                  <a:pt x="4072409" y="1778298"/>
                  <a:pt x="4062860" y="1784375"/>
                </a:cubicBezTo>
                <a:cubicBezTo>
                  <a:pt x="4054178" y="1790452"/>
                  <a:pt x="4047233" y="1795227"/>
                  <a:pt x="4042024" y="1798700"/>
                </a:cubicBezTo>
                <a:cubicBezTo>
                  <a:pt x="4038551" y="1801305"/>
                  <a:pt x="4035078" y="1801739"/>
                  <a:pt x="4031606" y="1800002"/>
                </a:cubicBezTo>
                <a:cubicBezTo>
                  <a:pt x="4021188" y="1793057"/>
                  <a:pt x="4014677" y="1784375"/>
                  <a:pt x="4012072" y="1773957"/>
                </a:cubicBezTo>
                <a:cubicBezTo>
                  <a:pt x="4011204" y="1768748"/>
                  <a:pt x="4012940" y="1766144"/>
                  <a:pt x="4017281" y="1766144"/>
                </a:cubicBezTo>
                <a:cubicBezTo>
                  <a:pt x="4027699" y="1766144"/>
                  <a:pt x="4039853" y="1763539"/>
                  <a:pt x="4053744" y="1758330"/>
                </a:cubicBezTo>
                <a:cubicBezTo>
                  <a:pt x="4056348" y="1757462"/>
                  <a:pt x="4060255" y="1756160"/>
                  <a:pt x="4065464" y="1754424"/>
                </a:cubicBezTo>
                <a:cubicBezTo>
                  <a:pt x="4073278" y="1751819"/>
                  <a:pt x="4078921" y="1749649"/>
                  <a:pt x="4082393" y="1747912"/>
                </a:cubicBezTo>
                <a:cubicBezTo>
                  <a:pt x="4082393" y="1740967"/>
                  <a:pt x="4082393" y="1734022"/>
                  <a:pt x="4082393" y="1727077"/>
                </a:cubicBezTo>
                <a:cubicBezTo>
                  <a:pt x="4079789" y="1727945"/>
                  <a:pt x="4075448" y="1728813"/>
                  <a:pt x="4069371" y="1729681"/>
                </a:cubicBezTo>
                <a:cubicBezTo>
                  <a:pt x="4061557" y="1731417"/>
                  <a:pt x="4056348" y="1732719"/>
                  <a:pt x="4053744" y="1733588"/>
                </a:cubicBezTo>
                <a:cubicBezTo>
                  <a:pt x="4046798" y="1737060"/>
                  <a:pt x="4038117" y="1732286"/>
                  <a:pt x="4027699" y="1719263"/>
                </a:cubicBezTo>
                <a:cubicBezTo>
                  <a:pt x="4025095" y="1717527"/>
                  <a:pt x="4024226" y="1715356"/>
                  <a:pt x="4025095" y="1712752"/>
                </a:cubicBezTo>
                <a:cubicBezTo>
                  <a:pt x="4025963" y="1711015"/>
                  <a:pt x="4028133" y="1709713"/>
                  <a:pt x="4031606" y="1708845"/>
                </a:cubicBezTo>
                <a:cubicBezTo>
                  <a:pt x="4033342" y="1708845"/>
                  <a:pt x="4035513" y="1708411"/>
                  <a:pt x="4038117" y="1707543"/>
                </a:cubicBezTo>
                <a:cubicBezTo>
                  <a:pt x="4056348" y="1704070"/>
                  <a:pt x="4070673" y="1701466"/>
                  <a:pt x="4081091" y="1699729"/>
                </a:cubicBezTo>
                <a:cubicBezTo>
                  <a:pt x="4080223" y="1687575"/>
                  <a:pt x="4078052" y="1678459"/>
                  <a:pt x="4074580" y="1672382"/>
                </a:cubicBezTo>
                <a:cubicBezTo>
                  <a:pt x="4074580" y="1671514"/>
                  <a:pt x="4074580" y="1671080"/>
                  <a:pt x="4074580" y="1671080"/>
                </a:cubicBezTo>
                <a:cubicBezTo>
                  <a:pt x="4060689" y="1674553"/>
                  <a:pt x="4044628" y="1677591"/>
                  <a:pt x="4026397" y="1680196"/>
                </a:cubicBezTo>
                <a:cubicBezTo>
                  <a:pt x="4024660" y="1681064"/>
                  <a:pt x="4023358" y="1680630"/>
                  <a:pt x="4022490" y="1678893"/>
                </a:cubicBezTo>
                <a:cubicBezTo>
                  <a:pt x="4022490" y="1677157"/>
                  <a:pt x="4023358" y="1675855"/>
                  <a:pt x="4025095" y="1674987"/>
                </a:cubicBezTo>
                <a:cubicBezTo>
                  <a:pt x="4045062" y="1664569"/>
                  <a:pt x="4060255" y="1654585"/>
                  <a:pt x="4070673" y="1645035"/>
                </a:cubicBezTo>
                <a:cubicBezTo>
                  <a:pt x="4075014" y="1641562"/>
                  <a:pt x="4079355" y="1637222"/>
                  <a:pt x="4083696" y="1632013"/>
                </a:cubicBezTo>
                <a:cubicBezTo>
                  <a:pt x="4084564" y="1631144"/>
                  <a:pt x="4085432" y="1630276"/>
                  <a:pt x="4086300" y="1629408"/>
                </a:cubicBezTo>
                <a:cubicBezTo>
                  <a:pt x="4088036" y="1625935"/>
                  <a:pt x="4091509" y="1624633"/>
                  <a:pt x="4096718" y="1625501"/>
                </a:cubicBezTo>
                <a:cubicBezTo>
                  <a:pt x="4113213" y="1631578"/>
                  <a:pt x="4124065" y="1637222"/>
                  <a:pt x="4129274" y="1642431"/>
                </a:cubicBezTo>
                <a:cubicBezTo>
                  <a:pt x="4132747" y="1647640"/>
                  <a:pt x="4132313" y="1651112"/>
                  <a:pt x="4127972" y="1652849"/>
                </a:cubicBezTo>
                <a:cubicBezTo>
                  <a:pt x="4117554" y="1656321"/>
                  <a:pt x="4106702" y="1660228"/>
                  <a:pt x="4095416" y="1664569"/>
                </a:cubicBezTo>
                <a:cubicBezTo>
                  <a:pt x="4103229" y="1667173"/>
                  <a:pt x="4109306" y="1671514"/>
                  <a:pt x="4113647" y="1677591"/>
                </a:cubicBezTo>
                <a:cubicBezTo>
                  <a:pt x="4116252" y="1680196"/>
                  <a:pt x="4116686" y="1684102"/>
                  <a:pt x="4114950" y="1689311"/>
                </a:cubicBezTo>
                <a:cubicBezTo>
                  <a:pt x="4114950" y="1689311"/>
                  <a:pt x="4114950" y="1689746"/>
                  <a:pt x="4114950" y="1690614"/>
                </a:cubicBezTo>
                <a:cubicBezTo>
                  <a:pt x="4119290" y="1690614"/>
                  <a:pt x="4123197" y="1689746"/>
                  <a:pt x="4126670" y="1688009"/>
                </a:cubicBezTo>
                <a:cubicBezTo>
                  <a:pt x="4127538" y="1688009"/>
                  <a:pt x="4129274" y="1687575"/>
                  <a:pt x="4131879" y="1686707"/>
                </a:cubicBezTo>
                <a:cubicBezTo>
                  <a:pt x="4136220" y="1684971"/>
                  <a:pt x="4139258" y="1684102"/>
                  <a:pt x="4140995" y="1684102"/>
                </a:cubicBezTo>
                <a:cubicBezTo>
                  <a:pt x="4138390" y="1668475"/>
                  <a:pt x="4135786" y="1651546"/>
                  <a:pt x="4133181" y="1633315"/>
                </a:cubicBezTo>
                <a:cubicBezTo>
                  <a:pt x="4129708" y="1614215"/>
                  <a:pt x="4124499" y="1596418"/>
                  <a:pt x="4117554" y="1579923"/>
                </a:cubicBezTo>
                <a:cubicBezTo>
                  <a:pt x="4114950" y="1572109"/>
                  <a:pt x="4117120" y="1568636"/>
                  <a:pt x="4124065" y="1569505"/>
                </a:cubicBezTo>
                <a:close/>
                <a:moveTo>
                  <a:pt x="5152430" y="1552576"/>
                </a:moveTo>
                <a:cubicBezTo>
                  <a:pt x="5168057" y="1556916"/>
                  <a:pt x="5179777" y="1562125"/>
                  <a:pt x="5187591" y="1568203"/>
                </a:cubicBezTo>
                <a:cubicBezTo>
                  <a:pt x="5194536" y="1571675"/>
                  <a:pt x="5195839" y="1577752"/>
                  <a:pt x="5191498" y="1586434"/>
                </a:cubicBezTo>
                <a:cubicBezTo>
                  <a:pt x="5191498" y="1586434"/>
                  <a:pt x="5191498" y="1587302"/>
                  <a:pt x="5191498" y="1589038"/>
                </a:cubicBezTo>
                <a:cubicBezTo>
                  <a:pt x="5190630" y="1589907"/>
                  <a:pt x="5190195" y="1590775"/>
                  <a:pt x="5190195" y="1591643"/>
                </a:cubicBezTo>
                <a:cubicBezTo>
                  <a:pt x="5198009" y="1589907"/>
                  <a:pt x="5204086" y="1588604"/>
                  <a:pt x="5208427" y="1587736"/>
                </a:cubicBezTo>
                <a:cubicBezTo>
                  <a:pt x="5214504" y="1586000"/>
                  <a:pt x="5219713" y="1586000"/>
                  <a:pt x="5224054" y="1587736"/>
                </a:cubicBezTo>
                <a:cubicBezTo>
                  <a:pt x="5233604" y="1595550"/>
                  <a:pt x="5240115" y="1602061"/>
                  <a:pt x="5243587" y="1607270"/>
                </a:cubicBezTo>
                <a:cubicBezTo>
                  <a:pt x="5246192" y="1610742"/>
                  <a:pt x="5246626" y="1613347"/>
                  <a:pt x="5244890" y="1615083"/>
                </a:cubicBezTo>
                <a:cubicBezTo>
                  <a:pt x="5242285" y="1617688"/>
                  <a:pt x="5238813" y="1618556"/>
                  <a:pt x="5234472" y="1617688"/>
                </a:cubicBezTo>
                <a:cubicBezTo>
                  <a:pt x="5216240" y="1617688"/>
                  <a:pt x="5198443" y="1618122"/>
                  <a:pt x="5181080" y="1618990"/>
                </a:cubicBezTo>
                <a:cubicBezTo>
                  <a:pt x="5179343" y="1622463"/>
                  <a:pt x="5178041" y="1627672"/>
                  <a:pt x="5177173" y="1634617"/>
                </a:cubicBezTo>
                <a:cubicBezTo>
                  <a:pt x="5176305" y="1635485"/>
                  <a:pt x="5175871" y="1636353"/>
                  <a:pt x="5175871" y="1637222"/>
                </a:cubicBezTo>
                <a:cubicBezTo>
                  <a:pt x="5176739" y="1638090"/>
                  <a:pt x="5178041" y="1638958"/>
                  <a:pt x="5179777" y="1639826"/>
                </a:cubicBezTo>
                <a:cubicBezTo>
                  <a:pt x="5181514" y="1641562"/>
                  <a:pt x="5182816" y="1642865"/>
                  <a:pt x="5183684" y="1643733"/>
                </a:cubicBezTo>
                <a:cubicBezTo>
                  <a:pt x="5188025" y="1651546"/>
                  <a:pt x="5186289" y="1655887"/>
                  <a:pt x="5178475" y="1656755"/>
                </a:cubicBezTo>
                <a:cubicBezTo>
                  <a:pt x="5168925" y="1656755"/>
                  <a:pt x="5158941" y="1657623"/>
                  <a:pt x="5148523" y="1659360"/>
                </a:cubicBezTo>
                <a:cubicBezTo>
                  <a:pt x="5150260" y="1661096"/>
                  <a:pt x="5151996" y="1661964"/>
                  <a:pt x="5153732" y="1661964"/>
                </a:cubicBezTo>
                <a:cubicBezTo>
                  <a:pt x="5158073" y="1665437"/>
                  <a:pt x="5159376" y="1669778"/>
                  <a:pt x="5157639" y="1674987"/>
                </a:cubicBezTo>
                <a:cubicBezTo>
                  <a:pt x="5160244" y="1674119"/>
                  <a:pt x="5164150" y="1673250"/>
                  <a:pt x="5169359" y="1672382"/>
                </a:cubicBezTo>
                <a:cubicBezTo>
                  <a:pt x="5176305" y="1670646"/>
                  <a:pt x="5181514" y="1669344"/>
                  <a:pt x="5184986" y="1668475"/>
                </a:cubicBezTo>
                <a:cubicBezTo>
                  <a:pt x="5192800" y="1665871"/>
                  <a:pt x="5199311" y="1666305"/>
                  <a:pt x="5204520" y="1669778"/>
                </a:cubicBezTo>
                <a:cubicBezTo>
                  <a:pt x="5211466" y="1673250"/>
                  <a:pt x="5217543" y="1678893"/>
                  <a:pt x="5222752" y="1686707"/>
                </a:cubicBezTo>
                <a:cubicBezTo>
                  <a:pt x="5227093" y="1690180"/>
                  <a:pt x="5227093" y="1694086"/>
                  <a:pt x="5222752" y="1698427"/>
                </a:cubicBezTo>
                <a:cubicBezTo>
                  <a:pt x="5219279" y="1701900"/>
                  <a:pt x="5214070" y="1707977"/>
                  <a:pt x="5207125" y="1716659"/>
                </a:cubicBezTo>
                <a:cubicBezTo>
                  <a:pt x="5209729" y="1717527"/>
                  <a:pt x="5211466" y="1720131"/>
                  <a:pt x="5212334" y="1724472"/>
                </a:cubicBezTo>
                <a:cubicBezTo>
                  <a:pt x="5214938" y="1729681"/>
                  <a:pt x="5214070" y="1733154"/>
                  <a:pt x="5209729" y="1734890"/>
                </a:cubicBezTo>
                <a:cubicBezTo>
                  <a:pt x="5205388" y="1734890"/>
                  <a:pt x="5196272" y="1735324"/>
                  <a:pt x="5182382" y="1736192"/>
                </a:cubicBezTo>
                <a:cubicBezTo>
                  <a:pt x="5170227" y="1737928"/>
                  <a:pt x="5161112" y="1738797"/>
                  <a:pt x="5155035" y="1738797"/>
                </a:cubicBezTo>
                <a:lnTo>
                  <a:pt x="5155035" y="1757028"/>
                </a:lnTo>
                <a:cubicBezTo>
                  <a:pt x="5159376" y="1757028"/>
                  <a:pt x="5167189" y="1756160"/>
                  <a:pt x="5178475" y="1754424"/>
                </a:cubicBezTo>
                <a:cubicBezTo>
                  <a:pt x="5214938" y="1751819"/>
                  <a:pt x="5234906" y="1750083"/>
                  <a:pt x="5238378" y="1749215"/>
                </a:cubicBezTo>
                <a:cubicBezTo>
                  <a:pt x="5239246" y="1749215"/>
                  <a:pt x="5240549" y="1749215"/>
                  <a:pt x="5242285" y="1749215"/>
                </a:cubicBezTo>
                <a:cubicBezTo>
                  <a:pt x="5247494" y="1748346"/>
                  <a:pt x="5251401" y="1749215"/>
                  <a:pt x="5254005" y="1751819"/>
                </a:cubicBezTo>
                <a:cubicBezTo>
                  <a:pt x="5262687" y="1759633"/>
                  <a:pt x="5269632" y="1768314"/>
                  <a:pt x="5274841" y="1777864"/>
                </a:cubicBezTo>
                <a:cubicBezTo>
                  <a:pt x="5276578" y="1780469"/>
                  <a:pt x="5276578" y="1783507"/>
                  <a:pt x="5274841" y="1786980"/>
                </a:cubicBezTo>
                <a:cubicBezTo>
                  <a:pt x="5273105" y="1788716"/>
                  <a:pt x="5270067" y="1789150"/>
                  <a:pt x="5265726" y="1788282"/>
                </a:cubicBezTo>
                <a:cubicBezTo>
                  <a:pt x="5233604" y="1783941"/>
                  <a:pt x="5196707" y="1782205"/>
                  <a:pt x="5155035" y="1783073"/>
                </a:cubicBezTo>
                <a:cubicBezTo>
                  <a:pt x="5152430" y="1821272"/>
                  <a:pt x="5147221" y="1849054"/>
                  <a:pt x="5139408" y="1866417"/>
                </a:cubicBezTo>
                <a:cubicBezTo>
                  <a:pt x="5137671" y="1869021"/>
                  <a:pt x="5135935" y="1870324"/>
                  <a:pt x="5134199" y="1870324"/>
                </a:cubicBezTo>
                <a:cubicBezTo>
                  <a:pt x="5133331" y="1870324"/>
                  <a:pt x="5132462" y="1869021"/>
                  <a:pt x="5131594" y="1866417"/>
                </a:cubicBezTo>
                <a:cubicBezTo>
                  <a:pt x="5125517" y="1842976"/>
                  <a:pt x="5122044" y="1816063"/>
                  <a:pt x="5121176" y="1785678"/>
                </a:cubicBezTo>
                <a:cubicBezTo>
                  <a:pt x="5087318" y="1789150"/>
                  <a:pt x="5058669" y="1792623"/>
                  <a:pt x="5035228" y="1796096"/>
                </a:cubicBezTo>
                <a:cubicBezTo>
                  <a:pt x="5034360" y="1796096"/>
                  <a:pt x="5033492" y="1796096"/>
                  <a:pt x="5032624" y="1796096"/>
                </a:cubicBezTo>
                <a:cubicBezTo>
                  <a:pt x="5025678" y="1797832"/>
                  <a:pt x="5021338" y="1797398"/>
                  <a:pt x="5019601" y="1794793"/>
                </a:cubicBezTo>
                <a:cubicBezTo>
                  <a:pt x="5011788" y="1786980"/>
                  <a:pt x="5006579" y="1781337"/>
                  <a:pt x="5003974" y="1777864"/>
                </a:cubicBezTo>
                <a:cubicBezTo>
                  <a:pt x="5001370" y="1774391"/>
                  <a:pt x="5000502" y="1772221"/>
                  <a:pt x="5001370" y="1771353"/>
                </a:cubicBezTo>
                <a:cubicBezTo>
                  <a:pt x="5002238" y="1769617"/>
                  <a:pt x="5004842" y="1768748"/>
                  <a:pt x="5009183" y="1768748"/>
                </a:cubicBezTo>
                <a:cubicBezTo>
                  <a:pt x="5023074" y="1767880"/>
                  <a:pt x="5059536" y="1765276"/>
                  <a:pt x="5118572" y="1760935"/>
                </a:cubicBezTo>
                <a:cubicBezTo>
                  <a:pt x="5118572" y="1753990"/>
                  <a:pt x="5118572" y="1747478"/>
                  <a:pt x="5118572" y="1741401"/>
                </a:cubicBezTo>
                <a:cubicBezTo>
                  <a:pt x="5111626" y="1741401"/>
                  <a:pt x="5104247" y="1741835"/>
                  <a:pt x="5096434" y="1742703"/>
                </a:cubicBezTo>
                <a:cubicBezTo>
                  <a:pt x="5095566" y="1750517"/>
                  <a:pt x="5091659" y="1754858"/>
                  <a:pt x="5084713" y="1755726"/>
                </a:cubicBezTo>
                <a:cubicBezTo>
                  <a:pt x="5081241" y="1756594"/>
                  <a:pt x="5077334" y="1755292"/>
                  <a:pt x="5072993" y="1751819"/>
                </a:cubicBezTo>
                <a:cubicBezTo>
                  <a:pt x="5073861" y="1751819"/>
                  <a:pt x="5073427" y="1751385"/>
                  <a:pt x="5071691" y="1750517"/>
                </a:cubicBezTo>
                <a:cubicBezTo>
                  <a:pt x="5069086" y="1747912"/>
                  <a:pt x="5066916" y="1741835"/>
                  <a:pt x="5065180" y="1732286"/>
                </a:cubicBezTo>
                <a:cubicBezTo>
                  <a:pt x="5063443" y="1713186"/>
                  <a:pt x="5058669" y="1699295"/>
                  <a:pt x="5050855" y="1690614"/>
                </a:cubicBezTo>
                <a:cubicBezTo>
                  <a:pt x="5048251" y="1683668"/>
                  <a:pt x="5049553" y="1679327"/>
                  <a:pt x="5054762" y="1677591"/>
                </a:cubicBezTo>
                <a:cubicBezTo>
                  <a:pt x="5064312" y="1677591"/>
                  <a:pt x="5073861" y="1679327"/>
                  <a:pt x="5083411" y="1682800"/>
                </a:cubicBezTo>
                <a:cubicBezTo>
                  <a:pt x="5083411" y="1683668"/>
                  <a:pt x="5083845" y="1684102"/>
                  <a:pt x="5084713" y="1684102"/>
                </a:cubicBezTo>
                <a:cubicBezTo>
                  <a:pt x="5089054" y="1683234"/>
                  <a:pt x="5097736" y="1682366"/>
                  <a:pt x="5110758" y="1681498"/>
                </a:cubicBezTo>
                <a:cubicBezTo>
                  <a:pt x="5108154" y="1681498"/>
                  <a:pt x="5110324" y="1681064"/>
                  <a:pt x="5117270" y="1680196"/>
                </a:cubicBezTo>
                <a:cubicBezTo>
                  <a:pt x="5117270" y="1673250"/>
                  <a:pt x="5116402" y="1668041"/>
                  <a:pt x="5114665" y="1664569"/>
                </a:cubicBezTo>
                <a:cubicBezTo>
                  <a:pt x="5113797" y="1665437"/>
                  <a:pt x="5112929" y="1665871"/>
                  <a:pt x="5112061" y="1665871"/>
                </a:cubicBezTo>
                <a:cubicBezTo>
                  <a:pt x="5104247" y="1665003"/>
                  <a:pt x="5099038" y="1660228"/>
                  <a:pt x="5096434" y="1651546"/>
                </a:cubicBezTo>
                <a:cubicBezTo>
                  <a:pt x="5095566" y="1645469"/>
                  <a:pt x="5094263" y="1638090"/>
                  <a:pt x="5092527" y="1629408"/>
                </a:cubicBezTo>
                <a:cubicBezTo>
                  <a:pt x="5088186" y="1630276"/>
                  <a:pt x="5082109" y="1631144"/>
                  <a:pt x="5074295" y="1632013"/>
                </a:cubicBezTo>
                <a:cubicBezTo>
                  <a:pt x="5067350" y="1632881"/>
                  <a:pt x="5063010" y="1633749"/>
                  <a:pt x="5061273" y="1634617"/>
                </a:cubicBezTo>
                <a:cubicBezTo>
                  <a:pt x="5054327" y="1636353"/>
                  <a:pt x="5049119" y="1635919"/>
                  <a:pt x="5045646" y="1633315"/>
                </a:cubicBezTo>
                <a:cubicBezTo>
                  <a:pt x="5042174" y="1630710"/>
                  <a:pt x="5036965" y="1625935"/>
                  <a:pt x="5030019" y="1618990"/>
                </a:cubicBezTo>
                <a:cubicBezTo>
                  <a:pt x="5028283" y="1616386"/>
                  <a:pt x="5027849" y="1614649"/>
                  <a:pt x="5028717" y="1613781"/>
                </a:cubicBezTo>
                <a:cubicBezTo>
                  <a:pt x="5029585" y="1612045"/>
                  <a:pt x="5031321" y="1611177"/>
                  <a:pt x="5033926" y="1611177"/>
                </a:cubicBezTo>
                <a:cubicBezTo>
                  <a:pt x="5034794" y="1611177"/>
                  <a:pt x="5038267" y="1610742"/>
                  <a:pt x="5044344" y="1609874"/>
                </a:cubicBezTo>
                <a:cubicBezTo>
                  <a:pt x="5060839" y="1607270"/>
                  <a:pt x="5075163" y="1605534"/>
                  <a:pt x="5087318" y="1604665"/>
                </a:cubicBezTo>
                <a:cubicBezTo>
                  <a:pt x="5084713" y="1595984"/>
                  <a:pt x="5082109" y="1590341"/>
                  <a:pt x="5079504" y="1587736"/>
                </a:cubicBezTo>
                <a:cubicBezTo>
                  <a:pt x="5075163" y="1583395"/>
                  <a:pt x="5072993" y="1579054"/>
                  <a:pt x="5072993" y="1574714"/>
                </a:cubicBezTo>
                <a:cubicBezTo>
                  <a:pt x="5073861" y="1571241"/>
                  <a:pt x="5076900" y="1569939"/>
                  <a:pt x="5082109" y="1570807"/>
                </a:cubicBezTo>
                <a:cubicBezTo>
                  <a:pt x="5090790" y="1571675"/>
                  <a:pt x="5101208" y="1574280"/>
                  <a:pt x="5113363" y="1578620"/>
                </a:cubicBezTo>
                <a:cubicBezTo>
                  <a:pt x="5116835" y="1581225"/>
                  <a:pt x="5119006" y="1585566"/>
                  <a:pt x="5119874" y="1591643"/>
                </a:cubicBezTo>
                <a:cubicBezTo>
                  <a:pt x="5119874" y="1594247"/>
                  <a:pt x="5120308" y="1597286"/>
                  <a:pt x="5121176" y="1600759"/>
                </a:cubicBezTo>
                <a:cubicBezTo>
                  <a:pt x="5122913" y="1600759"/>
                  <a:pt x="5125517" y="1600325"/>
                  <a:pt x="5128990" y="1599456"/>
                </a:cubicBezTo>
                <a:cubicBezTo>
                  <a:pt x="5132462" y="1599456"/>
                  <a:pt x="5135067" y="1599456"/>
                  <a:pt x="5136803" y="1599456"/>
                </a:cubicBezTo>
                <a:lnTo>
                  <a:pt x="5145919" y="1598154"/>
                </a:lnTo>
                <a:lnTo>
                  <a:pt x="5151128" y="1596852"/>
                </a:lnTo>
                <a:cubicBezTo>
                  <a:pt x="5151128" y="1592511"/>
                  <a:pt x="5151128" y="1588604"/>
                  <a:pt x="5151128" y="1585132"/>
                </a:cubicBezTo>
                <a:cubicBezTo>
                  <a:pt x="5151996" y="1577318"/>
                  <a:pt x="5150694" y="1569071"/>
                  <a:pt x="5147221" y="1560389"/>
                </a:cubicBezTo>
                <a:cubicBezTo>
                  <a:pt x="5146353" y="1555180"/>
                  <a:pt x="5148089" y="1552576"/>
                  <a:pt x="5152430" y="1552576"/>
                </a:cubicBezTo>
                <a:close/>
                <a:moveTo>
                  <a:pt x="1170981" y="1552576"/>
                </a:moveTo>
                <a:cubicBezTo>
                  <a:pt x="1186608" y="1556916"/>
                  <a:pt x="1198328" y="1562125"/>
                  <a:pt x="1206141" y="1568203"/>
                </a:cubicBezTo>
                <a:cubicBezTo>
                  <a:pt x="1213086" y="1571675"/>
                  <a:pt x="1214389" y="1577752"/>
                  <a:pt x="1210048" y="1586434"/>
                </a:cubicBezTo>
                <a:cubicBezTo>
                  <a:pt x="1210048" y="1586434"/>
                  <a:pt x="1210048" y="1587302"/>
                  <a:pt x="1210048" y="1589038"/>
                </a:cubicBezTo>
                <a:cubicBezTo>
                  <a:pt x="1209180" y="1589907"/>
                  <a:pt x="1208746" y="1590775"/>
                  <a:pt x="1208746" y="1591643"/>
                </a:cubicBezTo>
                <a:cubicBezTo>
                  <a:pt x="1216559" y="1589907"/>
                  <a:pt x="1222637" y="1588604"/>
                  <a:pt x="1226977" y="1587736"/>
                </a:cubicBezTo>
                <a:cubicBezTo>
                  <a:pt x="1233055" y="1586000"/>
                  <a:pt x="1238264" y="1586000"/>
                  <a:pt x="1242605" y="1587736"/>
                </a:cubicBezTo>
                <a:cubicBezTo>
                  <a:pt x="1252154" y="1595550"/>
                  <a:pt x="1258666" y="1602061"/>
                  <a:pt x="1262138" y="1607270"/>
                </a:cubicBezTo>
                <a:cubicBezTo>
                  <a:pt x="1264742" y="1610742"/>
                  <a:pt x="1265176" y="1613347"/>
                  <a:pt x="1263440" y="1615083"/>
                </a:cubicBezTo>
                <a:cubicBezTo>
                  <a:pt x="1260836" y="1617688"/>
                  <a:pt x="1257363" y="1618556"/>
                  <a:pt x="1253022" y="1617688"/>
                </a:cubicBezTo>
                <a:cubicBezTo>
                  <a:pt x="1234791" y="1617688"/>
                  <a:pt x="1216993" y="1618122"/>
                  <a:pt x="1199630" y="1618990"/>
                </a:cubicBezTo>
                <a:cubicBezTo>
                  <a:pt x="1197894" y="1622463"/>
                  <a:pt x="1196591" y="1627672"/>
                  <a:pt x="1195723" y="1634617"/>
                </a:cubicBezTo>
                <a:cubicBezTo>
                  <a:pt x="1194855" y="1635485"/>
                  <a:pt x="1194421" y="1636353"/>
                  <a:pt x="1194421" y="1637222"/>
                </a:cubicBezTo>
                <a:cubicBezTo>
                  <a:pt x="1195289" y="1638090"/>
                  <a:pt x="1196591" y="1638958"/>
                  <a:pt x="1198328" y="1639826"/>
                </a:cubicBezTo>
                <a:cubicBezTo>
                  <a:pt x="1200064" y="1641562"/>
                  <a:pt x="1201366" y="1642865"/>
                  <a:pt x="1202235" y="1643733"/>
                </a:cubicBezTo>
                <a:cubicBezTo>
                  <a:pt x="1206575" y="1651546"/>
                  <a:pt x="1204839" y="1655887"/>
                  <a:pt x="1197026" y="1656755"/>
                </a:cubicBezTo>
                <a:cubicBezTo>
                  <a:pt x="1187476" y="1656755"/>
                  <a:pt x="1177492" y="1657623"/>
                  <a:pt x="1167074" y="1659360"/>
                </a:cubicBezTo>
                <a:cubicBezTo>
                  <a:pt x="1168810" y="1661096"/>
                  <a:pt x="1170547" y="1661964"/>
                  <a:pt x="1172283" y="1661964"/>
                </a:cubicBezTo>
                <a:cubicBezTo>
                  <a:pt x="1176624" y="1665437"/>
                  <a:pt x="1177926" y="1669778"/>
                  <a:pt x="1176190" y="1674987"/>
                </a:cubicBezTo>
                <a:cubicBezTo>
                  <a:pt x="1178794" y="1674119"/>
                  <a:pt x="1182701" y="1673250"/>
                  <a:pt x="1187910" y="1672382"/>
                </a:cubicBezTo>
                <a:cubicBezTo>
                  <a:pt x="1194855" y="1670646"/>
                  <a:pt x="1200064" y="1669344"/>
                  <a:pt x="1203537" y="1668475"/>
                </a:cubicBezTo>
                <a:cubicBezTo>
                  <a:pt x="1211350" y="1665871"/>
                  <a:pt x="1217862" y="1666305"/>
                  <a:pt x="1223071" y="1669778"/>
                </a:cubicBezTo>
                <a:cubicBezTo>
                  <a:pt x="1230016" y="1673250"/>
                  <a:pt x="1236093" y="1678893"/>
                  <a:pt x="1241302" y="1686707"/>
                </a:cubicBezTo>
                <a:cubicBezTo>
                  <a:pt x="1245643" y="1690180"/>
                  <a:pt x="1245643" y="1694086"/>
                  <a:pt x="1241302" y="1698427"/>
                </a:cubicBezTo>
                <a:cubicBezTo>
                  <a:pt x="1237829" y="1701900"/>
                  <a:pt x="1232620" y="1707977"/>
                  <a:pt x="1225675" y="1716659"/>
                </a:cubicBezTo>
                <a:cubicBezTo>
                  <a:pt x="1228279" y="1717527"/>
                  <a:pt x="1230016" y="1720131"/>
                  <a:pt x="1230884" y="1724472"/>
                </a:cubicBezTo>
                <a:cubicBezTo>
                  <a:pt x="1233489" y="1729681"/>
                  <a:pt x="1232620" y="1733154"/>
                  <a:pt x="1228279" y="1734890"/>
                </a:cubicBezTo>
                <a:cubicBezTo>
                  <a:pt x="1223939" y="1734890"/>
                  <a:pt x="1214823" y="1735324"/>
                  <a:pt x="1200932" y="1736192"/>
                </a:cubicBezTo>
                <a:cubicBezTo>
                  <a:pt x="1188778" y="1737928"/>
                  <a:pt x="1179662" y="1738797"/>
                  <a:pt x="1173585" y="1738797"/>
                </a:cubicBezTo>
                <a:lnTo>
                  <a:pt x="1173585" y="1757028"/>
                </a:lnTo>
                <a:cubicBezTo>
                  <a:pt x="1177926" y="1757028"/>
                  <a:pt x="1185739" y="1756160"/>
                  <a:pt x="1197026" y="1754424"/>
                </a:cubicBezTo>
                <a:cubicBezTo>
                  <a:pt x="1233489" y="1751819"/>
                  <a:pt x="1253456" y="1750083"/>
                  <a:pt x="1256929" y="1749215"/>
                </a:cubicBezTo>
                <a:cubicBezTo>
                  <a:pt x="1257798" y="1749215"/>
                  <a:pt x="1259100" y="1749215"/>
                  <a:pt x="1260836" y="1749215"/>
                </a:cubicBezTo>
                <a:cubicBezTo>
                  <a:pt x="1266045" y="1748346"/>
                  <a:pt x="1269951" y="1749215"/>
                  <a:pt x="1272556" y="1751819"/>
                </a:cubicBezTo>
                <a:cubicBezTo>
                  <a:pt x="1281238" y="1759633"/>
                  <a:pt x="1288183" y="1768314"/>
                  <a:pt x="1293392" y="1777864"/>
                </a:cubicBezTo>
                <a:cubicBezTo>
                  <a:pt x="1295128" y="1780469"/>
                  <a:pt x="1295128" y="1783507"/>
                  <a:pt x="1293392" y="1786980"/>
                </a:cubicBezTo>
                <a:cubicBezTo>
                  <a:pt x="1291656" y="1788716"/>
                  <a:pt x="1288617" y="1789150"/>
                  <a:pt x="1284276" y="1788282"/>
                </a:cubicBezTo>
                <a:cubicBezTo>
                  <a:pt x="1252154" y="1783941"/>
                  <a:pt x="1215257" y="1782205"/>
                  <a:pt x="1173585" y="1783073"/>
                </a:cubicBezTo>
                <a:cubicBezTo>
                  <a:pt x="1170981" y="1821272"/>
                  <a:pt x="1165772" y="1849054"/>
                  <a:pt x="1157958" y="1866417"/>
                </a:cubicBezTo>
                <a:cubicBezTo>
                  <a:pt x="1156222" y="1869021"/>
                  <a:pt x="1154486" y="1870324"/>
                  <a:pt x="1152749" y="1870324"/>
                </a:cubicBezTo>
                <a:cubicBezTo>
                  <a:pt x="1151881" y="1870324"/>
                  <a:pt x="1151013" y="1869021"/>
                  <a:pt x="1150145" y="1866417"/>
                </a:cubicBezTo>
                <a:cubicBezTo>
                  <a:pt x="1144067" y="1842976"/>
                  <a:pt x="1140595" y="1816063"/>
                  <a:pt x="1139727" y="1785678"/>
                </a:cubicBezTo>
                <a:cubicBezTo>
                  <a:pt x="1105868" y="1789150"/>
                  <a:pt x="1077219" y="1792623"/>
                  <a:pt x="1053778" y="1796096"/>
                </a:cubicBezTo>
                <a:cubicBezTo>
                  <a:pt x="1052911" y="1796096"/>
                  <a:pt x="1052043" y="1796096"/>
                  <a:pt x="1051174" y="1796096"/>
                </a:cubicBezTo>
                <a:cubicBezTo>
                  <a:pt x="1044229" y="1797832"/>
                  <a:pt x="1039888" y="1797398"/>
                  <a:pt x="1038151" y="1794793"/>
                </a:cubicBezTo>
                <a:cubicBezTo>
                  <a:pt x="1030338" y="1786980"/>
                  <a:pt x="1025129" y="1781337"/>
                  <a:pt x="1022524" y="1777864"/>
                </a:cubicBezTo>
                <a:cubicBezTo>
                  <a:pt x="1019920" y="1774391"/>
                  <a:pt x="1019052" y="1772221"/>
                  <a:pt x="1019920" y="1771353"/>
                </a:cubicBezTo>
                <a:cubicBezTo>
                  <a:pt x="1020788" y="1769617"/>
                  <a:pt x="1023393" y="1768748"/>
                  <a:pt x="1027734" y="1768748"/>
                </a:cubicBezTo>
                <a:cubicBezTo>
                  <a:pt x="1041624" y="1767880"/>
                  <a:pt x="1078087" y="1765276"/>
                  <a:pt x="1137122" y="1760935"/>
                </a:cubicBezTo>
                <a:cubicBezTo>
                  <a:pt x="1137122" y="1753990"/>
                  <a:pt x="1137122" y="1747478"/>
                  <a:pt x="1137122" y="1741401"/>
                </a:cubicBezTo>
                <a:cubicBezTo>
                  <a:pt x="1130177" y="1741401"/>
                  <a:pt x="1122798" y="1741835"/>
                  <a:pt x="1114984" y="1742703"/>
                </a:cubicBezTo>
                <a:cubicBezTo>
                  <a:pt x="1114116" y="1750517"/>
                  <a:pt x="1110209" y="1754858"/>
                  <a:pt x="1103264" y="1755726"/>
                </a:cubicBezTo>
                <a:cubicBezTo>
                  <a:pt x="1099792" y="1756594"/>
                  <a:pt x="1095884" y="1755292"/>
                  <a:pt x="1091544" y="1751819"/>
                </a:cubicBezTo>
                <a:cubicBezTo>
                  <a:pt x="1092412" y="1751819"/>
                  <a:pt x="1091978" y="1751385"/>
                  <a:pt x="1090241" y="1750517"/>
                </a:cubicBezTo>
                <a:cubicBezTo>
                  <a:pt x="1087637" y="1747912"/>
                  <a:pt x="1085467" y="1741835"/>
                  <a:pt x="1083730" y="1732286"/>
                </a:cubicBezTo>
                <a:cubicBezTo>
                  <a:pt x="1081994" y="1713186"/>
                  <a:pt x="1077219" y="1699295"/>
                  <a:pt x="1069406" y="1690614"/>
                </a:cubicBezTo>
                <a:cubicBezTo>
                  <a:pt x="1066801" y="1683668"/>
                  <a:pt x="1068104" y="1679327"/>
                  <a:pt x="1073312" y="1677591"/>
                </a:cubicBezTo>
                <a:cubicBezTo>
                  <a:pt x="1082862" y="1677591"/>
                  <a:pt x="1092412" y="1679327"/>
                  <a:pt x="1101962" y="1682800"/>
                </a:cubicBezTo>
                <a:cubicBezTo>
                  <a:pt x="1101962" y="1683668"/>
                  <a:pt x="1102396" y="1684102"/>
                  <a:pt x="1103264" y="1684102"/>
                </a:cubicBezTo>
                <a:cubicBezTo>
                  <a:pt x="1107605" y="1683234"/>
                  <a:pt x="1116287" y="1682366"/>
                  <a:pt x="1129309" y="1681498"/>
                </a:cubicBezTo>
                <a:cubicBezTo>
                  <a:pt x="1126704" y="1681498"/>
                  <a:pt x="1128875" y="1681064"/>
                  <a:pt x="1135820" y="1680196"/>
                </a:cubicBezTo>
                <a:cubicBezTo>
                  <a:pt x="1135820" y="1673250"/>
                  <a:pt x="1134952" y="1668041"/>
                  <a:pt x="1133216" y="1664569"/>
                </a:cubicBezTo>
                <a:cubicBezTo>
                  <a:pt x="1132348" y="1665437"/>
                  <a:pt x="1131480" y="1665871"/>
                  <a:pt x="1130611" y="1665871"/>
                </a:cubicBezTo>
                <a:cubicBezTo>
                  <a:pt x="1122798" y="1665003"/>
                  <a:pt x="1117589" y="1660228"/>
                  <a:pt x="1114984" y="1651546"/>
                </a:cubicBezTo>
                <a:cubicBezTo>
                  <a:pt x="1114116" y="1645469"/>
                  <a:pt x="1112814" y="1638090"/>
                  <a:pt x="1111077" y="1629408"/>
                </a:cubicBezTo>
                <a:cubicBezTo>
                  <a:pt x="1106736" y="1630276"/>
                  <a:pt x="1100660" y="1631144"/>
                  <a:pt x="1092846" y="1632013"/>
                </a:cubicBezTo>
                <a:cubicBezTo>
                  <a:pt x="1085901" y="1632881"/>
                  <a:pt x="1081560" y="1633749"/>
                  <a:pt x="1079823" y="1634617"/>
                </a:cubicBezTo>
                <a:cubicBezTo>
                  <a:pt x="1072878" y="1636353"/>
                  <a:pt x="1067670" y="1635919"/>
                  <a:pt x="1064196" y="1633315"/>
                </a:cubicBezTo>
                <a:cubicBezTo>
                  <a:pt x="1060724" y="1630710"/>
                  <a:pt x="1055515" y="1625935"/>
                  <a:pt x="1048569" y="1618990"/>
                </a:cubicBezTo>
                <a:cubicBezTo>
                  <a:pt x="1046833" y="1616386"/>
                  <a:pt x="1046399" y="1614649"/>
                  <a:pt x="1047267" y="1613781"/>
                </a:cubicBezTo>
                <a:cubicBezTo>
                  <a:pt x="1048135" y="1612045"/>
                  <a:pt x="1049872" y="1611177"/>
                  <a:pt x="1052477" y="1611177"/>
                </a:cubicBezTo>
                <a:cubicBezTo>
                  <a:pt x="1053344" y="1611177"/>
                  <a:pt x="1056817" y="1610742"/>
                  <a:pt x="1062894" y="1609874"/>
                </a:cubicBezTo>
                <a:cubicBezTo>
                  <a:pt x="1079389" y="1607270"/>
                  <a:pt x="1093714" y="1605534"/>
                  <a:pt x="1105868" y="1604665"/>
                </a:cubicBezTo>
                <a:cubicBezTo>
                  <a:pt x="1103264" y="1595984"/>
                  <a:pt x="1100660" y="1590341"/>
                  <a:pt x="1098055" y="1587736"/>
                </a:cubicBezTo>
                <a:cubicBezTo>
                  <a:pt x="1093714" y="1583395"/>
                  <a:pt x="1091544" y="1579054"/>
                  <a:pt x="1091544" y="1574714"/>
                </a:cubicBezTo>
                <a:cubicBezTo>
                  <a:pt x="1092412" y="1571241"/>
                  <a:pt x="1095450" y="1569939"/>
                  <a:pt x="1100660" y="1570807"/>
                </a:cubicBezTo>
                <a:cubicBezTo>
                  <a:pt x="1109341" y="1571675"/>
                  <a:pt x="1119759" y="1574280"/>
                  <a:pt x="1131914" y="1578620"/>
                </a:cubicBezTo>
                <a:cubicBezTo>
                  <a:pt x="1135386" y="1581225"/>
                  <a:pt x="1137556" y="1585566"/>
                  <a:pt x="1138425" y="1591643"/>
                </a:cubicBezTo>
                <a:cubicBezTo>
                  <a:pt x="1138425" y="1594247"/>
                  <a:pt x="1138859" y="1597286"/>
                  <a:pt x="1139727" y="1600759"/>
                </a:cubicBezTo>
                <a:cubicBezTo>
                  <a:pt x="1141463" y="1600759"/>
                  <a:pt x="1144067" y="1600325"/>
                  <a:pt x="1147540" y="1599456"/>
                </a:cubicBezTo>
                <a:cubicBezTo>
                  <a:pt x="1151013" y="1599456"/>
                  <a:pt x="1153617" y="1599456"/>
                  <a:pt x="1155354" y="1599456"/>
                </a:cubicBezTo>
                <a:cubicBezTo>
                  <a:pt x="1156222" y="1599456"/>
                  <a:pt x="1159260" y="1599022"/>
                  <a:pt x="1164470" y="1598154"/>
                </a:cubicBezTo>
                <a:lnTo>
                  <a:pt x="1169678" y="1596852"/>
                </a:lnTo>
                <a:cubicBezTo>
                  <a:pt x="1169678" y="1592511"/>
                  <a:pt x="1169678" y="1588604"/>
                  <a:pt x="1169678" y="1585132"/>
                </a:cubicBezTo>
                <a:cubicBezTo>
                  <a:pt x="1170547" y="1577318"/>
                  <a:pt x="1169244" y="1569071"/>
                  <a:pt x="1165772" y="1560389"/>
                </a:cubicBezTo>
                <a:cubicBezTo>
                  <a:pt x="1164904" y="1555180"/>
                  <a:pt x="1166640" y="1552576"/>
                  <a:pt x="1170981" y="1552576"/>
                </a:cubicBezTo>
                <a:close/>
                <a:moveTo>
                  <a:pt x="5679431" y="1284350"/>
                </a:moveTo>
                <a:cubicBezTo>
                  <a:pt x="5681167" y="1283482"/>
                  <a:pt x="5684205" y="1283482"/>
                  <a:pt x="5688546" y="1284350"/>
                </a:cubicBezTo>
                <a:cubicBezTo>
                  <a:pt x="5725877" y="1292164"/>
                  <a:pt x="5745411" y="1303015"/>
                  <a:pt x="5747147" y="1316906"/>
                </a:cubicBezTo>
                <a:cubicBezTo>
                  <a:pt x="5746279" y="1325588"/>
                  <a:pt x="5740202" y="1330363"/>
                  <a:pt x="5728916" y="1331231"/>
                </a:cubicBezTo>
                <a:cubicBezTo>
                  <a:pt x="5721102" y="1332099"/>
                  <a:pt x="5715459" y="1328626"/>
                  <a:pt x="5711987" y="1320813"/>
                </a:cubicBezTo>
                <a:cubicBezTo>
                  <a:pt x="5706778" y="1312131"/>
                  <a:pt x="5696794" y="1302147"/>
                  <a:pt x="5682035" y="1290861"/>
                </a:cubicBezTo>
                <a:cubicBezTo>
                  <a:pt x="5679431" y="1288257"/>
                  <a:pt x="5678563" y="1286086"/>
                  <a:pt x="5679431" y="1284350"/>
                </a:cubicBezTo>
                <a:close/>
                <a:moveTo>
                  <a:pt x="2405510" y="1264816"/>
                </a:moveTo>
                <a:cubicBezTo>
                  <a:pt x="2431555" y="1263948"/>
                  <a:pt x="2445011" y="1272630"/>
                  <a:pt x="2445879" y="1290861"/>
                </a:cubicBezTo>
                <a:cubicBezTo>
                  <a:pt x="2445879" y="1304752"/>
                  <a:pt x="2425477" y="1317340"/>
                  <a:pt x="2384674" y="1328626"/>
                </a:cubicBezTo>
                <a:cubicBezTo>
                  <a:pt x="2378597" y="1329495"/>
                  <a:pt x="2374690" y="1328626"/>
                  <a:pt x="2372954" y="1326022"/>
                </a:cubicBezTo>
                <a:cubicBezTo>
                  <a:pt x="2371217" y="1323417"/>
                  <a:pt x="2372520" y="1320379"/>
                  <a:pt x="2376860" y="1316906"/>
                </a:cubicBezTo>
                <a:cubicBezTo>
                  <a:pt x="2386410" y="1312565"/>
                  <a:pt x="2393355" y="1307790"/>
                  <a:pt x="2397696" y="1302582"/>
                </a:cubicBezTo>
                <a:cubicBezTo>
                  <a:pt x="2399432" y="1300845"/>
                  <a:pt x="2399867" y="1299543"/>
                  <a:pt x="2398998" y="1298675"/>
                </a:cubicBezTo>
                <a:cubicBezTo>
                  <a:pt x="2398130" y="1297807"/>
                  <a:pt x="2396394" y="1296938"/>
                  <a:pt x="2393789" y="1296070"/>
                </a:cubicBezTo>
                <a:cubicBezTo>
                  <a:pt x="2382504" y="1294334"/>
                  <a:pt x="2376860" y="1289125"/>
                  <a:pt x="2376860" y="1280443"/>
                </a:cubicBezTo>
                <a:cubicBezTo>
                  <a:pt x="2377729" y="1270025"/>
                  <a:pt x="2387278" y="1264816"/>
                  <a:pt x="2405510" y="1264816"/>
                </a:cubicBezTo>
                <a:close/>
                <a:moveTo>
                  <a:pt x="4150110" y="1254398"/>
                </a:moveTo>
                <a:cubicBezTo>
                  <a:pt x="4148374" y="1254398"/>
                  <a:pt x="4144467" y="1254832"/>
                  <a:pt x="4138390" y="1255701"/>
                </a:cubicBezTo>
                <a:cubicBezTo>
                  <a:pt x="4129708" y="1256569"/>
                  <a:pt x="4124499" y="1257437"/>
                  <a:pt x="4122763" y="1258305"/>
                </a:cubicBezTo>
                <a:lnTo>
                  <a:pt x="4121461" y="1258305"/>
                </a:lnTo>
                <a:cubicBezTo>
                  <a:pt x="4121461" y="1260041"/>
                  <a:pt x="4121027" y="1262646"/>
                  <a:pt x="4120159" y="1266119"/>
                </a:cubicBezTo>
                <a:cubicBezTo>
                  <a:pt x="4120159" y="1268723"/>
                  <a:pt x="4120159" y="1270459"/>
                  <a:pt x="4120159" y="1271328"/>
                </a:cubicBezTo>
                <a:cubicBezTo>
                  <a:pt x="4130577" y="1269591"/>
                  <a:pt x="4140560" y="1268289"/>
                  <a:pt x="4150110" y="1267421"/>
                </a:cubicBezTo>
                <a:cubicBezTo>
                  <a:pt x="4150110" y="1263948"/>
                  <a:pt x="4150110" y="1259607"/>
                  <a:pt x="4150110" y="1254398"/>
                </a:cubicBezTo>
                <a:close/>
                <a:moveTo>
                  <a:pt x="3224623" y="1245283"/>
                </a:moveTo>
                <a:cubicBezTo>
                  <a:pt x="3208127" y="1247887"/>
                  <a:pt x="3185555" y="1250058"/>
                  <a:pt x="3156906" y="1251794"/>
                </a:cubicBezTo>
                <a:cubicBezTo>
                  <a:pt x="3158642" y="1265684"/>
                  <a:pt x="3159510" y="1278273"/>
                  <a:pt x="3159510" y="1289559"/>
                </a:cubicBezTo>
                <a:cubicBezTo>
                  <a:pt x="3167324" y="1288691"/>
                  <a:pt x="3179044" y="1287823"/>
                  <a:pt x="3194671" y="1286955"/>
                </a:cubicBezTo>
                <a:cubicBezTo>
                  <a:pt x="3208562" y="1285218"/>
                  <a:pt x="3218545" y="1284350"/>
                  <a:pt x="3224623" y="1284350"/>
                </a:cubicBezTo>
                <a:cubicBezTo>
                  <a:pt x="3225491" y="1277405"/>
                  <a:pt x="3227227" y="1268723"/>
                  <a:pt x="3229831" y="1258305"/>
                </a:cubicBezTo>
                <a:cubicBezTo>
                  <a:pt x="3230700" y="1254832"/>
                  <a:pt x="3231134" y="1252662"/>
                  <a:pt x="3231134" y="1251794"/>
                </a:cubicBezTo>
                <a:cubicBezTo>
                  <a:pt x="3232002" y="1246585"/>
                  <a:pt x="3229831" y="1244414"/>
                  <a:pt x="3224623" y="1245283"/>
                </a:cubicBezTo>
                <a:close/>
                <a:moveTo>
                  <a:pt x="6175586" y="1243980"/>
                </a:moveTo>
                <a:cubicBezTo>
                  <a:pt x="6200763" y="1251794"/>
                  <a:pt x="6216390" y="1257871"/>
                  <a:pt x="6222467" y="1262212"/>
                </a:cubicBezTo>
                <a:cubicBezTo>
                  <a:pt x="6236358" y="1271762"/>
                  <a:pt x="6239396" y="1286955"/>
                  <a:pt x="6231582" y="1307790"/>
                </a:cubicBezTo>
                <a:cubicBezTo>
                  <a:pt x="6226374" y="1315604"/>
                  <a:pt x="6219428" y="1316906"/>
                  <a:pt x="6210747" y="1311697"/>
                </a:cubicBezTo>
                <a:cubicBezTo>
                  <a:pt x="6194252" y="1291729"/>
                  <a:pt x="6181230" y="1270459"/>
                  <a:pt x="6171680" y="1247887"/>
                </a:cubicBezTo>
                <a:cubicBezTo>
                  <a:pt x="6171680" y="1245283"/>
                  <a:pt x="6172982" y="1243980"/>
                  <a:pt x="6175586" y="1243980"/>
                </a:cubicBezTo>
                <a:close/>
                <a:moveTo>
                  <a:pt x="6427896" y="1239748"/>
                </a:moveTo>
                <a:cubicBezTo>
                  <a:pt x="6428548" y="1239965"/>
                  <a:pt x="6429090" y="1240508"/>
                  <a:pt x="6429524" y="1241376"/>
                </a:cubicBezTo>
                <a:cubicBezTo>
                  <a:pt x="6430392" y="1243112"/>
                  <a:pt x="6429958" y="1244414"/>
                  <a:pt x="6428222" y="1245283"/>
                </a:cubicBezTo>
                <a:cubicBezTo>
                  <a:pt x="6424750" y="1247019"/>
                  <a:pt x="6419540" y="1251360"/>
                  <a:pt x="6412595" y="1258305"/>
                </a:cubicBezTo>
                <a:cubicBezTo>
                  <a:pt x="6406518" y="1262646"/>
                  <a:pt x="6401742" y="1266553"/>
                  <a:pt x="6398270" y="1270025"/>
                </a:cubicBezTo>
                <a:cubicBezTo>
                  <a:pt x="6394798" y="1272630"/>
                  <a:pt x="6387852" y="1278707"/>
                  <a:pt x="6377434" y="1288257"/>
                </a:cubicBezTo>
                <a:cubicBezTo>
                  <a:pt x="6365280" y="1297807"/>
                  <a:pt x="6358335" y="1303450"/>
                  <a:pt x="6356598" y="1305186"/>
                </a:cubicBezTo>
                <a:cubicBezTo>
                  <a:pt x="6353994" y="1310395"/>
                  <a:pt x="6349219" y="1310395"/>
                  <a:pt x="6342274" y="1305186"/>
                </a:cubicBezTo>
                <a:cubicBezTo>
                  <a:pt x="6333592" y="1301713"/>
                  <a:pt x="6327081" y="1293900"/>
                  <a:pt x="6322740" y="1281746"/>
                </a:cubicBezTo>
                <a:cubicBezTo>
                  <a:pt x="6320136" y="1275668"/>
                  <a:pt x="6321438" y="1272196"/>
                  <a:pt x="6326646" y="1271328"/>
                </a:cubicBezTo>
                <a:cubicBezTo>
                  <a:pt x="6333592" y="1272196"/>
                  <a:pt x="6346614" y="1269591"/>
                  <a:pt x="6365714" y="1263514"/>
                </a:cubicBezTo>
                <a:cubicBezTo>
                  <a:pt x="6373528" y="1260041"/>
                  <a:pt x="6387852" y="1254398"/>
                  <a:pt x="6408688" y="1246585"/>
                </a:cubicBezTo>
                <a:cubicBezTo>
                  <a:pt x="6416502" y="1243112"/>
                  <a:pt x="6422145" y="1240942"/>
                  <a:pt x="6425618" y="1240074"/>
                </a:cubicBezTo>
                <a:cubicBezTo>
                  <a:pt x="6426486" y="1239640"/>
                  <a:pt x="6427245" y="1239531"/>
                  <a:pt x="6427896" y="1239748"/>
                </a:cubicBezTo>
                <a:close/>
                <a:moveTo>
                  <a:pt x="2107295" y="1223144"/>
                </a:moveTo>
                <a:cubicBezTo>
                  <a:pt x="2098614" y="1225749"/>
                  <a:pt x="2087762" y="1227485"/>
                  <a:pt x="2074739" y="1228353"/>
                </a:cubicBezTo>
                <a:cubicBezTo>
                  <a:pt x="2073871" y="1228353"/>
                  <a:pt x="2072569" y="1228353"/>
                  <a:pt x="2070833" y="1228353"/>
                </a:cubicBezTo>
                <a:cubicBezTo>
                  <a:pt x="2070833" y="1230958"/>
                  <a:pt x="2070833" y="1234865"/>
                  <a:pt x="2070833" y="1240074"/>
                </a:cubicBezTo>
                <a:cubicBezTo>
                  <a:pt x="2071701" y="1247887"/>
                  <a:pt x="2072135" y="1253964"/>
                  <a:pt x="2072135" y="1258305"/>
                </a:cubicBezTo>
                <a:cubicBezTo>
                  <a:pt x="2077344" y="1257437"/>
                  <a:pt x="2081685" y="1255701"/>
                  <a:pt x="2085157" y="1253096"/>
                </a:cubicBezTo>
                <a:cubicBezTo>
                  <a:pt x="2092103" y="1250492"/>
                  <a:pt x="2099482" y="1250492"/>
                  <a:pt x="2107295" y="1253096"/>
                </a:cubicBezTo>
                <a:cubicBezTo>
                  <a:pt x="2107295" y="1244414"/>
                  <a:pt x="2107295" y="1234431"/>
                  <a:pt x="2107295" y="1223144"/>
                </a:cubicBezTo>
                <a:close/>
                <a:moveTo>
                  <a:pt x="4150110" y="1219238"/>
                </a:moveTo>
                <a:cubicBezTo>
                  <a:pt x="4141429" y="1220974"/>
                  <a:pt x="4131879" y="1221842"/>
                  <a:pt x="4121461" y="1221842"/>
                </a:cubicBezTo>
                <a:cubicBezTo>
                  <a:pt x="4121461" y="1225315"/>
                  <a:pt x="4121461" y="1229656"/>
                  <a:pt x="4121461" y="1234865"/>
                </a:cubicBezTo>
                <a:cubicBezTo>
                  <a:pt x="4123197" y="1234865"/>
                  <a:pt x="4126236" y="1234431"/>
                  <a:pt x="4130577" y="1233562"/>
                </a:cubicBezTo>
                <a:cubicBezTo>
                  <a:pt x="4134049" y="1233562"/>
                  <a:pt x="4136220" y="1233562"/>
                  <a:pt x="4137088" y="1233562"/>
                </a:cubicBezTo>
                <a:cubicBezTo>
                  <a:pt x="4141429" y="1233562"/>
                  <a:pt x="4145769" y="1235733"/>
                  <a:pt x="4150110" y="1240074"/>
                </a:cubicBezTo>
                <a:cubicBezTo>
                  <a:pt x="4150110" y="1232260"/>
                  <a:pt x="4150110" y="1225315"/>
                  <a:pt x="4150110" y="1219238"/>
                </a:cubicBezTo>
                <a:close/>
                <a:moveTo>
                  <a:pt x="205039" y="1215657"/>
                </a:moveTo>
                <a:cubicBezTo>
                  <a:pt x="207861" y="1215874"/>
                  <a:pt x="210357" y="1216633"/>
                  <a:pt x="212527" y="1217936"/>
                </a:cubicBezTo>
                <a:cubicBezTo>
                  <a:pt x="220341" y="1222276"/>
                  <a:pt x="225984" y="1226617"/>
                  <a:pt x="229457" y="1230958"/>
                </a:cubicBezTo>
                <a:cubicBezTo>
                  <a:pt x="234666" y="1240508"/>
                  <a:pt x="232062" y="1245717"/>
                  <a:pt x="221643" y="1246585"/>
                </a:cubicBezTo>
                <a:cubicBezTo>
                  <a:pt x="208621" y="1246585"/>
                  <a:pt x="188219" y="1248321"/>
                  <a:pt x="160438" y="1251794"/>
                </a:cubicBezTo>
                <a:cubicBezTo>
                  <a:pt x="153493" y="1252662"/>
                  <a:pt x="148718" y="1253096"/>
                  <a:pt x="146113" y="1253096"/>
                </a:cubicBezTo>
                <a:cubicBezTo>
                  <a:pt x="150454" y="1255701"/>
                  <a:pt x="153059" y="1257871"/>
                  <a:pt x="153927" y="1259607"/>
                </a:cubicBezTo>
                <a:cubicBezTo>
                  <a:pt x="157399" y="1264816"/>
                  <a:pt x="156531" y="1268289"/>
                  <a:pt x="151322" y="1270025"/>
                </a:cubicBezTo>
                <a:cubicBezTo>
                  <a:pt x="149586" y="1270893"/>
                  <a:pt x="146113" y="1272630"/>
                  <a:pt x="140904" y="1275234"/>
                </a:cubicBezTo>
                <a:cubicBezTo>
                  <a:pt x="118332" y="1286520"/>
                  <a:pt x="102271" y="1294334"/>
                  <a:pt x="92721" y="1298675"/>
                </a:cubicBezTo>
                <a:cubicBezTo>
                  <a:pt x="110084" y="1296070"/>
                  <a:pt x="135696" y="1293032"/>
                  <a:pt x="169554" y="1289559"/>
                </a:cubicBezTo>
                <a:cubicBezTo>
                  <a:pt x="166081" y="1284350"/>
                  <a:pt x="163042" y="1278707"/>
                  <a:pt x="160438" y="1272630"/>
                </a:cubicBezTo>
                <a:cubicBezTo>
                  <a:pt x="159570" y="1270893"/>
                  <a:pt x="159570" y="1269591"/>
                  <a:pt x="160438" y="1268723"/>
                </a:cubicBezTo>
                <a:cubicBezTo>
                  <a:pt x="161306" y="1267855"/>
                  <a:pt x="163042" y="1267855"/>
                  <a:pt x="165647" y="1268723"/>
                </a:cubicBezTo>
                <a:cubicBezTo>
                  <a:pt x="183010" y="1272196"/>
                  <a:pt x="199071" y="1277839"/>
                  <a:pt x="213830" y="1285652"/>
                </a:cubicBezTo>
                <a:cubicBezTo>
                  <a:pt x="230325" y="1297807"/>
                  <a:pt x="232496" y="1314736"/>
                  <a:pt x="220341" y="1336440"/>
                </a:cubicBezTo>
                <a:cubicBezTo>
                  <a:pt x="214264" y="1343385"/>
                  <a:pt x="206450" y="1341215"/>
                  <a:pt x="196900" y="1329929"/>
                </a:cubicBezTo>
                <a:cubicBezTo>
                  <a:pt x="189087" y="1321247"/>
                  <a:pt x="182576" y="1312565"/>
                  <a:pt x="177367" y="1303884"/>
                </a:cubicBezTo>
                <a:cubicBezTo>
                  <a:pt x="147849" y="1309961"/>
                  <a:pt x="122673" y="1316906"/>
                  <a:pt x="101837" y="1324720"/>
                </a:cubicBezTo>
                <a:cubicBezTo>
                  <a:pt x="98364" y="1325588"/>
                  <a:pt x="92721" y="1328626"/>
                  <a:pt x="84907" y="1333835"/>
                </a:cubicBezTo>
                <a:cubicBezTo>
                  <a:pt x="79698" y="1338176"/>
                  <a:pt x="75358" y="1338176"/>
                  <a:pt x="71886" y="1333835"/>
                </a:cubicBezTo>
                <a:cubicBezTo>
                  <a:pt x="64072" y="1326022"/>
                  <a:pt x="57126" y="1318642"/>
                  <a:pt x="51049" y="1311697"/>
                </a:cubicBezTo>
                <a:cubicBezTo>
                  <a:pt x="48444" y="1304752"/>
                  <a:pt x="49747" y="1300411"/>
                  <a:pt x="54956" y="1298675"/>
                </a:cubicBezTo>
                <a:cubicBezTo>
                  <a:pt x="68846" y="1294334"/>
                  <a:pt x="81001" y="1286520"/>
                  <a:pt x="91419" y="1275234"/>
                </a:cubicBezTo>
                <a:cubicBezTo>
                  <a:pt x="93155" y="1272630"/>
                  <a:pt x="95325" y="1269591"/>
                  <a:pt x="97930" y="1266119"/>
                </a:cubicBezTo>
                <a:cubicBezTo>
                  <a:pt x="101403" y="1261778"/>
                  <a:pt x="103574" y="1258739"/>
                  <a:pt x="104442" y="1257003"/>
                </a:cubicBezTo>
                <a:cubicBezTo>
                  <a:pt x="100968" y="1257871"/>
                  <a:pt x="95325" y="1258739"/>
                  <a:pt x="87512" y="1259607"/>
                </a:cubicBezTo>
                <a:cubicBezTo>
                  <a:pt x="81435" y="1261344"/>
                  <a:pt x="77094" y="1262212"/>
                  <a:pt x="74490" y="1262212"/>
                </a:cubicBezTo>
                <a:cubicBezTo>
                  <a:pt x="67544" y="1263948"/>
                  <a:pt x="61467" y="1263080"/>
                  <a:pt x="56258" y="1259607"/>
                </a:cubicBezTo>
                <a:cubicBezTo>
                  <a:pt x="50181" y="1254398"/>
                  <a:pt x="44538" y="1249189"/>
                  <a:pt x="39329" y="1243980"/>
                </a:cubicBezTo>
                <a:cubicBezTo>
                  <a:pt x="37592" y="1242244"/>
                  <a:pt x="36724" y="1240508"/>
                  <a:pt x="36724" y="1238771"/>
                </a:cubicBezTo>
                <a:cubicBezTo>
                  <a:pt x="37592" y="1237903"/>
                  <a:pt x="39763" y="1237469"/>
                  <a:pt x="43236" y="1237469"/>
                </a:cubicBezTo>
                <a:cubicBezTo>
                  <a:pt x="57995" y="1235733"/>
                  <a:pt x="71886" y="1234431"/>
                  <a:pt x="84907" y="1233562"/>
                </a:cubicBezTo>
                <a:cubicBezTo>
                  <a:pt x="89249" y="1232694"/>
                  <a:pt x="96194" y="1231826"/>
                  <a:pt x="105744" y="1230958"/>
                </a:cubicBezTo>
                <a:cubicBezTo>
                  <a:pt x="130920" y="1226617"/>
                  <a:pt x="152191" y="1223578"/>
                  <a:pt x="169554" y="1221842"/>
                </a:cubicBezTo>
                <a:cubicBezTo>
                  <a:pt x="173026" y="1221842"/>
                  <a:pt x="181708" y="1220106"/>
                  <a:pt x="195598" y="1216633"/>
                </a:cubicBezTo>
                <a:cubicBezTo>
                  <a:pt x="199071" y="1215765"/>
                  <a:pt x="202219" y="1215439"/>
                  <a:pt x="205039" y="1215657"/>
                </a:cubicBezTo>
                <a:close/>
                <a:moveTo>
                  <a:pt x="797236" y="1206215"/>
                </a:moveTo>
                <a:cubicBezTo>
                  <a:pt x="793763" y="1206215"/>
                  <a:pt x="788555" y="1206649"/>
                  <a:pt x="781609" y="1207518"/>
                </a:cubicBezTo>
                <a:cubicBezTo>
                  <a:pt x="773796" y="1207518"/>
                  <a:pt x="768153" y="1207952"/>
                  <a:pt x="764680" y="1208820"/>
                </a:cubicBezTo>
                <a:cubicBezTo>
                  <a:pt x="772494" y="1212292"/>
                  <a:pt x="779873" y="1218369"/>
                  <a:pt x="786818" y="1227051"/>
                </a:cubicBezTo>
                <a:cubicBezTo>
                  <a:pt x="791159" y="1234865"/>
                  <a:pt x="790725" y="1240508"/>
                  <a:pt x="785516" y="1243980"/>
                </a:cubicBezTo>
                <a:cubicBezTo>
                  <a:pt x="788121" y="1244849"/>
                  <a:pt x="791593" y="1247019"/>
                  <a:pt x="795934" y="1250492"/>
                </a:cubicBezTo>
                <a:cubicBezTo>
                  <a:pt x="797670" y="1252228"/>
                  <a:pt x="798972" y="1253530"/>
                  <a:pt x="799840" y="1254398"/>
                </a:cubicBezTo>
                <a:cubicBezTo>
                  <a:pt x="799840" y="1250058"/>
                  <a:pt x="799840" y="1245283"/>
                  <a:pt x="799840" y="1240074"/>
                </a:cubicBezTo>
                <a:cubicBezTo>
                  <a:pt x="801577" y="1223578"/>
                  <a:pt x="801143" y="1212727"/>
                  <a:pt x="798538" y="1207518"/>
                </a:cubicBezTo>
                <a:cubicBezTo>
                  <a:pt x="797670" y="1206649"/>
                  <a:pt x="797236" y="1206215"/>
                  <a:pt x="797236" y="1206215"/>
                </a:cubicBezTo>
                <a:close/>
                <a:moveTo>
                  <a:pt x="4084998" y="1193193"/>
                </a:moveTo>
                <a:cubicBezTo>
                  <a:pt x="4077184" y="1193193"/>
                  <a:pt x="4070239" y="1194061"/>
                  <a:pt x="4064162" y="1195797"/>
                </a:cubicBezTo>
                <a:cubicBezTo>
                  <a:pt x="4064162" y="1196665"/>
                  <a:pt x="4064162" y="1197968"/>
                  <a:pt x="4064162" y="1199704"/>
                </a:cubicBezTo>
                <a:cubicBezTo>
                  <a:pt x="4063294" y="1204045"/>
                  <a:pt x="4063294" y="1207518"/>
                  <a:pt x="4064162" y="1210122"/>
                </a:cubicBezTo>
                <a:cubicBezTo>
                  <a:pt x="4065030" y="1217067"/>
                  <a:pt x="4066332" y="1230524"/>
                  <a:pt x="4068069" y="1250492"/>
                </a:cubicBezTo>
                <a:cubicBezTo>
                  <a:pt x="4069805" y="1264382"/>
                  <a:pt x="4070673" y="1273498"/>
                  <a:pt x="4070673" y="1277839"/>
                </a:cubicBezTo>
                <a:cubicBezTo>
                  <a:pt x="4074146" y="1277839"/>
                  <a:pt x="4079355" y="1277405"/>
                  <a:pt x="4086300" y="1276537"/>
                </a:cubicBezTo>
                <a:cubicBezTo>
                  <a:pt x="4088905" y="1275668"/>
                  <a:pt x="4091075" y="1275234"/>
                  <a:pt x="4092811" y="1275234"/>
                </a:cubicBezTo>
                <a:cubicBezTo>
                  <a:pt x="4089339" y="1230090"/>
                  <a:pt x="4086734" y="1202743"/>
                  <a:pt x="4084998" y="1193193"/>
                </a:cubicBezTo>
                <a:close/>
                <a:moveTo>
                  <a:pt x="1458777" y="1193193"/>
                </a:moveTo>
                <a:cubicBezTo>
                  <a:pt x="1458777" y="1192325"/>
                  <a:pt x="1460513" y="1192325"/>
                  <a:pt x="1463986" y="1193193"/>
                </a:cubicBezTo>
                <a:cubicBezTo>
                  <a:pt x="1480481" y="1195797"/>
                  <a:pt x="1493938" y="1200572"/>
                  <a:pt x="1504356" y="1207518"/>
                </a:cubicBezTo>
                <a:cubicBezTo>
                  <a:pt x="1518246" y="1217936"/>
                  <a:pt x="1518680" y="1231826"/>
                  <a:pt x="1505658" y="1249189"/>
                </a:cubicBezTo>
                <a:cubicBezTo>
                  <a:pt x="1497845" y="1255267"/>
                  <a:pt x="1489163" y="1250492"/>
                  <a:pt x="1479613" y="1234865"/>
                </a:cubicBezTo>
                <a:cubicBezTo>
                  <a:pt x="1478745" y="1233128"/>
                  <a:pt x="1477443" y="1230524"/>
                  <a:pt x="1475706" y="1227051"/>
                </a:cubicBezTo>
                <a:cubicBezTo>
                  <a:pt x="1467025" y="1213161"/>
                  <a:pt x="1461816" y="1203611"/>
                  <a:pt x="1460079" y="1198402"/>
                </a:cubicBezTo>
                <a:cubicBezTo>
                  <a:pt x="1458343" y="1195797"/>
                  <a:pt x="1457909" y="1194061"/>
                  <a:pt x="1458777" y="1193193"/>
                </a:cubicBezTo>
                <a:close/>
                <a:moveTo>
                  <a:pt x="1418408" y="1193193"/>
                </a:moveTo>
                <a:cubicBezTo>
                  <a:pt x="1414066" y="1194929"/>
                  <a:pt x="1407121" y="1196231"/>
                  <a:pt x="1397571" y="1197100"/>
                </a:cubicBezTo>
                <a:cubicBezTo>
                  <a:pt x="1394967" y="1197968"/>
                  <a:pt x="1392797" y="1198402"/>
                  <a:pt x="1391060" y="1198402"/>
                </a:cubicBezTo>
                <a:cubicBezTo>
                  <a:pt x="1389324" y="1199270"/>
                  <a:pt x="1388456" y="1199704"/>
                  <a:pt x="1388456" y="1199704"/>
                </a:cubicBezTo>
                <a:cubicBezTo>
                  <a:pt x="1387588" y="1212727"/>
                  <a:pt x="1387588" y="1224447"/>
                  <a:pt x="1388456" y="1234865"/>
                </a:cubicBezTo>
                <a:lnTo>
                  <a:pt x="1388456" y="1242678"/>
                </a:lnTo>
                <a:cubicBezTo>
                  <a:pt x="1391060" y="1242678"/>
                  <a:pt x="1393665" y="1241810"/>
                  <a:pt x="1396269" y="1240074"/>
                </a:cubicBezTo>
                <a:cubicBezTo>
                  <a:pt x="1403215" y="1238337"/>
                  <a:pt x="1409292" y="1238337"/>
                  <a:pt x="1414501" y="1240074"/>
                </a:cubicBezTo>
                <a:cubicBezTo>
                  <a:pt x="1415369" y="1240942"/>
                  <a:pt x="1416237" y="1241376"/>
                  <a:pt x="1417106" y="1241376"/>
                </a:cubicBezTo>
                <a:cubicBezTo>
                  <a:pt x="1417106" y="1237035"/>
                  <a:pt x="1417106" y="1229656"/>
                  <a:pt x="1417106" y="1219238"/>
                </a:cubicBezTo>
                <a:cubicBezTo>
                  <a:pt x="1417974" y="1207952"/>
                  <a:pt x="1418408" y="1199270"/>
                  <a:pt x="1418408" y="1193193"/>
                </a:cubicBezTo>
                <a:close/>
                <a:moveTo>
                  <a:pt x="5451947" y="1187984"/>
                </a:moveTo>
                <a:cubicBezTo>
                  <a:pt x="5442397" y="1187984"/>
                  <a:pt x="5433715" y="1188852"/>
                  <a:pt x="5425902" y="1190588"/>
                </a:cubicBezTo>
                <a:cubicBezTo>
                  <a:pt x="5426770" y="1192325"/>
                  <a:pt x="5427204" y="1194929"/>
                  <a:pt x="5427204" y="1198402"/>
                </a:cubicBezTo>
                <a:cubicBezTo>
                  <a:pt x="5428072" y="1201874"/>
                  <a:pt x="5428506" y="1204479"/>
                  <a:pt x="5428506" y="1206215"/>
                </a:cubicBezTo>
                <a:cubicBezTo>
                  <a:pt x="5431979" y="1206215"/>
                  <a:pt x="5438490" y="1205347"/>
                  <a:pt x="5448040" y="1203611"/>
                </a:cubicBezTo>
                <a:cubicBezTo>
                  <a:pt x="5441963" y="1205347"/>
                  <a:pt x="5443265" y="1205347"/>
                  <a:pt x="5451947" y="1203611"/>
                </a:cubicBezTo>
                <a:lnTo>
                  <a:pt x="5451947" y="1197100"/>
                </a:lnTo>
                <a:close/>
                <a:moveTo>
                  <a:pt x="4410560" y="1186682"/>
                </a:moveTo>
                <a:cubicBezTo>
                  <a:pt x="4412296" y="1187550"/>
                  <a:pt x="4412730" y="1188852"/>
                  <a:pt x="4411862" y="1190588"/>
                </a:cubicBezTo>
                <a:cubicBezTo>
                  <a:pt x="4410994" y="1195797"/>
                  <a:pt x="4406219" y="1211424"/>
                  <a:pt x="4397537" y="1237469"/>
                </a:cubicBezTo>
                <a:cubicBezTo>
                  <a:pt x="4396669" y="1239205"/>
                  <a:pt x="4396235" y="1240508"/>
                  <a:pt x="4396235" y="1241376"/>
                </a:cubicBezTo>
                <a:cubicBezTo>
                  <a:pt x="4386685" y="1264816"/>
                  <a:pt x="4380608" y="1282614"/>
                  <a:pt x="4378003" y="1294768"/>
                </a:cubicBezTo>
                <a:cubicBezTo>
                  <a:pt x="4373662" y="1302582"/>
                  <a:pt x="4368888" y="1304318"/>
                  <a:pt x="4363679" y="1299977"/>
                </a:cubicBezTo>
                <a:cubicBezTo>
                  <a:pt x="4353261" y="1288691"/>
                  <a:pt x="4346315" y="1274800"/>
                  <a:pt x="4342843" y="1258305"/>
                </a:cubicBezTo>
                <a:cubicBezTo>
                  <a:pt x="4341974" y="1253096"/>
                  <a:pt x="4343277" y="1250926"/>
                  <a:pt x="4346749" y="1251794"/>
                </a:cubicBezTo>
                <a:cubicBezTo>
                  <a:pt x="4350222" y="1251794"/>
                  <a:pt x="4354563" y="1248321"/>
                  <a:pt x="4359772" y="1241376"/>
                </a:cubicBezTo>
                <a:cubicBezTo>
                  <a:pt x="4360640" y="1240508"/>
                  <a:pt x="4361508" y="1239640"/>
                  <a:pt x="4362376" y="1238771"/>
                </a:cubicBezTo>
                <a:cubicBezTo>
                  <a:pt x="4378003" y="1221408"/>
                  <a:pt x="4392762" y="1204913"/>
                  <a:pt x="4406653" y="1189286"/>
                </a:cubicBezTo>
                <a:cubicBezTo>
                  <a:pt x="4408389" y="1187550"/>
                  <a:pt x="4409691" y="1186682"/>
                  <a:pt x="4410560" y="1186682"/>
                </a:cubicBezTo>
                <a:close/>
                <a:moveTo>
                  <a:pt x="4148808" y="1185379"/>
                </a:moveTo>
                <a:cubicBezTo>
                  <a:pt x="4139258" y="1186247"/>
                  <a:pt x="4129274" y="1187550"/>
                  <a:pt x="4118856" y="1189286"/>
                </a:cubicBezTo>
                <a:cubicBezTo>
                  <a:pt x="4119724" y="1190154"/>
                  <a:pt x="4120159" y="1191022"/>
                  <a:pt x="4120159" y="1191891"/>
                </a:cubicBezTo>
                <a:cubicBezTo>
                  <a:pt x="4121027" y="1193627"/>
                  <a:pt x="4121461" y="1194929"/>
                  <a:pt x="4121461" y="1195797"/>
                </a:cubicBezTo>
                <a:lnTo>
                  <a:pt x="4121461" y="1198402"/>
                </a:lnTo>
                <a:cubicBezTo>
                  <a:pt x="4123197" y="1198402"/>
                  <a:pt x="4125802" y="1197968"/>
                  <a:pt x="4129274" y="1197100"/>
                </a:cubicBezTo>
                <a:cubicBezTo>
                  <a:pt x="4132747" y="1197100"/>
                  <a:pt x="4134917" y="1197100"/>
                  <a:pt x="4135786" y="1197100"/>
                </a:cubicBezTo>
                <a:cubicBezTo>
                  <a:pt x="4138390" y="1197100"/>
                  <a:pt x="4143165" y="1199704"/>
                  <a:pt x="4150110" y="1204913"/>
                </a:cubicBezTo>
                <a:cubicBezTo>
                  <a:pt x="4150110" y="1202309"/>
                  <a:pt x="4149676" y="1198402"/>
                  <a:pt x="4148808" y="1193193"/>
                </a:cubicBezTo>
                <a:cubicBezTo>
                  <a:pt x="4148808" y="1189720"/>
                  <a:pt x="4148808" y="1187116"/>
                  <a:pt x="4148808" y="1185379"/>
                </a:cubicBezTo>
                <a:close/>
                <a:moveTo>
                  <a:pt x="5140710" y="1184077"/>
                </a:moveTo>
                <a:cubicBezTo>
                  <a:pt x="5138973" y="1185813"/>
                  <a:pt x="5136803" y="1187984"/>
                  <a:pt x="5134199" y="1190588"/>
                </a:cubicBezTo>
                <a:cubicBezTo>
                  <a:pt x="5132462" y="1193193"/>
                  <a:pt x="5128556" y="1197100"/>
                  <a:pt x="5122479" y="1202309"/>
                </a:cubicBezTo>
                <a:lnTo>
                  <a:pt x="5128990" y="1203611"/>
                </a:lnTo>
                <a:lnTo>
                  <a:pt x="5131594" y="1204913"/>
                </a:lnTo>
                <a:cubicBezTo>
                  <a:pt x="5138540" y="1208386"/>
                  <a:pt x="5143749" y="1211858"/>
                  <a:pt x="5147221" y="1215331"/>
                </a:cubicBezTo>
                <a:cubicBezTo>
                  <a:pt x="5151562" y="1220540"/>
                  <a:pt x="5155903" y="1225315"/>
                  <a:pt x="5160244" y="1229656"/>
                </a:cubicBezTo>
                <a:cubicBezTo>
                  <a:pt x="5163716" y="1220106"/>
                  <a:pt x="5167189" y="1205781"/>
                  <a:pt x="5170662" y="1186682"/>
                </a:cubicBezTo>
                <a:lnTo>
                  <a:pt x="5170662" y="1185379"/>
                </a:lnTo>
                <a:lnTo>
                  <a:pt x="5157639" y="1187984"/>
                </a:lnTo>
                <a:cubicBezTo>
                  <a:pt x="5152430" y="1189720"/>
                  <a:pt x="5146787" y="1188418"/>
                  <a:pt x="5140710" y="1184077"/>
                </a:cubicBezTo>
                <a:close/>
                <a:moveTo>
                  <a:pt x="6711702" y="1182775"/>
                </a:moveTo>
                <a:lnTo>
                  <a:pt x="6710813" y="1192265"/>
                </a:lnTo>
                <a:lnTo>
                  <a:pt x="6722120" y="1184077"/>
                </a:lnTo>
                <a:cubicBezTo>
                  <a:pt x="6721252" y="1184077"/>
                  <a:pt x="6719950" y="1184077"/>
                  <a:pt x="6718214" y="1184077"/>
                </a:cubicBezTo>
                <a:cubicBezTo>
                  <a:pt x="6716478" y="1184077"/>
                  <a:pt x="6714306" y="1183643"/>
                  <a:pt x="6711702" y="1182775"/>
                </a:cubicBezTo>
                <a:close/>
                <a:moveTo>
                  <a:pt x="5509246" y="1181473"/>
                </a:moveTo>
                <a:cubicBezTo>
                  <a:pt x="5504037" y="1181473"/>
                  <a:pt x="5497091" y="1182341"/>
                  <a:pt x="5488410" y="1184077"/>
                </a:cubicBezTo>
                <a:cubicBezTo>
                  <a:pt x="5488410" y="1189286"/>
                  <a:pt x="5488410" y="1194929"/>
                  <a:pt x="5488410" y="1201006"/>
                </a:cubicBezTo>
                <a:cubicBezTo>
                  <a:pt x="5490146" y="1201006"/>
                  <a:pt x="5493184" y="1200572"/>
                  <a:pt x="5497525" y="1199704"/>
                </a:cubicBezTo>
                <a:cubicBezTo>
                  <a:pt x="5501866" y="1199704"/>
                  <a:pt x="5504905" y="1199270"/>
                  <a:pt x="5506641" y="1198402"/>
                </a:cubicBezTo>
                <a:cubicBezTo>
                  <a:pt x="5507509" y="1196665"/>
                  <a:pt x="5508811" y="1193627"/>
                  <a:pt x="5510548" y="1189286"/>
                </a:cubicBezTo>
                <a:cubicBezTo>
                  <a:pt x="5511416" y="1187550"/>
                  <a:pt x="5511850" y="1186247"/>
                  <a:pt x="5511850" y="1185379"/>
                </a:cubicBezTo>
                <a:cubicBezTo>
                  <a:pt x="5512718" y="1182775"/>
                  <a:pt x="5511850" y="1181473"/>
                  <a:pt x="5509246" y="1181473"/>
                </a:cubicBezTo>
                <a:close/>
                <a:moveTo>
                  <a:pt x="4211316" y="1180170"/>
                </a:moveTo>
                <a:cubicBezTo>
                  <a:pt x="4207843" y="1180170"/>
                  <a:pt x="4199161" y="1181038"/>
                  <a:pt x="4185271" y="1182775"/>
                </a:cubicBezTo>
                <a:cubicBezTo>
                  <a:pt x="4187007" y="1181907"/>
                  <a:pt x="4185271" y="1181907"/>
                  <a:pt x="4180062" y="1182775"/>
                </a:cubicBezTo>
                <a:cubicBezTo>
                  <a:pt x="4182666" y="1183643"/>
                  <a:pt x="4184403" y="1184945"/>
                  <a:pt x="4185271" y="1186682"/>
                </a:cubicBezTo>
                <a:cubicBezTo>
                  <a:pt x="4188743" y="1190154"/>
                  <a:pt x="4190480" y="1194495"/>
                  <a:pt x="4190480" y="1199704"/>
                </a:cubicBezTo>
                <a:cubicBezTo>
                  <a:pt x="4187875" y="1213595"/>
                  <a:pt x="4184837" y="1234865"/>
                  <a:pt x="4181364" y="1263514"/>
                </a:cubicBezTo>
                <a:cubicBezTo>
                  <a:pt x="4187441" y="1260910"/>
                  <a:pt x="4194821" y="1261344"/>
                  <a:pt x="4203502" y="1264816"/>
                </a:cubicBezTo>
                <a:cubicBezTo>
                  <a:pt x="4204370" y="1264816"/>
                  <a:pt x="4205673" y="1265250"/>
                  <a:pt x="4207409" y="1266119"/>
                </a:cubicBezTo>
                <a:cubicBezTo>
                  <a:pt x="4208277" y="1266987"/>
                  <a:pt x="4209145" y="1267855"/>
                  <a:pt x="4210014" y="1268723"/>
                </a:cubicBezTo>
                <a:cubicBezTo>
                  <a:pt x="4216959" y="1230524"/>
                  <a:pt x="4220432" y="1201874"/>
                  <a:pt x="4220432" y="1182775"/>
                </a:cubicBezTo>
                <a:cubicBezTo>
                  <a:pt x="4220432" y="1181038"/>
                  <a:pt x="4217393" y="1180170"/>
                  <a:pt x="4211316" y="1180170"/>
                </a:cubicBezTo>
                <a:close/>
                <a:moveTo>
                  <a:pt x="165321" y="1172357"/>
                </a:moveTo>
                <a:cubicBezTo>
                  <a:pt x="169445" y="1172357"/>
                  <a:pt x="173026" y="1173225"/>
                  <a:pt x="176065" y="1174961"/>
                </a:cubicBezTo>
                <a:cubicBezTo>
                  <a:pt x="184747" y="1179302"/>
                  <a:pt x="189955" y="1184077"/>
                  <a:pt x="191692" y="1189286"/>
                </a:cubicBezTo>
                <a:cubicBezTo>
                  <a:pt x="196032" y="1197100"/>
                  <a:pt x="193428" y="1201874"/>
                  <a:pt x="183879" y="1203611"/>
                </a:cubicBezTo>
                <a:cubicBezTo>
                  <a:pt x="163910" y="1207952"/>
                  <a:pt x="138734" y="1210990"/>
                  <a:pt x="108348" y="1212727"/>
                </a:cubicBezTo>
                <a:cubicBezTo>
                  <a:pt x="97930" y="1213595"/>
                  <a:pt x="89249" y="1208386"/>
                  <a:pt x="82303" y="1197100"/>
                </a:cubicBezTo>
                <a:cubicBezTo>
                  <a:pt x="78830" y="1191891"/>
                  <a:pt x="79698" y="1188418"/>
                  <a:pt x="84907" y="1186682"/>
                </a:cubicBezTo>
                <a:cubicBezTo>
                  <a:pt x="113557" y="1184077"/>
                  <a:pt x="135696" y="1180170"/>
                  <a:pt x="151322" y="1174961"/>
                </a:cubicBezTo>
                <a:cubicBezTo>
                  <a:pt x="156531" y="1173225"/>
                  <a:pt x="161198" y="1172357"/>
                  <a:pt x="165321" y="1172357"/>
                </a:cubicBezTo>
                <a:close/>
                <a:moveTo>
                  <a:pt x="2099482" y="1171055"/>
                </a:moveTo>
                <a:cubicBezTo>
                  <a:pt x="2089064" y="1171923"/>
                  <a:pt x="2078646" y="1173225"/>
                  <a:pt x="2068228" y="1174961"/>
                </a:cubicBezTo>
                <a:cubicBezTo>
                  <a:pt x="2068228" y="1176698"/>
                  <a:pt x="2068662" y="1179302"/>
                  <a:pt x="2069530" y="1182775"/>
                </a:cubicBezTo>
                <a:cubicBezTo>
                  <a:pt x="2069530" y="1186247"/>
                  <a:pt x="2069530" y="1188852"/>
                  <a:pt x="2069530" y="1190588"/>
                </a:cubicBezTo>
                <a:cubicBezTo>
                  <a:pt x="2069530" y="1195797"/>
                  <a:pt x="2069530" y="1200572"/>
                  <a:pt x="2069530" y="1204913"/>
                </a:cubicBezTo>
                <a:cubicBezTo>
                  <a:pt x="2074739" y="1204045"/>
                  <a:pt x="2078646" y="1202309"/>
                  <a:pt x="2081250" y="1199704"/>
                </a:cubicBezTo>
                <a:cubicBezTo>
                  <a:pt x="2085591" y="1197100"/>
                  <a:pt x="2092103" y="1197534"/>
                  <a:pt x="2100784" y="1201006"/>
                </a:cubicBezTo>
                <a:cubicBezTo>
                  <a:pt x="2102521" y="1201006"/>
                  <a:pt x="2104257" y="1201874"/>
                  <a:pt x="2105993" y="1203611"/>
                </a:cubicBezTo>
                <a:cubicBezTo>
                  <a:pt x="2105993" y="1193193"/>
                  <a:pt x="2105559" y="1184511"/>
                  <a:pt x="2104691" y="1177566"/>
                </a:cubicBezTo>
                <a:cubicBezTo>
                  <a:pt x="2104691" y="1173225"/>
                  <a:pt x="2102955" y="1171055"/>
                  <a:pt x="2099482" y="1171055"/>
                </a:cubicBezTo>
                <a:close/>
                <a:moveTo>
                  <a:pt x="7491748" y="1169752"/>
                </a:moveTo>
                <a:cubicBezTo>
                  <a:pt x="7494352" y="1169752"/>
                  <a:pt x="7496956" y="1170621"/>
                  <a:pt x="7499561" y="1172357"/>
                </a:cubicBezTo>
                <a:cubicBezTo>
                  <a:pt x="7508243" y="1176698"/>
                  <a:pt x="7517359" y="1184077"/>
                  <a:pt x="7526908" y="1194495"/>
                </a:cubicBezTo>
                <a:cubicBezTo>
                  <a:pt x="7530382" y="1198836"/>
                  <a:pt x="7530815" y="1203611"/>
                  <a:pt x="7528210" y="1208820"/>
                </a:cubicBezTo>
                <a:cubicBezTo>
                  <a:pt x="7525606" y="1214029"/>
                  <a:pt x="7522568" y="1221842"/>
                  <a:pt x="7519095" y="1232260"/>
                </a:cubicBezTo>
                <a:cubicBezTo>
                  <a:pt x="7515622" y="1242678"/>
                  <a:pt x="7510414" y="1252662"/>
                  <a:pt x="7503468" y="1262212"/>
                </a:cubicBezTo>
                <a:cubicBezTo>
                  <a:pt x="7512150" y="1269157"/>
                  <a:pt x="7519095" y="1274800"/>
                  <a:pt x="7524304" y="1279141"/>
                </a:cubicBezTo>
                <a:cubicBezTo>
                  <a:pt x="7546876" y="1292164"/>
                  <a:pt x="7574224" y="1303450"/>
                  <a:pt x="7606346" y="1312999"/>
                </a:cubicBezTo>
                <a:cubicBezTo>
                  <a:pt x="7610686" y="1314736"/>
                  <a:pt x="7612423" y="1316038"/>
                  <a:pt x="7611554" y="1316906"/>
                </a:cubicBezTo>
                <a:cubicBezTo>
                  <a:pt x="7611554" y="1316906"/>
                  <a:pt x="7609384" y="1317340"/>
                  <a:pt x="7605043" y="1318208"/>
                </a:cubicBezTo>
                <a:cubicBezTo>
                  <a:pt x="7586812" y="1322549"/>
                  <a:pt x="7566844" y="1326022"/>
                  <a:pt x="7545140" y="1328626"/>
                </a:cubicBezTo>
                <a:cubicBezTo>
                  <a:pt x="7537326" y="1330363"/>
                  <a:pt x="7530382" y="1329495"/>
                  <a:pt x="7524304" y="1326022"/>
                </a:cubicBezTo>
                <a:cubicBezTo>
                  <a:pt x="7509546" y="1317340"/>
                  <a:pt x="7494786" y="1304752"/>
                  <a:pt x="7480028" y="1288257"/>
                </a:cubicBezTo>
                <a:cubicBezTo>
                  <a:pt x="7479160" y="1289125"/>
                  <a:pt x="7477423" y="1290427"/>
                  <a:pt x="7474818" y="1292164"/>
                </a:cubicBezTo>
                <a:cubicBezTo>
                  <a:pt x="7473082" y="1293900"/>
                  <a:pt x="7471346" y="1295202"/>
                  <a:pt x="7469610" y="1296070"/>
                </a:cubicBezTo>
                <a:cubicBezTo>
                  <a:pt x="7447906" y="1309961"/>
                  <a:pt x="7417954" y="1318642"/>
                  <a:pt x="7379754" y="1322115"/>
                </a:cubicBezTo>
                <a:cubicBezTo>
                  <a:pt x="7375414" y="1322115"/>
                  <a:pt x="7373244" y="1321681"/>
                  <a:pt x="7373244" y="1320813"/>
                </a:cubicBezTo>
                <a:cubicBezTo>
                  <a:pt x="7373244" y="1319945"/>
                  <a:pt x="7374980" y="1318642"/>
                  <a:pt x="7378452" y="1316906"/>
                </a:cubicBezTo>
                <a:cubicBezTo>
                  <a:pt x="7414047" y="1302147"/>
                  <a:pt x="7440960" y="1284350"/>
                  <a:pt x="7459192" y="1263514"/>
                </a:cubicBezTo>
                <a:lnTo>
                  <a:pt x="7450076" y="1253096"/>
                </a:lnTo>
                <a:cubicBezTo>
                  <a:pt x="7437054" y="1233128"/>
                  <a:pt x="7426636" y="1222710"/>
                  <a:pt x="7418822" y="1221842"/>
                </a:cubicBezTo>
                <a:cubicBezTo>
                  <a:pt x="7413613" y="1215765"/>
                  <a:pt x="7414915" y="1211424"/>
                  <a:pt x="7422728" y="1208820"/>
                </a:cubicBezTo>
                <a:cubicBezTo>
                  <a:pt x="7434883" y="1207083"/>
                  <a:pt x="7450510" y="1214897"/>
                  <a:pt x="7469610" y="1232260"/>
                </a:cubicBezTo>
                <a:cubicBezTo>
                  <a:pt x="7471346" y="1233996"/>
                  <a:pt x="7473082" y="1235733"/>
                  <a:pt x="7474818" y="1237469"/>
                </a:cubicBezTo>
                <a:cubicBezTo>
                  <a:pt x="7480028" y="1227919"/>
                  <a:pt x="7483500" y="1217936"/>
                  <a:pt x="7485236" y="1207518"/>
                </a:cubicBezTo>
                <a:cubicBezTo>
                  <a:pt x="7486105" y="1204913"/>
                  <a:pt x="7486105" y="1203177"/>
                  <a:pt x="7485236" y="1202309"/>
                </a:cubicBezTo>
                <a:cubicBezTo>
                  <a:pt x="7484368" y="1201440"/>
                  <a:pt x="7483066" y="1201440"/>
                  <a:pt x="7481330" y="1202309"/>
                </a:cubicBezTo>
                <a:cubicBezTo>
                  <a:pt x="7478725" y="1204045"/>
                  <a:pt x="7474818" y="1206215"/>
                  <a:pt x="7469610" y="1208820"/>
                </a:cubicBezTo>
                <a:cubicBezTo>
                  <a:pt x="7465269" y="1211424"/>
                  <a:pt x="7462230" y="1213161"/>
                  <a:pt x="7460494" y="1214029"/>
                </a:cubicBezTo>
                <a:cubicBezTo>
                  <a:pt x="7458758" y="1214897"/>
                  <a:pt x="7455719" y="1214897"/>
                  <a:pt x="7451378" y="1214029"/>
                </a:cubicBezTo>
                <a:cubicBezTo>
                  <a:pt x="7445301" y="1210556"/>
                  <a:pt x="7437922" y="1204479"/>
                  <a:pt x="7429240" y="1195797"/>
                </a:cubicBezTo>
                <a:cubicBezTo>
                  <a:pt x="7426636" y="1193193"/>
                  <a:pt x="7427938" y="1191022"/>
                  <a:pt x="7433146" y="1189286"/>
                </a:cubicBezTo>
                <a:cubicBezTo>
                  <a:pt x="7437488" y="1188418"/>
                  <a:pt x="7443564" y="1187116"/>
                  <a:pt x="7451378" y="1185379"/>
                </a:cubicBezTo>
                <a:cubicBezTo>
                  <a:pt x="7455719" y="1184511"/>
                  <a:pt x="7458758" y="1183643"/>
                  <a:pt x="7460494" y="1182775"/>
                </a:cubicBezTo>
                <a:cubicBezTo>
                  <a:pt x="7470044" y="1179302"/>
                  <a:pt x="7477857" y="1175830"/>
                  <a:pt x="7483934" y="1172357"/>
                </a:cubicBezTo>
                <a:cubicBezTo>
                  <a:pt x="7486538" y="1170621"/>
                  <a:pt x="7489143" y="1169752"/>
                  <a:pt x="7491748" y="1169752"/>
                </a:cubicBezTo>
                <a:close/>
                <a:moveTo>
                  <a:pt x="898567" y="1169264"/>
                </a:moveTo>
                <a:cubicBezTo>
                  <a:pt x="907194" y="1170241"/>
                  <a:pt x="915089" y="1175613"/>
                  <a:pt x="922252" y="1185379"/>
                </a:cubicBezTo>
                <a:cubicBezTo>
                  <a:pt x="929197" y="1196665"/>
                  <a:pt x="926593" y="1202743"/>
                  <a:pt x="914439" y="1203611"/>
                </a:cubicBezTo>
                <a:cubicBezTo>
                  <a:pt x="909230" y="1203611"/>
                  <a:pt x="900982" y="1203611"/>
                  <a:pt x="889695" y="1203611"/>
                </a:cubicBezTo>
                <a:cubicBezTo>
                  <a:pt x="865387" y="1202743"/>
                  <a:pt x="847589" y="1202743"/>
                  <a:pt x="836304" y="1203611"/>
                </a:cubicBezTo>
                <a:cubicBezTo>
                  <a:pt x="839776" y="1208820"/>
                  <a:pt x="839776" y="1215331"/>
                  <a:pt x="836304" y="1223144"/>
                </a:cubicBezTo>
                <a:cubicBezTo>
                  <a:pt x="836304" y="1224881"/>
                  <a:pt x="835869" y="1227051"/>
                  <a:pt x="835001" y="1229656"/>
                </a:cubicBezTo>
                <a:cubicBezTo>
                  <a:pt x="836738" y="1228787"/>
                  <a:pt x="839776" y="1227919"/>
                  <a:pt x="844117" y="1227051"/>
                </a:cubicBezTo>
                <a:cubicBezTo>
                  <a:pt x="853667" y="1223578"/>
                  <a:pt x="858876" y="1221842"/>
                  <a:pt x="859744" y="1221842"/>
                </a:cubicBezTo>
                <a:cubicBezTo>
                  <a:pt x="864953" y="1220974"/>
                  <a:pt x="870162" y="1221842"/>
                  <a:pt x="875371" y="1224447"/>
                </a:cubicBezTo>
                <a:cubicBezTo>
                  <a:pt x="881448" y="1228787"/>
                  <a:pt x="885789" y="1234431"/>
                  <a:pt x="888393" y="1241376"/>
                </a:cubicBezTo>
                <a:cubicBezTo>
                  <a:pt x="890130" y="1243980"/>
                  <a:pt x="889695" y="1246585"/>
                  <a:pt x="887091" y="1249189"/>
                </a:cubicBezTo>
                <a:cubicBezTo>
                  <a:pt x="884487" y="1252662"/>
                  <a:pt x="878410" y="1254398"/>
                  <a:pt x="868860" y="1254398"/>
                </a:cubicBezTo>
                <a:cubicBezTo>
                  <a:pt x="854969" y="1255267"/>
                  <a:pt x="842381" y="1255701"/>
                  <a:pt x="831094" y="1255701"/>
                </a:cubicBezTo>
                <a:cubicBezTo>
                  <a:pt x="831094" y="1260910"/>
                  <a:pt x="830660" y="1266553"/>
                  <a:pt x="829793" y="1272630"/>
                </a:cubicBezTo>
                <a:cubicBezTo>
                  <a:pt x="840210" y="1277839"/>
                  <a:pt x="850194" y="1282180"/>
                  <a:pt x="859744" y="1285652"/>
                </a:cubicBezTo>
                <a:cubicBezTo>
                  <a:pt x="879711" y="1294334"/>
                  <a:pt x="911834" y="1303015"/>
                  <a:pt x="956110" y="1311697"/>
                </a:cubicBezTo>
                <a:cubicBezTo>
                  <a:pt x="962188" y="1312565"/>
                  <a:pt x="965660" y="1313868"/>
                  <a:pt x="966528" y="1315604"/>
                </a:cubicBezTo>
                <a:cubicBezTo>
                  <a:pt x="966528" y="1316472"/>
                  <a:pt x="963490" y="1317340"/>
                  <a:pt x="957412" y="1318208"/>
                </a:cubicBezTo>
                <a:cubicBezTo>
                  <a:pt x="952203" y="1319077"/>
                  <a:pt x="944390" y="1321681"/>
                  <a:pt x="933972" y="1326022"/>
                </a:cubicBezTo>
                <a:cubicBezTo>
                  <a:pt x="914004" y="1332967"/>
                  <a:pt x="898811" y="1337308"/>
                  <a:pt x="888393" y="1339044"/>
                </a:cubicBezTo>
                <a:cubicBezTo>
                  <a:pt x="882316" y="1339913"/>
                  <a:pt x="875371" y="1339044"/>
                  <a:pt x="867557" y="1336440"/>
                </a:cubicBezTo>
                <a:cubicBezTo>
                  <a:pt x="827622" y="1317340"/>
                  <a:pt x="795065" y="1291295"/>
                  <a:pt x="769889" y="1258305"/>
                </a:cubicBezTo>
                <a:cubicBezTo>
                  <a:pt x="769021" y="1259173"/>
                  <a:pt x="768587" y="1260041"/>
                  <a:pt x="768587" y="1260910"/>
                </a:cubicBezTo>
                <a:cubicBezTo>
                  <a:pt x="745146" y="1284350"/>
                  <a:pt x="720838" y="1300845"/>
                  <a:pt x="695661" y="1310395"/>
                </a:cubicBezTo>
                <a:cubicBezTo>
                  <a:pt x="686112" y="1313868"/>
                  <a:pt x="680902" y="1314736"/>
                  <a:pt x="680034" y="1312999"/>
                </a:cubicBezTo>
                <a:cubicBezTo>
                  <a:pt x="678298" y="1310395"/>
                  <a:pt x="681336" y="1306488"/>
                  <a:pt x="689150" y="1301279"/>
                </a:cubicBezTo>
                <a:cubicBezTo>
                  <a:pt x="705645" y="1287389"/>
                  <a:pt x="722140" y="1267855"/>
                  <a:pt x="738635" y="1242678"/>
                </a:cubicBezTo>
                <a:cubicBezTo>
                  <a:pt x="745580" y="1230524"/>
                  <a:pt x="748619" y="1220540"/>
                  <a:pt x="747750" y="1212727"/>
                </a:cubicBezTo>
                <a:cubicBezTo>
                  <a:pt x="747750" y="1211858"/>
                  <a:pt x="747750" y="1210990"/>
                  <a:pt x="747750" y="1210122"/>
                </a:cubicBezTo>
                <a:cubicBezTo>
                  <a:pt x="745146" y="1210122"/>
                  <a:pt x="741674" y="1210556"/>
                  <a:pt x="737333" y="1211424"/>
                </a:cubicBezTo>
                <a:cubicBezTo>
                  <a:pt x="732124" y="1211424"/>
                  <a:pt x="728651" y="1211858"/>
                  <a:pt x="726915" y="1212727"/>
                </a:cubicBezTo>
                <a:cubicBezTo>
                  <a:pt x="716497" y="1214463"/>
                  <a:pt x="707381" y="1209688"/>
                  <a:pt x="699568" y="1198402"/>
                </a:cubicBezTo>
                <a:cubicBezTo>
                  <a:pt x="696095" y="1194929"/>
                  <a:pt x="694359" y="1191456"/>
                  <a:pt x="694359" y="1187984"/>
                </a:cubicBezTo>
                <a:cubicBezTo>
                  <a:pt x="695227" y="1185379"/>
                  <a:pt x="697831" y="1184511"/>
                  <a:pt x="702173" y="1185379"/>
                </a:cubicBezTo>
                <a:cubicBezTo>
                  <a:pt x="724745" y="1185379"/>
                  <a:pt x="742108" y="1184511"/>
                  <a:pt x="754262" y="1182775"/>
                </a:cubicBezTo>
                <a:cubicBezTo>
                  <a:pt x="762075" y="1181907"/>
                  <a:pt x="777702" y="1180605"/>
                  <a:pt x="801143" y="1178868"/>
                </a:cubicBezTo>
                <a:cubicBezTo>
                  <a:pt x="826320" y="1177132"/>
                  <a:pt x="842815" y="1175830"/>
                  <a:pt x="850628" y="1174961"/>
                </a:cubicBezTo>
                <a:cubicBezTo>
                  <a:pt x="867991" y="1173225"/>
                  <a:pt x="881014" y="1171489"/>
                  <a:pt x="889695" y="1169752"/>
                </a:cubicBezTo>
                <a:cubicBezTo>
                  <a:pt x="892735" y="1169101"/>
                  <a:pt x="895691" y="1168939"/>
                  <a:pt x="898567" y="1169264"/>
                </a:cubicBezTo>
                <a:close/>
                <a:moveTo>
                  <a:pt x="515951" y="1167148"/>
                </a:moveTo>
                <a:cubicBezTo>
                  <a:pt x="514215" y="1168016"/>
                  <a:pt x="510742" y="1170186"/>
                  <a:pt x="505533" y="1173659"/>
                </a:cubicBezTo>
                <a:cubicBezTo>
                  <a:pt x="497720" y="1178000"/>
                  <a:pt x="491642" y="1181473"/>
                  <a:pt x="487302" y="1184077"/>
                </a:cubicBezTo>
                <a:cubicBezTo>
                  <a:pt x="487302" y="1191891"/>
                  <a:pt x="487302" y="1199704"/>
                  <a:pt x="487302" y="1207518"/>
                </a:cubicBezTo>
                <a:cubicBezTo>
                  <a:pt x="489038" y="1207518"/>
                  <a:pt x="491642" y="1207952"/>
                  <a:pt x="495115" y="1208820"/>
                </a:cubicBezTo>
                <a:cubicBezTo>
                  <a:pt x="498588" y="1208820"/>
                  <a:pt x="501192" y="1209254"/>
                  <a:pt x="502929" y="1210122"/>
                </a:cubicBezTo>
                <a:cubicBezTo>
                  <a:pt x="508137" y="1210122"/>
                  <a:pt x="511176" y="1208386"/>
                  <a:pt x="512044" y="1204913"/>
                </a:cubicBezTo>
                <a:cubicBezTo>
                  <a:pt x="512913" y="1201440"/>
                  <a:pt x="513781" y="1194929"/>
                  <a:pt x="514649" y="1185379"/>
                </a:cubicBezTo>
                <a:cubicBezTo>
                  <a:pt x="515517" y="1175830"/>
                  <a:pt x="515951" y="1169752"/>
                  <a:pt x="515951" y="1167148"/>
                </a:cubicBezTo>
                <a:close/>
                <a:moveTo>
                  <a:pt x="6797650" y="1164543"/>
                </a:moveTo>
                <a:cubicBezTo>
                  <a:pt x="6797650" y="1164543"/>
                  <a:pt x="6796782" y="1164977"/>
                  <a:pt x="6795046" y="1165846"/>
                </a:cubicBezTo>
                <a:cubicBezTo>
                  <a:pt x="6794178" y="1166714"/>
                  <a:pt x="6793310" y="1167582"/>
                  <a:pt x="6792442" y="1168450"/>
                </a:cubicBezTo>
                <a:cubicBezTo>
                  <a:pt x="6795046" y="1172791"/>
                  <a:pt x="6793310" y="1175396"/>
                  <a:pt x="6787232" y="1176264"/>
                </a:cubicBezTo>
                <a:cubicBezTo>
                  <a:pt x="6775078" y="1178868"/>
                  <a:pt x="6762490" y="1180605"/>
                  <a:pt x="6749468" y="1181473"/>
                </a:cubicBezTo>
                <a:lnTo>
                  <a:pt x="6749468" y="1186682"/>
                </a:lnTo>
                <a:cubicBezTo>
                  <a:pt x="6756413" y="1186682"/>
                  <a:pt x="6763792" y="1187550"/>
                  <a:pt x="6771606" y="1189286"/>
                </a:cubicBezTo>
                <a:cubicBezTo>
                  <a:pt x="6778551" y="1190154"/>
                  <a:pt x="6782024" y="1195363"/>
                  <a:pt x="6782024" y="1204913"/>
                </a:cubicBezTo>
                <a:cubicBezTo>
                  <a:pt x="6782024" y="1206649"/>
                  <a:pt x="6781590" y="1208386"/>
                  <a:pt x="6780722" y="1210122"/>
                </a:cubicBezTo>
                <a:cubicBezTo>
                  <a:pt x="6780722" y="1211858"/>
                  <a:pt x="6780722" y="1213161"/>
                  <a:pt x="6780722" y="1214029"/>
                </a:cubicBezTo>
                <a:cubicBezTo>
                  <a:pt x="6793744" y="1206215"/>
                  <a:pt x="6804162" y="1197968"/>
                  <a:pt x="6811975" y="1189286"/>
                </a:cubicBezTo>
                <a:cubicBezTo>
                  <a:pt x="6809370" y="1186682"/>
                  <a:pt x="6806332" y="1181473"/>
                  <a:pt x="6802860" y="1173659"/>
                </a:cubicBezTo>
                <a:cubicBezTo>
                  <a:pt x="6800255" y="1169318"/>
                  <a:pt x="6798519" y="1166280"/>
                  <a:pt x="6797650" y="1164543"/>
                </a:cubicBezTo>
                <a:close/>
                <a:moveTo>
                  <a:pt x="6723422" y="1154125"/>
                </a:moveTo>
                <a:cubicBezTo>
                  <a:pt x="6716478" y="1155862"/>
                  <a:pt x="6711268" y="1156730"/>
                  <a:pt x="6707796" y="1156730"/>
                </a:cubicBezTo>
                <a:cubicBezTo>
                  <a:pt x="6708664" y="1157598"/>
                  <a:pt x="6709098" y="1159334"/>
                  <a:pt x="6709098" y="1161939"/>
                </a:cubicBezTo>
                <a:cubicBezTo>
                  <a:pt x="6709966" y="1164543"/>
                  <a:pt x="6710400" y="1166714"/>
                  <a:pt x="6710400" y="1168450"/>
                </a:cubicBezTo>
                <a:cubicBezTo>
                  <a:pt x="6712136" y="1168450"/>
                  <a:pt x="6714306" y="1168016"/>
                  <a:pt x="6716911" y="1167148"/>
                </a:cubicBezTo>
                <a:cubicBezTo>
                  <a:pt x="6720384" y="1167148"/>
                  <a:pt x="6722554" y="1167148"/>
                  <a:pt x="6723422" y="1167148"/>
                </a:cubicBezTo>
                <a:cubicBezTo>
                  <a:pt x="6723422" y="1161939"/>
                  <a:pt x="6723422" y="1157598"/>
                  <a:pt x="6723422" y="1154125"/>
                </a:cubicBezTo>
                <a:close/>
                <a:moveTo>
                  <a:pt x="4485113" y="1148591"/>
                </a:moveTo>
                <a:cubicBezTo>
                  <a:pt x="4486198" y="1148808"/>
                  <a:pt x="4487392" y="1149351"/>
                  <a:pt x="4488694" y="1150219"/>
                </a:cubicBezTo>
                <a:cubicBezTo>
                  <a:pt x="4500848" y="1153691"/>
                  <a:pt x="4512135" y="1159334"/>
                  <a:pt x="4522553" y="1167148"/>
                </a:cubicBezTo>
                <a:cubicBezTo>
                  <a:pt x="4526025" y="1169752"/>
                  <a:pt x="4526459" y="1174093"/>
                  <a:pt x="4523855" y="1180170"/>
                </a:cubicBezTo>
                <a:cubicBezTo>
                  <a:pt x="4537745" y="1179302"/>
                  <a:pt x="4549466" y="1177566"/>
                  <a:pt x="4559016" y="1174961"/>
                </a:cubicBezTo>
                <a:cubicBezTo>
                  <a:pt x="4565093" y="1173225"/>
                  <a:pt x="4569434" y="1173225"/>
                  <a:pt x="4572038" y="1174961"/>
                </a:cubicBezTo>
                <a:cubicBezTo>
                  <a:pt x="4580719" y="1178434"/>
                  <a:pt x="4586363" y="1183643"/>
                  <a:pt x="4588967" y="1190588"/>
                </a:cubicBezTo>
                <a:cubicBezTo>
                  <a:pt x="4592440" y="1199270"/>
                  <a:pt x="4589835" y="1203611"/>
                  <a:pt x="4581154" y="1203611"/>
                </a:cubicBezTo>
                <a:cubicBezTo>
                  <a:pt x="4578549" y="1203611"/>
                  <a:pt x="4574208" y="1203611"/>
                  <a:pt x="4568131" y="1203611"/>
                </a:cubicBezTo>
                <a:cubicBezTo>
                  <a:pt x="4549032" y="1202743"/>
                  <a:pt x="4534273" y="1202743"/>
                  <a:pt x="4523855" y="1203611"/>
                </a:cubicBezTo>
                <a:cubicBezTo>
                  <a:pt x="4550768" y="1233996"/>
                  <a:pt x="4586363" y="1258305"/>
                  <a:pt x="4630639" y="1276537"/>
                </a:cubicBezTo>
                <a:cubicBezTo>
                  <a:pt x="4633244" y="1277405"/>
                  <a:pt x="4634546" y="1278707"/>
                  <a:pt x="4634546" y="1280443"/>
                </a:cubicBezTo>
                <a:cubicBezTo>
                  <a:pt x="4634546" y="1282180"/>
                  <a:pt x="4633244" y="1283048"/>
                  <a:pt x="4630639" y="1283048"/>
                </a:cubicBezTo>
                <a:cubicBezTo>
                  <a:pt x="4624562" y="1283916"/>
                  <a:pt x="4613710" y="1285218"/>
                  <a:pt x="4598083" y="1286955"/>
                </a:cubicBezTo>
                <a:cubicBezTo>
                  <a:pt x="4585060" y="1288691"/>
                  <a:pt x="4575945" y="1289993"/>
                  <a:pt x="4570736" y="1290861"/>
                </a:cubicBezTo>
                <a:cubicBezTo>
                  <a:pt x="4564659" y="1292598"/>
                  <a:pt x="4560318" y="1291295"/>
                  <a:pt x="4557713" y="1286955"/>
                </a:cubicBezTo>
                <a:cubicBezTo>
                  <a:pt x="4545559" y="1275668"/>
                  <a:pt x="4532536" y="1257871"/>
                  <a:pt x="4518646" y="1233562"/>
                </a:cubicBezTo>
                <a:cubicBezTo>
                  <a:pt x="4518646" y="1256135"/>
                  <a:pt x="4518646" y="1280443"/>
                  <a:pt x="4518646" y="1306488"/>
                </a:cubicBezTo>
                <a:cubicBezTo>
                  <a:pt x="4518646" y="1318642"/>
                  <a:pt x="4516909" y="1328192"/>
                  <a:pt x="4513437" y="1335138"/>
                </a:cubicBezTo>
                <a:cubicBezTo>
                  <a:pt x="4507360" y="1340347"/>
                  <a:pt x="4502151" y="1340781"/>
                  <a:pt x="4497810" y="1336440"/>
                </a:cubicBezTo>
                <a:cubicBezTo>
                  <a:pt x="4496942" y="1335572"/>
                  <a:pt x="4496073" y="1334704"/>
                  <a:pt x="4495206" y="1333835"/>
                </a:cubicBezTo>
                <a:cubicBezTo>
                  <a:pt x="4489997" y="1328626"/>
                  <a:pt x="4486958" y="1325154"/>
                  <a:pt x="4486090" y="1323417"/>
                </a:cubicBezTo>
                <a:cubicBezTo>
                  <a:pt x="4483485" y="1320813"/>
                  <a:pt x="4482617" y="1315604"/>
                  <a:pt x="4483485" y="1307790"/>
                </a:cubicBezTo>
                <a:cubicBezTo>
                  <a:pt x="4485222" y="1300845"/>
                  <a:pt x="4486090" y="1276971"/>
                  <a:pt x="4486090" y="1236167"/>
                </a:cubicBezTo>
                <a:cubicBezTo>
                  <a:pt x="4459177" y="1266553"/>
                  <a:pt x="4428791" y="1286955"/>
                  <a:pt x="4394933" y="1297373"/>
                </a:cubicBezTo>
                <a:cubicBezTo>
                  <a:pt x="4393196" y="1298241"/>
                  <a:pt x="4391894" y="1297807"/>
                  <a:pt x="4391026" y="1296070"/>
                </a:cubicBezTo>
                <a:cubicBezTo>
                  <a:pt x="4391026" y="1294334"/>
                  <a:pt x="4391894" y="1293032"/>
                  <a:pt x="4393630" y="1292164"/>
                </a:cubicBezTo>
                <a:cubicBezTo>
                  <a:pt x="4421411" y="1273064"/>
                  <a:pt x="4445286" y="1245283"/>
                  <a:pt x="4465254" y="1208820"/>
                </a:cubicBezTo>
                <a:cubicBezTo>
                  <a:pt x="4463517" y="1208820"/>
                  <a:pt x="4460045" y="1209254"/>
                  <a:pt x="4454836" y="1210122"/>
                </a:cubicBezTo>
                <a:cubicBezTo>
                  <a:pt x="4450495" y="1210122"/>
                  <a:pt x="4447456" y="1210556"/>
                  <a:pt x="4445720" y="1211424"/>
                </a:cubicBezTo>
                <a:cubicBezTo>
                  <a:pt x="4443116" y="1212292"/>
                  <a:pt x="4439209" y="1211424"/>
                  <a:pt x="4434000" y="1208820"/>
                </a:cubicBezTo>
                <a:cubicBezTo>
                  <a:pt x="4433132" y="1207083"/>
                  <a:pt x="4431829" y="1204913"/>
                  <a:pt x="4430093" y="1202309"/>
                </a:cubicBezTo>
                <a:cubicBezTo>
                  <a:pt x="4427489" y="1198836"/>
                  <a:pt x="4425752" y="1196665"/>
                  <a:pt x="4424884" y="1195797"/>
                </a:cubicBezTo>
                <a:cubicBezTo>
                  <a:pt x="4422280" y="1193193"/>
                  <a:pt x="4423148" y="1191022"/>
                  <a:pt x="4427489" y="1189286"/>
                </a:cubicBezTo>
                <a:cubicBezTo>
                  <a:pt x="4431829" y="1189286"/>
                  <a:pt x="4439643" y="1188852"/>
                  <a:pt x="4450929" y="1187984"/>
                </a:cubicBezTo>
                <a:cubicBezTo>
                  <a:pt x="4460479" y="1187116"/>
                  <a:pt x="4466990" y="1186682"/>
                  <a:pt x="4470463" y="1186682"/>
                </a:cubicBezTo>
                <a:cubicBezTo>
                  <a:pt x="4471331" y="1186682"/>
                  <a:pt x="4473067" y="1186682"/>
                  <a:pt x="4475672" y="1186682"/>
                </a:cubicBezTo>
                <a:cubicBezTo>
                  <a:pt x="4480013" y="1185813"/>
                  <a:pt x="4483051" y="1185379"/>
                  <a:pt x="4484788" y="1185379"/>
                </a:cubicBezTo>
                <a:cubicBezTo>
                  <a:pt x="4484788" y="1173225"/>
                  <a:pt x="4483919" y="1163241"/>
                  <a:pt x="4482183" y="1155428"/>
                </a:cubicBezTo>
                <a:cubicBezTo>
                  <a:pt x="4481315" y="1152823"/>
                  <a:pt x="4481315" y="1150653"/>
                  <a:pt x="4482183" y="1148916"/>
                </a:cubicBezTo>
                <a:cubicBezTo>
                  <a:pt x="4483051" y="1148482"/>
                  <a:pt x="4484028" y="1148374"/>
                  <a:pt x="4485113" y="1148591"/>
                </a:cubicBezTo>
                <a:close/>
                <a:moveTo>
                  <a:pt x="6761188" y="1146312"/>
                </a:moveTo>
                <a:cubicBezTo>
                  <a:pt x="6760320" y="1147180"/>
                  <a:pt x="6758583" y="1147614"/>
                  <a:pt x="6755978" y="1147614"/>
                </a:cubicBezTo>
                <a:cubicBezTo>
                  <a:pt x="6753374" y="1148482"/>
                  <a:pt x="6751638" y="1148916"/>
                  <a:pt x="6750770" y="1148916"/>
                </a:cubicBezTo>
                <a:cubicBezTo>
                  <a:pt x="6750770" y="1153257"/>
                  <a:pt x="6750770" y="1157598"/>
                  <a:pt x="6750770" y="1161939"/>
                </a:cubicBezTo>
                <a:cubicBezTo>
                  <a:pt x="6755110" y="1161939"/>
                  <a:pt x="6759452" y="1161505"/>
                  <a:pt x="6763792" y="1160637"/>
                </a:cubicBezTo>
                <a:cubicBezTo>
                  <a:pt x="6763792" y="1158900"/>
                  <a:pt x="6764226" y="1156730"/>
                  <a:pt x="6765094" y="1154125"/>
                </a:cubicBezTo>
                <a:cubicBezTo>
                  <a:pt x="6765094" y="1151521"/>
                  <a:pt x="6765094" y="1149785"/>
                  <a:pt x="6765094" y="1148916"/>
                </a:cubicBezTo>
                <a:cubicBezTo>
                  <a:pt x="6765094" y="1146312"/>
                  <a:pt x="6763792" y="1145444"/>
                  <a:pt x="6761188" y="1146312"/>
                </a:cubicBezTo>
                <a:close/>
                <a:moveTo>
                  <a:pt x="3211600" y="1145010"/>
                </a:moveTo>
                <a:cubicBezTo>
                  <a:pt x="3197709" y="1145010"/>
                  <a:pt x="3182517" y="1147180"/>
                  <a:pt x="3166021" y="1151521"/>
                </a:cubicBezTo>
                <a:cubicBezTo>
                  <a:pt x="3159076" y="1153257"/>
                  <a:pt x="3151263" y="1154125"/>
                  <a:pt x="3142581" y="1154125"/>
                </a:cubicBezTo>
                <a:cubicBezTo>
                  <a:pt x="3142581" y="1156730"/>
                  <a:pt x="3141713" y="1161071"/>
                  <a:pt x="3139976" y="1167148"/>
                </a:cubicBezTo>
                <a:cubicBezTo>
                  <a:pt x="3139109" y="1173225"/>
                  <a:pt x="3138240" y="1177566"/>
                  <a:pt x="3137372" y="1180170"/>
                </a:cubicBezTo>
                <a:cubicBezTo>
                  <a:pt x="3139109" y="1180170"/>
                  <a:pt x="3142147" y="1179736"/>
                  <a:pt x="3146488" y="1178868"/>
                </a:cubicBezTo>
                <a:cubicBezTo>
                  <a:pt x="3160378" y="1178000"/>
                  <a:pt x="3171664" y="1176698"/>
                  <a:pt x="3180346" y="1174961"/>
                </a:cubicBezTo>
                <a:cubicBezTo>
                  <a:pt x="3191633" y="1174961"/>
                  <a:pt x="3201616" y="1173659"/>
                  <a:pt x="3210298" y="1171055"/>
                </a:cubicBezTo>
                <a:cubicBezTo>
                  <a:pt x="3212034" y="1163241"/>
                  <a:pt x="3213771" y="1155428"/>
                  <a:pt x="3215507" y="1147614"/>
                </a:cubicBezTo>
                <a:cubicBezTo>
                  <a:pt x="3215507" y="1145878"/>
                  <a:pt x="3214205" y="1145010"/>
                  <a:pt x="3211600" y="1145010"/>
                </a:cubicBezTo>
                <a:close/>
                <a:moveTo>
                  <a:pt x="6819788" y="1141103"/>
                </a:moveTo>
                <a:cubicBezTo>
                  <a:pt x="6815448" y="1146312"/>
                  <a:pt x="6811107" y="1151087"/>
                  <a:pt x="6806766" y="1155428"/>
                </a:cubicBezTo>
                <a:cubicBezTo>
                  <a:pt x="6812844" y="1161505"/>
                  <a:pt x="6818920" y="1167148"/>
                  <a:pt x="6824998" y="1172357"/>
                </a:cubicBezTo>
                <a:cubicBezTo>
                  <a:pt x="6826734" y="1169752"/>
                  <a:pt x="6828036" y="1168016"/>
                  <a:pt x="6828904" y="1167148"/>
                </a:cubicBezTo>
                <a:cubicBezTo>
                  <a:pt x="6829773" y="1165412"/>
                  <a:pt x="6830641" y="1163241"/>
                  <a:pt x="6831509" y="1160637"/>
                </a:cubicBezTo>
                <a:cubicBezTo>
                  <a:pt x="6834982" y="1153691"/>
                  <a:pt x="6836718" y="1148916"/>
                  <a:pt x="6836718" y="1146312"/>
                </a:cubicBezTo>
                <a:cubicBezTo>
                  <a:pt x="6828904" y="1146312"/>
                  <a:pt x="6823262" y="1144576"/>
                  <a:pt x="6819788" y="1141103"/>
                </a:cubicBezTo>
                <a:close/>
                <a:moveTo>
                  <a:pt x="7704906" y="1139801"/>
                </a:moveTo>
                <a:cubicBezTo>
                  <a:pt x="7707511" y="1139801"/>
                  <a:pt x="7710116" y="1140669"/>
                  <a:pt x="7712720" y="1142405"/>
                </a:cubicBezTo>
                <a:cubicBezTo>
                  <a:pt x="7718797" y="1145010"/>
                  <a:pt x="7724006" y="1148916"/>
                  <a:pt x="7728347" y="1154125"/>
                </a:cubicBezTo>
                <a:cubicBezTo>
                  <a:pt x="7732688" y="1158466"/>
                  <a:pt x="7733556" y="1162373"/>
                  <a:pt x="7730952" y="1165846"/>
                </a:cubicBezTo>
                <a:lnTo>
                  <a:pt x="7730296" y="1167019"/>
                </a:lnTo>
                <a:lnTo>
                  <a:pt x="7729650" y="1167148"/>
                </a:lnTo>
                <a:lnTo>
                  <a:pt x="7729801" y="1167905"/>
                </a:lnTo>
                <a:lnTo>
                  <a:pt x="7724766" y="1176915"/>
                </a:lnTo>
                <a:cubicBezTo>
                  <a:pt x="7722813" y="1184294"/>
                  <a:pt x="7720968" y="1195363"/>
                  <a:pt x="7719232" y="1210122"/>
                </a:cubicBezTo>
                <a:cubicBezTo>
                  <a:pt x="7719232" y="1211858"/>
                  <a:pt x="7718797" y="1214463"/>
                  <a:pt x="7717929" y="1217936"/>
                </a:cubicBezTo>
                <a:cubicBezTo>
                  <a:pt x="7717060" y="1227485"/>
                  <a:pt x="7716627" y="1234431"/>
                  <a:pt x="7716627" y="1238771"/>
                </a:cubicBezTo>
                <a:cubicBezTo>
                  <a:pt x="7718363" y="1237903"/>
                  <a:pt x="7722704" y="1235733"/>
                  <a:pt x="7729650" y="1232260"/>
                </a:cubicBezTo>
                <a:cubicBezTo>
                  <a:pt x="7745276" y="1225315"/>
                  <a:pt x="7754826" y="1221408"/>
                  <a:pt x="7758299" y="1220540"/>
                </a:cubicBezTo>
                <a:cubicBezTo>
                  <a:pt x="7762640" y="1218804"/>
                  <a:pt x="7764810" y="1218369"/>
                  <a:pt x="7764810" y="1219238"/>
                </a:cubicBezTo>
                <a:cubicBezTo>
                  <a:pt x="7765678" y="1220106"/>
                  <a:pt x="7764376" y="1222276"/>
                  <a:pt x="7760904" y="1225749"/>
                </a:cubicBezTo>
                <a:cubicBezTo>
                  <a:pt x="7746144" y="1243112"/>
                  <a:pt x="7733990" y="1258739"/>
                  <a:pt x="7724440" y="1272630"/>
                </a:cubicBezTo>
                <a:cubicBezTo>
                  <a:pt x="7721836" y="1275234"/>
                  <a:pt x="7717929" y="1279575"/>
                  <a:pt x="7712720" y="1285652"/>
                </a:cubicBezTo>
                <a:cubicBezTo>
                  <a:pt x="7706642" y="1291729"/>
                  <a:pt x="7702736" y="1296070"/>
                  <a:pt x="7701000" y="1298675"/>
                </a:cubicBezTo>
                <a:cubicBezTo>
                  <a:pt x="7697527" y="1305620"/>
                  <a:pt x="7693186" y="1306054"/>
                  <a:pt x="7687978" y="1299977"/>
                </a:cubicBezTo>
                <a:cubicBezTo>
                  <a:pt x="7679296" y="1293032"/>
                  <a:pt x="7672784" y="1283916"/>
                  <a:pt x="7668444" y="1272630"/>
                </a:cubicBezTo>
                <a:cubicBezTo>
                  <a:pt x="7666708" y="1266553"/>
                  <a:pt x="7668010" y="1261778"/>
                  <a:pt x="7672350" y="1258305"/>
                </a:cubicBezTo>
                <a:cubicBezTo>
                  <a:pt x="7680164" y="1252228"/>
                  <a:pt x="7683636" y="1243980"/>
                  <a:pt x="7682768" y="1233562"/>
                </a:cubicBezTo>
                <a:cubicBezTo>
                  <a:pt x="7685373" y="1213595"/>
                  <a:pt x="7686241" y="1194929"/>
                  <a:pt x="7685373" y="1177566"/>
                </a:cubicBezTo>
                <a:cubicBezTo>
                  <a:pt x="7679296" y="1181038"/>
                  <a:pt x="7670180" y="1185379"/>
                  <a:pt x="7658026" y="1190588"/>
                </a:cubicBezTo>
                <a:cubicBezTo>
                  <a:pt x="7658026" y="1190588"/>
                  <a:pt x="7657592" y="1190588"/>
                  <a:pt x="7656724" y="1190588"/>
                </a:cubicBezTo>
                <a:cubicBezTo>
                  <a:pt x="7654119" y="1193193"/>
                  <a:pt x="7651514" y="1193627"/>
                  <a:pt x="7648910" y="1191891"/>
                </a:cubicBezTo>
                <a:cubicBezTo>
                  <a:pt x="7645437" y="1187550"/>
                  <a:pt x="7640228" y="1182341"/>
                  <a:pt x="7633283" y="1176264"/>
                </a:cubicBezTo>
                <a:cubicBezTo>
                  <a:pt x="7630678" y="1173659"/>
                  <a:pt x="7629376" y="1171489"/>
                  <a:pt x="7629376" y="1169752"/>
                </a:cubicBezTo>
                <a:cubicBezTo>
                  <a:pt x="7629376" y="1168016"/>
                  <a:pt x="7631112" y="1166714"/>
                  <a:pt x="7634586" y="1165846"/>
                </a:cubicBezTo>
                <a:cubicBezTo>
                  <a:pt x="7665840" y="1158032"/>
                  <a:pt x="7686676" y="1150219"/>
                  <a:pt x="7697094" y="1142405"/>
                </a:cubicBezTo>
                <a:cubicBezTo>
                  <a:pt x="7699698" y="1140669"/>
                  <a:pt x="7702302" y="1139801"/>
                  <a:pt x="7704906" y="1139801"/>
                </a:cubicBezTo>
                <a:close/>
                <a:moveTo>
                  <a:pt x="4340238" y="1139801"/>
                </a:moveTo>
                <a:cubicBezTo>
                  <a:pt x="4341974" y="1139801"/>
                  <a:pt x="4347617" y="1141103"/>
                  <a:pt x="4357167" y="1143707"/>
                </a:cubicBezTo>
                <a:cubicBezTo>
                  <a:pt x="4362376" y="1144576"/>
                  <a:pt x="4366717" y="1145444"/>
                  <a:pt x="4370190" y="1146312"/>
                </a:cubicBezTo>
                <a:cubicBezTo>
                  <a:pt x="4387553" y="1152389"/>
                  <a:pt x="4393196" y="1165846"/>
                  <a:pt x="4387119" y="1186682"/>
                </a:cubicBezTo>
                <a:cubicBezTo>
                  <a:pt x="4380174" y="1195363"/>
                  <a:pt x="4372794" y="1196665"/>
                  <a:pt x="4364981" y="1190588"/>
                </a:cubicBezTo>
                <a:cubicBezTo>
                  <a:pt x="4355431" y="1179302"/>
                  <a:pt x="4345881" y="1163675"/>
                  <a:pt x="4336331" y="1143707"/>
                </a:cubicBezTo>
                <a:cubicBezTo>
                  <a:pt x="4335463" y="1141103"/>
                  <a:pt x="4336765" y="1139801"/>
                  <a:pt x="4340238" y="1139801"/>
                </a:cubicBezTo>
                <a:close/>
                <a:moveTo>
                  <a:pt x="3793295" y="1134592"/>
                </a:moveTo>
                <a:cubicBezTo>
                  <a:pt x="3778319" y="1157381"/>
                  <a:pt x="3763099" y="1176019"/>
                  <a:pt x="3747635" y="1190507"/>
                </a:cubicBezTo>
                <a:lnTo>
                  <a:pt x="3733704" y="1202250"/>
                </a:lnTo>
                <a:lnTo>
                  <a:pt x="3816735" y="1186682"/>
                </a:lnTo>
                <a:cubicBezTo>
                  <a:pt x="3822812" y="1184945"/>
                  <a:pt x="3827587" y="1185379"/>
                  <a:pt x="3831060" y="1187984"/>
                </a:cubicBezTo>
                <a:cubicBezTo>
                  <a:pt x="3818037" y="1173225"/>
                  <a:pt x="3807620" y="1158466"/>
                  <a:pt x="3799806" y="1143707"/>
                </a:cubicBezTo>
                <a:cubicBezTo>
                  <a:pt x="3798938" y="1142839"/>
                  <a:pt x="3798070" y="1141537"/>
                  <a:pt x="3797201" y="1139801"/>
                </a:cubicBezTo>
                <a:cubicBezTo>
                  <a:pt x="3797201" y="1138064"/>
                  <a:pt x="3795899" y="1136328"/>
                  <a:pt x="3793295" y="1134592"/>
                </a:cubicBezTo>
                <a:close/>
                <a:moveTo>
                  <a:pt x="1411896" y="1128081"/>
                </a:moveTo>
                <a:cubicBezTo>
                  <a:pt x="1405819" y="1128949"/>
                  <a:pt x="1399308" y="1130251"/>
                  <a:pt x="1392363" y="1131987"/>
                </a:cubicBezTo>
                <a:cubicBezTo>
                  <a:pt x="1390626" y="1145878"/>
                  <a:pt x="1389758" y="1160637"/>
                  <a:pt x="1389758" y="1176264"/>
                </a:cubicBezTo>
                <a:cubicBezTo>
                  <a:pt x="1391494" y="1175396"/>
                  <a:pt x="1394099" y="1174093"/>
                  <a:pt x="1397571" y="1172357"/>
                </a:cubicBezTo>
                <a:cubicBezTo>
                  <a:pt x="1398440" y="1171489"/>
                  <a:pt x="1399308" y="1171055"/>
                  <a:pt x="1400176" y="1171055"/>
                </a:cubicBezTo>
                <a:cubicBezTo>
                  <a:pt x="1407121" y="1169318"/>
                  <a:pt x="1412330" y="1169318"/>
                  <a:pt x="1415803" y="1171055"/>
                </a:cubicBezTo>
                <a:cubicBezTo>
                  <a:pt x="1417540" y="1171923"/>
                  <a:pt x="1418408" y="1172357"/>
                  <a:pt x="1418408" y="1172357"/>
                </a:cubicBezTo>
                <a:cubicBezTo>
                  <a:pt x="1418408" y="1157598"/>
                  <a:pt x="1418408" y="1144576"/>
                  <a:pt x="1418408" y="1133290"/>
                </a:cubicBezTo>
                <a:cubicBezTo>
                  <a:pt x="1418408" y="1128949"/>
                  <a:pt x="1416237" y="1127212"/>
                  <a:pt x="1411896" y="1128081"/>
                </a:cubicBezTo>
                <a:close/>
                <a:moveTo>
                  <a:pt x="1181399" y="1121569"/>
                </a:moveTo>
                <a:cubicBezTo>
                  <a:pt x="1193553" y="1124174"/>
                  <a:pt x="1204839" y="1130685"/>
                  <a:pt x="1215257" y="1141103"/>
                </a:cubicBezTo>
                <a:cubicBezTo>
                  <a:pt x="1219598" y="1147180"/>
                  <a:pt x="1220900" y="1153257"/>
                  <a:pt x="1219164" y="1159334"/>
                </a:cubicBezTo>
                <a:cubicBezTo>
                  <a:pt x="1216559" y="1163675"/>
                  <a:pt x="1215257" y="1169318"/>
                  <a:pt x="1215257" y="1176264"/>
                </a:cubicBezTo>
                <a:cubicBezTo>
                  <a:pt x="1215257" y="1185813"/>
                  <a:pt x="1215257" y="1198402"/>
                  <a:pt x="1215257" y="1214029"/>
                </a:cubicBezTo>
                <a:cubicBezTo>
                  <a:pt x="1215257" y="1227051"/>
                  <a:pt x="1212653" y="1236601"/>
                  <a:pt x="1207443" y="1242678"/>
                </a:cubicBezTo>
                <a:cubicBezTo>
                  <a:pt x="1203103" y="1245283"/>
                  <a:pt x="1199196" y="1244849"/>
                  <a:pt x="1195724" y="1241376"/>
                </a:cubicBezTo>
                <a:cubicBezTo>
                  <a:pt x="1190514" y="1237035"/>
                  <a:pt x="1186174" y="1231392"/>
                  <a:pt x="1182701" y="1224447"/>
                </a:cubicBezTo>
                <a:cubicBezTo>
                  <a:pt x="1181833" y="1221842"/>
                  <a:pt x="1181833" y="1217936"/>
                  <a:pt x="1182701" y="1212727"/>
                </a:cubicBezTo>
                <a:cubicBezTo>
                  <a:pt x="1185305" y="1202309"/>
                  <a:pt x="1185305" y="1184511"/>
                  <a:pt x="1182701" y="1159334"/>
                </a:cubicBezTo>
                <a:cubicBezTo>
                  <a:pt x="1180965" y="1142839"/>
                  <a:pt x="1179229" y="1133290"/>
                  <a:pt x="1177492" y="1130685"/>
                </a:cubicBezTo>
                <a:cubicBezTo>
                  <a:pt x="1176624" y="1125476"/>
                  <a:pt x="1177926" y="1122437"/>
                  <a:pt x="1181399" y="1121569"/>
                </a:cubicBezTo>
                <a:close/>
                <a:moveTo>
                  <a:pt x="846721" y="1121569"/>
                </a:moveTo>
                <a:cubicBezTo>
                  <a:pt x="838908" y="1124174"/>
                  <a:pt x="825885" y="1126344"/>
                  <a:pt x="807654" y="1128081"/>
                </a:cubicBezTo>
                <a:cubicBezTo>
                  <a:pt x="805050" y="1128081"/>
                  <a:pt x="802445" y="1128081"/>
                  <a:pt x="799840" y="1128081"/>
                </a:cubicBezTo>
                <a:cubicBezTo>
                  <a:pt x="800709" y="1131553"/>
                  <a:pt x="801143" y="1135894"/>
                  <a:pt x="801143" y="1141103"/>
                </a:cubicBezTo>
                <a:cubicBezTo>
                  <a:pt x="810692" y="1138499"/>
                  <a:pt x="820677" y="1136762"/>
                  <a:pt x="831094" y="1135894"/>
                </a:cubicBezTo>
                <a:cubicBezTo>
                  <a:pt x="831962" y="1135894"/>
                  <a:pt x="833265" y="1135894"/>
                  <a:pt x="835001" y="1135894"/>
                </a:cubicBezTo>
                <a:cubicBezTo>
                  <a:pt x="838474" y="1135026"/>
                  <a:pt x="841078" y="1135026"/>
                  <a:pt x="842815" y="1135894"/>
                </a:cubicBezTo>
                <a:cubicBezTo>
                  <a:pt x="843683" y="1134158"/>
                  <a:pt x="844551" y="1131553"/>
                  <a:pt x="845420" y="1128081"/>
                </a:cubicBezTo>
                <a:cubicBezTo>
                  <a:pt x="846288" y="1125476"/>
                  <a:pt x="846721" y="1123306"/>
                  <a:pt x="846721" y="1121569"/>
                </a:cubicBezTo>
                <a:close/>
                <a:moveTo>
                  <a:pt x="5093178" y="1116360"/>
                </a:moveTo>
                <a:cubicBezTo>
                  <a:pt x="5095348" y="1115926"/>
                  <a:pt x="5097302" y="1115926"/>
                  <a:pt x="5099038" y="1116360"/>
                </a:cubicBezTo>
                <a:cubicBezTo>
                  <a:pt x="5105115" y="1118965"/>
                  <a:pt x="5112929" y="1124608"/>
                  <a:pt x="5122479" y="1133290"/>
                </a:cubicBezTo>
                <a:cubicBezTo>
                  <a:pt x="5125083" y="1137630"/>
                  <a:pt x="5124649" y="1141971"/>
                  <a:pt x="5121176" y="1146312"/>
                </a:cubicBezTo>
                <a:cubicBezTo>
                  <a:pt x="5116835" y="1150653"/>
                  <a:pt x="5113797" y="1154994"/>
                  <a:pt x="5112061" y="1159334"/>
                </a:cubicBezTo>
                <a:cubicBezTo>
                  <a:pt x="5111193" y="1161939"/>
                  <a:pt x="5109456" y="1166280"/>
                  <a:pt x="5106852" y="1172357"/>
                </a:cubicBezTo>
                <a:cubicBezTo>
                  <a:pt x="5104247" y="1177566"/>
                  <a:pt x="5102077" y="1181907"/>
                  <a:pt x="5100340" y="1185379"/>
                </a:cubicBezTo>
                <a:cubicBezTo>
                  <a:pt x="5101208" y="1186247"/>
                  <a:pt x="5102945" y="1188852"/>
                  <a:pt x="5105549" y="1193193"/>
                </a:cubicBezTo>
                <a:cubicBezTo>
                  <a:pt x="5105549" y="1194929"/>
                  <a:pt x="5105984" y="1196231"/>
                  <a:pt x="5106852" y="1197100"/>
                </a:cubicBezTo>
                <a:cubicBezTo>
                  <a:pt x="5108588" y="1201440"/>
                  <a:pt x="5107286" y="1204479"/>
                  <a:pt x="5102945" y="1206215"/>
                </a:cubicBezTo>
                <a:cubicBezTo>
                  <a:pt x="5091659" y="1209688"/>
                  <a:pt x="5076032" y="1212727"/>
                  <a:pt x="5056064" y="1215331"/>
                </a:cubicBezTo>
                <a:cubicBezTo>
                  <a:pt x="5056064" y="1215331"/>
                  <a:pt x="5055630" y="1215331"/>
                  <a:pt x="5054762" y="1215331"/>
                </a:cubicBezTo>
                <a:cubicBezTo>
                  <a:pt x="5056498" y="1230090"/>
                  <a:pt x="5056498" y="1245283"/>
                  <a:pt x="5054762" y="1260910"/>
                </a:cubicBezTo>
                <a:cubicBezTo>
                  <a:pt x="5072993" y="1248755"/>
                  <a:pt x="5091225" y="1238337"/>
                  <a:pt x="5109456" y="1229656"/>
                </a:cubicBezTo>
                <a:cubicBezTo>
                  <a:pt x="5112061" y="1228787"/>
                  <a:pt x="5113797" y="1228787"/>
                  <a:pt x="5114665" y="1229656"/>
                </a:cubicBezTo>
                <a:cubicBezTo>
                  <a:pt x="5115533" y="1230524"/>
                  <a:pt x="5115533" y="1231826"/>
                  <a:pt x="5114665" y="1233562"/>
                </a:cubicBezTo>
                <a:cubicBezTo>
                  <a:pt x="5081675" y="1269157"/>
                  <a:pt x="5056498" y="1297373"/>
                  <a:pt x="5039135" y="1318208"/>
                </a:cubicBezTo>
                <a:cubicBezTo>
                  <a:pt x="5036530" y="1322549"/>
                  <a:pt x="5032189" y="1322549"/>
                  <a:pt x="5026112" y="1318208"/>
                </a:cubicBezTo>
                <a:cubicBezTo>
                  <a:pt x="5019167" y="1313868"/>
                  <a:pt x="5014392" y="1306922"/>
                  <a:pt x="5011788" y="1297373"/>
                </a:cubicBezTo>
                <a:cubicBezTo>
                  <a:pt x="5010920" y="1293900"/>
                  <a:pt x="5011788" y="1290427"/>
                  <a:pt x="5014392" y="1286955"/>
                </a:cubicBezTo>
                <a:cubicBezTo>
                  <a:pt x="5022206" y="1277405"/>
                  <a:pt x="5026112" y="1261344"/>
                  <a:pt x="5026112" y="1238771"/>
                </a:cubicBezTo>
                <a:cubicBezTo>
                  <a:pt x="5026112" y="1222276"/>
                  <a:pt x="5023074" y="1209254"/>
                  <a:pt x="5016997" y="1199704"/>
                </a:cubicBezTo>
                <a:cubicBezTo>
                  <a:pt x="5016129" y="1194495"/>
                  <a:pt x="5017865" y="1191891"/>
                  <a:pt x="5022206" y="1191891"/>
                </a:cubicBezTo>
                <a:cubicBezTo>
                  <a:pt x="5024810" y="1191891"/>
                  <a:pt x="5027849" y="1192325"/>
                  <a:pt x="5031321" y="1193193"/>
                </a:cubicBezTo>
                <a:cubicBezTo>
                  <a:pt x="5035662" y="1193193"/>
                  <a:pt x="5038701" y="1193627"/>
                  <a:pt x="5040437" y="1194495"/>
                </a:cubicBezTo>
                <a:cubicBezTo>
                  <a:pt x="5049119" y="1192759"/>
                  <a:pt x="5058234" y="1190588"/>
                  <a:pt x="5067784" y="1187984"/>
                </a:cubicBezTo>
                <a:cubicBezTo>
                  <a:pt x="5069521" y="1181038"/>
                  <a:pt x="5070823" y="1172357"/>
                  <a:pt x="5071691" y="1161939"/>
                </a:cubicBezTo>
                <a:cubicBezTo>
                  <a:pt x="5072559" y="1158466"/>
                  <a:pt x="5072993" y="1155862"/>
                  <a:pt x="5072993" y="1154125"/>
                </a:cubicBezTo>
                <a:cubicBezTo>
                  <a:pt x="5072993" y="1152389"/>
                  <a:pt x="5072559" y="1151521"/>
                  <a:pt x="5071691" y="1151521"/>
                </a:cubicBezTo>
                <a:cubicBezTo>
                  <a:pt x="5070823" y="1151521"/>
                  <a:pt x="5069521" y="1151955"/>
                  <a:pt x="5067784" y="1152823"/>
                </a:cubicBezTo>
                <a:cubicBezTo>
                  <a:pt x="5066916" y="1152823"/>
                  <a:pt x="5065614" y="1153257"/>
                  <a:pt x="5063877" y="1154125"/>
                </a:cubicBezTo>
                <a:cubicBezTo>
                  <a:pt x="5053460" y="1158466"/>
                  <a:pt x="5045212" y="1161505"/>
                  <a:pt x="5039135" y="1163241"/>
                </a:cubicBezTo>
                <a:cubicBezTo>
                  <a:pt x="5033058" y="1167582"/>
                  <a:pt x="5023942" y="1161939"/>
                  <a:pt x="5011788" y="1146312"/>
                </a:cubicBezTo>
                <a:cubicBezTo>
                  <a:pt x="5009183" y="1142839"/>
                  <a:pt x="5010051" y="1140669"/>
                  <a:pt x="5014392" y="1139801"/>
                </a:cubicBezTo>
                <a:cubicBezTo>
                  <a:pt x="5047383" y="1132855"/>
                  <a:pt x="5071257" y="1125910"/>
                  <a:pt x="5086016" y="1118965"/>
                </a:cubicBezTo>
                <a:cubicBezTo>
                  <a:pt x="5088620" y="1117663"/>
                  <a:pt x="5091008" y="1116794"/>
                  <a:pt x="5093178" y="1116360"/>
                </a:cubicBezTo>
                <a:close/>
                <a:moveTo>
                  <a:pt x="2832646" y="1115058"/>
                </a:moveTo>
                <a:cubicBezTo>
                  <a:pt x="2829174" y="1115058"/>
                  <a:pt x="2824399" y="1115492"/>
                  <a:pt x="2818322" y="1116360"/>
                </a:cubicBezTo>
                <a:cubicBezTo>
                  <a:pt x="2811376" y="1117228"/>
                  <a:pt x="2806167" y="1118097"/>
                  <a:pt x="2802695" y="1118965"/>
                </a:cubicBezTo>
                <a:cubicBezTo>
                  <a:pt x="2803563" y="1119833"/>
                  <a:pt x="2805299" y="1121135"/>
                  <a:pt x="2807904" y="1122872"/>
                </a:cubicBezTo>
                <a:cubicBezTo>
                  <a:pt x="2812244" y="1125476"/>
                  <a:pt x="2813113" y="1129817"/>
                  <a:pt x="2810508" y="1135894"/>
                </a:cubicBezTo>
                <a:cubicBezTo>
                  <a:pt x="2807904" y="1140235"/>
                  <a:pt x="2805733" y="1148482"/>
                  <a:pt x="2803997" y="1160637"/>
                </a:cubicBezTo>
                <a:cubicBezTo>
                  <a:pt x="2803997" y="1161505"/>
                  <a:pt x="2803997" y="1162373"/>
                  <a:pt x="2803997" y="1163241"/>
                </a:cubicBezTo>
                <a:cubicBezTo>
                  <a:pt x="2807470" y="1163241"/>
                  <a:pt x="2812679" y="1162807"/>
                  <a:pt x="2819624" y="1161939"/>
                </a:cubicBezTo>
                <a:cubicBezTo>
                  <a:pt x="2827437" y="1161939"/>
                  <a:pt x="2833080" y="1161505"/>
                  <a:pt x="2836553" y="1160637"/>
                </a:cubicBezTo>
                <a:cubicBezTo>
                  <a:pt x="2836553" y="1138932"/>
                  <a:pt x="2835251" y="1123740"/>
                  <a:pt x="2832646" y="1115058"/>
                </a:cubicBezTo>
                <a:close/>
                <a:moveTo>
                  <a:pt x="3232110" y="1114407"/>
                </a:moveTo>
                <a:cubicBezTo>
                  <a:pt x="3235366" y="1114407"/>
                  <a:pt x="3238513" y="1115058"/>
                  <a:pt x="3241552" y="1116360"/>
                </a:cubicBezTo>
                <a:cubicBezTo>
                  <a:pt x="3250233" y="1119833"/>
                  <a:pt x="3257613" y="1124174"/>
                  <a:pt x="3263690" y="1129383"/>
                </a:cubicBezTo>
                <a:cubicBezTo>
                  <a:pt x="3268899" y="1133724"/>
                  <a:pt x="3269767" y="1138499"/>
                  <a:pt x="3266294" y="1143707"/>
                </a:cubicBezTo>
                <a:cubicBezTo>
                  <a:pt x="3258481" y="1152389"/>
                  <a:pt x="3252838" y="1161939"/>
                  <a:pt x="3249365" y="1172357"/>
                </a:cubicBezTo>
                <a:cubicBezTo>
                  <a:pt x="3251970" y="1174961"/>
                  <a:pt x="3254574" y="1178868"/>
                  <a:pt x="3257179" y="1184077"/>
                </a:cubicBezTo>
                <a:cubicBezTo>
                  <a:pt x="3258047" y="1188418"/>
                  <a:pt x="3256745" y="1191456"/>
                  <a:pt x="3253272" y="1193193"/>
                </a:cubicBezTo>
                <a:cubicBezTo>
                  <a:pt x="3244590" y="1194929"/>
                  <a:pt x="3235475" y="1195797"/>
                  <a:pt x="3225925" y="1195797"/>
                </a:cubicBezTo>
                <a:cubicBezTo>
                  <a:pt x="3214638" y="1196665"/>
                  <a:pt x="3211166" y="1197100"/>
                  <a:pt x="3215507" y="1197100"/>
                </a:cubicBezTo>
                <a:cubicBezTo>
                  <a:pt x="3187726" y="1198836"/>
                  <a:pt x="3167758" y="1200138"/>
                  <a:pt x="3155603" y="1201006"/>
                </a:cubicBezTo>
                <a:cubicBezTo>
                  <a:pt x="3146054" y="1202743"/>
                  <a:pt x="3138674" y="1202309"/>
                  <a:pt x="3133466" y="1199704"/>
                </a:cubicBezTo>
                <a:cubicBezTo>
                  <a:pt x="3130861" y="1208386"/>
                  <a:pt x="3127822" y="1217067"/>
                  <a:pt x="3124350" y="1225749"/>
                </a:cubicBezTo>
                <a:lnTo>
                  <a:pt x="3125652" y="1225749"/>
                </a:lnTo>
                <a:cubicBezTo>
                  <a:pt x="3131729" y="1226617"/>
                  <a:pt x="3137372" y="1228353"/>
                  <a:pt x="3142581" y="1230958"/>
                </a:cubicBezTo>
                <a:cubicBezTo>
                  <a:pt x="3159076" y="1230090"/>
                  <a:pt x="3179912" y="1227919"/>
                  <a:pt x="3205089" y="1224447"/>
                </a:cubicBezTo>
                <a:cubicBezTo>
                  <a:pt x="3219847" y="1222710"/>
                  <a:pt x="3230700" y="1220974"/>
                  <a:pt x="3237645" y="1219238"/>
                </a:cubicBezTo>
                <a:cubicBezTo>
                  <a:pt x="3244590" y="1216633"/>
                  <a:pt x="3250668" y="1217067"/>
                  <a:pt x="3255876" y="1220540"/>
                </a:cubicBezTo>
                <a:cubicBezTo>
                  <a:pt x="3266294" y="1226617"/>
                  <a:pt x="3274108" y="1233562"/>
                  <a:pt x="3279317" y="1241376"/>
                </a:cubicBezTo>
                <a:cubicBezTo>
                  <a:pt x="3282790" y="1246585"/>
                  <a:pt x="3281921" y="1252228"/>
                  <a:pt x="3276713" y="1258305"/>
                </a:cubicBezTo>
                <a:cubicBezTo>
                  <a:pt x="3270635" y="1262646"/>
                  <a:pt x="3264124" y="1271328"/>
                  <a:pt x="3257179" y="1284350"/>
                </a:cubicBezTo>
                <a:cubicBezTo>
                  <a:pt x="3262388" y="1289559"/>
                  <a:pt x="3265861" y="1294334"/>
                  <a:pt x="3267597" y="1298675"/>
                </a:cubicBezTo>
                <a:cubicBezTo>
                  <a:pt x="3270201" y="1305620"/>
                  <a:pt x="3267597" y="1309961"/>
                  <a:pt x="3259783" y="1311697"/>
                </a:cubicBezTo>
                <a:cubicBezTo>
                  <a:pt x="3250233" y="1311697"/>
                  <a:pt x="3233738" y="1312131"/>
                  <a:pt x="3210298" y="1312999"/>
                </a:cubicBezTo>
                <a:cubicBezTo>
                  <a:pt x="3185989" y="1312999"/>
                  <a:pt x="3169494" y="1313433"/>
                  <a:pt x="3160812" y="1314302"/>
                </a:cubicBezTo>
                <a:lnTo>
                  <a:pt x="3160812" y="1316906"/>
                </a:lnTo>
                <a:cubicBezTo>
                  <a:pt x="3160812" y="1322983"/>
                  <a:pt x="3158642" y="1327758"/>
                  <a:pt x="3154301" y="1331231"/>
                </a:cubicBezTo>
                <a:cubicBezTo>
                  <a:pt x="3149092" y="1332967"/>
                  <a:pt x="3145619" y="1332967"/>
                  <a:pt x="3143883" y="1331231"/>
                </a:cubicBezTo>
                <a:cubicBezTo>
                  <a:pt x="3132597" y="1324286"/>
                  <a:pt x="3127388" y="1317340"/>
                  <a:pt x="3128257" y="1310395"/>
                </a:cubicBezTo>
                <a:cubicBezTo>
                  <a:pt x="3128257" y="1296504"/>
                  <a:pt x="3127822" y="1283916"/>
                  <a:pt x="3126954" y="1272630"/>
                </a:cubicBezTo>
                <a:cubicBezTo>
                  <a:pt x="3126086" y="1260476"/>
                  <a:pt x="3123481" y="1249189"/>
                  <a:pt x="3119141" y="1238771"/>
                </a:cubicBezTo>
                <a:cubicBezTo>
                  <a:pt x="3118273" y="1240508"/>
                  <a:pt x="3116970" y="1243112"/>
                  <a:pt x="3115234" y="1246585"/>
                </a:cubicBezTo>
                <a:cubicBezTo>
                  <a:pt x="3111761" y="1252662"/>
                  <a:pt x="3108723" y="1257437"/>
                  <a:pt x="3106118" y="1260910"/>
                </a:cubicBezTo>
                <a:cubicBezTo>
                  <a:pt x="3088755" y="1286955"/>
                  <a:pt x="3066183" y="1305620"/>
                  <a:pt x="3038401" y="1316906"/>
                </a:cubicBezTo>
                <a:cubicBezTo>
                  <a:pt x="3035797" y="1318642"/>
                  <a:pt x="3033626" y="1319511"/>
                  <a:pt x="3031890" y="1319511"/>
                </a:cubicBezTo>
                <a:cubicBezTo>
                  <a:pt x="3031022" y="1318642"/>
                  <a:pt x="3031890" y="1317340"/>
                  <a:pt x="3034495" y="1315604"/>
                </a:cubicBezTo>
                <a:cubicBezTo>
                  <a:pt x="3069221" y="1276537"/>
                  <a:pt x="3091793" y="1231826"/>
                  <a:pt x="3102212" y="1181473"/>
                </a:cubicBezTo>
                <a:cubicBezTo>
                  <a:pt x="3106552" y="1160637"/>
                  <a:pt x="3106552" y="1145444"/>
                  <a:pt x="3102212" y="1135894"/>
                </a:cubicBezTo>
                <a:cubicBezTo>
                  <a:pt x="3099607" y="1128081"/>
                  <a:pt x="3101777" y="1124608"/>
                  <a:pt x="3108723" y="1125476"/>
                </a:cubicBezTo>
                <a:cubicBezTo>
                  <a:pt x="3117405" y="1127212"/>
                  <a:pt x="3124350" y="1129383"/>
                  <a:pt x="3129559" y="1131987"/>
                </a:cubicBezTo>
                <a:cubicBezTo>
                  <a:pt x="3133031" y="1131119"/>
                  <a:pt x="3138240" y="1130251"/>
                  <a:pt x="3145185" y="1129383"/>
                </a:cubicBezTo>
                <a:cubicBezTo>
                  <a:pt x="3152999" y="1128515"/>
                  <a:pt x="3168626" y="1126344"/>
                  <a:pt x="3192066" y="1122872"/>
                </a:cubicBezTo>
                <a:cubicBezTo>
                  <a:pt x="3203353" y="1121135"/>
                  <a:pt x="3213337" y="1118965"/>
                  <a:pt x="3222018" y="1116360"/>
                </a:cubicBezTo>
                <a:cubicBezTo>
                  <a:pt x="3225491" y="1115058"/>
                  <a:pt x="3228855" y="1114407"/>
                  <a:pt x="3232110" y="1114407"/>
                </a:cubicBezTo>
                <a:close/>
                <a:moveTo>
                  <a:pt x="4469161" y="1109198"/>
                </a:moveTo>
                <a:cubicBezTo>
                  <a:pt x="4470029" y="1108764"/>
                  <a:pt x="4471331" y="1108981"/>
                  <a:pt x="4473067" y="1109849"/>
                </a:cubicBezTo>
                <a:cubicBezTo>
                  <a:pt x="4473067" y="1109849"/>
                  <a:pt x="4473501" y="1109849"/>
                  <a:pt x="4474370" y="1109849"/>
                </a:cubicBezTo>
                <a:cubicBezTo>
                  <a:pt x="4483919" y="1110717"/>
                  <a:pt x="4492601" y="1114624"/>
                  <a:pt x="4500414" y="1121569"/>
                </a:cubicBezTo>
                <a:cubicBezTo>
                  <a:pt x="4504755" y="1125910"/>
                  <a:pt x="4504321" y="1130251"/>
                  <a:pt x="4499112" y="1134592"/>
                </a:cubicBezTo>
                <a:cubicBezTo>
                  <a:pt x="4498244" y="1135460"/>
                  <a:pt x="4496942" y="1136328"/>
                  <a:pt x="4495206" y="1137196"/>
                </a:cubicBezTo>
                <a:cubicBezTo>
                  <a:pt x="4491733" y="1138932"/>
                  <a:pt x="4488260" y="1141537"/>
                  <a:pt x="4484788" y="1145010"/>
                </a:cubicBezTo>
                <a:cubicBezTo>
                  <a:pt x="4470029" y="1157164"/>
                  <a:pt x="4451363" y="1168884"/>
                  <a:pt x="4428791" y="1180170"/>
                </a:cubicBezTo>
                <a:cubicBezTo>
                  <a:pt x="4424450" y="1181907"/>
                  <a:pt x="4421845" y="1182341"/>
                  <a:pt x="4420977" y="1181473"/>
                </a:cubicBezTo>
                <a:cubicBezTo>
                  <a:pt x="4420109" y="1181473"/>
                  <a:pt x="4421411" y="1179736"/>
                  <a:pt x="4424884" y="1176264"/>
                </a:cubicBezTo>
                <a:cubicBezTo>
                  <a:pt x="4436170" y="1164109"/>
                  <a:pt x="4447022" y="1150219"/>
                  <a:pt x="4457440" y="1134592"/>
                </a:cubicBezTo>
                <a:cubicBezTo>
                  <a:pt x="4465254" y="1125042"/>
                  <a:pt x="4468726" y="1117663"/>
                  <a:pt x="4467858" y="1112454"/>
                </a:cubicBezTo>
                <a:cubicBezTo>
                  <a:pt x="4467858" y="1110717"/>
                  <a:pt x="4468292" y="1109632"/>
                  <a:pt x="4469161" y="1109198"/>
                </a:cubicBezTo>
                <a:close/>
                <a:moveTo>
                  <a:pt x="5483201" y="1107245"/>
                </a:moveTo>
                <a:lnTo>
                  <a:pt x="5472783" y="1108547"/>
                </a:lnTo>
                <a:cubicBezTo>
                  <a:pt x="5471046" y="1109415"/>
                  <a:pt x="5468007" y="1109849"/>
                  <a:pt x="5463667" y="1109849"/>
                </a:cubicBezTo>
                <a:cubicBezTo>
                  <a:pt x="5460194" y="1110717"/>
                  <a:pt x="5457590" y="1111151"/>
                  <a:pt x="5455854" y="1111151"/>
                </a:cubicBezTo>
                <a:cubicBezTo>
                  <a:pt x="5455854" y="1112888"/>
                  <a:pt x="5456287" y="1115492"/>
                  <a:pt x="5457156" y="1118965"/>
                </a:cubicBezTo>
                <a:cubicBezTo>
                  <a:pt x="5457156" y="1122437"/>
                  <a:pt x="5457156" y="1124608"/>
                  <a:pt x="5457156" y="1125476"/>
                </a:cubicBezTo>
                <a:cubicBezTo>
                  <a:pt x="5459760" y="1124608"/>
                  <a:pt x="5464101" y="1123740"/>
                  <a:pt x="5470178" y="1122872"/>
                </a:cubicBezTo>
                <a:cubicBezTo>
                  <a:pt x="5475387" y="1122003"/>
                  <a:pt x="5479294" y="1121569"/>
                  <a:pt x="5481898" y="1121569"/>
                </a:cubicBezTo>
                <a:cubicBezTo>
                  <a:pt x="5481898" y="1117228"/>
                  <a:pt x="5482332" y="1112454"/>
                  <a:pt x="5483201" y="1107245"/>
                </a:cubicBezTo>
                <a:close/>
                <a:moveTo>
                  <a:pt x="1113682" y="1096827"/>
                </a:moveTo>
                <a:cubicBezTo>
                  <a:pt x="1113682" y="1095958"/>
                  <a:pt x="1115419" y="1095958"/>
                  <a:pt x="1118891" y="1096827"/>
                </a:cubicBezTo>
                <a:cubicBezTo>
                  <a:pt x="1121495" y="1096827"/>
                  <a:pt x="1125402" y="1097261"/>
                  <a:pt x="1130611" y="1098129"/>
                </a:cubicBezTo>
                <a:cubicBezTo>
                  <a:pt x="1141029" y="1098997"/>
                  <a:pt x="1147541" y="1099865"/>
                  <a:pt x="1150145" y="1100733"/>
                </a:cubicBezTo>
                <a:cubicBezTo>
                  <a:pt x="1161431" y="1104206"/>
                  <a:pt x="1167508" y="1111151"/>
                  <a:pt x="1168376" y="1121569"/>
                </a:cubicBezTo>
                <a:cubicBezTo>
                  <a:pt x="1167508" y="1128515"/>
                  <a:pt x="1165772" y="1134592"/>
                  <a:pt x="1163167" y="1139801"/>
                </a:cubicBezTo>
                <a:cubicBezTo>
                  <a:pt x="1160563" y="1144141"/>
                  <a:pt x="1156222" y="1145010"/>
                  <a:pt x="1150145" y="1142405"/>
                </a:cubicBezTo>
                <a:cubicBezTo>
                  <a:pt x="1140595" y="1138064"/>
                  <a:pt x="1128875" y="1124608"/>
                  <a:pt x="1114985" y="1102036"/>
                </a:cubicBezTo>
                <a:cubicBezTo>
                  <a:pt x="1113248" y="1099431"/>
                  <a:pt x="1112814" y="1097695"/>
                  <a:pt x="1113682" y="1096827"/>
                </a:cubicBezTo>
                <a:close/>
                <a:moveTo>
                  <a:pt x="1762200" y="1087711"/>
                </a:moveTo>
                <a:cubicBezTo>
                  <a:pt x="1763937" y="1086843"/>
                  <a:pt x="1766542" y="1086843"/>
                  <a:pt x="1770014" y="1087711"/>
                </a:cubicBezTo>
                <a:cubicBezTo>
                  <a:pt x="1780432" y="1091184"/>
                  <a:pt x="1789113" y="1098997"/>
                  <a:pt x="1796059" y="1111151"/>
                </a:cubicBezTo>
                <a:cubicBezTo>
                  <a:pt x="1801268" y="1116360"/>
                  <a:pt x="1800834" y="1121569"/>
                  <a:pt x="1794756" y="1126778"/>
                </a:cubicBezTo>
                <a:cubicBezTo>
                  <a:pt x="1786943" y="1138064"/>
                  <a:pt x="1780432" y="1147614"/>
                  <a:pt x="1775223" y="1155428"/>
                </a:cubicBezTo>
                <a:cubicBezTo>
                  <a:pt x="1773487" y="1158032"/>
                  <a:pt x="1770448" y="1161939"/>
                  <a:pt x="1766107" y="1167148"/>
                </a:cubicBezTo>
                <a:cubicBezTo>
                  <a:pt x="1764371" y="1169752"/>
                  <a:pt x="1763068" y="1171489"/>
                  <a:pt x="1762200" y="1172357"/>
                </a:cubicBezTo>
                <a:cubicBezTo>
                  <a:pt x="1770014" y="1181907"/>
                  <a:pt x="1773921" y="1191022"/>
                  <a:pt x="1773921" y="1199704"/>
                </a:cubicBezTo>
                <a:cubicBezTo>
                  <a:pt x="1773921" y="1237903"/>
                  <a:pt x="1773487" y="1263948"/>
                  <a:pt x="1772618" y="1277839"/>
                </a:cubicBezTo>
                <a:cubicBezTo>
                  <a:pt x="1772618" y="1301279"/>
                  <a:pt x="1768712" y="1314302"/>
                  <a:pt x="1760899" y="1316906"/>
                </a:cubicBezTo>
                <a:cubicBezTo>
                  <a:pt x="1756557" y="1321247"/>
                  <a:pt x="1751783" y="1321247"/>
                  <a:pt x="1746573" y="1316906"/>
                </a:cubicBezTo>
                <a:cubicBezTo>
                  <a:pt x="1742233" y="1315170"/>
                  <a:pt x="1738760" y="1311263"/>
                  <a:pt x="1736156" y="1305186"/>
                </a:cubicBezTo>
                <a:cubicBezTo>
                  <a:pt x="1733551" y="1297373"/>
                  <a:pt x="1733551" y="1289125"/>
                  <a:pt x="1736156" y="1280443"/>
                </a:cubicBezTo>
                <a:cubicBezTo>
                  <a:pt x="1740496" y="1259607"/>
                  <a:pt x="1743101" y="1239640"/>
                  <a:pt x="1743970" y="1220540"/>
                </a:cubicBezTo>
                <a:cubicBezTo>
                  <a:pt x="1744837" y="1214463"/>
                  <a:pt x="1744404" y="1205781"/>
                  <a:pt x="1742667" y="1194495"/>
                </a:cubicBezTo>
                <a:cubicBezTo>
                  <a:pt x="1741799" y="1195363"/>
                  <a:pt x="1740496" y="1196665"/>
                  <a:pt x="1738760" y="1198402"/>
                </a:cubicBezTo>
                <a:cubicBezTo>
                  <a:pt x="1737892" y="1199270"/>
                  <a:pt x="1737458" y="1199704"/>
                  <a:pt x="1737458" y="1199704"/>
                </a:cubicBezTo>
                <a:cubicBezTo>
                  <a:pt x="1721831" y="1215331"/>
                  <a:pt x="1702298" y="1227919"/>
                  <a:pt x="1678857" y="1237469"/>
                </a:cubicBezTo>
                <a:cubicBezTo>
                  <a:pt x="1676252" y="1238337"/>
                  <a:pt x="1674516" y="1238337"/>
                  <a:pt x="1673648" y="1237469"/>
                </a:cubicBezTo>
                <a:cubicBezTo>
                  <a:pt x="1673648" y="1236601"/>
                  <a:pt x="1674950" y="1234865"/>
                  <a:pt x="1677554" y="1232260"/>
                </a:cubicBezTo>
                <a:cubicBezTo>
                  <a:pt x="1700127" y="1208820"/>
                  <a:pt x="1723133" y="1177566"/>
                  <a:pt x="1746573" y="1138499"/>
                </a:cubicBezTo>
                <a:cubicBezTo>
                  <a:pt x="1755255" y="1120267"/>
                  <a:pt x="1760031" y="1105942"/>
                  <a:pt x="1760899" y="1095524"/>
                </a:cubicBezTo>
                <a:cubicBezTo>
                  <a:pt x="1760031" y="1091184"/>
                  <a:pt x="1760465" y="1088579"/>
                  <a:pt x="1762200" y="1087711"/>
                </a:cubicBezTo>
                <a:close/>
                <a:moveTo>
                  <a:pt x="7347198" y="1086409"/>
                </a:moveTo>
                <a:cubicBezTo>
                  <a:pt x="7348935" y="1086409"/>
                  <a:pt x="7351540" y="1086843"/>
                  <a:pt x="7355012" y="1087711"/>
                </a:cubicBezTo>
                <a:cubicBezTo>
                  <a:pt x="7374112" y="1088579"/>
                  <a:pt x="7387568" y="1090315"/>
                  <a:pt x="7395382" y="1092920"/>
                </a:cubicBezTo>
                <a:cubicBezTo>
                  <a:pt x="7409272" y="1098129"/>
                  <a:pt x="7412745" y="1111151"/>
                  <a:pt x="7405800" y="1131987"/>
                </a:cubicBezTo>
                <a:cubicBezTo>
                  <a:pt x="7402327" y="1140669"/>
                  <a:pt x="7395382" y="1142405"/>
                  <a:pt x="7384964" y="1137196"/>
                </a:cubicBezTo>
                <a:cubicBezTo>
                  <a:pt x="7370205" y="1125042"/>
                  <a:pt x="7356314" y="1109849"/>
                  <a:pt x="7343292" y="1091618"/>
                </a:cubicBezTo>
                <a:cubicBezTo>
                  <a:pt x="7341556" y="1089013"/>
                  <a:pt x="7341122" y="1087711"/>
                  <a:pt x="7341990" y="1087711"/>
                </a:cubicBezTo>
                <a:cubicBezTo>
                  <a:pt x="7341990" y="1086843"/>
                  <a:pt x="7343726" y="1086409"/>
                  <a:pt x="7347198" y="1086409"/>
                </a:cubicBezTo>
                <a:close/>
                <a:moveTo>
                  <a:pt x="1867682" y="1086409"/>
                </a:moveTo>
                <a:cubicBezTo>
                  <a:pt x="1868550" y="1085540"/>
                  <a:pt x="1870287" y="1085540"/>
                  <a:pt x="1872892" y="1086409"/>
                </a:cubicBezTo>
                <a:cubicBezTo>
                  <a:pt x="1890255" y="1088145"/>
                  <a:pt x="1903711" y="1090315"/>
                  <a:pt x="1913261" y="1092920"/>
                </a:cubicBezTo>
                <a:cubicBezTo>
                  <a:pt x="1929756" y="1101601"/>
                  <a:pt x="1934965" y="1114624"/>
                  <a:pt x="1928888" y="1131987"/>
                </a:cubicBezTo>
                <a:cubicBezTo>
                  <a:pt x="1921943" y="1141537"/>
                  <a:pt x="1911959" y="1140669"/>
                  <a:pt x="1898936" y="1129383"/>
                </a:cubicBezTo>
                <a:cubicBezTo>
                  <a:pt x="1898068" y="1127646"/>
                  <a:pt x="1896332" y="1125476"/>
                  <a:pt x="1893728" y="1122872"/>
                </a:cubicBezTo>
                <a:cubicBezTo>
                  <a:pt x="1887650" y="1115058"/>
                  <a:pt x="1879837" y="1104640"/>
                  <a:pt x="1870287" y="1091618"/>
                </a:cubicBezTo>
                <a:cubicBezTo>
                  <a:pt x="1868550" y="1089881"/>
                  <a:pt x="1867682" y="1088145"/>
                  <a:pt x="1867682" y="1086409"/>
                </a:cubicBezTo>
                <a:close/>
                <a:moveTo>
                  <a:pt x="845420" y="1086409"/>
                </a:moveTo>
                <a:cubicBezTo>
                  <a:pt x="835001" y="1088145"/>
                  <a:pt x="820677" y="1090749"/>
                  <a:pt x="802445" y="1094222"/>
                </a:cubicBezTo>
                <a:cubicBezTo>
                  <a:pt x="799840" y="1094222"/>
                  <a:pt x="797236" y="1094222"/>
                  <a:pt x="794631" y="1094222"/>
                </a:cubicBezTo>
                <a:cubicBezTo>
                  <a:pt x="794631" y="1097695"/>
                  <a:pt x="795499" y="1101601"/>
                  <a:pt x="797236" y="1105942"/>
                </a:cubicBezTo>
                <a:cubicBezTo>
                  <a:pt x="803313" y="1103338"/>
                  <a:pt x="810259" y="1101167"/>
                  <a:pt x="818072" y="1099431"/>
                </a:cubicBezTo>
                <a:cubicBezTo>
                  <a:pt x="823281" y="1097695"/>
                  <a:pt x="828490" y="1097695"/>
                  <a:pt x="833699" y="1099431"/>
                </a:cubicBezTo>
                <a:cubicBezTo>
                  <a:pt x="838040" y="1101167"/>
                  <a:pt x="842815" y="1105508"/>
                  <a:pt x="848023" y="1112454"/>
                </a:cubicBezTo>
                <a:cubicBezTo>
                  <a:pt x="848892" y="1106376"/>
                  <a:pt x="849326" y="1099431"/>
                  <a:pt x="849326" y="1091618"/>
                </a:cubicBezTo>
                <a:cubicBezTo>
                  <a:pt x="850194" y="1089013"/>
                  <a:pt x="848892" y="1087277"/>
                  <a:pt x="845420" y="1086409"/>
                </a:cubicBezTo>
                <a:close/>
                <a:moveTo>
                  <a:pt x="4362376" y="1082502"/>
                </a:moveTo>
                <a:cubicBezTo>
                  <a:pt x="4373662" y="1082502"/>
                  <a:pt x="4385383" y="1084238"/>
                  <a:pt x="4397537" y="1087711"/>
                </a:cubicBezTo>
                <a:cubicBezTo>
                  <a:pt x="4414900" y="1093788"/>
                  <a:pt x="4418807" y="1106810"/>
                  <a:pt x="4409257" y="1126778"/>
                </a:cubicBezTo>
                <a:cubicBezTo>
                  <a:pt x="4404916" y="1133724"/>
                  <a:pt x="4399273" y="1134592"/>
                  <a:pt x="4392328" y="1129383"/>
                </a:cubicBezTo>
                <a:cubicBezTo>
                  <a:pt x="4380174" y="1117228"/>
                  <a:pt x="4369322" y="1102904"/>
                  <a:pt x="4359772" y="1086409"/>
                </a:cubicBezTo>
                <a:cubicBezTo>
                  <a:pt x="4358904" y="1084672"/>
                  <a:pt x="4358904" y="1083804"/>
                  <a:pt x="4359772" y="1083804"/>
                </a:cubicBezTo>
                <a:cubicBezTo>
                  <a:pt x="4359772" y="1082936"/>
                  <a:pt x="4360640" y="1082502"/>
                  <a:pt x="4362376" y="1082502"/>
                </a:cubicBezTo>
                <a:close/>
                <a:moveTo>
                  <a:pt x="6377353" y="1079490"/>
                </a:moveTo>
                <a:cubicBezTo>
                  <a:pt x="6378492" y="1079328"/>
                  <a:pt x="6379822" y="1079463"/>
                  <a:pt x="6381341" y="1079897"/>
                </a:cubicBezTo>
                <a:cubicBezTo>
                  <a:pt x="6389154" y="1084238"/>
                  <a:pt x="6397836" y="1090315"/>
                  <a:pt x="6407386" y="1098129"/>
                </a:cubicBezTo>
                <a:cubicBezTo>
                  <a:pt x="6412595" y="1104206"/>
                  <a:pt x="6413029" y="1109415"/>
                  <a:pt x="6408688" y="1113756"/>
                </a:cubicBezTo>
                <a:cubicBezTo>
                  <a:pt x="6401742" y="1122437"/>
                  <a:pt x="6393929" y="1130685"/>
                  <a:pt x="6385248" y="1138499"/>
                </a:cubicBezTo>
                <a:cubicBezTo>
                  <a:pt x="6374830" y="1148916"/>
                  <a:pt x="6365280" y="1158466"/>
                  <a:pt x="6356598" y="1167148"/>
                </a:cubicBezTo>
                <a:cubicBezTo>
                  <a:pt x="6359203" y="1166280"/>
                  <a:pt x="6364412" y="1165846"/>
                  <a:pt x="6372226" y="1165846"/>
                </a:cubicBezTo>
                <a:cubicBezTo>
                  <a:pt x="6379171" y="1164977"/>
                  <a:pt x="6384380" y="1164543"/>
                  <a:pt x="6387852" y="1164543"/>
                </a:cubicBezTo>
                <a:cubicBezTo>
                  <a:pt x="6398270" y="1146312"/>
                  <a:pt x="6402611" y="1134592"/>
                  <a:pt x="6400874" y="1129383"/>
                </a:cubicBezTo>
                <a:cubicBezTo>
                  <a:pt x="6401742" y="1124174"/>
                  <a:pt x="6404782" y="1122003"/>
                  <a:pt x="6409990" y="1122872"/>
                </a:cubicBezTo>
                <a:cubicBezTo>
                  <a:pt x="6420408" y="1126344"/>
                  <a:pt x="6429090" y="1132421"/>
                  <a:pt x="6436036" y="1141103"/>
                </a:cubicBezTo>
                <a:cubicBezTo>
                  <a:pt x="6453399" y="1139367"/>
                  <a:pt x="6472932" y="1135460"/>
                  <a:pt x="6494636" y="1129383"/>
                </a:cubicBezTo>
                <a:cubicBezTo>
                  <a:pt x="6502450" y="1126778"/>
                  <a:pt x="6512434" y="1123740"/>
                  <a:pt x="6524588" y="1120267"/>
                </a:cubicBezTo>
                <a:cubicBezTo>
                  <a:pt x="6531534" y="1118531"/>
                  <a:pt x="6536742" y="1118531"/>
                  <a:pt x="6540215" y="1120267"/>
                </a:cubicBezTo>
                <a:cubicBezTo>
                  <a:pt x="6548896" y="1123740"/>
                  <a:pt x="6554974" y="1127212"/>
                  <a:pt x="6558446" y="1130685"/>
                </a:cubicBezTo>
                <a:cubicBezTo>
                  <a:pt x="6562788" y="1136762"/>
                  <a:pt x="6561485" y="1141537"/>
                  <a:pt x="6554540" y="1145010"/>
                </a:cubicBezTo>
                <a:cubicBezTo>
                  <a:pt x="6552803" y="1145010"/>
                  <a:pt x="6548463" y="1145878"/>
                  <a:pt x="6541518" y="1147614"/>
                </a:cubicBezTo>
                <a:cubicBezTo>
                  <a:pt x="6522418" y="1151087"/>
                  <a:pt x="6507224" y="1153691"/>
                  <a:pt x="6495938" y="1155428"/>
                </a:cubicBezTo>
                <a:cubicBezTo>
                  <a:pt x="6500280" y="1156296"/>
                  <a:pt x="6502884" y="1157598"/>
                  <a:pt x="6503752" y="1159334"/>
                </a:cubicBezTo>
                <a:cubicBezTo>
                  <a:pt x="6506356" y="1161939"/>
                  <a:pt x="6505922" y="1164543"/>
                  <a:pt x="6502450" y="1167148"/>
                </a:cubicBezTo>
                <a:cubicBezTo>
                  <a:pt x="6501582" y="1168016"/>
                  <a:pt x="6498543" y="1169318"/>
                  <a:pt x="6493334" y="1171055"/>
                </a:cubicBezTo>
                <a:cubicBezTo>
                  <a:pt x="6488993" y="1173659"/>
                  <a:pt x="6485955" y="1175396"/>
                  <a:pt x="6484218" y="1176264"/>
                </a:cubicBezTo>
                <a:cubicBezTo>
                  <a:pt x="6477273" y="1181473"/>
                  <a:pt x="6469894" y="1185813"/>
                  <a:pt x="6462080" y="1189286"/>
                </a:cubicBezTo>
                <a:cubicBezTo>
                  <a:pt x="6466422" y="1189286"/>
                  <a:pt x="6481180" y="1187550"/>
                  <a:pt x="6506356" y="1184077"/>
                </a:cubicBezTo>
                <a:cubicBezTo>
                  <a:pt x="6511566" y="1183209"/>
                  <a:pt x="6515038" y="1182775"/>
                  <a:pt x="6516774" y="1182775"/>
                </a:cubicBezTo>
                <a:cubicBezTo>
                  <a:pt x="6515038" y="1180170"/>
                  <a:pt x="6512868" y="1177132"/>
                  <a:pt x="6510264" y="1173659"/>
                </a:cubicBezTo>
                <a:cubicBezTo>
                  <a:pt x="6509396" y="1171055"/>
                  <a:pt x="6508527" y="1169318"/>
                  <a:pt x="6507659" y="1168450"/>
                </a:cubicBezTo>
                <a:cubicBezTo>
                  <a:pt x="6506791" y="1165846"/>
                  <a:pt x="6506791" y="1164543"/>
                  <a:pt x="6507659" y="1164543"/>
                </a:cubicBezTo>
                <a:cubicBezTo>
                  <a:pt x="6507659" y="1163675"/>
                  <a:pt x="6508961" y="1163241"/>
                  <a:pt x="6511566" y="1163241"/>
                </a:cubicBezTo>
                <a:cubicBezTo>
                  <a:pt x="6519379" y="1163241"/>
                  <a:pt x="6530232" y="1165846"/>
                  <a:pt x="6544122" y="1171055"/>
                </a:cubicBezTo>
                <a:cubicBezTo>
                  <a:pt x="6558881" y="1176264"/>
                  <a:pt x="6563221" y="1187116"/>
                  <a:pt x="6557144" y="1203611"/>
                </a:cubicBezTo>
                <a:cubicBezTo>
                  <a:pt x="6551935" y="1212292"/>
                  <a:pt x="6545424" y="1214029"/>
                  <a:pt x="6537610" y="1208820"/>
                </a:cubicBezTo>
                <a:cubicBezTo>
                  <a:pt x="6533270" y="1204479"/>
                  <a:pt x="6528929" y="1199270"/>
                  <a:pt x="6524588" y="1193193"/>
                </a:cubicBezTo>
                <a:cubicBezTo>
                  <a:pt x="6515906" y="1197534"/>
                  <a:pt x="6506791" y="1201006"/>
                  <a:pt x="6497241" y="1203611"/>
                </a:cubicBezTo>
                <a:cubicBezTo>
                  <a:pt x="6505054" y="1206215"/>
                  <a:pt x="6512868" y="1210556"/>
                  <a:pt x="6520682" y="1216633"/>
                </a:cubicBezTo>
                <a:cubicBezTo>
                  <a:pt x="6524154" y="1220974"/>
                  <a:pt x="6525456" y="1226183"/>
                  <a:pt x="6524588" y="1232260"/>
                </a:cubicBezTo>
                <a:cubicBezTo>
                  <a:pt x="6520247" y="1240942"/>
                  <a:pt x="6517642" y="1253964"/>
                  <a:pt x="6516774" y="1271328"/>
                </a:cubicBezTo>
                <a:cubicBezTo>
                  <a:pt x="6516774" y="1282614"/>
                  <a:pt x="6522852" y="1289125"/>
                  <a:pt x="6535006" y="1290861"/>
                </a:cubicBezTo>
                <a:cubicBezTo>
                  <a:pt x="6553238" y="1290861"/>
                  <a:pt x="6564524" y="1285218"/>
                  <a:pt x="6568864" y="1273932"/>
                </a:cubicBezTo>
                <a:cubicBezTo>
                  <a:pt x="6572337" y="1268723"/>
                  <a:pt x="6574942" y="1259173"/>
                  <a:pt x="6576678" y="1245283"/>
                </a:cubicBezTo>
                <a:cubicBezTo>
                  <a:pt x="6577546" y="1242678"/>
                  <a:pt x="6578848" y="1241376"/>
                  <a:pt x="6580584" y="1241376"/>
                </a:cubicBezTo>
                <a:cubicBezTo>
                  <a:pt x="6581452" y="1241376"/>
                  <a:pt x="6582321" y="1242678"/>
                  <a:pt x="6583189" y="1245283"/>
                </a:cubicBezTo>
                <a:cubicBezTo>
                  <a:pt x="6584926" y="1256569"/>
                  <a:pt x="6590568" y="1271328"/>
                  <a:pt x="6600118" y="1289559"/>
                </a:cubicBezTo>
                <a:cubicBezTo>
                  <a:pt x="6605328" y="1297373"/>
                  <a:pt x="6604893" y="1303884"/>
                  <a:pt x="6598816" y="1309093"/>
                </a:cubicBezTo>
                <a:cubicBezTo>
                  <a:pt x="6589266" y="1316038"/>
                  <a:pt x="6573206" y="1319945"/>
                  <a:pt x="6550633" y="1320813"/>
                </a:cubicBezTo>
                <a:cubicBezTo>
                  <a:pt x="6535874" y="1321681"/>
                  <a:pt x="6521984" y="1320379"/>
                  <a:pt x="6508961" y="1316906"/>
                </a:cubicBezTo>
                <a:cubicBezTo>
                  <a:pt x="6507224" y="1316038"/>
                  <a:pt x="6505922" y="1315604"/>
                  <a:pt x="6505054" y="1315604"/>
                </a:cubicBezTo>
                <a:cubicBezTo>
                  <a:pt x="6492900" y="1308659"/>
                  <a:pt x="6486388" y="1296070"/>
                  <a:pt x="6485520" y="1277839"/>
                </a:cubicBezTo>
                <a:cubicBezTo>
                  <a:pt x="6485520" y="1264816"/>
                  <a:pt x="6485955" y="1253096"/>
                  <a:pt x="6486823" y="1242678"/>
                </a:cubicBezTo>
                <a:cubicBezTo>
                  <a:pt x="6488560" y="1226183"/>
                  <a:pt x="6488125" y="1214897"/>
                  <a:pt x="6485520" y="1208820"/>
                </a:cubicBezTo>
                <a:cubicBezTo>
                  <a:pt x="6480312" y="1211424"/>
                  <a:pt x="6475537" y="1214029"/>
                  <a:pt x="6471196" y="1216633"/>
                </a:cubicBezTo>
                <a:cubicBezTo>
                  <a:pt x="6473800" y="1218369"/>
                  <a:pt x="6478142" y="1222276"/>
                  <a:pt x="6484218" y="1228353"/>
                </a:cubicBezTo>
                <a:cubicBezTo>
                  <a:pt x="6488560" y="1230958"/>
                  <a:pt x="6488125" y="1236167"/>
                  <a:pt x="6482916" y="1243980"/>
                </a:cubicBezTo>
                <a:cubicBezTo>
                  <a:pt x="6482048" y="1244849"/>
                  <a:pt x="6479878" y="1247453"/>
                  <a:pt x="6476405" y="1251794"/>
                </a:cubicBezTo>
                <a:cubicBezTo>
                  <a:pt x="6466855" y="1262212"/>
                  <a:pt x="6460778" y="1268723"/>
                  <a:pt x="6458174" y="1271328"/>
                </a:cubicBezTo>
                <a:cubicBezTo>
                  <a:pt x="6431260" y="1294768"/>
                  <a:pt x="6401742" y="1309961"/>
                  <a:pt x="6369621" y="1316906"/>
                </a:cubicBezTo>
                <a:cubicBezTo>
                  <a:pt x="6366148" y="1317774"/>
                  <a:pt x="6363978" y="1317774"/>
                  <a:pt x="6363110" y="1316906"/>
                </a:cubicBezTo>
                <a:cubicBezTo>
                  <a:pt x="6363110" y="1316038"/>
                  <a:pt x="6364846" y="1314736"/>
                  <a:pt x="6368318" y="1312999"/>
                </a:cubicBezTo>
                <a:cubicBezTo>
                  <a:pt x="6397836" y="1293032"/>
                  <a:pt x="6420842" y="1272196"/>
                  <a:pt x="6437338" y="1250492"/>
                </a:cubicBezTo>
                <a:cubicBezTo>
                  <a:pt x="6439074" y="1247887"/>
                  <a:pt x="6441244" y="1244414"/>
                  <a:pt x="6443849" y="1240074"/>
                </a:cubicBezTo>
                <a:cubicBezTo>
                  <a:pt x="6448190" y="1232260"/>
                  <a:pt x="6450794" y="1227485"/>
                  <a:pt x="6451662" y="1225749"/>
                </a:cubicBezTo>
                <a:cubicBezTo>
                  <a:pt x="6447322" y="1224881"/>
                  <a:pt x="6444283" y="1223144"/>
                  <a:pt x="6442546" y="1220540"/>
                </a:cubicBezTo>
                <a:cubicBezTo>
                  <a:pt x="6438206" y="1217067"/>
                  <a:pt x="6434299" y="1211424"/>
                  <a:pt x="6430826" y="1203611"/>
                </a:cubicBezTo>
                <a:cubicBezTo>
                  <a:pt x="6430826" y="1203611"/>
                  <a:pt x="6430826" y="1203177"/>
                  <a:pt x="6430826" y="1202309"/>
                </a:cubicBezTo>
                <a:cubicBezTo>
                  <a:pt x="6428222" y="1196231"/>
                  <a:pt x="6429524" y="1192325"/>
                  <a:pt x="6434733" y="1190588"/>
                </a:cubicBezTo>
                <a:cubicBezTo>
                  <a:pt x="6440810" y="1190588"/>
                  <a:pt x="6447322" y="1184945"/>
                  <a:pt x="6454267" y="1173659"/>
                </a:cubicBezTo>
                <a:cubicBezTo>
                  <a:pt x="6457740" y="1169318"/>
                  <a:pt x="6460778" y="1164543"/>
                  <a:pt x="6463382" y="1159334"/>
                </a:cubicBezTo>
                <a:cubicBezTo>
                  <a:pt x="6461646" y="1160203"/>
                  <a:pt x="6460778" y="1160637"/>
                  <a:pt x="6460778" y="1160637"/>
                </a:cubicBezTo>
                <a:cubicBezTo>
                  <a:pt x="6455569" y="1160637"/>
                  <a:pt x="6449926" y="1159334"/>
                  <a:pt x="6443849" y="1156730"/>
                </a:cubicBezTo>
                <a:cubicBezTo>
                  <a:pt x="6443849" y="1155862"/>
                  <a:pt x="6442981" y="1154994"/>
                  <a:pt x="6441244" y="1154125"/>
                </a:cubicBezTo>
                <a:cubicBezTo>
                  <a:pt x="6440376" y="1153257"/>
                  <a:pt x="6439508" y="1152823"/>
                  <a:pt x="6438640" y="1152823"/>
                </a:cubicBezTo>
                <a:lnTo>
                  <a:pt x="6436036" y="1155428"/>
                </a:lnTo>
                <a:cubicBezTo>
                  <a:pt x="6435168" y="1156296"/>
                  <a:pt x="6432563" y="1158900"/>
                  <a:pt x="6428222" y="1163241"/>
                </a:cubicBezTo>
                <a:cubicBezTo>
                  <a:pt x="6418672" y="1171923"/>
                  <a:pt x="6411292" y="1178868"/>
                  <a:pt x="6406084" y="1184077"/>
                </a:cubicBezTo>
                <a:cubicBezTo>
                  <a:pt x="6400874" y="1189286"/>
                  <a:pt x="6392627" y="1196665"/>
                  <a:pt x="6381341" y="1206215"/>
                </a:cubicBezTo>
                <a:cubicBezTo>
                  <a:pt x="6377000" y="1209688"/>
                  <a:pt x="6373962" y="1212292"/>
                  <a:pt x="6372226" y="1214029"/>
                </a:cubicBezTo>
                <a:cubicBezTo>
                  <a:pt x="6374830" y="1213161"/>
                  <a:pt x="6380039" y="1212292"/>
                  <a:pt x="6387852" y="1211424"/>
                </a:cubicBezTo>
                <a:cubicBezTo>
                  <a:pt x="6402611" y="1207952"/>
                  <a:pt x="6413897" y="1205347"/>
                  <a:pt x="6421710" y="1203611"/>
                </a:cubicBezTo>
                <a:cubicBezTo>
                  <a:pt x="6425183" y="1202743"/>
                  <a:pt x="6427354" y="1203177"/>
                  <a:pt x="6428222" y="1204913"/>
                </a:cubicBezTo>
                <a:cubicBezTo>
                  <a:pt x="6428222" y="1205781"/>
                  <a:pt x="6426920" y="1207518"/>
                  <a:pt x="6424315" y="1210122"/>
                </a:cubicBezTo>
                <a:cubicBezTo>
                  <a:pt x="6414765" y="1218804"/>
                  <a:pt x="6403479" y="1227485"/>
                  <a:pt x="6390456" y="1236167"/>
                </a:cubicBezTo>
                <a:cubicBezTo>
                  <a:pt x="6379171" y="1243112"/>
                  <a:pt x="6370489" y="1249623"/>
                  <a:pt x="6364412" y="1255701"/>
                </a:cubicBezTo>
                <a:cubicBezTo>
                  <a:pt x="6361808" y="1259173"/>
                  <a:pt x="6357466" y="1259173"/>
                  <a:pt x="6351390" y="1255701"/>
                </a:cubicBezTo>
                <a:cubicBezTo>
                  <a:pt x="6344444" y="1251360"/>
                  <a:pt x="6338801" y="1243980"/>
                  <a:pt x="6334460" y="1233562"/>
                </a:cubicBezTo>
                <a:cubicBezTo>
                  <a:pt x="6331856" y="1226617"/>
                  <a:pt x="6333158" y="1222276"/>
                  <a:pt x="6338367" y="1220540"/>
                </a:cubicBezTo>
                <a:cubicBezTo>
                  <a:pt x="6345312" y="1218804"/>
                  <a:pt x="6353126" y="1212292"/>
                  <a:pt x="6361808" y="1201006"/>
                </a:cubicBezTo>
                <a:cubicBezTo>
                  <a:pt x="6363544" y="1198402"/>
                  <a:pt x="6365714" y="1195363"/>
                  <a:pt x="6368318" y="1191891"/>
                </a:cubicBezTo>
                <a:cubicBezTo>
                  <a:pt x="6370055" y="1189286"/>
                  <a:pt x="6371358" y="1187550"/>
                  <a:pt x="6372226" y="1186682"/>
                </a:cubicBezTo>
                <a:cubicBezTo>
                  <a:pt x="6369621" y="1187550"/>
                  <a:pt x="6366148" y="1189286"/>
                  <a:pt x="6361808" y="1191891"/>
                </a:cubicBezTo>
                <a:cubicBezTo>
                  <a:pt x="6358335" y="1193627"/>
                  <a:pt x="6353126" y="1196231"/>
                  <a:pt x="6346180" y="1199704"/>
                </a:cubicBezTo>
                <a:cubicBezTo>
                  <a:pt x="6344444" y="1201440"/>
                  <a:pt x="6340972" y="1200572"/>
                  <a:pt x="6335762" y="1197100"/>
                </a:cubicBezTo>
                <a:cubicBezTo>
                  <a:pt x="6330554" y="1191891"/>
                  <a:pt x="6326212" y="1184945"/>
                  <a:pt x="6322740" y="1176264"/>
                </a:cubicBezTo>
                <a:cubicBezTo>
                  <a:pt x="6320136" y="1171923"/>
                  <a:pt x="6321004" y="1169318"/>
                  <a:pt x="6325344" y="1168450"/>
                </a:cubicBezTo>
                <a:cubicBezTo>
                  <a:pt x="6334026" y="1164977"/>
                  <a:pt x="6339669" y="1161071"/>
                  <a:pt x="6342274" y="1156730"/>
                </a:cubicBezTo>
                <a:cubicBezTo>
                  <a:pt x="6350087" y="1143707"/>
                  <a:pt x="6355730" y="1133724"/>
                  <a:pt x="6359203" y="1126778"/>
                </a:cubicBezTo>
                <a:cubicBezTo>
                  <a:pt x="6367884" y="1109415"/>
                  <a:pt x="6372226" y="1096827"/>
                  <a:pt x="6372226" y="1089013"/>
                </a:cubicBezTo>
                <a:cubicBezTo>
                  <a:pt x="6372226" y="1083153"/>
                  <a:pt x="6373934" y="1079979"/>
                  <a:pt x="6377353" y="1079490"/>
                </a:cubicBezTo>
                <a:close/>
                <a:moveTo>
                  <a:pt x="4199596" y="1077293"/>
                </a:moveTo>
                <a:cubicBezTo>
                  <a:pt x="4202200" y="1077293"/>
                  <a:pt x="4203936" y="1077727"/>
                  <a:pt x="4204805" y="1078595"/>
                </a:cubicBezTo>
                <a:cubicBezTo>
                  <a:pt x="4213486" y="1082936"/>
                  <a:pt x="4220866" y="1088579"/>
                  <a:pt x="4226943" y="1095524"/>
                </a:cubicBezTo>
                <a:cubicBezTo>
                  <a:pt x="4232152" y="1102470"/>
                  <a:pt x="4229547" y="1106810"/>
                  <a:pt x="4219129" y="1108547"/>
                </a:cubicBezTo>
                <a:cubicBezTo>
                  <a:pt x="4216525" y="1108547"/>
                  <a:pt x="4210448" y="1109415"/>
                  <a:pt x="4200898" y="1111151"/>
                </a:cubicBezTo>
                <a:cubicBezTo>
                  <a:pt x="4178325" y="1114624"/>
                  <a:pt x="4161396" y="1117228"/>
                  <a:pt x="4150110" y="1118965"/>
                </a:cubicBezTo>
                <a:cubicBezTo>
                  <a:pt x="4149242" y="1118965"/>
                  <a:pt x="4147940" y="1118965"/>
                  <a:pt x="4146204" y="1118965"/>
                </a:cubicBezTo>
                <a:cubicBezTo>
                  <a:pt x="4143599" y="1119833"/>
                  <a:pt x="4141429" y="1120267"/>
                  <a:pt x="4139692" y="1120267"/>
                </a:cubicBezTo>
                <a:cubicBezTo>
                  <a:pt x="4143165" y="1121135"/>
                  <a:pt x="4146638" y="1122872"/>
                  <a:pt x="4150110" y="1125476"/>
                </a:cubicBezTo>
                <a:cubicBezTo>
                  <a:pt x="4150978" y="1126344"/>
                  <a:pt x="4151847" y="1126778"/>
                  <a:pt x="4152715" y="1126778"/>
                </a:cubicBezTo>
                <a:cubicBezTo>
                  <a:pt x="4157056" y="1130251"/>
                  <a:pt x="4156622" y="1133724"/>
                  <a:pt x="4151413" y="1137196"/>
                </a:cubicBezTo>
                <a:cubicBezTo>
                  <a:pt x="4140126" y="1146746"/>
                  <a:pt x="4126670" y="1156730"/>
                  <a:pt x="4111043" y="1167148"/>
                </a:cubicBezTo>
                <a:cubicBezTo>
                  <a:pt x="4117988" y="1166280"/>
                  <a:pt x="4127538" y="1164977"/>
                  <a:pt x="4139692" y="1163241"/>
                </a:cubicBezTo>
                <a:cubicBezTo>
                  <a:pt x="4144901" y="1162373"/>
                  <a:pt x="4148808" y="1161939"/>
                  <a:pt x="4151413" y="1161939"/>
                </a:cubicBezTo>
                <a:cubicBezTo>
                  <a:pt x="4154885" y="1161071"/>
                  <a:pt x="4160528" y="1160203"/>
                  <a:pt x="4168342" y="1159334"/>
                </a:cubicBezTo>
                <a:cubicBezTo>
                  <a:pt x="4200464" y="1154125"/>
                  <a:pt x="4217393" y="1150653"/>
                  <a:pt x="4219129" y="1148916"/>
                </a:cubicBezTo>
                <a:cubicBezTo>
                  <a:pt x="4230415" y="1146312"/>
                  <a:pt x="4238663" y="1146746"/>
                  <a:pt x="4243872" y="1150219"/>
                </a:cubicBezTo>
                <a:cubicBezTo>
                  <a:pt x="4254290" y="1158032"/>
                  <a:pt x="4262971" y="1167148"/>
                  <a:pt x="4269917" y="1177566"/>
                </a:cubicBezTo>
                <a:cubicBezTo>
                  <a:pt x="4275126" y="1186247"/>
                  <a:pt x="4275126" y="1193627"/>
                  <a:pt x="4269917" y="1199704"/>
                </a:cubicBezTo>
                <a:cubicBezTo>
                  <a:pt x="4268180" y="1202309"/>
                  <a:pt x="4265142" y="1210556"/>
                  <a:pt x="4260801" y="1224447"/>
                </a:cubicBezTo>
                <a:cubicBezTo>
                  <a:pt x="4259933" y="1228787"/>
                  <a:pt x="4258197" y="1236601"/>
                  <a:pt x="4255592" y="1247887"/>
                </a:cubicBezTo>
                <a:cubicBezTo>
                  <a:pt x="4250383" y="1273064"/>
                  <a:pt x="4247344" y="1287389"/>
                  <a:pt x="4246477" y="1290861"/>
                </a:cubicBezTo>
                <a:cubicBezTo>
                  <a:pt x="4241268" y="1307356"/>
                  <a:pt x="4235624" y="1316472"/>
                  <a:pt x="4229547" y="1318208"/>
                </a:cubicBezTo>
                <a:cubicBezTo>
                  <a:pt x="4220866" y="1321681"/>
                  <a:pt x="4214788" y="1321247"/>
                  <a:pt x="4211316" y="1316906"/>
                </a:cubicBezTo>
                <a:cubicBezTo>
                  <a:pt x="4205239" y="1309093"/>
                  <a:pt x="4203502" y="1300845"/>
                  <a:pt x="4206107" y="1292164"/>
                </a:cubicBezTo>
                <a:cubicBezTo>
                  <a:pt x="4192216" y="1293032"/>
                  <a:pt x="4165737" y="1294334"/>
                  <a:pt x="4126670" y="1296070"/>
                </a:cubicBezTo>
                <a:cubicBezTo>
                  <a:pt x="4098020" y="1298675"/>
                  <a:pt x="4079355" y="1299977"/>
                  <a:pt x="4070673" y="1299977"/>
                </a:cubicBezTo>
                <a:cubicBezTo>
                  <a:pt x="4069805" y="1307790"/>
                  <a:pt x="4068503" y="1312999"/>
                  <a:pt x="4066766" y="1315604"/>
                </a:cubicBezTo>
                <a:cubicBezTo>
                  <a:pt x="4062425" y="1319077"/>
                  <a:pt x="4056782" y="1319077"/>
                  <a:pt x="4049837" y="1315604"/>
                </a:cubicBezTo>
                <a:cubicBezTo>
                  <a:pt x="4043760" y="1311263"/>
                  <a:pt x="4040287" y="1302582"/>
                  <a:pt x="4039419" y="1289559"/>
                </a:cubicBezTo>
                <a:cubicBezTo>
                  <a:pt x="4039419" y="1287823"/>
                  <a:pt x="4038985" y="1280009"/>
                  <a:pt x="4038117" y="1266119"/>
                </a:cubicBezTo>
                <a:cubicBezTo>
                  <a:pt x="4036380" y="1246151"/>
                  <a:pt x="4035078" y="1232260"/>
                  <a:pt x="4034210" y="1224447"/>
                </a:cubicBezTo>
                <a:cubicBezTo>
                  <a:pt x="4030738" y="1203611"/>
                  <a:pt x="4025963" y="1188418"/>
                  <a:pt x="4019886" y="1178868"/>
                </a:cubicBezTo>
                <a:cubicBezTo>
                  <a:pt x="4018149" y="1173659"/>
                  <a:pt x="4019886" y="1171055"/>
                  <a:pt x="4025095" y="1171055"/>
                </a:cubicBezTo>
                <a:cubicBezTo>
                  <a:pt x="4030304" y="1171055"/>
                  <a:pt x="4038117" y="1172791"/>
                  <a:pt x="4048535" y="1176264"/>
                </a:cubicBezTo>
                <a:cubicBezTo>
                  <a:pt x="4049403" y="1176264"/>
                  <a:pt x="4051573" y="1175830"/>
                  <a:pt x="4055046" y="1174961"/>
                </a:cubicBezTo>
                <a:cubicBezTo>
                  <a:pt x="4068937" y="1173225"/>
                  <a:pt x="4080223" y="1171923"/>
                  <a:pt x="4088905" y="1171055"/>
                </a:cubicBezTo>
                <a:cubicBezTo>
                  <a:pt x="4090641" y="1166714"/>
                  <a:pt x="4093245" y="1161071"/>
                  <a:pt x="4096718" y="1154125"/>
                </a:cubicBezTo>
                <a:cubicBezTo>
                  <a:pt x="4102795" y="1141971"/>
                  <a:pt x="4107136" y="1132421"/>
                  <a:pt x="4109741" y="1125476"/>
                </a:cubicBezTo>
                <a:cubicBezTo>
                  <a:pt x="4097586" y="1127212"/>
                  <a:pt x="4090207" y="1128515"/>
                  <a:pt x="4087602" y="1129383"/>
                </a:cubicBezTo>
                <a:cubicBezTo>
                  <a:pt x="4081525" y="1129383"/>
                  <a:pt x="4076750" y="1128081"/>
                  <a:pt x="4073278" y="1125476"/>
                </a:cubicBezTo>
                <a:cubicBezTo>
                  <a:pt x="4065464" y="1117663"/>
                  <a:pt x="4060255" y="1112019"/>
                  <a:pt x="4057651" y="1108547"/>
                </a:cubicBezTo>
                <a:cubicBezTo>
                  <a:pt x="4055914" y="1105074"/>
                  <a:pt x="4057216" y="1102904"/>
                  <a:pt x="4061557" y="1102036"/>
                </a:cubicBezTo>
                <a:cubicBezTo>
                  <a:pt x="4123197" y="1093354"/>
                  <a:pt x="4165737" y="1085540"/>
                  <a:pt x="4189178" y="1078595"/>
                </a:cubicBezTo>
                <a:cubicBezTo>
                  <a:pt x="4193518" y="1077727"/>
                  <a:pt x="4196991" y="1077293"/>
                  <a:pt x="4199596" y="1077293"/>
                </a:cubicBezTo>
                <a:close/>
                <a:moveTo>
                  <a:pt x="1065499" y="1077293"/>
                </a:moveTo>
                <a:cubicBezTo>
                  <a:pt x="1081126" y="1079029"/>
                  <a:pt x="1093714" y="1085106"/>
                  <a:pt x="1103264" y="1095524"/>
                </a:cubicBezTo>
                <a:cubicBezTo>
                  <a:pt x="1105868" y="1098129"/>
                  <a:pt x="1107171" y="1101601"/>
                  <a:pt x="1107171" y="1105942"/>
                </a:cubicBezTo>
                <a:cubicBezTo>
                  <a:pt x="1104566" y="1118965"/>
                  <a:pt x="1105000" y="1135460"/>
                  <a:pt x="1108473" y="1155428"/>
                </a:cubicBezTo>
                <a:cubicBezTo>
                  <a:pt x="1108473" y="1155428"/>
                  <a:pt x="1108473" y="1156296"/>
                  <a:pt x="1108473" y="1158032"/>
                </a:cubicBezTo>
                <a:cubicBezTo>
                  <a:pt x="1109341" y="1158032"/>
                  <a:pt x="1109775" y="1158032"/>
                  <a:pt x="1109775" y="1158032"/>
                </a:cubicBezTo>
                <a:cubicBezTo>
                  <a:pt x="1114985" y="1155428"/>
                  <a:pt x="1121495" y="1151521"/>
                  <a:pt x="1129309" y="1146312"/>
                </a:cubicBezTo>
                <a:cubicBezTo>
                  <a:pt x="1133650" y="1144576"/>
                  <a:pt x="1137556" y="1144141"/>
                  <a:pt x="1141029" y="1145010"/>
                </a:cubicBezTo>
                <a:cubicBezTo>
                  <a:pt x="1154052" y="1145878"/>
                  <a:pt x="1162299" y="1150653"/>
                  <a:pt x="1165772" y="1159334"/>
                </a:cubicBezTo>
                <a:cubicBezTo>
                  <a:pt x="1167508" y="1162807"/>
                  <a:pt x="1166640" y="1165412"/>
                  <a:pt x="1163167" y="1167148"/>
                </a:cubicBezTo>
                <a:cubicBezTo>
                  <a:pt x="1157958" y="1168884"/>
                  <a:pt x="1149711" y="1172357"/>
                  <a:pt x="1138425" y="1177566"/>
                </a:cubicBezTo>
                <a:cubicBezTo>
                  <a:pt x="1128006" y="1181907"/>
                  <a:pt x="1120193" y="1184945"/>
                  <a:pt x="1114985" y="1186682"/>
                </a:cubicBezTo>
                <a:cubicBezTo>
                  <a:pt x="1115853" y="1189286"/>
                  <a:pt x="1117155" y="1193627"/>
                  <a:pt x="1118891" y="1199704"/>
                </a:cubicBezTo>
                <a:cubicBezTo>
                  <a:pt x="1120627" y="1204913"/>
                  <a:pt x="1121930" y="1209254"/>
                  <a:pt x="1122798" y="1212727"/>
                </a:cubicBezTo>
                <a:cubicBezTo>
                  <a:pt x="1131480" y="1200572"/>
                  <a:pt x="1135820" y="1190154"/>
                  <a:pt x="1135820" y="1181473"/>
                </a:cubicBezTo>
                <a:cubicBezTo>
                  <a:pt x="1136688" y="1178868"/>
                  <a:pt x="1137991" y="1178000"/>
                  <a:pt x="1139727" y="1178868"/>
                </a:cubicBezTo>
                <a:cubicBezTo>
                  <a:pt x="1154486" y="1183209"/>
                  <a:pt x="1164470" y="1191456"/>
                  <a:pt x="1169678" y="1203611"/>
                </a:cubicBezTo>
                <a:cubicBezTo>
                  <a:pt x="1171415" y="1208820"/>
                  <a:pt x="1170547" y="1212727"/>
                  <a:pt x="1167074" y="1215331"/>
                </a:cubicBezTo>
                <a:cubicBezTo>
                  <a:pt x="1163602" y="1217936"/>
                  <a:pt x="1154052" y="1227051"/>
                  <a:pt x="1138425" y="1242678"/>
                </a:cubicBezTo>
                <a:lnTo>
                  <a:pt x="1137122" y="1242678"/>
                </a:lnTo>
                <a:cubicBezTo>
                  <a:pt x="1137991" y="1244414"/>
                  <a:pt x="1139293" y="1246151"/>
                  <a:pt x="1141029" y="1247887"/>
                </a:cubicBezTo>
                <a:cubicBezTo>
                  <a:pt x="1144502" y="1254832"/>
                  <a:pt x="1149277" y="1262212"/>
                  <a:pt x="1155354" y="1270025"/>
                </a:cubicBezTo>
                <a:cubicBezTo>
                  <a:pt x="1156222" y="1271762"/>
                  <a:pt x="1157524" y="1272630"/>
                  <a:pt x="1159260" y="1272630"/>
                </a:cubicBezTo>
                <a:cubicBezTo>
                  <a:pt x="1160128" y="1272630"/>
                  <a:pt x="1160997" y="1271762"/>
                  <a:pt x="1161865" y="1270025"/>
                </a:cubicBezTo>
                <a:cubicBezTo>
                  <a:pt x="1162733" y="1269157"/>
                  <a:pt x="1163602" y="1267855"/>
                  <a:pt x="1164470" y="1266119"/>
                </a:cubicBezTo>
                <a:cubicBezTo>
                  <a:pt x="1170547" y="1254832"/>
                  <a:pt x="1174453" y="1246585"/>
                  <a:pt x="1176189" y="1241376"/>
                </a:cubicBezTo>
                <a:cubicBezTo>
                  <a:pt x="1177926" y="1238771"/>
                  <a:pt x="1178795" y="1237469"/>
                  <a:pt x="1178795" y="1237469"/>
                </a:cubicBezTo>
                <a:cubicBezTo>
                  <a:pt x="1179663" y="1237469"/>
                  <a:pt x="1180097" y="1238771"/>
                  <a:pt x="1180097" y="1241376"/>
                </a:cubicBezTo>
                <a:cubicBezTo>
                  <a:pt x="1183569" y="1269157"/>
                  <a:pt x="1186608" y="1292164"/>
                  <a:pt x="1189212" y="1310395"/>
                </a:cubicBezTo>
                <a:cubicBezTo>
                  <a:pt x="1190080" y="1317340"/>
                  <a:pt x="1186174" y="1321247"/>
                  <a:pt x="1177492" y="1322115"/>
                </a:cubicBezTo>
                <a:cubicBezTo>
                  <a:pt x="1164470" y="1322115"/>
                  <a:pt x="1148843" y="1311263"/>
                  <a:pt x="1130611" y="1289559"/>
                </a:cubicBezTo>
                <a:cubicBezTo>
                  <a:pt x="1124534" y="1281746"/>
                  <a:pt x="1118891" y="1273498"/>
                  <a:pt x="1113682" y="1264816"/>
                </a:cubicBezTo>
                <a:cubicBezTo>
                  <a:pt x="1089373" y="1283048"/>
                  <a:pt x="1060290" y="1295202"/>
                  <a:pt x="1026432" y="1301279"/>
                </a:cubicBezTo>
                <a:cubicBezTo>
                  <a:pt x="1022091" y="1302147"/>
                  <a:pt x="1021656" y="1301279"/>
                  <a:pt x="1025129" y="1298675"/>
                </a:cubicBezTo>
                <a:cubicBezTo>
                  <a:pt x="1051174" y="1283048"/>
                  <a:pt x="1076351" y="1262646"/>
                  <a:pt x="1100660" y="1237469"/>
                </a:cubicBezTo>
                <a:cubicBezTo>
                  <a:pt x="1095450" y="1225315"/>
                  <a:pt x="1091110" y="1212292"/>
                  <a:pt x="1087637" y="1198402"/>
                </a:cubicBezTo>
                <a:cubicBezTo>
                  <a:pt x="1079823" y="1201006"/>
                  <a:pt x="1072444" y="1204045"/>
                  <a:pt x="1065499" y="1207518"/>
                </a:cubicBezTo>
                <a:cubicBezTo>
                  <a:pt x="1061158" y="1208386"/>
                  <a:pt x="1056383" y="1208386"/>
                  <a:pt x="1051174" y="1207518"/>
                </a:cubicBezTo>
                <a:cubicBezTo>
                  <a:pt x="1043361" y="1204913"/>
                  <a:pt x="1036416" y="1201006"/>
                  <a:pt x="1030338" y="1195797"/>
                </a:cubicBezTo>
                <a:cubicBezTo>
                  <a:pt x="1027734" y="1193193"/>
                  <a:pt x="1026432" y="1191022"/>
                  <a:pt x="1026432" y="1189286"/>
                </a:cubicBezTo>
                <a:cubicBezTo>
                  <a:pt x="1026432" y="1187550"/>
                  <a:pt x="1027734" y="1186247"/>
                  <a:pt x="1030338" y="1185379"/>
                </a:cubicBezTo>
                <a:cubicBezTo>
                  <a:pt x="1035548" y="1184511"/>
                  <a:pt x="1045097" y="1181907"/>
                  <a:pt x="1058987" y="1177566"/>
                </a:cubicBezTo>
                <a:cubicBezTo>
                  <a:pt x="1062460" y="1175830"/>
                  <a:pt x="1064631" y="1174961"/>
                  <a:pt x="1065499" y="1174961"/>
                </a:cubicBezTo>
                <a:cubicBezTo>
                  <a:pt x="1068104" y="1173225"/>
                  <a:pt x="1072010" y="1171923"/>
                  <a:pt x="1077219" y="1171055"/>
                </a:cubicBezTo>
                <a:cubicBezTo>
                  <a:pt x="1078087" y="1170186"/>
                  <a:pt x="1078955" y="1169752"/>
                  <a:pt x="1079823" y="1169752"/>
                </a:cubicBezTo>
                <a:cubicBezTo>
                  <a:pt x="1077219" y="1154125"/>
                  <a:pt x="1074614" y="1137196"/>
                  <a:pt x="1072010" y="1118965"/>
                </a:cubicBezTo>
                <a:cubicBezTo>
                  <a:pt x="1069406" y="1107679"/>
                  <a:pt x="1065065" y="1097695"/>
                  <a:pt x="1058987" y="1089013"/>
                </a:cubicBezTo>
                <a:cubicBezTo>
                  <a:pt x="1057251" y="1081200"/>
                  <a:pt x="1059422" y="1077293"/>
                  <a:pt x="1065499" y="1077293"/>
                </a:cubicBezTo>
                <a:close/>
                <a:moveTo>
                  <a:pt x="2877899" y="1076316"/>
                </a:moveTo>
                <a:cubicBezTo>
                  <a:pt x="2881155" y="1076533"/>
                  <a:pt x="2884302" y="1077293"/>
                  <a:pt x="2887341" y="1078595"/>
                </a:cubicBezTo>
                <a:cubicBezTo>
                  <a:pt x="2900363" y="1083804"/>
                  <a:pt x="2908177" y="1089447"/>
                  <a:pt x="2910781" y="1095524"/>
                </a:cubicBezTo>
                <a:cubicBezTo>
                  <a:pt x="2915122" y="1103338"/>
                  <a:pt x="2913386" y="1107679"/>
                  <a:pt x="2905572" y="1108547"/>
                </a:cubicBezTo>
                <a:cubicBezTo>
                  <a:pt x="2895154" y="1109415"/>
                  <a:pt x="2882132" y="1110717"/>
                  <a:pt x="2866505" y="1112454"/>
                </a:cubicBezTo>
                <a:cubicBezTo>
                  <a:pt x="2867373" y="1113322"/>
                  <a:pt x="2868675" y="1114190"/>
                  <a:pt x="2870412" y="1115058"/>
                </a:cubicBezTo>
                <a:cubicBezTo>
                  <a:pt x="2873884" y="1116794"/>
                  <a:pt x="2876055" y="1118097"/>
                  <a:pt x="2876923" y="1118965"/>
                </a:cubicBezTo>
                <a:cubicBezTo>
                  <a:pt x="2883000" y="1125042"/>
                  <a:pt x="2884302" y="1131987"/>
                  <a:pt x="2880830" y="1139801"/>
                </a:cubicBezTo>
                <a:cubicBezTo>
                  <a:pt x="2879961" y="1144141"/>
                  <a:pt x="2878659" y="1149785"/>
                  <a:pt x="2876923" y="1156730"/>
                </a:cubicBezTo>
                <a:cubicBezTo>
                  <a:pt x="2891682" y="1155862"/>
                  <a:pt x="2903402" y="1154125"/>
                  <a:pt x="2912083" y="1151521"/>
                </a:cubicBezTo>
                <a:cubicBezTo>
                  <a:pt x="2914688" y="1150653"/>
                  <a:pt x="2921633" y="1150219"/>
                  <a:pt x="2932920" y="1150219"/>
                </a:cubicBezTo>
                <a:cubicBezTo>
                  <a:pt x="2944206" y="1154560"/>
                  <a:pt x="2952453" y="1161505"/>
                  <a:pt x="2957662" y="1171055"/>
                </a:cubicBezTo>
                <a:cubicBezTo>
                  <a:pt x="2962871" y="1180605"/>
                  <a:pt x="2959833" y="1186247"/>
                  <a:pt x="2948546" y="1187984"/>
                </a:cubicBezTo>
                <a:cubicBezTo>
                  <a:pt x="2925106" y="1185379"/>
                  <a:pt x="2900363" y="1184511"/>
                  <a:pt x="2874318" y="1185379"/>
                </a:cubicBezTo>
                <a:lnTo>
                  <a:pt x="2874318" y="1197100"/>
                </a:lnTo>
                <a:cubicBezTo>
                  <a:pt x="2874318" y="1202309"/>
                  <a:pt x="2873884" y="1211858"/>
                  <a:pt x="2873016" y="1225749"/>
                </a:cubicBezTo>
                <a:cubicBezTo>
                  <a:pt x="2872148" y="1240508"/>
                  <a:pt x="2871714" y="1250492"/>
                  <a:pt x="2871714" y="1255701"/>
                </a:cubicBezTo>
                <a:cubicBezTo>
                  <a:pt x="2869109" y="1294768"/>
                  <a:pt x="2862598" y="1321681"/>
                  <a:pt x="2852180" y="1336440"/>
                </a:cubicBezTo>
                <a:cubicBezTo>
                  <a:pt x="2849576" y="1339913"/>
                  <a:pt x="2847405" y="1339913"/>
                  <a:pt x="2845669" y="1336440"/>
                </a:cubicBezTo>
                <a:cubicBezTo>
                  <a:pt x="2838724" y="1313868"/>
                  <a:pt x="2834817" y="1289559"/>
                  <a:pt x="2833949" y="1263514"/>
                </a:cubicBezTo>
                <a:cubicBezTo>
                  <a:pt x="2833949" y="1236601"/>
                  <a:pt x="2834383" y="1210990"/>
                  <a:pt x="2835251" y="1186682"/>
                </a:cubicBezTo>
                <a:cubicBezTo>
                  <a:pt x="2830910" y="1187550"/>
                  <a:pt x="2826135" y="1187984"/>
                  <a:pt x="2820926" y="1187984"/>
                </a:cubicBezTo>
                <a:cubicBezTo>
                  <a:pt x="2813981" y="1188852"/>
                  <a:pt x="2807904" y="1189286"/>
                  <a:pt x="2802695" y="1189286"/>
                </a:cubicBezTo>
                <a:cubicBezTo>
                  <a:pt x="2799222" y="1212727"/>
                  <a:pt x="2792711" y="1234865"/>
                  <a:pt x="2783161" y="1255701"/>
                </a:cubicBezTo>
                <a:cubicBezTo>
                  <a:pt x="2766666" y="1280877"/>
                  <a:pt x="2742357" y="1297807"/>
                  <a:pt x="2710235" y="1306488"/>
                </a:cubicBezTo>
                <a:cubicBezTo>
                  <a:pt x="2708499" y="1307356"/>
                  <a:pt x="2707197" y="1306922"/>
                  <a:pt x="2706329" y="1305186"/>
                </a:cubicBezTo>
                <a:cubicBezTo>
                  <a:pt x="2706329" y="1304318"/>
                  <a:pt x="2707197" y="1303015"/>
                  <a:pt x="2708933" y="1301279"/>
                </a:cubicBezTo>
                <a:cubicBezTo>
                  <a:pt x="2740187" y="1278707"/>
                  <a:pt x="2758852" y="1242678"/>
                  <a:pt x="2764930" y="1193193"/>
                </a:cubicBezTo>
                <a:cubicBezTo>
                  <a:pt x="2740621" y="1196665"/>
                  <a:pt x="2725862" y="1198836"/>
                  <a:pt x="2720654" y="1199704"/>
                </a:cubicBezTo>
                <a:cubicBezTo>
                  <a:pt x="2712840" y="1200572"/>
                  <a:pt x="2707197" y="1199704"/>
                  <a:pt x="2703724" y="1197100"/>
                </a:cubicBezTo>
                <a:cubicBezTo>
                  <a:pt x="2695911" y="1191022"/>
                  <a:pt x="2690268" y="1184945"/>
                  <a:pt x="2686795" y="1178868"/>
                </a:cubicBezTo>
                <a:cubicBezTo>
                  <a:pt x="2685059" y="1176264"/>
                  <a:pt x="2685927" y="1174093"/>
                  <a:pt x="2689400" y="1172357"/>
                </a:cubicBezTo>
                <a:cubicBezTo>
                  <a:pt x="2690268" y="1172357"/>
                  <a:pt x="2690702" y="1172357"/>
                  <a:pt x="2690702" y="1172357"/>
                </a:cubicBezTo>
                <a:cubicBezTo>
                  <a:pt x="2701120" y="1172357"/>
                  <a:pt x="2715878" y="1171489"/>
                  <a:pt x="2734978" y="1169752"/>
                </a:cubicBezTo>
                <a:cubicBezTo>
                  <a:pt x="2738451" y="1168884"/>
                  <a:pt x="2744094" y="1168450"/>
                  <a:pt x="2751907" y="1168450"/>
                </a:cubicBezTo>
                <a:cubicBezTo>
                  <a:pt x="2758852" y="1167582"/>
                  <a:pt x="2764061" y="1167148"/>
                  <a:pt x="2767534" y="1167148"/>
                </a:cubicBezTo>
                <a:cubicBezTo>
                  <a:pt x="2768402" y="1164543"/>
                  <a:pt x="2768836" y="1162373"/>
                  <a:pt x="2768836" y="1160637"/>
                </a:cubicBezTo>
                <a:cubicBezTo>
                  <a:pt x="2768836" y="1142405"/>
                  <a:pt x="2767968" y="1129817"/>
                  <a:pt x="2766232" y="1122872"/>
                </a:cubicBezTo>
                <a:lnTo>
                  <a:pt x="2764930" y="1122872"/>
                </a:lnTo>
                <a:cubicBezTo>
                  <a:pt x="2754512" y="1124608"/>
                  <a:pt x="2744528" y="1117663"/>
                  <a:pt x="2734978" y="1102036"/>
                </a:cubicBezTo>
                <a:cubicBezTo>
                  <a:pt x="2732373" y="1096827"/>
                  <a:pt x="2733676" y="1094222"/>
                  <a:pt x="2738885" y="1094222"/>
                </a:cubicBezTo>
                <a:cubicBezTo>
                  <a:pt x="2779688" y="1091618"/>
                  <a:pt x="2822663" y="1085975"/>
                  <a:pt x="2867807" y="1077293"/>
                </a:cubicBezTo>
                <a:cubicBezTo>
                  <a:pt x="2871280" y="1076425"/>
                  <a:pt x="2874644" y="1076099"/>
                  <a:pt x="2877899" y="1076316"/>
                </a:cubicBezTo>
                <a:close/>
                <a:moveTo>
                  <a:pt x="6463382" y="1075991"/>
                </a:moveTo>
                <a:cubicBezTo>
                  <a:pt x="6472064" y="1075991"/>
                  <a:pt x="6481614" y="1076425"/>
                  <a:pt x="6492032" y="1077293"/>
                </a:cubicBezTo>
                <a:cubicBezTo>
                  <a:pt x="6494636" y="1078161"/>
                  <a:pt x="6496806" y="1078595"/>
                  <a:pt x="6498543" y="1078595"/>
                </a:cubicBezTo>
                <a:cubicBezTo>
                  <a:pt x="6516774" y="1081200"/>
                  <a:pt x="6523720" y="1091184"/>
                  <a:pt x="6519379" y="1108547"/>
                </a:cubicBezTo>
                <a:cubicBezTo>
                  <a:pt x="6513302" y="1119833"/>
                  <a:pt x="6504620" y="1122437"/>
                  <a:pt x="6493334" y="1116360"/>
                </a:cubicBezTo>
                <a:cubicBezTo>
                  <a:pt x="6477707" y="1102470"/>
                  <a:pt x="6466855" y="1091184"/>
                  <a:pt x="6460778" y="1082502"/>
                </a:cubicBezTo>
                <a:cubicBezTo>
                  <a:pt x="6458174" y="1079029"/>
                  <a:pt x="6459042" y="1076859"/>
                  <a:pt x="6463382" y="1075991"/>
                </a:cubicBezTo>
                <a:close/>
                <a:moveTo>
                  <a:pt x="5148523" y="1075991"/>
                </a:moveTo>
                <a:cubicBezTo>
                  <a:pt x="5150260" y="1075122"/>
                  <a:pt x="5152865" y="1075122"/>
                  <a:pt x="5156337" y="1075991"/>
                </a:cubicBezTo>
                <a:cubicBezTo>
                  <a:pt x="5169359" y="1079463"/>
                  <a:pt x="5180212" y="1086409"/>
                  <a:pt x="5188893" y="1096827"/>
                </a:cubicBezTo>
                <a:cubicBezTo>
                  <a:pt x="5193234" y="1100299"/>
                  <a:pt x="5193234" y="1105074"/>
                  <a:pt x="5188893" y="1111151"/>
                </a:cubicBezTo>
                <a:cubicBezTo>
                  <a:pt x="5187157" y="1113756"/>
                  <a:pt x="5183684" y="1119833"/>
                  <a:pt x="5178475" y="1129383"/>
                </a:cubicBezTo>
                <a:cubicBezTo>
                  <a:pt x="5175003" y="1136328"/>
                  <a:pt x="5172398" y="1141103"/>
                  <a:pt x="5170662" y="1143707"/>
                </a:cubicBezTo>
                <a:cubicBezTo>
                  <a:pt x="5167189" y="1149785"/>
                  <a:pt x="5162848" y="1156296"/>
                  <a:pt x="5157639" y="1163241"/>
                </a:cubicBezTo>
                <a:cubicBezTo>
                  <a:pt x="5162848" y="1161505"/>
                  <a:pt x="5171096" y="1158466"/>
                  <a:pt x="5182382" y="1154125"/>
                </a:cubicBezTo>
                <a:cubicBezTo>
                  <a:pt x="5191932" y="1150653"/>
                  <a:pt x="5199745" y="1148048"/>
                  <a:pt x="5205822" y="1146312"/>
                </a:cubicBezTo>
                <a:cubicBezTo>
                  <a:pt x="5218845" y="1142839"/>
                  <a:pt x="5230999" y="1146312"/>
                  <a:pt x="5242285" y="1156730"/>
                </a:cubicBezTo>
                <a:cubicBezTo>
                  <a:pt x="5246626" y="1162807"/>
                  <a:pt x="5244890" y="1167582"/>
                  <a:pt x="5237076" y="1171055"/>
                </a:cubicBezTo>
                <a:cubicBezTo>
                  <a:pt x="5235340" y="1171923"/>
                  <a:pt x="5232302" y="1172791"/>
                  <a:pt x="5227960" y="1173659"/>
                </a:cubicBezTo>
                <a:cubicBezTo>
                  <a:pt x="5217543" y="1176264"/>
                  <a:pt x="5204520" y="1178868"/>
                  <a:pt x="5188893" y="1181473"/>
                </a:cubicBezTo>
                <a:cubicBezTo>
                  <a:pt x="5194970" y="1184945"/>
                  <a:pt x="5200613" y="1189286"/>
                  <a:pt x="5205822" y="1194495"/>
                </a:cubicBezTo>
                <a:cubicBezTo>
                  <a:pt x="5209295" y="1198836"/>
                  <a:pt x="5209729" y="1202743"/>
                  <a:pt x="5207125" y="1206215"/>
                </a:cubicBezTo>
                <a:cubicBezTo>
                  <a:pt x="5207125" y="1207083"/>
                  <a:pt x="5206257" y="1208820"/>
                  <a:pt x="5204520" y="1211424"/>
                </a:cubicBezTo>
                <a:cubicBezTo>
                  <a:pt x="5201048" y="1219238"/>
                  <a:pt x="5198443" y="1226617"/>
                  <a:pt x="5196707" y="1233562"/>
                </a:cubicBezTo>
                <a:cubicBezTo>
                  <a:pt x="5195839" y="1235299"/>
                  <a:pt x="5194536" y="1237903"/>
                  <a:pt x="5192800" y="1241376"/>
                </a:cubicBezTo>
                <a:cubicBezTo>
                  <a:pt x="5191063" y="1246585"/>
                  <a:pt x="5189327" y="1250492"/>
                  <a:pt x="5187591" y="1253096"/>
                </a:cubicBezTo>
                <a:cubicBezTo>
                  <a:pt x="5205822" y="1266987"/>
                  <a:pt x="5224488" y="1278273"/>
                  <a:pt x="5243587" y="1286955"/>
                </a:cubicBezTo>
                <a:cubicBezTo>
                  <a:pt x="5260951" y="1295636"/>
                  <a:pt x="5276144" y="1302147"/>
                  <a:pt x="5289166" y="1306488"/>
                </a:cubicBezTo>
                <a:cubicBezTo>
                  <a:pt x="5292639" y="1308224"/>
                  <a:pt x="5294375" y="1309527"/>
                  <a:pt x="5294375" y="1310395"/>
                </a:cubicBezTo>
                <a:cubicBezTo>
                  <a:pt x="5294375" y="1312131"/>
                  <a:pt x="5292639" y="1313433"/>
                  <a:pt x="5289166" y="1314302"/>
                </a:cubicBezTo>
                <a:cubicBezTo>
                  <a:pt x="5270067" y="1316038"/>
                  <a:pt x="5246192" y="1317340"/>
                  <a:pt x="5217543" y="1318208"/>
                </a:cubicBezTo>
                <a:cubicBezTo>
                  <a:pt x="5214070" y="1319077"/>
                  <a:pt x="5210597" y="1318642"/>
                  <a:pt x="5207125" y="1316906"/>
                </a:cubicBezTo>
                <a:cubicBezTo>
                  <a:pt x="5191498" y="1304752"/>
                  <a:pt x="5178475" y="1292598"/>
                  <a:pt x="5168057" y="1280443"/>
                </a:cubicBezTo>
                <a:cubicBezTo>
                  <a:pt x="5147221" y="1302147"/>
                  <a:pt x="5115967" y="1314302"/>
                  <a:pt x="5074295" y="1316906"/>
                </a:cubicBezTo>
                <a:cubicBezTo>
                  <a:pt x="5069954" y="1316906"/>
                  <a:pt x="5067784" y="1316906"/>
                  <a:pt x="5067784" y="1316906"/>
                </a:cubicBezTo>
                <a:cubicBezTo>
                  <a:pt x="5066916" y="1316038"/>
                  <a:pt x="5068219" y="1314736"/>
                  <a:pt x="5071691" y="1312999"/>
                </a:cubicBezTo>
                <a:cubicBezTo>
                  <a:pt x="5110758" y="1296504"/>
                  <a:pt x="5136369" y="1277839"/>
                  <a:pt x="5148523" y="1257003"/>
                </a:cubicBezTo>
                <a:cubicBezTo>
                  <a:pt x="5147656" y="1255267"/>
                  <a:pt x="5145919" y="1252228"/>
                  <a:pt x="5143315" y="1247887"/>
                </a:cubicBezTo>
                <a:cubicBezTo>
                  <a:pt x="5140710" y="1244414"/>
                  <a:pt x="5138540" y="1241810"/>
                  <a:pt x="5136803" y="1240074"/>
                </a:cubicBezTo>
                <a:cubicBezTo>
                  <a:pt x="5129858" y="1226183"/>
                  <a:pt x="5122479" y="1218369"/>
                  <a:pt x="5114665" y="1216633"/>
                </a:cubicBezTo>
                <a:cubicBezTo>
                  <a:pt x="5109456" y="1213161"/>
                  <a:pt x="5107286" y="1210122"/>
                  <a:pt x="5108154" y="1207518"/>
                </a:cubicBezTo>
                <a:cubicBezTo>
                  <a:pt x="5108154" y="1204913"/>
                  <a:pt x="5109456" y="1203611"/>
                  <a:pt x="5112061" y="1203611"/>
                </a:cubicBezTo>
                <a:cubicBezTo>
                  <a:pt x="5112061" y="1202743"/>
                  <a:pt x="5112495" y="1201006"/>
                  <a:pt x="5113363" y="1198402"/>
                </a:cubicBezTo>
                <a:cubicBezTo>
                  <a:pt x="5128122" y="1170621"/>
                  <a:pt x="5139408" y="1144141"/>
                  <a:pt x="5147221" y="1118965"/>
                </a:cubicBezTo>
                <a:cubicBezTo>
                  <a:pt x="5149826" y="1103338"/>
                  <a:pt x="5149826" y="1092052"/>
                  <a:pt x="5147221" y="1085106"/>
                </a:cubicBezTo>
                <a:cubicBezTo>
                  <a:pt x="5146353" y="1081634"/>
                  <a:pt x="5146787" y="1078595"/>
                  <a:pt x="5148523" y="1075991"/>
                </a:cubicBezTo>
                <a:close/>
                <a:moveTo>
                  <a:pt x="4794313" y="1075991"/>
                </a:moveTo>
                <a:cubicBezTo>
                  <a:pt x="4810808" y="1078595"/>
                  <a:pt x="4823831" y="1085975"/>
                  <a:pt x="4833380" y="1098129"/>
                </a:cubicBezTo>
                <a:cubicBezTo>
                  <a:pt x="4838589" y="1103338"/>
                  <a:pt x="4840325" y="1109415"/>
                  <a:pt x="4838589" y="1116360"/>
                </a:cubicBezTo>
                <a:cubicBezTo>
                  <a:pt x="4835984" y="1128515"/>
                  <a:pt x="4834682" y="1138499"/>
                  <a:pt x="4834682" y="1146312"/>
                </a:cubicBezTo>
                <a:cubicBezTo>
                  <a:pt x="4834682" y="1148916"/>
                  <a:pt x="4834248" y="1152823"/>
                  <a:pt x="4833380" y="1158032"/>
                </a:cubicBezTo>
                <a:cubicBezTo>
                  <a:pt x="4833380" y="1163241"/>
                  <a:pt x="4832946" y="1167148"/>
                  <a:pt x="4832078" y="1169752"/>
                </a:cubicBezTo>
                <a:cubicBezTo>
                  <a:pt x="4841628" y="1162807"/>
                  <a:pt x="4852914" y="1152389"/>
                  <a:pt x="4865936" y="1138499"/>
                </a:cubicBezTo>
                <a:cubicBezTo>
                  <a:pt x="4872882" y="1132421"/>
                  <a:pt x="4876788" y="1125476"/>
                  <a:pt x="4877656" y="1117663"/>
                </a:cubicBezTo>
                <a:cubicBezTo>
                  <a:pt x="4879393" y="1108113"/>
                  <a:pt x="4884602" y="1105942"/>
                  <a:pt x="4893283" y="1111151"/>
                </a:cubicBezTo>
                <a:cubicBezTo>
                  <a:pt x="4902833" y="1116360"/>
                  <a:pt x="4911515" y="1125042"/>
                  <a:pt x="4919328" y="1137196"/>
                </a:cubicBezTo>
                <a:cubicBezTo>
                  <a:pt x="4923669" y="1144141"/>
                  <a:pt x="4923669" y="1149350"/>
                  <a:pt x="4919328" y="1152823"/>
                </a:cubicBezTo>
                <a:cubicBezTo>
                  <a:pt x="4913251" y="1154560"/>
                  <a:pt x="4906306" y="1158900"/>
                  <a:pt x="4898492" y="1165846"/>
                </a:cubicBezTo>
                <a:cubicBezTo>
                  <a:pt x="4881129" y="1180605"/>
                  <a:pt x="4858557" y="1195363"/>
                  <a:pt x="4830775" y="1210122"/>
                </a:cubicBezTo>
                <a:cubicBezTo>
                  <a:pt x="4830775" y="1214463"/>
                  <a:pt x="4830775" y="1220974"/>
                  <a:pt x="4830775" y="1229656"/>
                </a:cubicBezTo>
                <a:cubicBezTo>
                  <a:pt x="4829907" y="1238337"/>
                  <a:pt x="4829473" y="1244849"/>
                  <a:pt x="4829473" y="1249189"/>
                </a:cubicBezTo>
                <a:cubicBezTo>
                  <a:pt x="4829473" y="1269157"/>
                  <a:pt x="4837287" y="1279575"/>
                  <a:pt x="4852914" y="1280443"/>
                </a:cubicBezTo>
                <a:cubicBezTo>
                  <a:pt x="4870277" y="1280443"/>
                  <a:pt x="4884168" y="1279141"/>
                  <a:pt x="4894585" y="1276537"/>
                </a:cubicBezTo>
                <a:cubicBezTo>
                  <a:pt x="4904135" y="1275668"/>
                  <a:pt x="4910647" y="1269157"/>
                  <a:pt x="4914119" y="1257003"/>
                </a:cubicBezTo>
                <a:cubicBezTo>
                  <a:pt x="4915856" y="1252662"/>
                  <a:pt x="4918026" y="1246151"/>
                  <a:pt x="4920630" y="1237469"/>
                </a:cubicBezTo>
                <a:cubicBezTo>
                  <a:pt x="4923235" y="1231392"/>
                  <a:pt x="4924971" y="1227051"/>
                  <a:pt x="4925839" y="1224447"/>
                </a:cubicBezTo>
                <a:cubicBezTo>
                  <a:pt x="4927576" y="1221842"/>
                  <a:pt x="4928444" y="1220540"/>
                  <a:pt x="4928444" y="1220540"/>
                </a:cubicBezTo>
                <a:cubicBezTo>
                  <a:pt x="4929312" y="1220540"/>
                  <a:pt x="4930180" y="1221842"/>
                  <a:pt x="4931048" y="1224447"/>
                </a:cubicBezTo>
                <a:cubicBezTo>
                  <a:pt x="4934521" y="1238337"/>
                  <a:pt x="4941466" y="1251794"/>
                  <a:pt x="4951884" y="1264816"/>
                </a:cubicBezTo>
                <a:cubicBezTo>
                  <a:pt x="4956225" y="1270893"/>
                  <a:pt x="4957961" y="1276102"/>
                  <a:pt x="4957093" y="1280443"/>
                </a:cubicBezTo>
                <a:cubicBezTo>
                  <a:pt x="4956225" y="1286520"/>
                  <a:pt x="4951884" y="1293032"/>
                  <a:pt x="4944071" y="1299977"/>
                </a:cubicBezTo>
                <a:cubicBezTo>
                  <a:pt x="4929312" y="1311263"/>
                  <a:pt x="4907174" y="1316906"/>
                  <a:pt x="4877656" y="1316906"/>
                </a:cubicBezTo>
                <a:cubicBezTo>
                  <a:pt x="4860293" y="1316906"/>
                  <a:pt x="4846402" y="1316038"/>
                  <a:pt x="4835984" y="1314302"/>
                </a:cubicBezTo>
                <a:cubicBezTo>
                  <a:pt x="4808204" y="1308224"/>
                  <a:pt x="4794747" y="1287389"/>
                  <a:pt x="4795615" y="1251794"/>
                </a:cubicBezTo>
                <a:cubicBezTo>
                  <a:pt x="4794747" y="1243980"/>
                  <a:pt x="4794313" y="1236601"/>
                  <a:pt x="4794313" y="1229656"/>
                </a:cubicBezTo>
                <a:cubicBezTo>
                  <a:pt x="4784763" y="1233128"/>
                  <a:pt x="4772175" y="1237035"/>
                  <a:pt x="4756548" y="1241376"/>
                </a:cubicBezTo>
                <a:cubicBezTo>
                  <a:pt x="4754811" y="1242244"/>
                  <a:pt x="4753075" y="1242244"/>
                  <a:pt x="4751339" y="1241376"/>
                </a:cubicBezTo>
                <a:cubicBezTo>
                  <a:pt x="4751339" y="1246585"/>
                  <a:pt x="4751339" y="1254398"/>
                  <a:pt x="4751339" y="1264816"/>
                </a:cubicBezTo>
                <a:cubicBezTo>
                  <a:pt x="4750471" y="1276971"/>
                  <a:pt x="4750036" y="1286086"/>
                  <a:pt x="4750036" y="1292164"/>
                </a:cubicBezTo>
                <a:cubicBezTo>
                  <a:pt x="4749169" y="1306922"/>
                  <a:pt x="4746564" y="1316038"/>
                  <a:pt x="4742223" y="1319511"/>
                </a:cubicBezTo>
                <a:cubicBezTo>
                  <a:pt x="4739619" y="1322983"/>
                  <a:pt x="4735278" y="1323417"/>
                  <a:pt x="4729201" y="1320813"/>
                </a:cubicBezTo>
                <a:cubicBezTo>
                  <a:pt x="4723992" y="1318208"/>
                  <a:pt x="4720085" y="1313868"/>
                  <a:pt x="4717480" y="1307790"/>
                </a:cubicBezTo>
                <a:cubicBezTo>
                  <a:pt x="4711403" y="1296504"/>
                  <a:pt x="4710535" y="1283482"/>
                  <a:pt x="4714876" y="1268723"/>
                </a:cubicBezTo>
                <a:cubicBezTo>
                  <a:pt x="4718349" y="1250492"/>
                  <a:pt x="4720085" y="1231826"/>
                  <a:pt x="4720085" y="1212727"/>
                </a:cubicBezTo>
                <a:lnTo>
                  <a:pt x="4720085" y="1190588"/>
                </a:lnTo>
                <a:lnTo>
                  <a:pt x="4708365" y="1202309"/>
                </a:lnTo>
                <a:cubicBezTo>
                  <a:pt x="4695342" y="1215331"/>
                  <a:pt x="4678847" y="1226183"/>
                  <a:pt x="4658879" y="1234865"/>
                </a:cubicBezTo>
                <a:cubicBezTo>
                  <a:pt x="4651934" y="1237469"/>
                  <a:pt x="4651066" y="1236601"/>
                  <a:pt x="4656275" y="1232260"/>
                </a:cubicBezTo>
                <a:cubicBezTo>
                  <a:pt x="4686661" y="1197534"/>
                  <a:pt x="4708799" y="1161939"/>
                  <a:pt x="4722689" y="1125476"/>
                </a:cubicBezTo>
                <a:cubicBezTo>
                  <a:pt x="4728767" y="1108113"/>
                  <a:pt x="4730937" y="1093354"/>
                  <a:pt x="4729201" y="1081200"/>
                </a:cubicBezTo>
                <a:cubicBezTo>
                  <a:pt x="4729201" y="1075991"/>
                  <a:pt x="4731805" y="1074688"/>
                  <a:pt x="4737014" y="1077293"/>
                </a:cubicBezTo>
                <a:cubicBezTo>
                  <a:pt x="4752641" y="1083370"/>
                  <a:pt x="4764361" y="1091618"/>
                  <a:pt x="4772175" y="1102036"/>
                </a:cubicBezTo>
                <a:cubicBezTo>
                  <a:pt x="4776515" y="1108981"/>
                  <a:pt x="4776515" y="1114190"/>
                  <a:pt x="4772175" y="1117663"/>
                </a:cubicBezTo>
                <a:cubicBezTo>
                  <a:pt x="4765229" y="1125476"/>
                  <a:pt x="4759152" y="1134158"/>
                  <a:pt x="4753943" y="1143707"/>
                </a:cubicBezTo>
                <a:cubicBezTo>
                  <a:pt x="4750471" y="1151521"/>
                  <a:pt x="4746130" y="1158900"/>
                  <a:pt x="4740921" y="1165846"/>
                </a:cubicBezTo>
                <a:cubicBezTo>
                  <a:pt x="4749602" y="1171055"/>
                  <a:pt x="4753509" y="1182775"/>
                  <a:pt x="4752641" y="1201006"/>
                </a:cubicBezTo>
                <a:cubicBezTo>
                  <a:pt x="4752641" y="1212292"/>
                  <a:pt x="4752641" y="1224013"/>
                  <a:pt x="4752641" y="1236167"/>
                </a:cubicBezTo>
                <a:cubicBezTo>
                  <a:pt x="4752641" y="1235299"/>
                  <a:pt x="4753075" y="1234865"/>
                  <a:pt x="4753943" y="1234865"/>
                </a:cubicBezTo>
                <a:cubicBezTo>
                  <a:pt x="4756548" y="1233128"/>
                  <a:pt x="4760454" y="1230090"/>
                  <a:pt x="4765663" y="1225749"/>
                </a:cubicBezTo>
                <a:cubicBezTo>
                  <a:pt x="4771741" y="1221408"/>
                  <a:pt x="4781290" y="1213595"/>
                  <a:pt x="4794313" y="1202309"/>
                </a:cubicBezTo>
                <a:cubicBezTo>
                  <a:pt x="4794313" y="1192759"/>
                  <a:pt x="4795181" y="1177132"/>
                  <a:pt x="4796917" y="1155428"/>
                </a:cubicBezTo>
                <a:cubicBezTo>
                  <a:pt x="4796917" y="1151087"/>
                  <a:pt x="4796917" y="1147614"/>
                  <a:pt x="4796917" y="1145010"/>
                </a:cubicBezTo>
                <a:cubicBezTo>
                  <a:pt x="4799522" y="1117228"/>
                  <a:pt x="4795615" y="1096827"/>
                  <a:pt x="4785197" y="1083804"/>
                </a:cubicBezTo>
                <a:cubicBezTo>
                  <a:pt x="4785197" y="1078595"/>
                  <a:pt x="4788236" y="1075991"/>
                  <a:pt x="4794313" y="1075991"/>
                </a:cubicBezTo>
                <a:close/>
                <a:moveTo>
                  <a:pt x="3772459" y="1070131"/>
                </a:moveTo>
                <a:cubicBezTo>
                  <a:pt x="3774195" y="1069262"/>
                  <a:pt x="3776800" y="1069479"/>
                  <a:pt x="3780272" y="1070782"/>
                </a:cubicBezTo>
                <a:cubicBezTo>
                  <a:pt x="3792427" y="1075991"/>
                  <a:pt x="3802411" y="1082936"/>
                  <a:pt x="3810224" y="1091618"/>
                </a:cubicBezTo>
                <a:cubicBezTo>
                  <a:pt x="3812828" y="1094222"/>
                  <a:pt x="3812828" y="1098129"/>
                  <a:pt x="3810224" y="1103338"/>
                </a:cubicBezTo>
                <a:cubicBezTo>
                  <a:pt x="3810224" y="1104206"/>
                  <a:pt x="3810224" y="1104640"/>
                  <a:pt x="3810224" y="1104640"/>
                </a:cubicBezTo>
                <a:cubicBezTo>
                  <a:pt x="3807620" y="1108113"/>
                  <a:pt x="3805883" y="1111585"/>
                  <a:pt x="3805015" y="1115058"/>
                </a:cubicBezTo>
                <a:cubicBezTo>
                  <a:pt x="3850160" y="1159334"/>
                  <a:pt x="3900513" y="1189286"/>
                  <a:pt x="3956076" y="1204913"/>
                </a:cubicBezTo>
                <a:cubicBezTo>
                  <a:pt x="3960416" y="1206649"/>
                  <a:pt x="3962587" y="1207952"/>
                  <a:pt x="3962587" y="1208820"/>
                </a:cubicBezTo>
                <a:cubicBezTo>
                  <a:pt x="3963455" y="1210556"/>
                  <a:pt x="3961718" y="1211858"/>
                  <a:pt x="3957378" y="1212727"/>
                </a:cubicBezTo>
                <a:cubicBezTo>
                  <a:pt x="3955641" y="1212727"/>
                  <a:pt x="3953471" y="1213161"/>
                  <a:pt x="3950867" y="1214029"/>
                </a:cubicBezTo>
                <a:cubicBezTo>
                  <a:pt x="3930899" y="1218369"/>
                  <a:pt x="3909195" y="1222276"/>
                  <a:pt x="3885755" y="1225749"/>
                </a:cubicBezTo>
                <a:cubicBezTo>
                  <a:pt x="3878809" y="1226617"/>
                  <a:pt x="3872732" y="1224881"/>
                  <a:pt x="3867523" y="1220540"/>
                </a:cubicBezTo>
                <a:cubicBezTo>
                  <a:pt x="3858841" y="1214463"/>
                  <a:pt x="3850594" y="1207518"/>
                  <a:pt x="3842780" y="1199704"/>
                </a:cubicBezTo>
                <a:lnTo>
                  <a:pt x="3846687" y="1204913"/>
                </a:lnTo>
                <a:cubicBezTo>
                  <a:pt x="3850160" y="1209254"/>
                  <a:pt x="3848857" y="1212727"/>
                  <a:pt x="3842780" y="1215331"/>
                </a:cubicBezTo>
                <a:cubicBezTo>
                  <a:pt x="3841044" y="1215331"/>
                  <a:pt x="3838005" y="1215765"/>
                  <a:pt x="3833665" y="1216633"/>
                </a:cubicBezTo>
                <a:cubicBezTo>
                  <a:pt x="3831060" y="1217501"/>
                  <a:pt x="3822378" y="1218804"/>
                  <a:pt x="3807620" y="1220540"/>
                </a:cubicBezTo>
                <a:cubicBezTo>
                  <a:pt x="3811092" y="1224881"/>
                  <a:pt x="3812828" y="1229656"/>
                  <a:pt x="3812828" y="1234865"/>
                </a:cubicBezTo>
                <a:cubicBezTo>
                  <a:pt x="3811960" y="1235733"/>
                  <a:pt x="3811526" y="1237469"/>
                  <a:pt x="3811526" y="1240074"/>
                </a:cubicBezTo>
                <a:cubicBezTo>
                  <a:pt x="3817603" y="1238337"/>
                  <a:pt x="3823246" y="1237469"/>
                  <a:pt x="3828456" y="1237469"/>
                </a:cubicBezTo>
                <a:cubicBezTo>
                  <a:pt x="3838873" y="1234865"/>
                  <a:pt x="3847121" y="1240074"/>
                  <a:pt x="3853198" y="1253096"/>
                </a:cubicBezTo>
                <a:cubicBezTo>
                  <a:pt x="3855803" y="1258305"/>
                  <a:pt x="3854934" y="1261344"/>
                  <a:pt x="3850594" y="1262212"/>
                </a:cubicBezTo>
                <a:cubicBezTo>
                  <a:pt x="3846253" y="1263080"/>
                  <a:pt x="3839308" y="1263948"/>
                  <a:pt x="3829758" y="1264816"/>
                </a:cubicBezTo>
                <a:cubicBezTo>
                  <a:pt x="3820208" y="1266553"/>
                  <a:pt x="3812828" y="1267855"/>
                  <a:pt x="3807620" y="1268723"/>
                </a:cubicBezTo>
                <a:cubicBezTo>
                  <a:pt x="3807620" y="1278273"/>
                  <a:pt x="3806751" y="1287823"/>
                  <a:pt x="3805015" y="1297373"/>
                </a:cubicBezTo>
                <a:cubicBezTo>
                  <a:pt x="3810224" y="1297373"/>
                  <a:pt x="3814565" y="1297373"/>
                  <a:pt x="3818037" y="1297373"/>
                </a:cubicBezTo>
                <a:cubicBezTo>
                  <a:pt x="3818905" y="1297373"/>
                  <a:pt x="3820208" y="1297373"/>
                  <a:pt x="3821944" y="1297373"/>
                </a:cubicBezTo>
                <a:cubicBezTo>
                  <a:pt x="3833230" y="1296504"/>
                  <a:pt x="3845385" y="1294768"/>
                  <a:pt x="3858407" y="1292164"/>
                </a:cubicBezTo>
                <a:cubicBezTo>
                  <a:pt x="3866221" y="1291295"/>
                  <a:pt x="3874034" y="1293032"/>
                  <a:pt x="3881847" y="1297373"/>
                </a:cubicBezTo>
                <a:cubicBezTo>
                  <a:pt x="3887924" y="1302582"/>
                  <a:pt x="3893568" y="1309093"/>
                  <a:pt x="3898777" y="1316906"/>
                </a:cubicBezTo>
                <a:cubicBezTo>
                  <a:pt x="3900513" y="1323851"/>
                  <a:pt x="3897474" y="1326890"/>
                  <a:pt x="3889661" y="1326022"/>
                </a:cubicBezTo>
                <a:cubicBezTo>
                  <a:pt x="3861012" y="1320813"/>
                  <a:pt x="3829758" y="1319077"/>
                  <a:pt x="3795899" y="1320813"/>
                </a:cubicBezTo>
                <a:cubicBezTo>
                  <a:pt x="3767250" y="1320813"/>
                  <a:pt x="3742507" y="1322983"/>
                  <a:pt x="3721671" y="1327324"/>
                </a:cubicBezTo>
                <a:cubicBezTo>
                  <a:pt x="3713858" y="1329060"/>
                  <a:pt x="3708649" y="1328192"/>
                  <a:pt x="3706044" y="1324720"/>
                </a:cubicBezTo>
                <a:cubicBezTo>
                  <a:pt x="3700835" y="1320379"/>
                  <a:pt x="3696061" y="1316038"/>
                  <a:pt x="3691720" y="1311697"/>
                </a:cubicBezTo>
                <a:cubicBezTo>
                  <a:pt x="3689983" y="1309961"/>
                  <a:pt x="3689115" y="1308224"/>
                  <a:pt x="3689115" y="1306488"/>
                </a:cubicBezTo>
                <a:cubicBezTo>
                  <a:pt x="3689983" y="1305620"/>
                  <a:pt x="3691720" y="1305186"/>
                  <a:pt x="3694324" y="1305186"/>
                </a:cubicBezTo>
                <a:cubicBezTo>
                  <a:pt x="3699533" y="1304318"/>
                  <a:pt x="3706913" y="1303884"/>
                  <a:pt x="3716463" y="1303884"/>
                </a:cubicBezTo>
                <a:cubicBezTo>
                  <a:pt x="3726012" y="1303015"/>
                  <a:pt x="3732957" y="1302582"/>
                  <a:pt x="3737298" y="1302582"/>
                </a:cubicBezTo>
                <a:cubicBezTo>
                  <a:pt x="3738166" y="1302582"/>
                  <a:pt x="3739034" y="1302582"/>
                  <a:pt x="3739903" y="1302582"/>
                </a:cubicBezTo>
                <a:cubicBezTo>
                  <a:pt x="3749452" y="1300845"/>
                  <a:pt x="3759870" y="1299977"/>
                  <a:pt x="3771157" y="1299977"/>
                </a:cubicBezTo>
                <a:cubicBezTo>
                  <a:pt x="3771157" y="1291295"/>
                  <a:pt x="3771591" y="1281746"/>
                  <a:pt x="3772459" y="1271328"/>
                </a:cubicBezTo>
                <a:cubicBezTo>
                  <a:pt x="3766382" y="1272196"/>
                  <a:pt x="3759870" y="1272630"/>
                  <a:pt x="3752925" y="1272630"/>
                </a:cubicBezTo>
                <a:cubicBezTo>
                  <a:pt x="3743375" y="1273498"/>
                  <a:pt x="3734694" y="1269157"/>
                  <a:pt x="3726880" y="1259607"/>
                </a:cubicBezTo>
                <a:cubicBezTo>
                  <a:pt x="3724276" y="1254398"/>
                  <a:pt x="3725144" y="1251794"/>
                  <a:pt x="3729485" y="1251794"/>
                </a:cubicBezTo>
                <a:cubicBezTo>
                  <a:pt x="3734694" y="1250926"/>
                  <a:pt x="3742073" y="1249623"/>
                  <a:pt x="3751623" y="1247887"/>
                </a:cubicBezTo>
                <a:cubicBezTo>
                  <a:pt x="3761173" y="1247019"/>
                  <a:pt x="3768118" y="1246151"/>
                  <a:pt x="3772459" y="1245283"/>
                </a:cubicBezTo>
                <a:cubicBezTo>
                  <a:pt x="3772459" y="1244414"/>
                  <a:pt x="3772459" y="1243112"/>
                  <a:pt x="3772459" y="1241376"/>
                </a:cubicBezTo>
                <a:cubicBezTo>
                  <a:pt x="3771591" y="1240508"/>
                  <a:pt x="3771157" y="1239640"/>
                  <a:pt x="3771157" y="1238771"/>
                </a:cubicBezTo>
                <a:cubicBezTo>
                  <a:pt x="3771157" y="1233562"/>
                  <a:pt x="3770722" y="1229222"/>
                  <a:pt x="3769854" y="1225749"/>
                </a:cubicBezTo>
                <a:cubicBezTo>
                  <a:pt x="3768986" y="1225749"/>
                  <a:pt x="3767250" y="1225749"/>
                  <a:pt x="3764645" y="1225749"/>
                </a:cubicBezTo>
                <a:cubicBezTo>
                  <a:pt x="3761173" y="1226617"/>
                  <a:pt x="3758568" y="1227051"/>
                  <a:pt x="3756832" y="1227051"/>
                </a:cubicBezTo>
                <a:cubicBezTo>
                  <a:pt x="3747282" y="1226183"/>
                  <a:pt x="3739034" y="1220540"/>
                  <a:pt x="3732089" y="1210122"/>
                </a:cubicBezTo>
                <a:cubicBezTo>
                  <a:pt x="3731221" y="1209254"/>
                  <a:pt x="3730353" y="1208386"/>
                  <a:pt x="3729485" y="1207518"/>
                </a:cubicBezTo>
                <a:cubicBezTo>
                  <a:pt x="3728616" y="1206649"/>
                  <a:pt x="3728182" y="1206215"/>
                  <a:pt x="3728182" y="1206215"/>
                </a:cubicBezTo>
                <a:cubicBezTo>
                  <a:pt x="3712555" y="1219238"/>
                  <a:pt x="3694324" y="1229222"/>
                  <a:pt x="3673488" y="1236167"/>
                </a:cubicBezTo>
                <a:cubicBezTo>
                  <a:pt x="3668279" y="1237903"/>
                  <a:pt x="3665675" y="1237903"/>
                  <a:pt x="3665675" y="1236167"/>
                </a:cubicBezTo>
                <a:cubicBezTo>
                  <a:pt x="3664806" y="1235299"/>
                  <a:pt x="3666543" y="1233128"/>
                  <a:pt x="3670884" y="1229656"/>
                </a:cubicBezTo>
                <a:cubicBezTo>
                  <a:pt x="3706478" y="1202743"/>
                  <a:pt x="3736864" y="1164109"/>
                  <a:pt x="3762041" y="1113756"/>
                </a:cubicBezTo>
                <a:cubicBezTo>
                  <a:pt x="3768986" y="1101601"/>
                  <a:pt x="3771591" y="1089013"/>
                  <a:pt x="3769854" y="1075991"/>
                </a:cubicBezTo>
                <a:cubicBezTo>
                  <a:pt x="3769854" y="1072952"/>
                  <a:pt x="3770723" y="1070999"/>
                  <a:pt x="3772459" y="1070131"/>
                </a:cubicBezTo>
                <a:close/>
                <a:moveTo>
                  <a:pt x="3550184" y="1069479"/>
                </a:moveTo>
                <a:cubicBezTo>
                  <a:pt x="3554091" y="1069479"/>
                  <a:pt x="3557997" y="1070782"/>
                  <a:pt x="3561904" y="1073386"/>
                </a:cubicBezTo>
                <a:cubicBezTo>
                  <a:pt x="3573190" y="1080331"/>
                  <a:pt x="3582306" y="1089881"/>
                  <a:pt x="3589252" y="1102036"/>
                </a:cubicBezTo>
                <a:cubicBezTo>
                  <a:pt x="3593592" y="1108981"/>
                  <a:pt x="3592290" y="1112888"/>
                  <a:pt x="3585345" y="1113756"/>
                </a:cubicBezTo>
                <a:cubicBezTo>
                  <a:pt x="3561904" y="1118965"/>
                  <a:pt x="3535426" y="1131553"/>
                  <a:pt x="3505908" y="1151521"/>
                </a:cubicBezTo>
                <a:cubicBezTo>
                  <a:pt x="3511117" y="1154125"/>
                  <a:pt x="3515457" y="1156730"/>
                  <a:pt x="3518930" y="1159334"/>
                </a:cubicBezTo>
                <a:cubicBezTo>
                  <a:pt x="3521535" y="1161939"/>
                  <a:pt x="3521969" y="1165412"/>
                  <a:pt x="3520232" y="1169752"/>
                </a:cubicBezTo>
                <a:cubicBezTo>
                  <a:pt x="3518496" y="1182775"/>
                  <a:pt x="3518062" y="1197534"/>
                  <a:pt x="3518930" y="1214029"/>
                </a:cubicBezTo>
                <a:cubicBezTo>
                  <a:pt x="3519798" y="1224447"/>
                  <a:pt x="3519798" y="1240942"/>
                  <a:pt x="3518930" y="1263514"/>
                </a:cubicBezTo>
                <a:cubicBezTo>
                  <a:pt x="3518930" y="1273064"/>
                  <a:pt x="3518930" y="1280443"/>
                  <a:pt x="3518930" y="1285652"/>
                </a:cubicBezTo>
                <a:cubicBezTo>
                  <a:pt x="3517194" y="1309961"/>
                  <a:pt x="3505474" y="1324286"/>
                  <a:pt x="3483769" y="1328626"/>
                </a:cubicBezTo>
                <a:cubicBezTo>
                  <a:pt x="3477692" y="1329495"/>
                  <a:pt x="3472917" y="1325588"/>
                  <a:pt x="3469445" y="1316906"/>
                </a:cubicBezTo>
                <a:cubicBezTo>
                  <a:pt x="3468576" y="1316038"/>
                  <a:pt x="3468142" y="1315170"/>
                  <a:pt x="3468142" y="1314302"/>
                </a:cubicBezTo>
                <a:cubicBezTo>
                  <a:pt x="3465538" y="1303015"/>
                  <a:pt x="3454686" y="1289125"/>
                  <a:pt x="3435586" y="1272630"/>
                </a:cubicBezTo>
                <a:cubicBezTo>
                  <a:pt x="3432982" y="1271762"/>
                  <a:pt x="3431680" y="1270459"/>
                  <a:pt x="3431680" y="1268723"/>
                </a:cubicBezTo>
                <a:cubicBezTo>
                  <a:pt x="3432548" y="1267855"/>
                  <a:pt x="3434284" y="1267855"/>
                  <a:pt x="3436889" y="1268723"/>
                </a:cubicBezTo>
                <a:cubicBezTo>
                  <a:pt x="3440361" y="1268723"/>
                  <a:pt x="3445570" y="1269157"/>
                  <a:pt x="3452516" y="1270025"/>
                </a:cubicBezTo>
                <a:cubicBezTo>
                  <a:pt x="3462065" y="1271762"/>
                  <a:pt x="3469879" y="1272630"/>
                  <a:pt x="3475956" y="1272630"/>
                </a:cubicBezTo>
                <a:cubicBezTo>
                  <a:pt x="3481165" y="1272630"/>
                  <a:pt x="3483769" y="1270459"/>
                  <a:pt x="3483769" y="1266119"/>
                </a:cubicBezTo>
                <a:cubicBezTo>
                  <a:pt x="3483769" y="1262646"/>
                  <a:pt x="3483769" y="1256569"/>
                  <a:pt x="3483769" y="1247887"/>
                </a:cubicBezTo>
                <a:cubicBezTo>
                  <a:pt x="3484638" y="1222710"/>
                  <a:pt x="3484638" y="1206649"/>
                  <a:pt x="3483769" y="1199704"/>
                </a:cubicBezTo>
                <a:cubicBezTo>
                  <a:pt x="3483769" y="1183209"/>
                  <a:pt x="3478560" y="1167582"/>
                  <a:pt x="3468142" y="1152823"/>
                </a:cubicBezTo>
                <a:cubicBezTo>
                  <a:pt x="3465538" y="1148482"/>
                  <a:pt x="3464670" y="1145010"/>
                  <a:pt x="3465538" y="1142405"/>
                </a:cubicBezTo>
                <a:cubicBezTo>
                  <a:pt x="3468142" y="1139801"/>
                  <a:pt x="3472050" y="1138932"/>
                  <a:pt x="3477258" y="1139801"/>
                </a:cubicBezTo>
                <a:cubicBezTo>
                  <a:pt x="3483335" y="1140669"/>
                  <a:pt x="3490281" y="1143273"/>
                  <a:pt x="3498094" y="1147614"/>
                </a:cubicBezTo>
                <a:cubicBezTo>
                  <a:pt x="3507644" y="1130251"/>
                  <a:pt x="3516326" y="1114190"/>
                  <a:pt x="3524139" y="1099431"/>
                </a:cubicBezTo>
                <a:cubicBezTo>
                  <a:pt x="3485072" y="1108981"/>
                  <a:pt x="3455988" y="1118097"/>
                  <a:pt x="3436889" y="1126778"/>
                </a:cubicBezTo>
                <a:cubicBezTo>
                  <a:pt x="3425603" y="1131119"/>
                  <a:pt x="3417789" y="1130685"/>
                  <a:pt x="3413448" y="1125476"/>
                </a:cubicBezTo>
                <a:cubicBezTo>
                  <a:pt x="3403898" y="1116794"/>
                  <a:pt x="3397387" y="1108981"/>
                  <a:pt x="3393915" y="1102036"/>
                </a:cubicBezTo>
                <a:cubicBezTo>
                  <a:pt x="3391310" y="1098563"/>
                  <a:pt x="3390442" y="1095958"/>
                  <a:pt x="3391310" y="1094222"/>
                </a:cubicBezTo>
                <a:cubicBezTo>
                  <a:pt x="3393046" y="1091618"/>
                  <a:pt x="3395651" y="1090749"/>
                  <a:pt x="3399123" y="1091618"/>
                </a:cubicBezTo>
                <a:cubicBezTo>
                  <a:pt x="3404332" y="1092486"/>
                  <a:pt x="3414316" y="1092052"/>
                  <a:pt x="3429075" y="1090315"/>
                </a:cubicBezTo>
                <a:cubicBezTo>
                  <a:pt x="3432548" y="1090315"/>
                  <a:pt x="3435153" y="1090315"/>
                  <a:pt x="3436889" y="1090315"/>
                </a:cubicBezTo>
                <a:cubicBezTo>
                  <a:pt x="3439493" y="1090315"/>
                  <a:pt x="3444702" y="1089881"/>
                  <a:pt x="3452516" y="1089013"/>
                </a:cubicBezTo>
                <a:cubicBezTo>
                  <a:pt x="3482033" y="1084672"/>
                  <a:pt x="3502869" y="1081634"/>
                  <a:pt x="3515024" y="1079897"/>
                </a:cubicBezTo>
                <a:cubicBezTo>
                  <a:pt x="3527178" y="1078161"/>
                  <a:pt x="3534991" y="1075991"/>
                  <a:pt x="3538464" y="1073386"/>
                </a:cubicBezTo>
                <a:cubicBezTo>
                  <a:pt x="3542371" y="1070782"/>
                  <a:pt x="3546277" y="1069479"/>
                  <a:pt x="3550184" y="1069479"/>
                </a:cubicBezTo>
                <a:close/>
                <a:moveTo>
                  <a:pt x="7496956" y="1069154"/>
                </a:moveTo>
                <a:cubicBezTo>
                  <a:pt x="7499561" y="1068937"/>
                  <a:pt x="7502166" y="1069479"/>
                  <a:pt x="7504770" y="1070782"/>
                </a:cubicBezTo>
                <a:cubicBezTo>
                  <a:pt x="7510848" y="1074254"/>
                  <a:pt x="7516924" y="1079897"/>
                  <a:pt x="7523002" y="1087711"/>
                </a:cubicBezTo>
                <a:cubicBezTo>
                  <a:pt x="7527342" y="1093788"/>
                  <a:pt x="7526908" y="1098997"/>
                  <a:pt x="7521700" y="1103338"/>
                </a:cubicBezTo>
                <a:cubicBezTo>
                  <a:pt x="7514754" y="1108547"/>
                  <a:pt x="7510414" y="1118531"/>
                  <a:pt x="7508677" y="1133290"/>
                </a:cubicBezTo>
                <a:cubicBezTo>
                  <a:pt x="7507809" y="1139367"/>
                  <a:pt x="7510414" y="1141971"/>
                  <a:pt x="7516490" y="1141103"/>
                </a:cubicBezTo>
                <a:cubicBezTo>
                  <a:pt x="7519964" y="1141103"/>
                  <a:pt x="7525172" y="1139367"/>
                  <a:pt x="7532118" y="1135894"/>
                </a:cubicBezTo>
                <a:cubicBezTo>
                  <a:pt x="7533854" y="1135026"/>
                  <a:pt x="7535156" y="1134592"/>
                  <a:pt x="7536024" y="1134592"/>
                </a:cubicBezTo>
                <a:cubicBezTo>
                  <a:pt x="7542970" y="1131119"/>
                  <a:pt x="7549046" y="1130685"/>
                  <a:pt x="7554256" y="1133290"/>
                </a:cubicBezTo>
                <a:cubicBezTo>
                  <a:pt x="7560333" y="1136762"/>
                  <a:pt x="7565108" y="1140235"/>
                  <a:pt x="7568580" y="1143707"/>
                </a:cubicBezTo>
                <a:cubicBezTo>
                  <a:pt x="7574658" y="1149785"/>
                  <a:pt x="7574224" y="1156296"/>
                  <a:pt x="7567278" y="1163241"/>
                </a:cubicBezTo>
                <a:cubicBezTo>
                  <a:pt x="7556860" y="1168450"/>
                  <a:pt x="7541233" y="1171489"/>
                  <a:pt x="7520397" y="1172357"/>
                </a:cubicBezTo>
                <a:cubicBezTo>
                  <a:pt x="7509979" y="1173225"/>
                  <a:pt x="7499996" y="1171489"/>
                  <a:pt x="7490446" y="1167148"/>
                </a:cubicBezTo>
                <a:cubicBezTo>
                  <a:pt x="7480896" y="1162807"/>
                  <a:pt x="7476555" y="1153691"/>
                  <a:pt x="7477423" y="1139801"/>
                </a:cubicBezTo>
                <a:cubicBezTo>
                  <a:pt x="7476555" y="1129383"/>
                  <a:pt x="7477423" y="1118531"/>
                  <a:pt x="7480028" y="1107245"/>
                </a:cubicBezTo>
                <a:cubicBezTo>
                  <a:pt x="7480896" y="1105508"/>
                  <a:pt x="7480896" y="1104206"/>
                  <a:pt x="7480028" y="1103338"/>
                </a:cubicBezTo>
                <a:cubicBezTo>
                  <a:pt x="7479160" y="1102470"/>
                  <a:pt x="7478292" y="1102470"/>
                  <a:pt x="7477423" y="1103338"/>
                </a:cubicBezTo>
                <a:cubicBezTo>
                  <a:pt x="7474818" y="1105074"/>
                  <a:pt x="7470044" y="1107245"/>
                  <a:pt x="7463098" y="1109849"/>
                </a:cubicBezTo>
                <a:cubicBezTo>
                  <a:pt x="7463098" y="1116794"/>
                  <a:pt x="7461796" y="1124608"/>
                  <a:pt x="7459192" y="1133290"/>
                </a:cubicBezTo>
                <a:cubicBezTo>
                  <a:pt x="7453982" y="1159334"/>
                  <a:pt x="7431844" y="1181473"/>
                  <a:pt x="7392777" y="1199704"/>
                </a:cubicBezTo>
                <a:cubicBezTo>
                  <a:pt x="7390172" y="1202309"/>
                  <a:pt x="7388002" y="1202743"/>
                  <a:pt x="7386266" y="1201006"/>
                </a:cubicBezTo>
                <a:cubicBezTo>
                  <a:pt x="7386266" y="1203611"/>
                  <a:pt x="7385398" y="1207952"/>
                  <a:pt x="7383661" y="1214029"/>
                </a:cubicBezTo>
                <a:cubicBezTo>
                  <a:pt x="7382794" y="1220106"/>
                  <a:pt x="7381926" y="1224881"/>
                  <a:pt x="7381056" y="1228353"/>
                </a:cubicBezTo>
                <a:cubicBezTo>
                  <a:pt x="7379321" y="1243980"/>
                  <a:pt x="7378018" y="1253964"/>
                  <a:pt x="7377150" y="1258305"/>
                </a:cubicBezTo>
                <a:cubicBezTo>
                  <a:pt x="7380623" y="1256569"/>
                  <a:pt x="7386700" y="1252662"/>
                  <a:pt x="7395382" y="1246585"/>
                </a:cubicBezTo>
                <a:cubicBezTo>
                  <a:pt x="7404064" y="1240508"/>
                  <a:pt x="7409706" y="1236601"/>
                  <a:pt x="7412310" y="1234865"/>
                </a:cubicBezTo>
                <a:cubicBezTo>
                  <a:pt x="7415784" y="1232260"/>
                  <a:pt x="7417954" y="1231392"/>
                  <a:pt x="7418822" y="1232260"/>
                </a:cubicBezTo>
                <a:cubicBezTo>
                  <a:pt x="7418822" y="1233128"/>
                  <a:pt x="7417954" y="1235733"/>
                  <a:pt x="7416218" y="1240074"/>
                </a:cubicBezTo>
                <a:cubicBezTo>
                  <a:pt x="7414482" y="1242678"/>
                  <a:pt x="7411877" y="1247019"/>
                  <a:pt x="7408404" y="1253096"/>
                </a:cubicBezTo>
                <a:cubicBezTo>
                  <a:pt x="7401459" y="1266987"/>
                  <a:pt x="7394948" y="1277839"/>
                  <a:pt x="7388870" y="1285652"/>
                </a:cubicBezTo>
                <a:cubicBezTo>
                  <a:pt x="7387134" y="1288257"/>
                  <a:pt x="7384096" y="1293032"/>
                  <a:pt x="7379754" y="1299977"/>
                </a:cubicBezTo>
                <a:cubicBezTo>
                  <a:pt x="7373678" y="1308659"/>
                  <a:pt x="7369771" y="1314302"/>
                  <a:pt x="7368034" y="1316906"/>
                </a:cubicBezTo>
                <a:cubicBezTo>
                  <a:pt x="7363694" y="1320379"/>
                  <a:pt x="7358485" y="1320379"/>
                  <a:pt x="7352408" y="1316906"/>
                </a:cubicBezTo>
                <a:cubicBezTo>
                  <a:pt x="7343726" y="1309961"/>
                  <a:pt x="7337649" y="1301279"/>
                  <a:pt x="7334176" y="1290861"/>
                </a:cubicBezTo>
                <a:cubicBezTo>
                  <a:pt x="7332440" y="1283916"/>
                  <a:pt x="7333308" y="1279141"/>
                  <a:pt x="7336780" y="1276537"/>
                </a:cubicBezTo>
                <a:cubicBezTo>
                  <a:pt x="7342858" y="1271328"/>
                  <a:pt x="7345896" y="1260476"/>
                  <a:pt x="7345896" y="1243980"/>
                </a:cubicBezTo>
                <a:cubicBezTo>
                  <a:pt x="7346764" y="1222276"/>
                  <a:pt x="7347198" y="1207518"/>
                  <a:pt x="7347198" y="1199704"/>
                </a:cubicBezTo>
                <a:cubicBezTo>
                  <a:pt x="7345462" y="1200572"/>
                  <a:pt x="7341556" y="1202309"/>
                  <a:pt x="7335478" y="1204913"/>
                </a:cubicBezTo>
                <a:cubicBezTo>
                  <a:pt x="7330269" y="1207518"/>
                  <a:pt x="7326362" y="1209254"/>
                  <a:pt x="7323758" y="1210122"/>
                </a:cubicBezTo>
                <a:cubicBezTo>
                  <a:pt x="7321154" y="1211858"/>
                  <a:pt x="7318115" y="1211858"/>
                  <a:pt x="7314642" y="1210122"/>
                </a:cubicBezTo>
                <a:cubicBezTo>
                  <a:pt x="7312038" y="1208386"/>
                  <a:pt x="7305526" y="1202309"/>
                  <a:pt x="7295108" y="1191891"/>
                </a:cubicBezTo>
                <a:cubicBezTo>
                  <a:pt x="7291636" y="1186682"/>
                  <a:pt x="7292938" y="1183209"/>
                  <a:pt x="7299015" y="1181473"/>
                </a:cubicBezTo>
                <a:cubicBezTo>
                  <a:pt x="7328533" y="1176264"/>
                  <a:pt x="7346764" y="1169752"/>
                  <a:pt x="7353710" y="1161939"/>
                </a:cubicBezTo>
                <a:cubicBezTo>
                  <a:pt x="7358050" y="1157598"/>
                  <a:pt x="7363260" y="1156730"/>
                  <a:pt x="7369336" y="1159334"/>
                </a:cubicBezTo>
                <a:cubicBezTo>
                  <a:pt x="7380623" y="1164543"/>
                  <a:pt x="7387568" y="1169752"/>
                  <a:pt x="7390172" y="1174961"/>
                </a:cubicBezTo>
                <a:cubicBezTo>
                  <a:pt x="7394514" y="1180170"/>
                  <a:pt x="7394948" y="1184077"/>
                  <a:pt x="7391474" y="1186682"/>
                </a:cubicBezTo>
                <a:cubicBezTo>
                  <a:pt x="7391474" y="1187550"/>
                  <a:pt x="7391041" y="1188852"/>
                  <a:pt x="7390172" y="1190588"/>
                </a:cubicBezTo>
                <a:lnTo>
                  <a:pt x="7389566" y="1192410"/>
                </a:lnTo>
                <a:lnTo>
                  <a:pt x="7419798" y="1158358"/>
                </a:lnTo>
                <a:cubicBezTo>
                  <a:pt x="7426527" y="1146420"/>
                  <a:pt x="7429674" y="1134158"/>
                  <a:pt x="7429240" y="1121569"/>
                </a:cubicBezTo>
                <a:cubicBezTo>
                  <a:pt x="7429240" y="1111151"/>
                  <a:pt x="7426636" y="1102036"/>
                  <a:pt x="7421426" y="1094222"/>
                </a:cubicBezTo>
                <a:cubicBezTo>
                  <a:pt x="7418822" y="1090749"/>
                  <a:pt x="7418388" y="1087711"/>
                  <a:pt x="7420124" y="1085106"/>
                </a:cubicBezTo>
                <a:cubicBezTo>
                  <a:pt x="7421860" y="1081634"/>
                  <a:pt x="7424900" y="1080766"/>
                  <a:pt x="7429240" y="1082502"/>
                </a:cubicBezTo>
                <a:cubicBezTo>
                  <a:pt x="7436186" y="1084238"/>
                  <a:pt x="7443131" y="1086409"/>
                  <a:pt x="7450076" y="1089013"/>
                </a:cubicBezTo>
                <a:cubicBezTo>
                  <a:pt x="7457022" y="1086409"/>
                  <a:pt x="7462664" y="1084238"/>
                  <a:pt x="7467005" y="1082502"/>
                </a:cubicBezTo>
                <a:cubicBezTo>
                  <a:pt x="7476555" y="1078161"/>
                  <a:pt x="7483934" y="1074688"/>
                  <a:pt x="7489143" y="1072084"/>
                </a:cubicBezTo>
                <a:cubicBezTo>
                  <a:pt x="7491748" y="1070348"/>
                  <a:pt x="7494352" y="1069371"/>
                  <a:pt x="7496956" y="1069154"/>
                </a:cubicBezTo>
                <a:close/>
                <a:moveTo>
                  <a:pt x="7676258" y="1068177"/>
                </a:moveTo>
                <a:cubicBezTo>
                  <a:pt x="7677126" y="1067309"/>
                  <a:pt x="7679296" y="1067309"/>
                  <a:pt x="7682768" y="1068177"/>
                </a:cubicBezTo>
                <a:cubicBezTo>
                  <a:pt x="7700132" y="1069913"/>
                  <a:pt x="7714890" y="1072518"/>
                  <a:pt x="7727045" y="1075991"/>
                </a:cubicBezTo>
                <a:cubicBezTo>
                  <a:pt x="7741804" y="1082936"/>
                  <a:pt x="7745710" y="1096827"/>
                  <a:pt x="7738765" y="1117663"/>
                </a:cubicBezTo>
                <a:cubicBezTo>
                  <a:pt x="7732688" y="1125476"/>
                  <a:pt x="7725742" y="1126778"/>
                  <a:pt x="7717929" y="1121569"/>
                </a:cubicBezTo>
                <a:cubicBezTo>
                  <a:pt x="7700566" y="1105074"/>
                  <a:pt x="7687109" y="1089013"/>
                  <a:pt x="7677560" y="1073386"/>
                </a:cubicBezTo>
                <a:cubicBezTo>
                  <a:pt x="7676691" y="1069913"/>
                  <a:pt x="7676258" y="1068177"/>
                  <a:pt x="7676258" y="1068177"/>
                </a:cubicBezTo>
                <a:close/>
                <a:moveTo>
                  <a:pt x="444653" y="1068177"/>
                </a:moveTo>
                <a:cubicBezTo>
                  <a:pt x="446172" y="1067743"/>
                  <a:pt x="448234" y="1067743"/>
                  <a:pt x="450838" y="1068177"/>
                </a:cubicBezTo>
                <a:cubicBezTo>
                  <a:pt x="469938" y="1071650"/>
                  <a:pt x="485131" y="1079029"/>
                  <a:pt x="496418" y="1090315"/>
                </a:cubicBezTo>
                <a:cubicBezTo>
                  <a:pt x="499890" y="1093788"/>
                  <a:pt x="499890" y="1098563"/>
                  <a:pt x="496418" y="1104640"/>
                </a:cubicBezTo>
                <a:cubicBezTo>
                  <a:pt x="492076" y="1112454"/>
                  <a:pt x="489472" y="1122437"/>
                  <a:pt x="488604" y="1134592"/>
                </a:cubicBezTo>
                <a:cubicBezTo>
                  <a:pt x="488604" y="1140669"/>
                  <a:pt x="488604" y="1146312"/>
                  <a:pt x="488604" y="1151521"/>
                </a:cubicBezTo>
                <a:cubicBezTo>
                  <a:pt x="502495" y="1143707"/>
                  <a:pt x="513347" y="1135894"/>
                  <a:pt x="521160" y="1128081"/>
                </a:cubicBezTo>
                <a:cubicBezTo>
                  <a:pt x="525501" y="1123740"/>
                  <a:pt x="530276" y="1122872"/>
                  <a:pt x="535485" y="1125476"/>
                </a:cubicBezTo>
                <a:cubicBezTo>
                  <a:pt x="548507" y="1131553"/>
                  <a:pt x="557623" y="1137630"/>
                  <a:pt x="562832" y="1143707"/>
                </a:cubicBezTo>
                <a:cubicBezTo>
                  <a:pt x="568909" y="1149785"/>
                  <a:pt x="568909" y="1156730"/>
                  <a:pt x="562832" y="1164543"/>
                </a:cubicBezTo>
                <a:cubicBezTo>
                  <a:pt x="557623" y="1170621"/>
                  <a:pt x="552848" y="1187550"/>
                  <a:pt x="548507" y="1215331"/>
                </a:cubicBezTo>
                <a:cubicBezTo>
                  <a:pt x="540693" y="1244849"/>
                  <a:pt x="528974" y="1260041"/>
                  <a:pt x="513347" y="1260910"/>
                </a:cubicBezTo>
                <a:cubicBezTo>
                  <a:pt x="506401" y="1260910"/>
                  <a:pt x="501192" y="1254398"/>
                  <a:pt x="497720" y="1241376"/>
                </a:cubicBezTo>
                <a:cubicBezTo>
                  <a:pt x="495983" y="1233562"/>
                  <a:pt x="492510" y="1227051"/>
                  <a:pt x="487302" y="1221842"/>
                </a:cubicBezTo>
                <a:cubicBezTo>
                  <a:pt x="486434" y="1232260"/>
                  <a:pt x="486000" y="1243112"/>
                  <a:pt x="486000" y="1254398"/>
                </a:cubicBezTo>
                <a:cubicBezTo>
                  <a:pt x="484263" y="1266553"/>
                  <a:pt x="479054" y="1273932"/>
                  <a:pt x="470373" y="1276537"/>
                </a:cubicBezTo>
                <a:cubicBezTo>
                  <a:pt x="459954" y="1273932"/>
                  <a:pt x="453877" y="1265684"/>
                  <a:pt x="452141" y="1251794"/>
                </a:cubicBezTo>
                <a:cubicBezTo>
                  <a:pt x="452141" y="1236167"/>
                  <a:pt x="452141" y="1220540"/>
                  <a:pt x="452141" y="1204913"/>
                </a:cubicBezTo>
                <a:cubicBezTo>
                  <a:pt x="452141" y="1204913"/>
                  <a:pt x="451707" y="1205347"/>
                  <a:pt x="450838" y="1206215"/>
                </a:cubicBezTo>
                <a:cubicBezTo>
                  <a:pt x="444761" y="1209688"/>
                  <a:pt x="437816" y="1214029"/>
                  <a:pt x="430003" y="1219238"/>
                </a:cubicBezTo>
                <a:cubicBezTo>
                  <a:pt x="430003" y="1238337"/>
                  <a:pt x="430003" y="1253964"/>
                  <a:pt x="430003" y="1266119"/>
                </a:cubicBezTo>
                <a:cubicBezTo>
                  <a:pt x="431739" y="1285218"/>
                  <a:pt x="441723" y="1295202"/>
                  <a:pt x="459954" y="1296070"/>
                </a:cubicBezTo>
                <a:cubicBezTo>
                  <a:pt x="496418" y="1300411"/>
                  <a:pt x="532012" y="1298675"/>
                  <a:pt x="566739" y="1290861"/>
                </a:cubicBezTo>
                <a:cubicBezTo>
                  <a:pt x="582366" y="1287389"/>
                  <a:pt x="592349" y="1278707"/>
                  <a:pt x="596690" y="1264816"/>
                </a:cubicBezTo>
                <a:cubicBezTo>
                  <a:pt x="601031" y="1251794"/>
                  <a:pt x="604938" y="1237903"/>
                  <a:pt x="608410" y="1223144"/>
                </a:cubicBezTo>
                <a:cubicBezTo>
                  <a:pt x="609278" y="1221408"/>
                  <a:pt x="610581" y="1220540"/>
                  <a:pt x="612317" y="1220540"/>
                </a:cubicBezTo>
                <a:cubicBezTo>
                  <a:pt x="613186" y="1220540"/>
                  <a:pt x="614054" y="1221408"/>
                  <a:pt x="614922" y="1223144"/>
                </a:cubicBezTo>
                <a:cubicBezTo>
                  <a:pt x="616658" y="1243112"/>
                  <a:pt x="624037" y="1261344"/>
                  <a:pt x="637060" y="1277839"/>
                </a:cubicBezTo>
                <a:cubicBezTo>
                  <a:pt x="641400" y="1280443"/>
                  <a:pt x="642703" y="1284784"/>
                  <a:pt x="640966" y="1290861"/>
                </a:cubicBezTo>
                <a:cubicBezTo>
                  <a:pt x="640966" y="1296070"/>
                  <a:pt x="639231" y="1300411"/>
                  <a:pt x="635758" y="1303884"/>
                </a:cubicBezTo>
                <a:cubicBezTo>
                  <a:pt x="620131" y="1320379"/>
                  <a:pt x="585838" y="1329495"/>
                  <a:pt x="532880" y="1331231"/>
                </a:cubicBezTo>
                <a:cubicBezTo>
                  <a:pt x="495550" y="1333835"/>
                  <a:pt x="465164" y="1332099"/>
                  <a:pt x="441723" y="1326022"/>
                </a:cubicBezTo>
                <a:cubicBezTo>
                  <a:pt x="412205" y="1318208"/>
                  <a:pt x="397447" y="1303015"/>
                  <a:pt x="397447" y="1280443"/>
                </a:cubicBezTo>
                <a:cubicBezTo>
                  <a:pt x="396578" y="1268289"/>
                  <a:pt x="396144" y="1255267"/>
                  <a:pt x="396144" y="1241376"/>
                </a:cubicBezTo>
                <a:cubicBezTo>
                  <a:pt x="390935" y="1245717"/>
                  <a:pt x="386160" y="1249189"/>
                  <a:pt x="381819" y="1251794"/>
                </a:cubicBezTo>
                <a:cubicBezTo>
                  <a:pt x="379215" y="1254398"/>
                  <a:pt x="375309" y="1254832"/>
                  <a:pt x="370099" y="1253096"/>
                </a:cubicBezTo>
                <a:cubicBezTo>
                  <a:pt x="370099" y="1253096"/>
                  <a:pt x="369665" y="1253096"/>
                  <a:pt x="368797" y="1253096"/>
                </a:cubicBezTo>
                <a:cubicBezTo>
                  <a:pt x="360116" y="1250492"/>
                  <a:pt x="351434" y="1245717"/>
                  <a:pt x="342752" y="1238771"/>
                </a:cubicBezTo>
                <a:cubicBezTo>
                  <a:pt x="338411" y="1235299"/>
                  <a:pt x="338411" y="1232260"/>
                  <a:pt x="342752" y="1229656"/>
                </a:cubicBezTo>
                <a:cubicBezTo>
                  <a:pt x="353170" y="1227919"/>
                  <a:pt x="366627" y="1222276"/>
                  <a:pt x="383122" y="1212727"/>
                </a:cubicBezTo>
                <a:cubicBezTo>
                  <a:pt x="384858" y="1211858"/>
                  <a:pt x="387028" y="1210556"/>
                  <a:pt x="389633" y="1208820"/>
                </a:cubicBezTo>
                <a:cubicBezTo>
                  <a:pt x="393106" y="1207083"/>
                  <a:pt x="395276" y="1205781"/>
                  <a:pt x="396144" y="1204913"/>
                </a:cubicBezTo>
                <a:cubicBezTo>
                  <a:pt x="396144" y="1184077"/>
                  <a:pt x="393106" y="1168884"/>
                  <a:pt x="387028" y="1159334"/>
                </a:cubicBezTo>
                <a:cubicBezTo>
                  <a:pt x="384424" y="1155862"/>
                  <a:pt x="383556" y="1152389"/>
                  <a:pt x="384424" y="1148916"/>
                </a:cubicBezTo>
                <a:cubicBezTo>
                  <a:pt x="386160" y="1146312"/>
                  <a:pt x="389199" y="1145444"/>
                  <a:pt x="393540" y="1146312"/>
                </a:cubicBezTo>
                <a:cubicBezTo>
                  <a:pt x="411771" y="1150653"/>
                  <a:pt x="424794" y="1156730"/>
                  <a:pt x="432607" y="1164543"/>
                </a:cubicBezTo>
                <a:cubicBezTo>
                  <a:pt x="436080" y="1167148"/>
                  <a:pt x="436948" y="1171055"/>
                  <a:pt x="435211" y="1176264"/>
                </a:cubicBezTo>
                <a:cubicBezTo>
                  <a:pt x="435211" y="1178000"/>
                  <a:pt x="434777" y="1180170"/>
                  <a:pt x="433909" y="1182775"/>
                </a:cubicBezTo>
                <a:cubicBezTo>
                  <a:pt x="437382" y="1181907"/>
                  <a:pt x="441723" y="1179302"/>
                  <a:pt x="446932" y="1174961"/>
                </a:cubicBezTo>
                <a:cubicBezTo>
                  <a:pt x="449537" y="1174093"/>
                  <a:pt x="451272" y="1173225"/>
                  <a:pt x="452141" y="1172357"/>
                </a:cubicBezTo>
                <a:lnTo>
                  <a:pt x="452141" y="1129383"/>
                </a:lnTo>
                <a:cubicBezTo>
                  <a:pt x="452141" y="1106810"/>
                  <a:pt x="449537" y="1091184"/>
                  <a:pt x="444327" y="1082502"/>
                </a:cubicBezTo>
                <a:cubicBezTo>
                  <a:pt x="440855" y="1078161"/>
                  <a:pt x="439987" y="1074254"/>
                  <a:pt x="441723" y="1070782"/>
                </a:cubicBezTo>
                <a:cubicBezTo>
                  <a:pt x="442157" y="1069479"/>
                  <a:pt x="443134" y="1068611"/>
                  <a:pt x="444653" y="1068177"/>
                </a:cubicBezTo>
                <a:close/>
                <a:moveTo>
                  <a:pt x="4450929" y="1066875"/>
                </a:moveTo>
                <a:cubicBezTo>
                  <a:pt x="4451797" y="1066875"/>
                  <a:pt x="4452665" y="1068177"/>
                  <a:pt x="4453534" y="1070782"/>
                </a:cubicBezTo>
                <a:cubicBezTo>
                  <a:pt x="4455270" y="1075122"/>
                  <a:pt x="4456572" y="1079897"/>
                  <a:pt x="4457440" y="1085106"/>
                </a:cubicBezTo>
                <a:cubicBezTo>
                  <a:pt x="4469595" y="1083370"/>
                  <a:pt x="4489997" y="1080766"/>
                  <a:pt x="4518646" y="1077293"/>
                </a:cubicBezTo>
                <a:cubicBezTo>
                  <a:pt x="4538614" y="1074688"/>
                  <a:pt x="4550334" y="1072518"/>
                  <a:pt x="4553807" y="1070782"/>
                </a:cubicBezTo>
                <a:cubicBezTo>
                  <a:pt x="4561620" y="1069045"/>
                  <a:pt x="4568999" y="1069479"/>
                  <a:pt x="4575945" y="1072084"/>
                </a:cubicBezTo>
                <a:cubicBezTo>
                  <a:pt x="4583758" y="1075557"/>
                  <a:pt x="4591137" y="1081200"/>
                  <a:pt x="4598083" y="1089013"/>
                </a:cubicBezTo>
                <a:cubicBezTo>
                  <a:pt x="4602424" y="1098563"/>
                  <a:pt x="4601121" y="1105074"/>
                  <a:pt x="4594176" y="1108547"/>
                </a:cubicBezTo>
                <a:cubicBezTo>
                  <a:pt x="4577681" y="1110283"/>
                  <a:pt x="4562922" y="1115058"/>
                  <a:pt x="4549900" y="1122872"/>
                </a:cubicBezTo>
                <a:cubicBezTo>
                  <a:pt x="4563790" y="1133290"/>
                  <a:pt x="4567263" y="1145878"/>
                  <a:pt x="4560318" y="1160637"/>
                </a:cubicBezTo>
                <a:cubicBezTo>
                  <a:pt x="4553372" y="1166714"/>
                  <a:pt x="4547729" y="1167582"/>
                  <a:pt x="4543389" y="1163241"/>
                </a:cubicBezTo>
                <a:cubicBezTo>
                  <a:pt x="4531234" y="1152823"/>
                  <a:pt x="4519080" y="1137196"/>
                  <a:pt x="4506926" y="1116360"/>
                </a:cubicBezTo>
                <a:cubicBezTo>
                  <a:pt x="4505189" y="1113756"/>
                  <a:pt x="4504755" y="1112019"/>
                  <a:pt x="4505623" y="1111151"/>
                </a:cubicBezTo>
                <a:cubicBezTo>
                  <a:pt x="4505623" y="1109415"/>
                  <a:pt x="4507360" y="1108981"/>
                  <a:pt x="4510832" y="1109849"/>
                </a:cubicBezTo>
                <a:cubicBezTo>
                  <a:pt x="4511700" y="1109849"/>
                  <a:pt x="4514305" y="1110717"/>
                  <a:pt x="4518646" y="1112454"/>
                </a:cubicBezTo>
                <a:cubicBezTo>
                  <a:pt x="4528196" y="1115058"/>
                  <a:pt x="4535575" y="1117228"/>
                  <a:pt x="4540784" y="1118965"/>
                </a:cubicBezTo>
                <a:cubicBezTo>
                  <a:pt x="4542520" y="1116360"/>
                  <a:pt x="4544691" y="1112888"/>
                  <a:pt x="4547295" y="1108547"/>
                </a:cubicBezTo>
                <a:cubicBezTo>
                  <a:pt x="4550768" y="1104206"/>
                  <a:pt x="4552504" y="1101601"/>
                  <a:pt x="4552504" y="1100733"/>
                </a:cubicBezTo>
                <a:cubicBezTo>
                  <a:pt x="4554241" y="1097261"/>
                  <a:pt x="4552938" y="1095524"/>
                  <a:pt x="4548598" y="1095524"/>
                </a:cubicBezTo>
                <a:cubicBezTo>
                  <a:pt x="4542520" y="1096392"/>
                  <a:pt x="4530366" y="1097695"/>
                  <a:pt x="4512135" y="1099431"/>
                </a:cubicBezTo>
                <a:cubicBezTo>
                  <a:pt x="4486958" y="1102036"/>
                  <a:pt x="4468726" y="1104206"/>
                  <a:pt x="4457440" y="1105942"/>
                </a:cubicBezTo>
                <a:cubicBezTo>
                  <a:pt x="4455704" y="1123306"/>
                  <a:pt x="4451363" y="1135026"/>
                  <a:pt x="4444418" y="1141103"/>
                </a:cubicBezTo>
                <a:cubicBezTo>
                  <a:pt x="4435736" y="1146312"/>
                  <a:pt x="4427923" y="1144576"/>
                  <a:pt x="4420977" y="1135894"/>
                </a:cubicBezTo>
                <a:cubicBezTo>
                  <a:pt x="4415769" y="1122003"/>
                  <a:pt x="4417505" y="1110717"/>
                  <a:pt x="4426186" y="1102036"/>
                </a:cubicBezTo>
                <a:cubicBezTo>
                  <a:pt x="4434000" y="1093354"/>
                  <a:pt x="4441379" y="1082936"/>
                  <a:pt x="4448325" y="1070782"/>
                </a:cubicBezTo>
                <a:cubicBezTo>
                  <a:pt x="4449193" y="1068177"/>
                  <a:pt x="4450061" y="1066875"/>
                  <a:pt x="4450929" y="1066875"/>
                </a:cubicBezTo>
                <a:close/>
                <a:moveTo>
                  <a:pt x="3175788" y="1066875"/>
                </a:moveTo>
                <a:cubicBezTo>
                  <a:pt x="3183168" y="1067309"/>
                  <a:pt x="3189028" y="1068611"/>
                  <a:pt x="3193369" y="1070782"/>
                </a:cubicBezTo>
                <a:cubicBezTo>
                  <a:pt x="3206391" y="1073386"/>
                  <a:pt x="3212034" y="1079463"/>
                  <a:pt x="3210298" y="1089013"/>
                </a:cubicBezTo>
                <a:cubicBezTo>
                  <a:pt x="3211166" y="1100299"/>
                  <a:pt x="3209430" y="1108547"/>
                  <a:pt x="3205089" y="1113756"/>
                </a:cubicBezTo>
                <a:cubicBezTo>
                  <a:pt x="3199880" y="1117228"/>
                  <a:pt x="3192935" y="1115492"/>
                  <a:pt x="3184253" y="1108547"/>
                </a:cubicBezTo>
                <a:cubicBezTo>
                  <a:pt x="3179912" y="1105074"/>
                  <a:pt x="3171664" y="1097695"/>
                  <a:pt x="3159510" y="1086409"/>
                </a:cubicBezTo>
                <a:cubicBezTo>
                  <a:pt x="3153433" y="1081200"/>
                  <a:pt x="3149092" y="1077293"/>
                  <a:pt x="3146488" y="1074688"/>
                </a:cubicBezTo>
                <a:cubicBezTo>
                  <a:pt x="3144751" y="1072952"/>
                  <a:pt x="3144317" y="1071650"/>
                  <a:pt x="3145185" y="1070782"/>
                </a:cubicBezTo>
                <a:cubicBezTo>
                  <a:pt x="3145185" y="1069913"/>
                  <a:pt x="3146488" y="1069045"/>
                  <a:pt x="3149092" y="1068177"/>
                </a:cubicBezTo>
                <a:cubicBezTo>
                  <a:pt x="3159510" y="1066875"/>
                  <a:pt x="3168409" y="1066441"/>
                  <a:pt x="3175788" y="1066875"/>
                </a:cubicBezTo>
                <a:close/>
                <a:moveTo>
                  <a:pt x="7112468" y="1066549"/>
                </a:moveTo>
                <a:cubicBezTo>
                  <a:pt x="7113554" y="1066332"/>
                  <a:pt x="7114964" y="1066441"/>
                  <a:pt x="7116701" y="1066875"/>
                </a:cubicBezTo>
                <a:cubicBezTo>
                  <a:pt x="7131460" y="1066875"/>
                  <a:pt x="7144048" y="1073386"/>
                  <a:pt x="7154466" y="1086409"/>
                </a:cubicBezTo>
                <a:cubicBezTo>
                  <a:pt x="7157939" y="1090749"/>
                  <a:pt x="7158807" y="1095524"/>
                  <a:pt x="7157070" y="1100733"/>
                </a:cubicBezTo>
                <a:cubicBezTo>
                  <a:pt x="7152730" y="1113756"/>
                  <a:pt x="7150126" y="1125476"/>
                  <a:pt x="7149257" y="1135894"/>
                </a:cubicBezTo>
                <a:cubicBezTo>
                  <a:pt x="7149257" y="1136762"/>
                  <a:pt x="7149257" y="1138064"/>
                  <a:pt x="7149257" y="1139801"/>
                </a:cubicBezTo>
                <a:cubicBezTo>
                  <a:pt x="7150126" y="1139801"/>
                  <a:pt x="7151428" y="1139367"/>
                  <a:pt x="7153164" y="1138499"/>
                </a:cubicBezTo>
                <a:cubicBezTo>
                  <a:pt x="7155768" y="1138499"/>
                  <a:pt x="7157504" y="1138064"/>
                  <a:pt x="7158372" y="1137196"/>
                </a:cubicBezTo>
                <a:cubicBezTo>
                  <a:pt x="7160977" y="1136328"/>
                  <a:pt x="7165318" y="1135460"/>
                  <a:pt x="7171395" y="1134592"/>
                </a:cubicBezTo>
                <a:cubicBezTo>
                  <a:pt x="7176604" y="1132855"/>
                  <a:pt x="7180511" y="1131987"/>
                  <a:pt x="7183116" y="1131987"/>
                </a:cubicBezTo>
                <a:cubicBezTo>
                  <a:pt x="7188324" y="1130251"/>
                  <a:pt x="7193534" y="1130685"/>
                  <a:pt x="7198742" y="1133290"/>
                </a:cubicBezTo>
                <a:cubicBezTo>
                  <a:pt x="7205688" y="1136762"/>
                  <a:pt x="7210462" y="1141537"/>
                  <a:pt x="7213067" y="1147614"/>
                </a:cubicBezTo>
                <a:cubicBezTo>
                  <a:pt x="7215672" y="1155428"/>
                  <a:pt x="7212634" y="1159769"/>
                  <a:pt x="7203952" y="1160637"/>
                </a:cubicBezTo>
                <a:cubicBezTo>
                  <a:pt x="7198742" y="1161505"/>
                  <a:pt x="7190929" y="1162807"/>
                  <a:pt x="7180511" y="1164543"/>
                </a:cubicBezTo>
                <a:cubicBezTo>
                  <a:pt x="7169225" y="1166280"/>
                  <a:pt x="7160977" y="1167582"/>
                  <a:pt x="7155768" y="1168450"/>
                </a:cubicBezTo>
                <a:cubicBezTo>
                  <a:pt x="7192231" y="1213595"/>
                  <a:pt x="7231732" y="1243980"/>
                  <a:pt x="7274272" y="1259607"/>
                </a:cubicBezTo>
                <a:cubicBezTo>
                  <a:pt x="7277746" y="1261344"/>
                  <a:pt x="7279048" y="1263080"/>
                  <a:pt x="7278180" y="1264816"/>
                </a:cubicBezTo>
                <a:cubicBezTo>
                  <a:pt x="7277312" y="1266553"/>
                  <a:pt x="7275141" y="1267421"/>
                  <a:pt x="7271668" y="1267421"/>
                </a:cubicBezTo>
                <a:cubicBezTo>
                  <a:pt x="7253436" y="1270025"/>
                  <a:pt x="7234772" y="1271328"/>
                  <a:pt x="7215672" y="1271328"/>
                </a:cubicBezTo>
                <a:cubicBezTo>
                  <a:pt x="7209594" y="1271328"/>
                  <a:pt x="7204820" y="1270025"/>
                  <a:pt x="7201347" y="1267421"/>
                </a:cubicBezTo>
                <a:cubicBezTo>
                  <a:pt x="7183116" y="1248321"/>
                  <a:pt x="7165752" y="1221408"/>
                  <a:pt x="7149257" y="1186682"/>
                </a:cubicBezTo>
                <a:cubicBezTo>
                  <a:pt x="7149257" y="1204913"/>
                  <a:pt x="7149257" y="1224013"/>
                  <a:pt x="7149257" y="1243980"/>
                </a:cubicBezTo>
                <a:cubicBezTo>
                  <a:pt x="7150994" y="1243112"/>
                  <a:pt x="7152730" y="1242678"/>
                  <a:pt x="7154466" y="1242678"/>
                </a:cubicBezTo>
                <a:cubicBezTo>
                  <a:pt x="7157070" y="1241810"/>
                  <a:pt x="7158807" y="1241376"/>
                  <a:pt x="7159675" y="1241376"/>
                </a:cubicBezTo>
                <a:cubicBezTo>
                  <a:pt x="7168357" y="1241376"/>
                  <a:pt x="7177038" y="1246585"/>
                  <a:pt x="7185720" y="1257003"/>
                </a:cubicBezTo>
                <a:cubicBezTo>
                  <a:pt x="7188324" y="1262212"/>
                  <a:pt x="7187022" y="1265684"/>
                  <a:pt x="7181813" y="1267421"/>
                </a:cubicBezTo>
                <a:cubicBezTo>
                  <a:pt x="7180077" y="1267421"/>
                  <a:pt x="7177906" y="1267855"/>
                  <a:pt x="7175302" y="1268723"/>
                </a:cubicBezTo>
                <a:cubicBezTo>
                  <a:pt x="7171830" y="1269591"/>
                  <a:pt x="7163148" y="1270893"/>
                  <a:pt x="7149257" y="1272630"/>
                </a:cubicBezTo>
                <a:cubicBezTo>
                  <a:pt x="7149257" y="1286520"/>
                  <a:pt x="7149257" y="1299543"/>
                  <a:pt x="7149257" y="1311697"/>
                </a:cubicBezTo>
                <a:cubicBezTo>
                  <a:pt x="7148389" y="1318642"/>
                  <a:pt x="7145784" y="1324720"/>
                  <a:pt x="7141444" y="1329929"/>
                </a:cubicBezTo>
                <a:cubicBezTo>
                  <a:pt x="7137103" y="1332533"/>
                  <a:pt x="7132762" y="1332533"/>
                  <a:pt x="7128421" y="1329929"/>
                </a:cubicBezTo>
                <a:cubicBezTo>
                  <a:pt x="7122344" y="1323851"/>
                  <a:pt x="7118438" y="1319511"/>
                  <a:pt x="7116701" y="1316906"/>
                </a:cubicBezTo>
                <a:cubicBezTo>
                  <a:pt x="7113228" y="1315170"/>
                  <a:pt x="7112360" y="1311697"/>
                  <a:pt x="7114096" y="1306488"/>
                </a:cubicBezTo>
                <a:cubicBezTo>
                  <a:pt x="7115833" y="1297807"/>
                  <a:pt x="7116701" y="1287389"/>
                  <a:pt x="7116701" y="1275234"/>
                </a:cubicBezTo>
                <a:cubicBezTo>
                  <a:pt x="7115833" y="1275234"/>
                  <a:pt x="7114096" y="1275234"/>
                  <a:pt x="7111492" y="1275234"/>
                </a:cubicBezTo>
                <a:cubicBezTo>
                  <a:pt x="7108020" y="1276102"/>
                  <a:pt x="7105415" y="1276537"/>
                  <a:pt x="7103678" y="1276537"/>
                </a:cubicBezTo>
                <a:cubicBezTo>
                  <a:pt x="7094997" y="1276537"/>
                  <a:pt x="7087184" y="1271762"/>
                  <a:pt x="7080238" y="1262212"/>
                </a:cubicBezTo>
                <a:cubicBezTo>
                  <a:pt x="7076766" y="1256135"/>
                  <a:pt x="7078936" y="1252662"/>
                  <a:pt x="7086749" y="1251794"/>
                </a:cubicBezTo>
                <a:cubicBezTo>
                  <a:pt x="7091958" y="1251794"/>
                  <a:pt x="7101074" y="1250926"/>
                  <a:pt x="7114096" y="1249189"/>
                </a:cubicBezTo>
                <a:cubicBezTo>
                  <a:pt x="7105415" y="1250926"/>
                  <a:pt x="7106717" y="1250926"/>
                  <a:pt x="7118003" y="1249189"/>
                </a:cubicBezTo>
                <a:cubicBezTo>
                  <a:pt x="7118003" y="1234431"/>
                  <a:pt x="7118003" y="1219238"/>
                  <a:pt x="7118003" y="1203611"/>
                </a:cubicBezTo>
                <a:cubicBezTo>
                  <a:pt x="7100640" y="1231392"/>
                  <a:pt x="7078068" y="1253964"/>
                  <a:pt x="7050286" y="1271328"/>
                </a:cubicBezTo>
                <a:cubicBezTo>
                  <a:pt x="7050286" y="1273932"/>
                  <a:pt x="7050286" y="1278707"/>
                  <a:pt x="7050286" y="1285652"/>
                </a:cubicBezTo>
                <a:cubicBezTo>
                  <a:pt x="7049418" y="1291729"/>
                  <a:pt x="7048984" y="1296504"/>
                  <a:pt x="7048984" y="1299977"/>
                </a:cubicBezTo>
                <a:cubicBezTo>
                  <a:pt x="7047248" y="1312131"/>
                  <a:pt x="7042039" y="1317774"/>
                  <a:pt x="7033357" y="1316906"/>
                </a:cubicBezTo>
                <a:cubicBezTo>
                  <a:pt x="7028148" y="1317774"/>
                  <a:pt x="7022071" y="1312565"/>
                  <a:pt x="7015126" y="1301279"/>
                </a:cubicBezTo>
                <a:cubicBezTo>
                  <a:pt x="7013390" y="1298675"/>
                  <a:pt x="7013390" y="1293032"/>
                  <a:pt x="7015126" y="1284350"/>
                </a:cubicBezTo>
                <a:cubicBezTo>
                  <a:pt x="7016862" y="1278273"/>
                  <a:pt x="7019032" y="1261778"/>
                  <a:pt x="7021637" y="1234865"/>
                </a:cubicBezTo>
                <a:cubicBezTo>
                  <a:pt x="7021637" y="1225315"/>
                  <a:pt x="7022071" y="1217936"/>
                  <a:pt x="7022939" y="1212727"/>
                </a:cubicBezTo>
                <a:cubicBezTo>
                  <a:pt x="7022939" y="1204045"/>
                  <a:pt x="7021637" y="1198402"/>
                  <a:pt x="7019032" y="1195797"/>
                </a:cubicBezTo>
                <a:cubicBezTo>
                  <a:pt x="7003406" y="1210556"/>
                  <a:pt x="6986910" y="1222710"/>
                  <a:pt x="6969547" y="1232260"/>
                </a:cubicBezTo>
                <a:cubicBezTo>
                  <a:pt x="6965206" y="1234865"/>
                  <a:pt x="6962602" y="1235733"/>
                  <a:pt x="6961734" y="1234865"/>
                </a:cubicBezTo>
                <a:cubicBezTo>
                  <a:pt x="6960866" y="1233996"/>
                  <a:pt x="6962168" y="1231392"/>
                  <a:pt x="6965640" y="1227051"/>
                </a:cubicBezTo>
                <a:cubicBezTo>
                  <a:pt x="6992554" y="1196665"/>
                  <a:pt x="7014692" y="1161939"/>
                  <a:pt x="7032055" y="1122872"/>
                </a:cubicBezTo>
                <a:cubicBezTo>
                  <a:pt x="7039000" y="1107245"/>
                  <a:pt x="7042039" y="1095090"/>
                  <a:pt x="7041170" y="1086409"/>
                </a:cubicBezTo>
                <a:cubicBezTo>
                  <a:pt x="7040302" y="1082936"/>
                  <a:pt x="7040737" y="1080766"/>
                  <a:pt x="7042472" y="1079897"/>
                </a:cubicBezTo>
                <a:cubicBezTo>
                  <a:pt x="7043342" y="1078161"/>
                  <a:pt x="7045512" y="1078161"/>
                  <a:pt x="7048984" y="1079897"/>
                </a:cubicBezTo>
                <a:cubicBezTo>
                  <a:pt x="7062875" y="1085975"/>
                  <a:pt x="7073293" y="1093788"/>
                  <a:pt x="7080238" y="1103338"/>
                </a:cubicBezTo>
                <a:cubicBezTo>
                  <a:pt x="7083711" y="1109415"/>
                  <a:pt x="7082842" y="1115926"/>
                  <a:pt x="7077634" y="1122872"/>
                </a:cubicBezTo>
                <a:cubicBezTo>
                  <a:pt x="7074161" y="1126344"/>
                  <a:pt x="7069820" y="1131987"/>
                  <a:pt x="7064611" y="1139801"/>
                </a:cubicBezTo>
                <a:cubicBezTo>
                  <a:pt x="7063743" y="1141537"/>
                  <a:pt x="7062875" y="1142839"/>
                  <a:pt x="7062006" y="1143707"/>
                </a:cubicBezTo>
                <a:cubicBezTo>
                  <a:pt x="7059402" y="1148916"/>
                  <a:pt x="7054627" y="1155862"/>
                  <a:pt x="7047682" y="1164543"/>
                </a:cubicBezTo>
                <a:cubicBezTo>
                  <a:pt x="7045077" y="1168016"/>
                  <a:pt x="7043342" y="1170621"/>
                  <a:pt x="7042472" y="1172357"/>
                </a:cubicBezTo>
                <a:cubicBezTo>
                  <a:pt x="7048550" y="1181038"/>
                  <a:pt x="7051588" y="1188852"/>
                  <a:pt x="7051588" y="1195797"/>
                </a:cubicBezTo>
                <a:cubicBezTo>
                  <a:pt x="7051588" y="1215765"/>
                  <a:pt x="7051588" y="1236167"/>
                  <a:pt x="7051588" y="1257003"/>
                </a:cubicBezTo>
                <a:cubicBezTo>
                  <a:pt x="7074161" y="1228353"/>
                  <a:pt x="7090222" y="1201006"/>
                  <a:pt x="7099772" y="1174961"/>
                </a:cubicBezTo>
                <a:cubicBezTo>
                  <a:pt x="7098904" y="1174961"/>
                  <a:pt x="7097602" y="1174961"/>
                  <a:pt x="7095865" y="1174961"/>
                </a:cubicBezTo>
                <a:cubicBezTo>
                  <a:pt x="7081106" y="1176698"/>
                  <a:pt x="7069820" y="1171923"/>
                  <a:pt x="7062006" y="1160637"/>
                </a:cubicBezTo>
                <a:cubicBezTo>
                  <a:pt x="7060270" y="1158032"/>
                  <a:pt x="7059402" y="1155862"/>
                  <a:pt x="7059402" y="1154125"/>
                </a:cubicBezTo>
                <a:cubicBezTo>
                  <a:pt x="7060270" y="1153257"/>
                  <a:pt x="7062006" y="1152823"/>
                  <a:pt x="7064611" y="1152823"/>
                </a:cubicBezTo>
                <a:cubicBezTo>
                  <a:pt x="7070688" y="1151955"/>
                  <a:pt x="7079804" y="1150653"/>
                  <a:pt x="7091958" y="1148916"/>
                </a:cubicBezTo>
                <a:cubicBezTo>
                  <a:pt x="7103244" y="1147180"/>
                  <a:pt x="7111926" y="1145878"/>
                  <a:pt x="7118003" y="1145010"/>
                </a:cubicBezTo>
                <a:lnTo>
                  <a:pt x="7118003" y="1131987"/>
                </a:lnTo>
                <a:cubicBezTo>
                  <a:pt x="7118003" y="1107679"/>
                  <a:pt x="7115398" y="1089013"/>
                  <a:pt x="7110190" y="1075991"/>
                </a:cubicBezTo>
                <a:cubicBezTo>
                  <a:pt x="7109322" y="1072518"/>
                  <a:pt x="7109322" y="1069913"/>
                  <a:pt x="7110190" y="1068177"/>
                </a:cubicBezTo>
                <a:cubicBezTo>
                  <a:pt x="7110624" y="1067309"/>
                  <a:pt x="7111384" y="1066766"/>
                  <a:pt x="7112468" y="1066549"/>
                </a:cubicBezTo>
                <a:close/>
                <a:moveTo>
                  <a:pt x="2186732" y="1065573"/>
                </a:moveTo>
                <a:cubicBezTo>
                  <a:pt x="2203228" y="1070782"/>
                  <a:pt x="2214948" y="1078161"/>
                  <a:pt x="2221893" y="1087711"/>
                </a:cubicBezTo>
                <a:cubicBezTo>
                  <a:pt x="2225366" y="1092052"/>
                  <a:pt x="2224932" y="1095958"/>
                  <a:pt x="2220591" y="1099431"/>
                </a:cubicBezTo>
                <a:cubicBezTo>
                  <a:pt x="2220591" y="1101167"/>
                  <a:pt x="2218421" y="1106376"/>
                  <a:pt x="2214080" y="1115058"/>
                </a:cubicBezTo>
                <a:cubicBezTo>
                  <a:pt x="2212343" y="1116794"/>
                  <a:pt x="2211475" y="1118097"/>
                  <a:pt x="2211475" y="1118965"/>
                </a:cubicBezTo>
                <a:cubicBezTo>
                  <a:pt x="2208002" y="1126778"/>
                  <a:pt x="2203662" y="1134158"/>
                  <a:pt x="2198453" y="1141103"/>
                </a:cubicBezTo>
                <a:cubicBezTo>
                  <a:pt x="2200189" y="1141103"/>
                  <a:pt x="2202794" y="1140669"/>
                  <a:pt x="2206266" y="1139801"/>
                </a:cubicBezTo>
                <a:cubicBezTo>
                  <a:pt x="2209739" y="1139801"/>
                  <a:pt x="2212343" y="1139801"/>
                  <a:pt x="2214080" y="1139801"/>
                </a:cubicBezTo>
                <a:cubicBezTo>
                  <a:pt x="2222761" y="1138064"/>
                  <a:pt x="2232745" y="1135460"/>
                  <a:pt x="2244031" y="1131987"/>
                </a:cubicBezTo>
                <a:cubicBezTo>
                  <a:pt x="2249240" y="1129383"/>
                  <a:pt x="2254449" y="1129817"/>
                  <a:pt x="2259658" y="1133290"/>
                </a:cubicBezTo>
                <a:cubicBezTo>
                  <a:pt x="2271813" y="1140235"/>
                  <a:pt x="2280060" y="1147614"/>
                  <a:pt x="2284401" y="1155428"/>
                </a:cubicBezTo>
                <a:cubicBezTo>
                  <a:pt x="2287005" y="1158900"/>
                  <a:pt x="2286571" y="1164543"/>
                  <a:pt x="2283099" y="1172357"/>
                </a:cubicBezTo>
                <a:cubicBezTo>
                  <a:pt x="2280494" y="1178434"/>
                  <a:pt x="2278758" y="1188852"/>
                  <a:pt x="2277890" y="1203611"/>
                </a:cubicBezTo>
                <a:cubicBezTo>
                  <a:pt x="2275285" y="1239205"/>
                  <a:pt x="2270510" y="1268289"/>
                  <a:pt x="2263565" y="1290861"/>
                </a:cubicBezTo>
                <a:cubicBezTo>
                  <a:pt x="2256620" y="1311697"/>
                  <a:pt x="2247070" y="1325154"/>
                  <a:pt x="2234916" y="1331231"/>
                </a:cubicBezTo>
                <a:cubicBezTo>
                  <a:pt x="2226234" y="1333835"/>
                  <a:pt x="2219289" y="1330797"/>
                  <a:pt x="2214080" y="1322115"/>
                </a:cubicBezTo>
                <a:cubicBezTo>
                  <a:pt x="2206266" y="1305620"/>
                  <a:pt x="2194980" y="1292164"/>
                  <a:pt x="2180221" y="1281746"/>
                </a:cubicBezTo>
                <a:cubicBezTo>
                  <a:pt x="2178485" y="1280009"/>
                  <a:pt x="2177617" y="1278707"/>
                  <a:pt x="2177617" y="1277839"/>
                </a:cubicBezTo>
                <a:cubicBezTo>
                  <a:pt x="2177617" y="1276971"/>
                  <a:pt x="2178919" y="1276537"/>
                  <a:pt x="2181524" y="1276537"/>
                </a:cubicBezTo>
                <a:cubicBezTo>
                  <a:pt x="2191941" y="1279141"/>
                  <a:pt x="2203228" y="1281311"/>
                  <a:pt x="2215382" y="1283048"/>
                </a:cubicBezTo>
                <a:cubicBezTo>
                  <a:pt x="2222327" y="1283916"/>
                  <a:pt x="2226234" y="1282180"/>
                  <a:pt x="2227102" y="1277839"/>
                </a:cubicBezTo>
                <a:cubicBezTo>
                  <a:pt x="2235784" y="1258739"/>
                  <a:pt x="2239690" y="1221842"/>
                  <a:pt x="2238822" y="1167148"/>
                </a:cubicBezTo>
                <a:cubicBezTo>
                  <a:pt x="2238822" y="1163675"/>
                  <a:pt x="2236652" y="1161939"/>
                  <a:pt x="2232311" y="1161939"/>
                </a:cubicBezTo>
                <a:cubicBezTo>
                  <a:pt x="2226234" y="1161939"/>
                  <a:pt x="2216684" y="1163675"/>
                  <a:pt x="2203662" y="1167148"/>
                </a:cubicBezTo>
                <a:cubicBezTo>
                  <a:pt x="2201057" y="1168016"/>
                  <a:pt x="2199321" y="1168450"/>
                  <a:pt x="2198453" y="1168450"/>
                </a:cubicBezTo>
                <a:cubicBezTo>
                  <a:pt x="2197585" y="1168450"/>
                  <a:pt x="2196716" y="1168450"/>
                  <a:pt x="2195848" y="1168450"/>
                </a:cubicBezTo>
                <a:cubicBezTo>
                  <a:pt x="2192376" y="1169318"/>
                  <a:pt x="2189771" y="1168884"/>
                  <a:pt x="2188035" y="1167148"/>
                </a:cubicBezTo>
                <a:cubicBezTo>
                  <a:pt x="2186298" y="1167148"/>
                  <a:pt x="2184128" y="1166280"/>
                  <a:pt x="2181524" y="1164543"/>
                </a:cubicBezTo>
                <a:cubicBezTo>
                  <a:pt x="2180655" y="1165412"/>
                  <a:pt x="2178919" y="1167148"/>
                  <a:pt x="2176315" y="1169752"/>
                </a:cubicBezTo>
                <a:cubicBezTo>
                  <a:pt x="2170237" y="1178434"/>
                  <a:pt x="2165028" y="1184511"/>
                  <a:pt x="2160688" y="1187984"/>
                </a:cubicBezTo>
                <a:cubicBezTo>
                  <a:pt x="2171974" y="1189720"/>
                  <a:pt x="2184128" y="1192759"/>
                  <a:pt x="2197150" y="1197100"/>
                </a:cubicBezTo>
                <a:cubicBezTo>
                  <a:pt x="2210173" y="1199704"/>
                  <a:pt x="2217118" y="1209688"/>
                  <a:pt x="2217986" y="1227051"/>
                </a:cubicBezTo>
                <a:cubicBezTo>
                  <a:pt x="2214514" y="1245283"/>
                  <a:pt x="2205832" y="1250058"/>
                  <a:pt x="2191941" y="1241376"/>
                </a:cubicBezTo>
                <a:cubicBezTo>
                  <a:pt x="2183260" y="1234431"/>
                  <a:pt x="2171974" y="1220106"/>
                  <a:pt x="2158083" y="1198402"/>
                </a:cubicBezTo>
                <a:cubicBezTo>
                  <a:pt x="2156347" y="1195797"/>
                  <a:pt x="2155044" y="1194061"/>
                  <a:pt x="2154176" y="1193193"/>
                </a:cubicBezTo>
                <a:cubicBezTo>
                  <a:pt x="2149835" y="1197534"/>
                  <a:pt x="2145495" y="1201006"/>
                  <a:pt x="2141154" y="1203611"/>
                </a:cubicBezTo>
                <a:cubicBezTo>
                  <a:pt x="2141154" y="1203611"/>
                  <a:pt x="2140720" y="1203611"/>
                  <a:pt x="2139852" y="1203611"/>
                </a:cubicBezTo>
                <a:cubicBezTo>
                  <a:pt x="2139852" y="1214029"/>
                  <a:pt x="2139852" y="1224013"/>
                  <a:pt x="2139852" y="1233562"/>
                </a:cubicBezTo>
                <a:cubicBezTo>
                  <a:pt x="2140720" y="1243112"/>
                  <a:pt x="2140720" y="1254398"/>
                  <a:pt x="2139852" y="1267421"/>
                </a:cubicBezTo>
                <a:cubicBezTo>
                  <a:pt x="2139852" y="1273498"/>
                  <a:pt x="2139852" y="1277839"/>
                  <a:pt x="2139852" y="1280443"/>
                </a:cubicBezTo>
                <a:cubicBezTo>
                  <a:pt x="2138984" y="1292598"/>
                  <a:pt x="2133775" y="1298675"/>
                  <a:pt x="2124225" y="1298675"/>
                </a:cubicBezTo>
                <a:cubicBezTo>
                  <a:pt x="2113807" y="1297807"/>
                  <a:pt x="2107730" y="1290861"/>
                  <a:pt x="2105993" y="1277839"/>
                </a:cubicBezTo>
                <a:cubicBezTo>
                  <a:pt x="2090366" y="1279575"/>
                  <a:pt x="2079080" y="1280443"/>
                  <a:pt x="2072135" y="1280443"/>
                </a:cubicBezTo>
                <a:lnTo>
                  <a:pt x="2070833" y="1280443"/>
                </a:lnTo>
                <a:cubicBezTo>
                  <a:pt x="2070833" y="1287389"/>
                  <a:pt x="2069530" y="1292164"/>
                  <a:pt x="2066926" y="1294768"/>
                </a:cubicBezTo>
                <a:cubicBezTo>
                  <a:pt x="2061717" y="1298241"/>
                  <a:pt x="2056074" y="1298241"/>
                  <a:pt x="2049997" y="1294768"/>
                </a:cubicBezTo>
                <a:cubicBezTo>
                  <a:pt x="2043051" y="1286955"/>
                  <a:pt x="2039579" y="1279575"/>
                  <a:pt x="2039579" y="1272630"/>
                </a:cubicBezTo>
                <a:cubicBezTo>
                  <a:pt x="2040447" y="1261344"/>
                  <a:pt x="2040013" y="1238337"/>
                  <a:pt x="2038276" y="1203611"/>
                </a:cubicBezTo>
                <a:cubicBezTo>
                  <a:pt x="2038276" y="1181038"/>
                  <a:pt x="2035238" y="1166280"/>
                  <a:pt x="2029161" y="1159334"/>
                </a:cubicBezTo>
                <a:cubicBezTo>
                  <a:pt x="2026556" y="1153257"/>
                  <a:pt x="2027858" y="1149785"/>
                  <a:pt x="2033067" y="1148916"/>
                </a:cubicBezTo>
                <a:cubicBezTo>
                  <a:pt x="2035672" y="1148916"/>
                  <a:pt x="2041315" y="1149785"/>
                  <a:pt x="2049997" y="1151521"/>
                </a:cubicBezTo>
                <a:cubicBezTo>
                  <a:pt x="2053469" y="1152389"/>
                  <a:pt x="2056074" y="1152823"/>
                  <a:pt x="2057810" y="1152823"/>
                </a:cubicBezTo>
                <a:cubicBezTo>
                  <a:pt x="2059547" y="1149350"/>
                  <a:pt x="2062151" y="1144576"/>
                  <a:pt x="2065624" y="1138499"/>
                </a:cubicBezTo>
                <a:cubicBezTo>
                  <a:pt x="2069096" y="1132421"/>
                  <a:pt x="2071701" y="1127646"/>
                  <a:pt x="2073437" y="1124174"/>
                </a:cubicBezTo>
                <a:cubicBezTo>
                  <a:pt x="2080382" y="1105942"/>
                  <a:pt x="2082987" y="1094656"/>
                  <a:pt x="2081250" y="1090315"/>
                </a:cubicBezTo>
                <a:cubicBezTo>
                  <a:pt x="2079514" y="1084238"/>
                  <a:pt x="2082987" y="1080766"/>
                  <a:pt x="2091669" y="1079897"/>
                </a:cubicBezTo>
                <a:cubicBezTo>
                  <a:pt x="2101218" y="1082502"/>
                  <a:pt x="2110334" y="1088579"/>
                  <a:pt x="2119016" y="1098129"/>
                </a:cubicBezTo>
                <a:cubicBezTo>
                  <a:pt x="2124225" y="1105074"/>
                  <a:pt x="2123791" y="1112019"/>
                  <a:pt x="2117713" y="1118965"/>
                </a:cubicBezTo>
                <a:cubicBezTo>
                  <a:pt x="2115109" y="1121569"/>
                  <a:pt x="2109900" y="1126778"/>
                  <a:pt x="2102086" y="1134592"/>
                </a:cubicBezTo>
                <a:cubicBezTo>
                  <a:pt x="2093405" y="1142405"/>
                  <a:pt x="2087328" y="1148048"/>
                  <a:pt x="2083855" y="1151521"/>
                </a:cubicBezTo>
                <a:cubicBezTo>
                  <a:pt x="2087328" y="1150653"/>
                  <a:pt x="2092103" y="1148916"/>
                  <a:pt x="2098180" y="1146312"/>
                </a:cubicBezTo>
                <a:cubicBezTo>
                  <a:pt x="2102521" y="1144576"/>
                  <a:pt x="2105125" y="1143707"/>
                  <a:pt x="2105993" y="1143707"/>
                </a:cubicBezTo>
                <a:cubicBezTo>
                  <a:pt x="2112939" y="1141103"/>
                  <a:pt x="2119016" y="1141537"/>
                  <a:pt x="2124225" y="1145010"/>
                </a:cubicBezTo>
                <a:cubicBezTo>
                  <a:pt x="2126829" y="1146746"/>
                  <a:pt x="2129868" y="1148482"/>
                  <a:pt x="2133340" y="1150219"/>
                </a:cubicBezTo>
                <a:cubicBezTo>
                  <a:pt x="2136813" y="1152823"/>
                  <a:pt x="2139852" y="1154560"/>
                  <a:pt x="2142456" y="1155428"/>
                </a:cubicBezTo>
                <a:cubicBezTo>
                  <a:pt x="2146797" y="1159769"/>
                  <a:pt x="2147665" y="1164543"/>
                  <a:pt x="2145061" y="1169752"/>
                </a:cubicBezTo>
                <a:cubicBezTo>
                  <a:pt x="2144192" y="1171489"/>
                  <a:pt x="2142890" y="1178434"/>
                  <a:pt x="2141154" y="1190588"/>
                </a:cubicBezTo>
                <a:cubicBezTo>
                  <a:pt x="2156781" y="1166280"/>
                  <a:pt x="2168501" y="1138499"/>
                  <a:pt x="2176315" y="1107245"/>
                </a:cubicBezTo>
                <a:cubicBezTo>
                  <a:pt x="2178919" y="1096827"/>
                  <a:pt x="2179787" y="1085106"/>
                  <a:pt x="2178919" y="1072084"/>
                </a:cubicBezTo>
                <a:cubicBezTo>
                  <a:pt x="2178051" y="1066007"/>
                  <a:pt x="2180655" y="1063836"/>
                  <a:pt x="2186732" y="1065573"/>
                </a:cubicBezTo>
                <a:close/>
                <a:moveTo>
                  <a:pt x="1232186" y="1062968"/>
                </a:moveTo>
                <a:cubicBezTo>
                  <a:pt x="1250418" y="1062968"/>
                  <a:pt x="1265176" y="1069913"/>
                  <a:pt x="1276463" y="1083804"/>
                </a:cubicBezTo>
                <a:cubicBezTo>
                  <a:pt x="1280803" y="1088145"/>
                  <a:pt x="1281671" y="1093354"/>
                  <a:pt x="1279067" y="1099431"/>
                </a:cubicBezTo>
                <a:cubicBezTo>
                  <a:pt x="1272990" y="1116794"/>
                  <a:pt x="1270385" y="1136762"/>
                  <a:pt x="1271254" y="1159334"/>
                </a:cubicBezTo>
                <a:cubicBezTo>
                  <a:pt x="1272122" y="1186247"/>
                  <a:pt x="1272556" y="1227485"/>
                  <a:pt x="1272556" y="1283048"/>
                </a:cubicBezTo>
                <a:cubicBezTo>
                  <a:pt x="1272556" y="1298675"/>
                  <a:pt x="1271688" y="1308224"/>
                  <a:pt x="1269951" y="1311697"/>
                </a:cubicBezTo>
                <a:cubicBezTo>
                  <a:pt x="1263874" y="1322983"/>
                  <a:pt x="1254758" y="1330797"/>
                  <a:pt x="1242605" y="1335138"/>
                </a:cubicBezTo>
                <a:cubicBezTo>
                  <a:pt x="1237395" y="1335138"/>
                  <a:pt x="1233489" y="1332099"/>
                  <a:pt x="1230884" y="1326022"/>
                </a:cubicBezTo>
                <a:cubicBezTo>
                  <a:pt x="1223071" y="1307790"/>
                  <a:pt x="1211785" y="1293466"/>
                  <a:pt x="1197026" y="1283048"/>
                </a:cubicBezTo>
                <a:cubicBezTo>
                  <a:pt x="1195290" y="1281311"/>
                  <a:pt x="1194421" y="1280009"/>
                  <a:pt x="1194421" y="1279141"/>
                </a:cubicBezTo>
                <a:cubicBezTo>
                  <a:pt x="1195290" y="1278273"/>
                  <a:pt x="1196592" y="1278273"/>
                  <a:pt x="1198328" y="1279141"/>
                </a:cubicBezTo>
                <a:cubicBezTo>
                  <a:pt x="1201800" y="1279141"/>
                  <a:pt x="1209180" y="1280009"/>
                  <a:pt x="1220466" y="1281746"/>
                </a:cubicBezTo>
                <a:cubicBezTo>
                  <a:pt x="1225676" y="1282614"/>
                  <a:pt x="1229148" y="1283048"/>
                  <a:pt x="1230884" y="1283048"/>
                </a:cubicBezTo>
                <a:cubicBezTo>
                  <a:pt x="1235225" y="1283916"/>
                  <a:pt x="1237395" y="1281746"/>
                  <a:pt x="1237395" y="1276537"/>
                </a:cubicBezTo>
                <a:cubicBezTo>
                  <a:pt x="1237395" y="1266987"/>
                  <a:pt x="1237395" y="1253096"/>
                  <a:pt x="1237395" y="1234865"/>
                </a:cubicBezTo>
                <a:cubicBezTo>
                  <a:pt x="1238264" y="1196665"/>
                  <a:pt x="1238264" y="1164977"/>
                  <a:pt x="1237395" y="1139801"/>
                </a:cubicBezTo>
                <a:cubicBezTo>
                  <a:pt x="1236527" y="1106810"/>
                  <a:pt x="1233489" y="1084238"/>
                  <a:pt x="1228280" y="1072084"/>
                </a:cubicBezTo>
                <a:cubicBezTo>
                  <a:pt x="1226544" y="1065139"/>
                  <a:pt x="1227846" y="1062100"/>
                  <a:pt x="1232186" y="1062968"/>
                </a:cubicBezTo>
                <a:close/>
                <a:moveTo>
                  <a:pt x="1810058" y="1062643"/>
                </a:moveTo>
                <a:cubicBezTo>
                  <a:pt x="1811143" y="1062426"/>
                  <a:pt x="1812554" y="1062534"/>
                  <a:pt x="1814291" y="1062968"/>
                </a:cubicBezTo>
                <a:cubicBezTo>
                  <a:pt x="1830786" y="1066441"/>
                  <a:pt x="1843808" y="1072518"/>
                  <a:pt x="1853358" y="1081200"/>
                </a:cubicBezTo>
                <a:cubicBezTo>
                  <a:pt x="1857699" y="1084672"/>
                  <a:pt x="1859869" y="1089881"/>
                  <a:pt x="1859869" y="1096827"/>
                </a:cubicBezTo>
                <a:cubicBezTo>
                  <a:pt x="1858133" y="1118531"/>
                  <a:pt x="1859001" y="1138499"/>
                  <a:pt x="1862474" y="1156730"/>
                </a:cubicBezTo>
                <a:cubicBezTo>
                  <a:pt x="1865946" y="1155862"/>
                  <a:pt x="1871155" y="1153691"/>
                  <a:pt x="1878101" y="1150219"/>
                </a:cubicBezTo>
                <a:cubicBezTo>
                  <a:pt x="1882441" y="1148482"/>
                  <a:pt x="1885914" y="1147180"/>
                  <a:pt x="1888519" y="1146312"/>
                </a:cubicBezTo>
                <a:cubicBezTo>
                  <a:pt x="1895464" y="1142839"/>
                  <a:pt x="1902409" y="1142405"/>
                  <a:pt x="1909355" y="1145010"/>
                </a:cubicBezTo>
                <a:cubicBezTo>
                  <a:pt x="1917168" y="1146746"/>
                  <a:pt x="1923679" y="1149785"/>
                  <a:pt x="1928888" y="1154125"/>
                </a:cubicBezTo>
                <a:cubicBezTo>
                  <a:pt x="1934965" y="1160203"/>
                  <a:pt x="1934097" y="1164977"/>
                  <a:pt x="1926284" y="1168450"/>
                </a:cubicBezTo>
                <a:cubicBezTo>
                  <a:pt x="1905448" y="1173659"/>
                  <a:pt x="1885914" y="1178868"/>
                  <a:pt x="1867682" y="1184077"/>
                </a:cubicBezTo>
                <a:cubicBezTo>
                  <a:pt x="1867682" y="1184945"/>
                  <a:pt x="1868116" y="1186247"/>
                  <a:pt x="1868985" y="1187984"/>
                </a:cubicBezTo>
                <a:cubicBezTo>
                  <a:pt x="1868985" y="1188852"/>
                  <a:pt x="1869419" y="1189720"/>
                  <a:pt x="1870287" y="1190588"/>
                </a:cubicBezTo>
                <a:cubicBezTo>
                  <a:pt x="1880705" y="1228787"/>
                  <a:pt x="1901107" y="1259607"/>
                  <a:pt x="1931492" y="1283048"/>
                </a:cubicBezTo>
                <a:cubicBezTo>
                  <a:pt x="1935833" y="1285652"/>
                  <a:pt x="1938438" y="1285218"/>
                  <a:pt x="1939306" y="1281746"/>
                </a:cubicBezTo>
                <a:cubicBezTo>
                  <a:pt x="1942779" y="1271328"/>
                  <a:pt x="1946685" y="1260476"/>
                  <a:pt x="1951027" y="1249189"/>
                </a:cubicBezTo>
                <a:cubicBezTo>
                  <a:pt x="1952762" y="1243980"/>
                  <a:pt x="1954499" y="1240942"/>
                  <a:pt x="1956235" y="1240074"/>
                </a:cubicBezTo>
                <a:cubicBezTo>
                  <a:pt x="1957972" y="1240074"/>
                  <a:pt x="1958840" y="1242244"/>
                  <a:pt x="1958840" y="1246585"/>
                </a:cubicBezTo>
                <a:cubicBezTo>
                  <a:pt x="1960576" y="1268289"/>
                  <a:pt x="1964917" y="1289993"/>
                  <a:pt x="1971862" y="1311697"/>
                </a:cubicBezTo>
                <a:cubicBezTo>
                  <a:pt x="1974467" y="1323851"/>
                  <a:pt x="1970560" y="1331665"/>
                  <a:pt x="1960142" y="1335138"/>
                </a:cubicBezTo>
                <a:cubicBezTo>
                  <a:pt x="1950593" y="1336874"/>
                  <a:pt x="1939306" y="1332967"/>
                  <a:pt x="1926284" y="1323417"/>
                </a:cubicBezTo>
                <a:cubicBezTo>
                  <a:pt x="1882875" y="1294768"/>
                  <a:pt x="1854226" y="1255267"/>
                  <a:pt x="1840336" y="1204913"/>
                </a:cubicBezTo>
                <a:lnTo>
                  <a:pt x="1839033" y="1197100"/>
                </a:lnTo>
                <a:lnTo>
                  <a:pt x="1837731" y="1194495"/>
                </a:lnTo>
                <a:cubicBezTo>
                  <a:pt x="1835994" y="1195363"/>
                  <a:pt x="1833390" y="1196665"/>
                  <a:pt x="1829917" y="1198402"/>
                </a:cubicBezTo>
                <a:cubicBezTo>
                  <a:pt x="1826445" y="1200138"/>
                  <a:pt x="1820802" y="1202309"/>
                  <a:pt x="1812988" y="1204913"/>
                </a:cubicBezTo>
                <a:cubicBezTo>
                  <a:pt x="1809516" y="1207518"/>
                  <a:pt x="1805609" y="1207518"/>
                  <a:pt x="1801268" y="1204913"/>
                </a:cubicBezTo>
                <a:cubicBezTo>
                  <a:pt x="1797795" y="1203177"/>
                  <a:pt x="1792153" y="1199704"/>
                  <a:pt x="1784339" y="1194495"/>
                </a:cubicBezTo>
                <a:cubicBezTo>
                  <a:pt x="1783471" y="1193627"/>
                  <a:pt x="1783037" y="1193193"/>
                  <a:pt x="1783037" y="1193193"/>
                </a:cubicBezTo>
                <a:cubicBezTo>
                  <a:pt x="1778695" y="1187984"/>
                  <a:pt x="1779130" y="1184511"/>
                  <a:pt x="1784339" y="1182775"/>
                </a:cubicBezTo>
                <a:cubicBezTo>
                  <a:pt x="1787811" y="1181907"/>
                  <a:pt x="1793889" y="1180170"/>
                  <a:pt x="1802570" y="1177566"/>
                </a:cubicBezTo>
                <a:cubicBezTo>
                  <a:pt x="1815593" y="1173225"/>
                  <a:pt x="1825577" y="1170186"/>
                  <a:pt x="1832522" y="1168450"/>
                </a:cubicBezTo>
                <a:cubicBezTo>
                  <a:pt x="1829917" y="1158900"/>
                  <a:pt x="1827313" y="1145010"/>
                  <a:pt x="1824709" y="1126778"/>
                </a:cubicBezTo>
                <a:cubicBezTo>
                  <a:pt x="1823841" y="1119833"/>
                  <a:pt x="1822972" y="1115058"/>
                  <a:pt x="1822104" y="1112454"/>
                </a:cubicBezTo>
                <a:cubicBezTo>
                  <a:pt x="1820367" y="1093354"/>
                  <a:pt x="1815593" y="1079463"/>
                  <a:pt x="1807780" y="1070782"/>
                </a:cubicBezTo>
                <a:cubicBezTo>
                  <a:pt x="1806911" y="1068177"/>
                  <a:pt x="1806911" y="1066007"/>
                  <a:pt x="1807780" y="1064270"/>
                </a:cubicBezTo>
                <a:cubicBezTo>
                  <a:pt x="1808214" y="1063402"/>
                  <a:pt x="1808973" y="1062860"/>
                  <a:pt x="1810058" y="1062643"/>
                </a:cubicBezTo>
                <a:close/>
                <a:moveTo>
                  <a:pt x="1525192" y="1061666"/>
                </a:moveTo>
                <a:cubicBezTo>
                  <a:pt x="1539950" y="1065139"/>
                  <a:pt x="1553407" y="1074254"/>
                  <a:pt x="1565561" y="1089013"/>
                </a:cubicBezTo>
                <a:cubicBezTo>
                  <a:pt x="1569034" y="1092486"/>
                  <a:pt x="1569468" y="1097261"/>
                  <a:pt x="1566864" y="1103338"/>
                </a:cubicBezTo>
                <a:cubicBezTo>
                  <a:pt x="1564259" y="1111151"/>
                  <a:pt x="1562089" y="1125042"/>
                  <a:pt x="1560353" y="1145010"/>
                </a:cubicBezTo>
                <a:cubicBezTo>
                  <a:pt x="1561221" y="1145010"/>
                  <a:pt x="1562089" y="1145010"/>
                  <a:pt x="1562957" y="1145010"/>
                </a:cubicBezTo>
                <a:cubicBezTo>
                  <a:pt x="1574243" y="1143273"/>
                  <a:pt x="1582056" y="1141537"/>
                  <a:pt x="1586398" y="1139801"/>
                </a:cubicBezTo>
                <a:cubicBezTo>
                  <a:pt x="1589870" y="1138932"/>
                  <a:pt x="1595079" y="1139367"/>
                  <a:pt x="1602025" y="1141103"/>
                </a:cubicBezTo>
                <a:cubicBezTo>
                  <a:pt x="1614179" y="1146312"/>
                  <a:pt x="1621558" y="1153257"/>
                  <a:pt x="1624163" y="1161939"/>
                </a:cubicBezTo>
                <a:cubicBezTo>
                  <a:pt x="1625031" y="1168884"/>
                  <a:pt x="1621124" y="1172357"/>
                  <a:pt x="1612442" y="1172357"/>
                </a:cubicBezTo>
                <a:cubicBezTo>
                  <a:pt x="1609838" y="1172357"/>
                  <a:pt x="1605931" y="1172357"/>
                  <a:pt x="1600722" y="1172357"/>
                </a:cubicBezTo>
                <a:cubicBezTo>
                  <a:pt x="1585095" y="1171489"/>
                  <a:pt x="1570771" y="1171489"/>
                  <a:pt x="1557748" y="1172357"/>
                </a:cubicBezTo>
                <a:lnTo>
                  <a:pt x="1557748" y="1182775"/>
                </a:lnTo>
                <a:cubicBezTo>
                  <a:pt x="1557748" y="1189720"/>
                  <a:pt x="1558182" y="1201440"/>
                  <a:pt x="1559050" y="1217936"/>
                </a:cubicBezTo>
                <a:cubicBezTo>
                  <a:pt x="1559919" y="1248321"/>
                  <a:pt x="1559919" y="1271328"/>
                  <a:pt x="1559050" y="1286955"/>
                </a:cubicBezTo>
                <a:cubicBezTo>
                  <a:pt x="1558182" y="1314736"/>
                  <a:pt x="1547764" y="1330797"/>
                  <a:pt x="1527797" y="1335138"/>
                </a:cubicBezTo>
                <a:cubicBezTo>
                  <a:pt x="1521719" y="1335138"/>
                  <a:pt x="1516944" y="1331231"/>
                  <a:pt x="1513472" y="1323417"/>
                </a:cubicBezTo>
                <a:cubicBezTo>
                  <a:pt x="1509131" y="1311263"/>
                  <a:pt x="1499147" y="1299109"/>
                  <a:pt x="1483520" y="1286955"/>
                </a:cubicBezTo>
                <a:cubicBezTo>
                  <a:pt x="1481784" y="1285218"/>
                  <a:pt x="1481350" y="1283916"/>
                  <a:pt x="1482218" y="1283048"/>
                </a:cubicBezTo>
                <a:cubicBezTo>
                  <a:pt x="1482218" y="1282180"/>
                  <a:pt x="1483520" y="1282180"/>
                  <a:pt x="1486124" y="1283048"/>
                </a:cubicBezTo>
                <a:cubicBezTo>
                  <a:pt x="1495674" y="1283916"/>
                  <a:pt x="1506526" y="1285218"/>
                  <a:pt x="1518680" y="1286955"/>
                </a:cubicBezTo>
                <a:cubicBezTo>
                  <a:pt x="1522153" y="1287823"/>
                  <a:pt x="1523455" y="1286086"/>
                  <a:pt x="1522587" y="1281746"/>
                </a:cubicBezTo>
                <a:cubicBezTo>
                  <a:pt x="1522587" y="1257437"/>
                  <a:pt x="1522587" y="1221842"/>
                  <a:pt x="1522587" y="1174961"/>
                </a:cubicBezTo>
                <a:cubicBezTo>
                  <a:pt x="1508696" y="1175830"/>
                  <a:pt x="1495674" y="1178000"/>
                  <a:pt x="1483520" y="1181473"/>
                </a:cubicBezTo>
                <a:cubicBezTo>
                  <a:pt x="1476574" y="1184077"/>
                  <a:pt x="1470497" y="1184077"/>
                  <a:pt x="1465289" y="1181473"/>
                </a:cubicBezTo>
                <a:cubicBezTo>
                  <a:pt x="1460079" y="1178868"/>
                  <a:pt x="1456173" y="1175396"/>
                  <a:pt x="1453568" y="1171055"/>
                </a:cubicBezTo>
                <a:cubicBezTo>
                  <a:pt x="1453568" y="1176264"/>
                  <a:pt x="1453134" y="1184945"/>
                  <a:pt x="1452266" y="1197100"/>
                </a:cubicBezTo>
                <a:cubicBezTo>
                  <a:pt x="1451398" y="1219672"/>
                  <a:pt x="1450530" y="1237903"/>
                  <a:pt x="1449662" y="1251794"/>
                </a:cubicBezTo>
                <a:cubicBezTo>
                  <a:pt x="1450530" y="1274366"/>
                  <a:pt x="1447057" y="1286955"/>
                  <a:pt x="1439243" y="1289559"/>
                </a:cubicBezTo>
                <a:cubicBezTo>
                  <a:pt x="1435771" y="1292164"/>
                  <a:pt x="1431864" y="1291729"/>
                  <a:pt x="1427524" y="1288257"/>
                </a:cubicBezTo>
                <a:cubicBezTo>
                  <a:pt x="1421446" y="1283916"/>
                  <a:pt x="1417540" y="1274366"/>
                  <a:pt x="1415803" y="1259607"/>
                </a:cubicBezTo>
                <a:cubicBezTo>
                  <a:pt x="1407989" y="1262212"/>
                  <a:pt x="1398006" y="1263948"/>
                  <a:pt x="1385852" y="1264816"/>
                </a:cubicBezTo>
                <a:cubicBezTo>
                  <a:pt x="1384984" y="1267421"/>
                  <a:pt x="1383681" y="1270025"/>
                  <a:pt x="1381944" y="1272630"/>
                </a:cubicBezTo>
                <a:cubicBezTo>
                  <a:pt x="1378472" y="1276971"/>
                  <a:pt x="1374999" y="1278273"/>
                  <a:pt x="1371527" y="1276537"/>
                </a:cubicBezTo>
                <a:cubicBezTo>
                  <a:pt x="1366318" y="1273932"/>
                  <a:pt x="1361977" y="1268723"/>
                  <a:pt x="1358504" y="1260910"/>
                </a:cubicBezTo>
                <a:cubicBezTo>
                  <a:pt x="1357636" y="1256569"/>
                  <a:pt x="1357636" y="1251360"/>
                  <a:pt x="1358504" y="1245283"/>
                </a:cubicBezTo>
                <a:cubicBezTo>
                  <a:pt x="1361109" y="1230524"/>
                  <a:pt x="1362411" y="1201874"/>
                  <a:pt x="1362411" y="1159334"/>
                </a:cubicBezTo>
                <a:cubicBezTo>
                  <a:pt x="1362411" y="1136762"/>
                  <a:pt x="1360241" y="1122003"/>
                  <a:pt x="1355900" y="1115058"/>
                </a:cubicBezTo>
                <a:cubicBezTo>
                  <a:pt x="1354164" y="1110717"/>
                  <a:pt x="1356334" y="1108113"/>
                  <a:pt x="1362411" y="1107245"/>
                </a:cubicBezTo>
                <a:cubicBezTo>
                  <a:pt x="1369357" y="1108981"/>
                  <a:pt x="1374999" y="1111151"/>
                  <a:pt x="1379340" y="1113756"/>
                </a:cubicBezTo>
                <a:cubicBezTo>
                  <a:pt x="1381076" y="1112888"/>
                  <a:pt x="1383681" y="1112019"/>
                  <a:pt x="1387154" y="1111151"/>
                </a:cubicBezTo>
                <a:cubicBezTo>
                  <a:pt x="1389758" y="1110283"/>
                  <a:pt x="1391928" y="1109849"/>
                  <a:pt x="1393665" y="1109849"/>
                </a:cubicBezTo>
                <a:cubicBezTo>
                  <a:pt x="1405819" y="1107245"/>
                  <a:pt x="1414935" y="1104640"/>
                  <a:pt x="1421012" y="1102036"/>
                </a:cubicBezTo>
                <a:cubicBezTo>
                  <a:pt x="1425353" y="1100299"/>
                  <a:pt x="1430128" y="1100299"/>
                  <a:pt x="1435337" y="1102036"/>
                </a:cubicBezTo>
                <a:cubicBezTo>
                  <a:pt x="1435337" y="1102036"/>
                  <a:pt x="1435771" y="1102470"/>
                  <a:pt x="1436639" y="1103338"/>
                </a:cubicBezTo>
                <a:cubicBezTo>
                  <a:pt x="1447057" y="1108547"/>
                  <a:pt x="1454002" y="1114624"/>
                  <a:pt x="1457475" y="1121569"/>
                </a:cubicBezTo>
                <a:cubicBezTo>
                  <a:pt x="1460079" y="1125910"/>
                  <a:pt x="1460513" y="1130685"/>
                  <a:pt x="1458777" y="1135894"/>
                </a:cubicBezTo>
                <a:cubicBezTo>
                  <a:pt x="1457041" y="1138499"/>
                  <a:pt x="1455305" y="1144576"/>
                  <a:pt x="1453568" y="1154125"/>
                </a:cubicBezTo>
                <a:cubicBezTo>
                  <a:pt x="1453568" y="1155862"/>
                  <a:pt x="1453568" y="1157164"/>
                  <a:pt x="1453568" y="1158032"/>
                </a:cubicBezTo>
                <a:cubicBezTo>
                  <a:pt x="1469195" y="1158032"/>
                  <a:pt x="1479613" y="1157598"/>
                  <a:pt x="1484822" y="1156730"/>
                </a:cubicBezTo>
                <a:cubicBezTo>
                  <a:pt x="1491767" y="1155862"/>
                  <a:pt x="1500015" y="1154560"/>
                  <a:pt x="1509565" y="1152823"/>
                </a:cubicBezTo>
                <a:cubicBezTo>
                  <a:pt x="1515642" y="1151087"/>
                  <a:pt x="1519983" y="1150219"/>
                  <a:pt x="1522587" y="1150219"/>
                </a:cubicBezTo>
                <a:lnTo>
                  <a:pt x="1522587" y="1142405"/>
                </a:lnTo>
                <a:cubicBezTo>
                  <a:pt x="1522587" y="1139801"/>
                  <a:pt x="1522587" y="1135894"/>
                  <a:pt x="1522587" y="1130685"/>
                </a:cubicBezTo>
                <a:cubicBezTo>
                  <a:pt x="1523455" y="1106376"/>
                  <a:pt x="1521719" y="1090315"/>
                  <a:pt x="1517378" y="1082502"/>
                </a:cubicBezTo>
                <a:cubicBezTo>
                  <a:pt x="1517378" y="1081634"/>
                  <a:pt x="1516944" y="1080766"/>
                  <a:pt x="1516076" y="1079897"/>
                </a:cubicBezTo>
                <a:cubicBezTo>
                  <a:pt x="1513472" y="1073820"/>
                  <a:pt x="1513038" y="1069479"/>
                  <a:pt x="1514774" y="1066875"/>
                </a:cubicBezTo>
                <a:cubicBezTo>
                  <a:pt x="1515642" y="1063402"/>
                  <a:pt x="1519115" y="1061666"/>
                  <a:pt x="1525192" y="1061666"/>
                </a:cubicBezTo>
                <a:close/>
                <a:moveTo>
                  <a:pt x="6719190" y="1060038"/>
                </a:moveTo>
                <a:cubicBezTo>
                  <a:pt x="6720710" y="1059821"/>
                  <a:pt x="6722554" y="1059930"/>
                  <a:pt x="6724724" y="1060364"/>
                </a:cubicBezTo>
                <a:cubicBezTo>
                  <a:pt x="6736011" y="1062100"/>
                  <a:pt x="6745560" y="1066875"/>
                  <a:pt x="6753374" y="1074688"/>
                </a:cubicBezTo>
                <a:cubicBezTo>
                  <a:pt x="6756847" y="1076425"/>
                  <a:pt x="6757715" y="1081200"/>
                  <a:pt x="6755978" y="1089013"/>
                </a:cubicBezTo>
                <a:cubicBezTo>
                  <a:pt x="6755110" y="1090749"/>
                  <a:pt x="6754676" y="1092920"/>
                  <a:pt x="6754676" y="1095524"/>
                </a:cubicBezTo>
                <a:cubicBezTo>
                  <a:pt x="6753808" y="1098129"/>
                  <a:pt x="6753374" y="1100299"/>
                  <a:pt x="6753374" y="1102036"/>
                </a:cubicBezTo>
                <a:cubicBezTo>
                  <a:pt x="6755978" y="1101167"/>
                  <a:pt x="6759018" y="1100299"/>
                  <a:pt x="6762490" y="1099431"/>
                </a:cubicBezTo>
                <a:cubicBezTo>
                  <a:pt x="6766831" y="1098563"/>
                  <a:pt x="6769870" y="1098129"/>
                  <a:pt x="6771606" y="1098129"/>
                </a:cubicBezTo>
                <a:cubicBezTo>
                  <a:pt x="6778551" y="1096392"/>
                  <a:pt x="6784628" y="1099431"/>
                  <a:pt x="6789837" y="1107245"/>
                </a:cubicBezTo>
                <a:cubicBezTo>
                  <a:pt x="6793310" y="1112454"/>
                  <a:pt x="6791574" y="1116360"/>
                  <a:pt x="6784628" y="1118965"/>
                </a:cubicBezTo>
                <a:cubicBezTo>
                  <a:pt x="6777683" y="1119833"/>
                  <a:pt x="6768133" y="1121569"/>
                  <a:pt x="6755978" y="1124174"/>
                </a:cubicBezTo>
                <a:cubicBezTo>
                  <a:pt x="6753374" y="1125042"/>
                  <a:pt x="6751638" y="1125476"/>
                  <a:pt x="6750770" y="1125476"/>
                </a:cubicBezTo>
                <a:lnTo>
                  <a:pt x="6750770" y="1129383"/>
                </a:lnTo>
                <a:cubicBezTo>
                  <a:pt x="6750770" y="1131119"/>
                  <a:pt x="6750770" y="1131987"/>
                  <a:pt x="6750770" y="1131987"/>
                </a:cubicBezTo>
                <a:cubicBezTo>
                  <a:pt x="6753374" y="1131987"/>
                  <a:pt x="6758150" y="1131119"/>
                  <a:pt x="6765094" y="1129383"/>
                </a:cubicBezTo>
                <a:cubicBezTo>
                  <a:pt x="6766831" y="1128515"/>
                  <a:pt x="6768133" y="1128081"/>
                  <a:pt x="6769001" y="1128081"/>
                </a:cubicBezTo>
                <a:cubicBezTo>
                  <a:pt x="6773342" y="1126344"/>
                  <a:pt x="6777249" y="1126778"/>
                  <a:pt x="6780722" y="1129383"/>
                </a:cubicBezTo>
                <a:cubicBezTo>
                  <a:pt x="6786799" y="1130251"/>
                  <a:pt x="6790706" y="1132855"/>
                  <a:pt x="6792442" y="1137196"/>
                </a:cubicBezTo>
                <a:cubicBezTo>
                  <a:pt x="6795046" y="1140669"/>
                  <a:pt x="6795480" y="1143273"/>
                  <a:pt x="6793744" y="1145010"/>
                </a:cubicBezTo>
                <a:cubicBezTo>
                  <a:pt x="6792876" y="1145878"/>
                  <a:pt x="6791574" y="1147180"/>
                  <a:pt x="6789837" y="1148916"/>
                </a:cubicBezTo>
                <a:cubicBezTo>
                  <a:pt x="6788101" y="1151521"/>
                  <a:pt x="6786799" y="1153257"/>
                  <a:pt x="6785930" y="1154125"/>
                </a:cubicBezTo>
                <a:cubicBezTo>
                  <a:pt x="6785930" y="1154125"/>
                  <a:pt x="6785496" y="1154994"/>
                  <a:pt x="6784628" y="1156730"/>
                </a:cubicBezTo>
                <a:cubicBezTo>
                  <a:pt x="6783760" y="1157598"/>
                  <a:pt x="6782892" y="1158466"/>
                  <a:pt x="6782024" y="1159334"/>
                </a:cubicBezTo>
                <a:cubicBezTo>
                  <a:pt x="6784628" y="1160203"/>
                  <a:pt x="6786799" y="1161505"/>
                  <a:pt x="6788535" y="1163241"/>
                </a:cubicBezTo>
                <a:cubicBezTo>
                  <a:pt x="6800690" y="1136328"/>
                  <a:pt x="6808502" y="1115058"/>
                  <a:pt x="6811975" y="1099431"/>
                </a:cubicBezTo>
                <a:cubicBezTo>
                  <a:pt x="6813712" y="1092486"/>
                  <a:pt x="6814580" y="1083804"/>
                  <a:pt x="6814580" y="1073386"/>
                </a:cubicBezTo>
                <a:cubicBezTo>
                  <a:pt x="6814580" y="1067309"/>
                  <a:pt x="6817184" y="1065139"/>
                  <a:pt x="6822393" y="1066875"/>
                </a:cubicBezTo>
                <a:cubicBezTo>
                  <a:pt x="6833680" y="1072084"/>
                  <a:pt x="6842361" y="1079897"/>
                  <a:pt x="6848438" y="1090315"/>
                </a:cubicBezTo>
                <a:cubicBezTo>
                  <a:pt x="6851042" y="1094656"/>
                  <a:pt x="6851042" y="1098129"/>
                  <a:pt x="6848438" y="1100733"/>
                </a:cubicBezTo>
                <a:cubicBezTo>
                  <a:pt x="6848438" y="1100733"/>
                  <a:pt x="6848004" y="1101167"/>
                  <a:pt x="6847136" y="1102036"/>
                </a:cubicBezTo>
                <a:cubicBezTo>
                  <a:pt x="6843664" y="1106376"/>
                  <a:pt x="6839756" y="1112454"/>
                  <a:pt x="6835416" y="1120267"/>
                </a:cubicBezTo>
                <a:cubicBezTo>
                  <a:pt x="6835416" y="1120267"/>
                  <a:pt x="6834982" y="1120701"/>
                  <a:pt x="6834114" y="1121569"/>
                </a:cubicBezTo>
                <a:cubicBezTo>
                  <a:pt x="6833246" y="1121569"/>
                  <a:pt x="6832811" y="1122437"/>
                  <a:pt x="6832811" y="1124174"/>
                </a:cubicBezTo>
                <a:cubicBezTo>
                  <a:pt x="6837152" y="1122437"/>
                  <a:pt x="6843229" y="1120701"/>
                  <a:pt x="6851042" y="1118965"/>
                </a:cubicBezTo>
                <a:cubicBezTo>
                  <a:pt x="6858856" y="1116360"/>
                  <a:pt x="6864500" y="1114624"/>
                  <a:pt x="6867972" y="1113756"/>
                </a:cubicBezTo>
                <a:cubicBezTo>
                  <a:pt x="6876654" y="1112888"/>
                  <a:pt x="6884033" y="1115492"/>
                  <a:pt x="6890110" y="1121569"/>
                </a:cubicBezTo>
                <a:cubicBezTo>
                  <a:pt x="6894451" y="1127646"/>
                  <a:pt x="6894451" y="1131987"/>
                  <a:pt x="6890110" y="1134592"/>
                </a:cubicBezTo>
                <a:cubicBezTo>
                  <a:pt x="6879692" y="1138064"/>
                  <a:pt x="6867972" y="1140669"/>
                  <a:pt x="6854950" y="1142405"/>
                </a:cubicBezTo>
                <a:cubicBezTo>
                  <a:pt x="6860158" y="1145878"/>
                  <a:pt x="6864934" y="1149785"/>
                  <a:pt x="6869274" y="1154125"/>
                </a:cubicBezTo>
                <a:cubicBezTo>
                  <a:pt x="6871878" y="1158466"/>
                  <a:pt x="6871010" y="1161939"/>
                  <a:pt x="6866670" y="1164543"/>
                </a:cubicBezTo>
                <a:cubicBezTo>
                  <a:pt x="6861460" y="1169752"/>
                  <a:pt x="6856686" y="1174961"/>
                  <a:pt x="6852345" y="1180170"/>
                </a:cubicBezTo>
                <a:cubicBezTo>
                  <a:pt x="6852345" y="1180170"/>
                  <a:pt x="6851911" y="1181038"/>
                  <a:pt x="6851042" y="1182775"/>
                </a:cubicBezTo>
                <a:cubicBezTo>
                  <a:pt x="6849306" y="1184511"/>
                  <a:pt x="6848004" y="1185813"/>
                  <a:pt x="6847136" y="1186682"/>
                </a:cubicBezTo>
                <a:cubicBezTo>
                  <a:pt x="6858422" y="1192759"/>
                  <a:pt x="6871878" y="1199270"/>
                  <a:pt x="6887506" y="1206215"/>
                </a:cubicBezTo>
                <a:cubicBezTo>
                  <a:pt x="6899660" y="1211424"/>
                  <a:pt x="6913550" y="1215765"/>
                  <a:pt x="6929178" y="1219238"/>
                </a:cubicBezTo>
                <a:cubicBezTo>
                  <a:pt x="6930914" y="1220106"/>
                  <a:pt x="6932216" y="1221408"/>
                  <a:pt x="6933084" y="1223144"/>
                </a:cubicBezTo>
                <a:cubicBezTo>
                  <a:pt x="6933084" y="1224013"/>
                  <a:pt x="6932216" y="1224881"/>
                  <a:pt x="6930480" y="1225749"/>
                </a:cubicBezTo>
                <a:cubicBezTo>
                  <a:pt x="6926139" y="1226617"/>
                  <a:pt x="6920062" y="1228353"/>
                  <a:pt x="6912248" y="1230958"/>
                </a:cubicBezTo>
                <a:cubicBezTo>
                  <a:pt x="6896621" y="1234431"/>
                  <a:pt x="6884468" y="1237035"/>
                  <a:pt x="6875785" y="1238771"/>
                </a:cubicBezTo>
                <a:cubicBezTo>
                  <a:pt x="6869708" y="1239640"/>
                  <a:pt x="6864934" y="1238771"/>
                  <a:pt x="6861460" y="1236167"/>
                </a:cubicBezTo>
                <a:cubicBezTo>
                  <a:pt x="6846702" y="1226617"/>
                  <a:pt x="6834114" y="1216199"/>
                  <a:pt x="6823696" y="1204913"/>
                </a:cubicBezTo>
                <a:cubicBezTo>
                  <a:pt x="6816750" y="1210122"/>
                  <a:pt x="6802860" y="1215331"/>
                  <a:pt x="6782024" y="1220540"/>
                </a:cubicBezTo>
                <a:cubicBezTo>
                  <a:pt x="6779419" y="1221408"/>
                  <a:pt x="6778117" y="1220974"/>
                  <a:pt x="6778117" y="1219238"/>
                </a:cubicBezTo>
                <a:cubicBezTo>
                  <a:pt x="6776381" y="1220974"/>
                  <a:pt x="6774210" y="1221842"/>
                  <a:pt x="6771606" y="1221842"/>
                </a:cubicBezTo>
                <a:cubicBezTo>
                  <a:pt x="6767265" y="1221842"/>
                  <a:pt x="6763792" y="1220106"/>
                  <a:pt x="6761188" y="1216633"/>
                </a:cubicBezTo>
                <a:cubicBezTo>
                  <a:pt x="6755978" y="1210556"/>
                  <a:pt x="6752072" y="1204913"/>
                  <a:pt x="6749468" y="1199704"/>
                </a:cubicBezTo>
                <a:cubicBezTo>
                  <a:pt x="6749468" y="1201440"/>
                  <a:pt x="6749468" y="1204913"/>
                  <a:pt x="6749468" y="1210122"/>
                </a:cubicBezTo>
                <a:cubicBezTo>
                  <a:pt x="6748600" y="1215331"/>
                  <a:pt x="6748165" y="1219238"/>
                  <a:pt x="6748165" y="1221842"/>
                </a:cubicBezTo>
                <a:cubicBezTo>
                  <a:pt x="6748165" y="1226183"/>
                  <a:pt x="6746863" y="1229656"/>
                  <a:pt x="6744258" y="1232260"/>
                </a:cubicBezTo>
                <a:cubicBezTo>
                  <a:pt x="6748600" y="1231392"/>
                  <a:pt x="6754676" y="1230524"/>
                  <a:pt x="6762490" y="1229656"/>
                </a:cubicBezTo>
                <a:cubicBezTo>
                  <a:pt x="6771172" y="1228787"/>
                  <a:pt x="6777249" y="1228353"/>
                  <a:pt x="6780722" y="1228353"/>
                </a:cubicBezTo>
                <a:cubicBezTo>
                  <a:pt x="6792008" y="1227485"/>
                  <a:pt x="6803294" y="1225749"/>
                  <a:pt x="6814580" y="1223144"/>
                </a:cubicBezTo>
                <a:cubicBezTo>
                  <a:pt x="6815448" y="1223144"/>
                  <a:pt x="6816316" y="1223144"/>
                  <a:pt x="6817184" y="1223144"/>
                </a:cubicBezTo>
                <a:cubicBezTo>
                  <a:pt x="6826734" y="1221408"/>
                  <a:pt x="6834982" y="1225749"/>
                  <a:pt x="6841927" y="1236167"/>
                </a:cubicBezTo>
                <a:cubicBezTo>
                  <a:pt x="6844532" y="1242244"/>
                  <a:pt x="6842361" y="1246585"/>
                  <a:pt x="6835416" y="1249189"/>
                </a:cubicBezTo>
                <a:cubicBezTo>
                  <a:pt x="6822393" y="1249189"/>
                  <a:pt x="6809805" y="1250058"/>
                  <a:pt x="6797650" y="1251794"/>
                </a:cubicBezTo>
                <a:cubicBezTo>
                  <a:pt x="6800255" y="1253530"/>
                  <a:pt x="6801124" y="1257871"/>
                  <a:pt x="6800255" y="1264816"/>
                </a:cubicBezTo>
                <a:cubicBezTo>
                  <a:pt x="6799387" y="1264816"/>
                  <a:pt x="6798952" y="1265250"/>
                  <a:pt x="6798952" y="1266119"/>
                </a:cubicBezTo>
                <a:cubicBezTo>
                  <a:pt x="6804162" y="1266119"/>
                  <a:pt x="6811542" y="1265684"/>
                  <a:pt x="6821091" y="1264816"/>
                </a:cubicBezTo>
                <a:cubicBezTo>
                  <a:pt x="6822828" y="1263948"/>
                  <a:pt x="6824564" y="1263514"/>
                  <a:pt x="6826300" y="1263514"/>
                </a:cubicBezTo>
                <a:cubicBezTo>
                  <a:pt x="6834114" y="1261778"/>
                  <a:pt x="6841927" y="1265250"/>
                  <a:pt x="6849740" y="1273932"/>
                </a:cubicBezTo>
                <a:cubicBezTo>
                  <a:pt x="6852345" y="1278273"/>
                  <a:pt x="6851477" y="1280877"/>
                  <a:pt x="6847136" y="1281746"/>
                </a:cubicBezTo>
                <a:cubicBezTo>
                  <a:pt x="6841059" y="1283482"/>
                  <a:pt x="6824564" y="1285218"/>
                  <a:pt x="6797650" y="1286955"/>
                </a:cubicBezTo>
                <a:cubicBezTo>
                  <a:pt x="6796782" y="1292164"/>
                  <a:pt x="6796348" y="1298241"/>
                  <a:pt x="6796348" y="1305186"/>
                </a:cubicBezTo>
                <a:cubicBezTo>
                  <a:pt x="6812844" y="1303450"/>
                  <a:pt x="6831943" y="1300845"/>
                  <a:pt x="6853647" y="1297373"/>
                </a:cubicBezTo>
                <a:cubicBezTo>
                  <a:pt x="6858856" y="1297373"/>
                  <a:pt x="6863632" y="1297807"/>
                  <a:pt x="6867972" y="1298675"/>
                </a:cubicBezTo>
                <a:cubicBezTo>
                  <a:pt x="6880994" y="1304752"/>
                  <a:pt x="6889676" y="1311697"/>
                  <a:pt x="6894016" y="1319511"/>
                </a:cubicBezTo>
                <a:cubicBezTo>
                  <a:pt x="6897490" y="1327324"/>
                  <a:pt x="6894451" y="1331231"/>
                  <a:pt x="6884901" y="1331231"/>
                </a:cubicBezTo>
                <a:cubicBezTo>
                  <a:pt x="6871878" y="1328626"/>
                  <a:pt x="6858856" y="1327324"/>
                  <a:pt x="6845834" y="1327324"/>
                </a:cubicBezTo>
                <a:cubicBezTo>
                  <a:pt x="6834548" y="1326456"/>
                  <a:pt x="6815014" y="1326022"/>
                  <a:pt x="6787232" y="1326022"/>
                </a:cubicBezTo>
                <a:cubicBezTo>
                  <a:pt x="6765528" y="1327758"/>
                  <a:pt x="6734274" y="1331665"/>
                  <a:pt x="6693471" y="1337742"/>
                </a:cubicBezTo>
                <a:cubicBezTo>
                  <a:pt x="6686526" y="1340347"/>
                  <a:pt x="6676976" y="1333835"/>
                  <a:pt x="6664822" y="1318208"/>
                </a:cubicBezTo>
                <a:cubicBezTo>
                  <a:pt x="6663954" y="1317340"/>
                  <a:pt x="6663519" y="1316038"/>
                  <a:pt x="6663519" y="1314302"/>
                </a:cubicBezTo>
                <a:cubicBezTo>
                  <a:pt x="6664388" y="1313433"/>
                  <a:pt x="6665690" y="1312999"/>
                  <a:pt x="6667426" y="1312999"/>
                </a:cubicBezTo>
                <a:cubicBezTo>
                  <a:pt x="6673504" y="1312131"/>
                  <a:pt x="6682619" y="1311263"/>
                  <a:pt x="6694773" y="1310395"/>
                </a:cubicBezTo>
                <a:cubicBezTo>
                  <a:pt x="6706060" y="1309527"/>
                  <a:pt x="6714741" y="1309093"/>
                  <a:pt x="6720818" y="1309093"/>
                </a:cubicBezTo>
                <a:cubicBezTo>
                  <a:pt x="6720818" y="1307356"/>
                  <a:pt x="6720818" y="1306054"/>
                  <a:pt x="6720818" y="1305186"/>
                </a:cubicBezTo>
                <a:cubicBezTo>
                  <a:pt x="6720818" y="1302582"/>
                  <a:pt x="6720384" y="1297807"/>
                  <a:pt x="6719516" y="1290861"/>
                </a:cubicBezTo>
                <a:cubicBezTo>
                  <a:pt x="6719516" y="1286520"/>
                  <a:pt x="6719516" y="1283482"/>
                  <a:pt x="6719516" y="1281746"/>
                </a:cubicBezTo>
                <a:cubicBezTo>
                  <a:pt x="6718648" y="1273932"/>
                  <a:pt x="6716044" y="1266553"/>
                  <a:pt x="6711702" y="1259607"/>
                </a:cubicBezTo>
                <a:cubicBezTo>
                  <a:pt x="6710834" y="1255267"/>
                  <a:pt x="6713004" y="1252662"/>
                  <a:pt x="6718214" y="1251794"/>
                </a:cubicBezTo>
                <a:cubicBezTo>
                  <a:pt x="6726027" y="1252662"/>
                  <a:pt x="6736011" y="1256569"/>
                  <a:pt x="6748165" y="1263514"/>
                </a:cubicBezTo>
                <a:cubicBezTo>
                  <a:pt x="6752506" y="1266119"/>
                  <a:pt x="6753808" y="1270459"/>
                  <a:pt x="6752072" y="1276537"/>
                </a:cubicBezTo>
                <a:cubicBezTo>
                  <a:pt x="6752072" y="1278273"/>
                  <a:pt x="6752072" y="1281311"/>
                  <a:pt x="6752072" y="1285652"/>
                </a:cubicBezTo>
                <a:cubicBezTo>
                  <a:pt x="6751204" y="1289993"/>
                  <a:pt x="6750770" y="1293032"/>
                  <a:pt x="6750770" y="1294768"/>
                </a:cubicBezTo>
                <a:cubicBezTo>
                  <a:pt x="6750770" y="1296504"/>
                  <a:pt x="6750336" y="1299109"/>
                  <a:pt x="6749468" y="1302582"/>
                </a:cubicBezTo>
                <a:cubicBezTo>
                  <a:pt x="6749468" y="1305186"/>
                  <a:pt x="6749468" y="1306922"/>
                  <a:pt x="6749468" y="1307790"/>
                </a:cubicBezTo>
                <a:cubicBezTo>
                  <a:pt x="6754676" y="1306922"/>
                  <a:pt x="6760754" y="1306488"/>
                  <a:pt x="6767699" y="1306488"/>
                </a:cubicBezTo>
                <a:cubicBezTo>
                  <a:pt x="6767699" y="1293466"/>
                  <a:pt x="6767699" y="1281746"/>
                  <a:pt x="6767699" y="1271328"/>
                </a:cubicBezTo>
                <a:cubicBezTo>
                  <a:pt x="6767699" y="1268723"/>
                  <a:pt x="6767265" y="1265250"/>
                  <a:pt x="6766396" y="1260910"/>
                </a:cubicBezTo>
                <a:cubicBezTo>
                  <a:pt x="6766396" y="1257437"/>
                  <a:pt x="6766396" y="1255267"/>
                  <a:pt x="6766396" y="1254398"/>
                </a:cubicBezTo>
                <a:cubicBezTo>
                  <a:pt x="6764660" y="1254398"/>
                  <a:pt x="6762056" y="1254832"/>
                  <a:pt x="6758583" y="1255701"/>
                </a:cubicBezTo>
                <a:cubicBezTo>
                  <a:pt x="6754242" y="1255701"/>
                  <a:pt x="6751204" y="1256135"/>
                  <a:pt x="6749468" y="1257003"/>
                </a:cubicBezTo>
                <a:cubicBezTo>
                  <a:pt x="6739050" y="1256135"/>
                  <a:pt x="6730368" y="1250926"/>
                  <a:pt x="6723422" y="1241376"/>
                </a:cubicBezTo>
                <a:cubicBezTo>
                  <a:pt x="6720818" y="1238771"/>
                  <a:pt x="6721686" y="1236601"/>
                  <a:pt x="6726027" y="1234865"/>
                </a:cubicBezTo>
                <a:cubicBezTo>
                  <a:pt x="6726896" y="1234865"/>
                  <a:pt x="6727764" y="1234865"/>
                  <a:pt x="6728632" y="1234865"/>
                </a:cubicBezTo>
                <a:cubicBezTo>
                  <a:pt x="6724291" y="1231392"/>
                  <a:pt x="6722120" y="1225749"/>
                  <a:pt x="6722120" y="1217936"/>
                </a:cubicBezTo>
                <a:cubicBezTo>
                  <a:pt x="6706494" y="1229222"/>
                  <a:pt x="6682185" y="1237903"/>
                  <a:pt x="6649194" y="1243980"/>
                </a:cubicBezTo>
                <a:cubicBezTo>
                  <a:pt x="6646590" y="1244849"/>
                  <a:pt x="6644854" y="1244414"/>
                  <a:pt x="6643986" y="1242678"/>
                </a:cubicBezTo>
                <a:cubicBezTo>
                  <a:pt x="6643986" y="1241810"/>
                  <a:pt x="6644854" y="1240508"/>
                  <a:pt x="6646590" y="1238771"/>
                </a:cubicBezTo>
                <a:lnTo>
                  <a:pt x="6703238" y="1197751"/>
                </a:lnTo>
                <a:lnTo>
                  <a:pt x="6697378" y="1195797"/>
                </a:lnTo>
                <a:cubicBezTo>
                  <a:pt x="6695642" y="1194929"/>
                  <a:pt x="6694773" y="1193193"/>
                  <a:pt x="6694773" y="1190588"/>
                </a:cubicBezTo>
                <a:cubicBezTo>
                  <a:pt x="6693037" y="1186247"/>
                  <a:pt x="6690866" y="1180605"/>
                  <a:pt x="6688262" y="1173659"/>
                </a:cubicBezTo>
                <a:cubicBezTo>
                  <a:pt x="6685658" y="1166714"/>
                  <a:pt x="6683922" y="1161939"/>
                  <a:pt x="6683053" y="1159334"/>
                </a:cubicBezTo>
                <a:cubicBezTo>
                  <a:pt x="6680448" y="1151521"/>
                  <a:pt x="6677844" y="1146312"/>
                  <a:pt x="6675240" y="1143707"/>
                </a:cubicBezTo>
                <a:cubicBezTo>
                  <a:pt x="6673504" y="1140235"/>
                  <a:pt x="6675240" y="1138064"/>
                  <a:pt x="6680448" y="1137196"/>
                </a:cubicBezTo>
                <a:cubicBezTo>
                  <a:pt x="6687394" y="1137196"/>
                  <a:pt x="6693905" y="1138932"/>
                  <a:pt x="6699982" y="1142405"/>
                </a:cubicBezTo>
                <a:cubicBezTo>
                  <a:pt x="6707796" y="1139801"/>
                  <a:pt x="6715609" y="1138064"/>
                  <a:pt x="6723422" y="1137196"/>
                </a:cubicBezTo>
                <a:lnTo>
                  <a:pt x="6723422" y="1128081"/>
                </a:lnTo>
                <a:cubicBezTo>
                  <a:pt x="6721686" y="1128081"/>
                  <a:pt x="6719082" y="1128515"/>
                  <a:pt x="6715609" y="1129383"/>
                </a:cubicBezTo>
                <a:cubicBezTo>
                  <a:pt x="6712136" y="1129383"/>
                  <a:pt x="6709532" y="1129817"/>
                  <a:pt x="6707796" y="1130685"/>
                </a:cubicBezTo>
                <a:cubicBezTo>
                  <a:pt x="6701718" y="1130685"/>
                  <a:pt x="6694773" y="1125476"/>
                  <a:pt x="6686960" y="1115058"/>
                </a:cubicBezTo>
                <a:cubicBezTo>
                  <a:pt x="6685224" y="1113322"/>
                  <a:pt x="6685658" y="1111585"/>
                  <a:pt x="6688262" y="1109849"/>
                </a:cubicBezTo>
                <a:cubicBezTo>
                  <a:pt x="6701284" y="1109849"/>
                  <a:pt x="6713004" y="1108547"/>
                  <a:pt x="6723422" y="1105942"/>
                </a:cubicBezTo>
                <a:cubicBezTo>
                  <a:pt x="6723422" y="1088579"/>
                  <a:pt x="6721252" y="1076425"/>
                  <a:pt x="6716911" y="1069479"/>
                </a:cubicBezTo>
                <a:cubicBezTo>
                  <a:pt x="6715176" y="1066007"/>
                  <a:pt x="6714741" y="1063402"/>
                  <a:pt x="6715609" y="1061666"/>
                </a:cubicBezTo>
                <a:cubicBezTo>
                  <a:pt x="6716478" y="1060798"/>
                  <a:pt x="6717671" y="1060255"/>
                  <a:pt x="6719190" y="1060038"/>
                </a:cubicBezTo>
                <a:close/>
                <a:moveTo>
                  <a:pt x="117464" y="1059061"/>
                </a:moveTo>
                <a:cubicBezTo>
                  <a:pt x="119200" y="1058193"/>
                  <a:pt x="121805" y="1058193"/>
                  <a:pt x="125277" y="1059061"/>
                </a:cubicBezTo>
                <a:cubicBezTo>
                  <a:pt x="138300" y="1062534"/>
                  <a:pt x="148283" y="1068177"/>
                  <a:pt x="155229" y="1075991"/>
                </a:cubicBezTo>
                <a:cubicBezTo>
                  <a:pt x="161306" y="1082068"/>
                  <a:pt x="162174" y="1087711"/>
                  <a:pt x="157833" y="1092920"/>
                </a:cubicBezTo>
                <a:cubicBezTo>
                  <a:pt x="156965" y="1093788"/>
                  <a:pt x="155663" y="1095090"/>
                  <a:pt x="153927" y="1096827"/>
                </a:cubicBezTo>
                <a:cubicBezTo>
                  <a:pt x="199071" y="1148048"/>
                  <a:pt x="249859" y="1178868"/>
                  <a:pt x="306289" y="1189286"/>
                </a:cubicBezTo>
                <a:cubicBezTo>
                  <a:pt x="310630" y="1190154"/>
                  <a:pt x="312801" y="1191456"/>
                  <a:pt x="312801" y="1193193"/>
                </a:cubicBezTo>
                <a:cubicBezTo>
                  <a:pt x="312801" y="1194929"/>
                  <a:pt x="310630" y="1196231"/>
                  <a:pt x="306289" y="1197100"/>
                </a:cubicBezTo>
                <a:cubicBezTo>
                  <a:pt x="284585" y="1199704"/>
                  <a:pt x="262881" y="1201874"/>
                  <a:pt x="241177" y="1203611"/>
                </a:cubicBezTo>
                <a:cubicBezTo>
                  <a:pt x="230759" y="1205347"/>
                  <a:pt x="221209" y="1202743"/>
                  <a:pt x="212527" y="1195797"/>
                </a:cubicBezTo>
                <a:cubicBezTo>
                  <a:pt x="187351" y="1177566"/>
                  <a:pt x="166949" y="1155862"/>
                  <a:pt x="151322" y="1130685"/>
                </a:cubicBezTo>
                <a:cubicBezTo>
                  <a:pt x="150454" y="1129817"/>
                  <a:pt x="148718" y="1127212"/>
                  <a:pt x="146113" y="1122872"/>
                </a:cubicBezTo>
                <a:cubicBezTo>
                  <a:pt x="143508" y="1119399"/>
                  <a:pt x="141772" y="1116794"/>
                  <a:pt x="140904" y="1115058"/>
                </a:cubicBezTo>
                <a:cubicBezTo>
                  <a:pt x="140036" y="1115926"/>
                  <a:pt x="138300" y="1118097"/>
                  <a:pt x="135696" y="1121569"/>
                </a:cubicBezTo>
                <a:cubicBezTo>
                  <a:pt x="133959" y="1124174"/>
                  <a:pt x="132222" y="1126344"/>
                  <a:pt x="130486" y="1128081"/>
                </a:cubicBezTo>
                <a:cubicBezTo>
                  <a:pt x="94891" y="1181907"/>
                  <a:pt x="53653" y="1214897"/>
                  <a:pt x="6772" y="1227051"/>
                </a:cubicBezTo>
                <a:cubicBezTo>
                  <a:pt x="2432" y="1227919"/>
                  <a:pt x="261" y="1227919"/>
                  <a:pt x="261" y="1227051"/>
                </a:cubicBezTo>
                <a:cubicBezTo>
                  <a:pt x="-607" y="1225315"/>
                  <a:pt x="696" y="1223578"/>
                  <a:pt x="4168" y="1221842"/>
                </a:cubicBezTo>
                <a:cubicBezTo>
                  <a:pt x="46708" y="1187984"/>
                  <a:pt x="81001" y="1147614"/>
                  <a:pt x="107046" y="1100733"/>
                </a:cubicBezTo>
                <a:cubicBezTo>
                  <a:pt x="114859" y="1085106"/>
                  <a:pt x="117898" y="1073386"/>
                  <a:pt x="116161" y="1065573"/>
                </a:cubicBezTo>
                <a:cubicBezTo>
                  <a:pt x="115293" y="1062100"/>
                  <a:pt x="115727" y="1059930"/>
                  <a:pt x="117464" y="1059061"/>
                </a:cubicBezTo>
                <a:close/>
                <a:moveTo>
                  <a:pt x="862023" y="1058085"/>
                </a:moveTo>
                <a:cubicBezTo>
                  <a:pt x="864844" y="1058302"/>
                  <a:pt x="867123" y="1059061"/>
                  <a:pt x="868860" y="1060364"/>
                </a:cubicBezTo>
                <a:cubicBezTo>
                  <a:pt x="879278" y="1065573"/>
                  <a:pt x="886657" y="1072518"/>
                  <a:pt x="890998" y="1081200"/>
                </a:cubicBezTo>
                <a:cubicBezTo>
                  <a:pt x="894471" y="1087277"/>
                  <a:pt x="894471" y="1092920"/>
                  <a:pt x="890998" y="1098129"/>
                </a:cubicBezTo>
                <a:cubicBezTo>
                  <a:pt x="890998" y="1098997"/>
                  <a:pt x="889695" y="1102036"/>
                  <a:pt x="887091" y="1107245"/>
                </a:cubicBezTo>
                <a:cubicBezTo>
                  <a:pt x="885355" y="1112454"/>
                  <a:pt x="884052" y="1115492"/>
                  <a:pt x="883184" y="1116360"/>
                </a:cubicBezTo>
                <a:cubicBezTo>
                  <a:pt x="880580" y="1125910"/>
                  <a:pt x="877976" y="1135894"/>
                  <a:pt x="875371" y="1146312"/>
                </a:cubicBezTo>
                <a:cubicBezTo>
                  <a:pt x="872766" y="1155862"/>
                  <a:pt x="867123" y="1163675"/>
                  <a:pt x="858442" y="1169752"/>
                </a:cubicBezTo>
                <a:cubicBezTo>
                  <a:pt x="852365" y="1173225"/>
                  <a:pt x="847589" y="1171923"/>
                  <a:pt x="844117" y="1165846"/>
                </a:cubicBezTo>
                <a:cubicBezTo>
                  <a:pt x="843249" y="1163241"/>
                  <a:pt x="841946" y="1160637"/>
                  <a:pt x="840210" y="1158032"/>
                </a:cubicBezTo>
                <a:cubicBezTo>
                  <a:pt x="828056" y="1158032"/>
                  <a:pt x="816769" y="1158900"/>
                  <a:pt x="806352" y="1160637"/>
                </a:cubicBezTo>
                <a:cubicBezTo>
                  <a:pt x="805484" y="1160637"/>
                  <a:pt x="804182" y="1160637"/>
                  <a:pt x="802445" y="1160637"/>
                </a:cubicBezTo>
                <a:cubicBezTo>
                  <a:pt x="802445" y="1162373"/>
                  <a:pt x="802011" y="1164109"/>
                  <a:pt x="801143" y="1165846"/>
                </a:cubicBezTo>
                <a:cubicBezTo>
                  <a:pt x="801143" y="1167582"/>
                  <a:pt x="801143" y="1168450"/>
                  <a:pt x="801143" y="1168450"/>
                </a:cubicBezTo>
                <a:cubicBezTo>
                  <a:pt x="797670" y="1173659"/>
                  <a:pt x="793329" y="1174961"/>
                  <a:pt x="788121" y="1172357"/>
                </a:cubicBezTo>
                <a:cubicBezTo>
                  <a:pt x="788121" y="1172357"/>
                  <a:pt x="787252" y="1171923"/>
                  <a:pt x="785516" y="1171055"/>
                </a:cubicBezTo>
                <a:cubicBezTo>
                  <a:pt x="784648" y="1171055"/>
                  <a:pt x="782477" y="1169752"/>
                  <a:pt x="779004" y="1167148"/>
                </a:cubicBezTo>
                <a:cubicBezTo>
                  <a:pt x="777268" y="1164543"/>
                  <a:pt x="775532" y="1155428"/>
                  <a:pt x="773796" y="1139801"/>
                </a:cubicBezTo>
                <a:cubicBezTo>
                  <a:pt x="772928" y="1129383"/>
                  <a:pt x="770323" y="1115926"/>
                  <a:pt x="765982" y="1099431"/>
                </a:cubicBezTo>
                <a:cubicBezTo>
                  <a:pt x="764246" y="1092486"/>
                  <a:pt x="762075" y="1086409"/>
                  <a:pt x="759471" y="1081200"/>
                </a:cubicBezTo>
                <a:cubicBezTo>
                  <a:pt x="758603" y="1080331"/>
                  <a:pt x="758169" y="1079897"/>
                  <a:pt x="758169" y="1079897"/>
                </a:cubicBezTo>
                <a:cubicBezTo>
                  <a:pt x="757301" y="1077293"/>
                  <a:pt x="757301" y="1075122"/>
                  <a:pt x="758169" y="1073386"/>
                </a:cubicBezTo>
                <a:cubicBezTo>
                  <a:pt x="758169" y="1072518"/>
                  <a:pt x="758169" y="1071650"/>
                  <a:pt x="758169" y="1070782"/>
                </a:cubicBezTo>
                <a:cubicBezTo>
                  <a:pt x="759905" y="1068177"/>
                  <a:pt x="762943" y="1066875"/>
                  <a:pt x="767284" y="1066875"/>
                </a:cubicBezTo>
                <a:cubicBezTo>
                  <a:pt x="769021" y="1066875"/>
                  <a:pt x="771625" y="1067309"/>
                  <a:pt x="775098" y="1068177"/>
                </a:cubicBezTo>
                <a:cubicBezTo>
                  <a:pt x="776834" y="1069045"/>
                  <a:pt x="778136" y="1069479"/>
                  <a:pt x="779004" y="1069479"/>
                </a:cubicBezTo>
                <a:cubicBezTo>
                  <a:pt x="779873" y="1069479"/>
                  <a:pt x="780741" y="1069913"/>
                  <a:pt x="781609" y="1070782"/>
                </a:cubicBezTo>
                <a:cubicBezTo>
                  <a:pt x="783345" y="1070782"/>
                  <a:pt x="784214" y="1071216"/>
                  <a:pt x="784214" y="1072084"/>
                </a:cubicBezTo>
                <a:cubicBezTo>
                  <a:pt x="786818" y="1072084"/>
                  <a:pt x="791159" y="1071650"/>
                  <a:pt x="797236" y="1070782"/>
                </a:cubicBezTo>
                <a:cubicBezTo>
                  <a:pt x="798972" y="1069913"/>
                  <a:pt x="800709" y="1069479"/>
                  <a:pt x="802445" y="1069479"/>
                </a:cubicBezTo>
                <a:cubicBezTo>
                  <a:pt x="811995" y="1068611"/>
                  <a:pt x="828490" y="1065139"/>
                  <a:pt x="851930" y="1059061"/>
                </a:cubicBezTo>
                <a:cubicBezTo>
                  <a:pt x="855837" y="1058193"/>
                  <a:pt x="859202" y="1057868"/>
                  <a:pt x="862023" y="1058085"/>
                </a:cubicBezTo>
                <a:close/>
                <a:moveTo>
                  <a:pt x="6161587" y="1055155"/>
                </a:moveTo>
                <a:cubicBezTo>
                  <a:pt x="6163541" y="1054721"/>
                  <a:pt x="6165603" y="1055155"/>
                  <a:pt x="6167773" y="1056457"/>
                </a:cubicBezTo>
                <a:cubicBezTo>
                  <a:pt x="6180795" y="1061666"/>
                  <a:pt x="6190779" y="1068177"/>
                  <a:pt x="6197725" y="1075991"/>
                </a:cubicBezTo>
                <a:cubicBezTo>
                  <a:pt x="6202066" y="1081200"/>
                  <a:pt x="6200763" y="1085106"/>
                  <a:pt x="6193818" y="1087711"/>
                </a:cubicBezTo>
                <a:cubicBezTo>
                  <a:pt x="6188609" y="1088579"/>
                  <a:pt x="6180795" y="1090749"/>
                  <a:pt x="6170377" y="1094222"/>
                </a:cubicBezTo>
                <a:cubicBezTo>
                  <a:pt x="6163432" y="1095958"/>
                  <a:pt x="6158223" y="1097261"/>
                  <a:pt x="6154750" y="1098129"/>
                </a:cubicBezTo>
                <a:cubicBezTo>
                  <a:pt x="6149541" y="1098997"/>
                  <a:pt x="6143898" y="1100299"/>
                  <a:pt x="6137821" y="1102036"/>
                </a:cubicBezTo>
                <a:cubicBezTo>
                  <a:pt x="6138689" y="1102904"/>
                  <a:pt x="6139991" y="1103772"/>
                  <a:pt x="6141728" y="1104640"/>
                </a:cubicBezTo>
                <a:cubicBezTo>
                  <a:pt x="6146069" y="1106376"/>
                  <a:pt x="6148673" y="1108113"/>
                  <a:pt x="6149541" y="1109849"/>
                </a:cubicBezTo>
                <a:cubicBezTo>
                  <a:pt x="6153882" y="1113322"/>
                  <a:pt x="6154316" y="1116794"/>
                  <a:pt x="6150844" y="1120267"/>
                </a:cubicBezTo>
                <a:cubicBezTo>
                  <a:pt x="6128271" y="1134158"/>
                  <a:pt x="6108304" y="1146746"/>
                  <a:pt x="6090940" y="1158032"/>
                </a:cubicBezTo>
                <a:cubicBezTo>
                  <a:pt x="6096149" y="1158032"/>
                  <a:pt x="6108738" y="1156730"/>
                  <a:pt x="6128706" y="1154125"/>
                </a:cubicBezTo>
                <a:cubicBezTo>
                  <a:pt x="6126969" y="1154125"/>
                  <a:pt x="6129140" y="1153691"/>
                  <a:pt x="6135217" y="1152823"/>
                </a:cubicBezTo>
                <a:cubicBezTo>
                  <a:pt x="6139558" y="1148482"/>
                  <a:pt x="6143465" y="1144576"/>
                  <a:pt x="6146937" y="1141103"/>
                </a:cubicBezTo>
                <a:cubicBezTo>
                  <a:pt x="6147805" y="1140235"/>
                  <a:pt x="6149541" y="1138499"/>
                  <a:pt x="6152146" y="1135894"/>
                </a:cubicBezTo>
                <a:cubicBezTo>
                  <a:pt x="6159959" y="1128081"/>
                  <a:pt x="6163866" y="1122437"/>
                  <a:pt x="6163866" y="1118965"/>
                </a:cubicBezTo>
                <a:cubicBezTo>
                  <a:pt x="6162130" y="1114624"/>
                  <a:pt x="6165168" y="1113322"/>
                  <a:pt x="6172982" y="1115058"/>
                </a:cubicBezTo>
                <a:cubicBezTo>
                  <a:pt x="6184268" y="1120267"/>
                  <a:pt x="6192950" y="1126778"/>
                  <a:pt x="6199027" y="1134592"/>
                </a:cubicBezTo>
                <a:cubicBezTo>
                  <a:pt x="6203368" y="1139801"/>
                  <a:pt x="6201631" y="1145010"/>
                  <a:pt x="6193818" y="1150219"/>
                </a:cubicBezTo>
                <a:cubicBezTo>
                  <a:pt x="6184268" y="1155428"/>
                  <a:pt x="6176021" y="1160637"/>
                  <a:pt x="6169075" y="1165846"/>
                </a:cubicBezTo>
                <a:cubicBezTo>
                  <a:pt x="6166471" y="1167582"/>
                  <a:pt x="6160827" y="1171055"/>
                  <a:pt x="6152146" y="1176264"/>
                </a:cubicBezTo>
                <a:cubicBezTo>
                  <a:pt x="6125233" y="1191891"/>
                  <a:pt x="6107002" y="1202309"/>
                  <a:pt x="6097452" y="1207518"/>
                </a:cubicBezTo>
                <a:cubicBezTo>
                  <a:pt x="6115683" y="1205781"/>
                  <a:pt x="6139991" y="1203177"/>
                  <a:pt x="6170377" y="1199704"/>
                </a:cubicBezTo>
                <a:cubicBezTo>
                  <a:pt x="6166905" y="1196231"/>
                  <a:pt x="6162564" y="1191022"/>
                  <a:pt x="6157355" y="1184077"/>
                </a:cubicBezTo>
                <a:cubicBezTo>
                  <a:pt x="6155618" y="1182341"/>
                  <a:pt x="6154750" y="1180605"/>
                  <a:pt x="6154750" y="1178868"/>
                </a:cubicBezTo>
                <a:cubicBezTo>
                  <a:pt x="6155618" y="1178000"/>
                  <a:pt x="6157355" y="1177566"/>
                  <a:pt x="6159959" y="1177566"/>
                </a:cubicBezTo>
                <a:cubicBezTo>
                  <a:pt x="6178191" y="1179302"/>
                  <a:pt x="6192516" y="1181907"/>
                  <a:pt x="6202934" y="1185379"/>
                </a:cubicBezTo>
                <a:cubicBezTo>
                  <a:pt x="6215956" y="1187984"/>
                  <a:pt x="6223335" y="1196231"/>
                  <a:pt x="6225072" y="1210122"/>
                </a:cubicBezTo>
                <a:cubicBezTo>
                  <a:pt x="6223335" y="1230090"/>
                  <a:pt x="6214654" y="1236167"/>
                  <a:pt x="6199027" y="1228353"/>
                </a:cubicBezTo>
                <a:cubicBezTo>
                  <a:pt x="6192081" y="1222276"/>
                  <a:pt x="6186004" y="1216633"/>
                  <a:pt x="6180795" y="1211424"/>
                </a:cubicBezTo>
                <a:cubicBezTo>
                  <a:pt x="6163432" y="1214897"/>
                  <a:pt x="6147371" y="1218804"/>
                  <a:pt x="6132612" y="1223144"/>
                </a:cubicBezTo>
                <a:cubicBezTo>
                  <a:pt x="6133480" y="1223144"/>
                  <a:pt x="6134349" y="1223578"/>
                  <a:pt x="6135217" y="1224447"/>
                </a:cubicBezTo>
                <a:cubicBezTo>
                  <a:pt x="6145635" y="1229656"/>
                  <a:pt x="6151278" y="1233996"/>
                  <a:pt x="6152146" y="1237469"/>
                </a:cubicBezTo>
                <a:cubicBezTo>
                  <a:pt x="6153882" y="1239205"/>
                  <a:pt x="6154750" y="1241810"/>
                  <a:pt x="6154750" y="1245283"/>
                </a:cubicBezTo>
                <a:cubicBezTo>
                  <a:pt x="6154750" y="1246151"/>
                  <a:pt x="6154750" y="1247019"/>
                  <a:pt x="6154750" y="1247887"/>
                </a:cubicBezTo>
                <a:cubicBezTo>
                  <a:pt x="6153014" y="1253964"/>
                  <a:pt x="6152146" y="1264382"/>
                  <a:pt x="6152146" y="1279141"/>
                </a:cubicBezTo>
                <a:cubicBezTo>
                  <a:pt x="6152146" y="1289559"/>
                  <a:pt x="6152146" y="1297373"/>
                  <a:pt x="6152146" y="1302582"/>
                </a:cubicBezTo>
                <a:cubicBezTo>
                  <a:pt x="6151278" y="1321681"/>
                  <a:pt x="6143465" y="1333835"/>
                  <a:pt x="6128706" y="1339044"/>
                </a:cubicBezTo>
                <a:cubicBezTo>
                  <a:pt x="6120892" y="1341649"/>
                  <a:pt x="6115683" y="1339044"/>
                  <a:pt x="6113079" y="1331231"/>
                </a:cubicBezTo>
                <a:cubicBezTo>
                  <a:pt x="6108738" y="1317340"/>
                  <a:pt x="6097017" y="1305186"/>
                  <a:pt x="6077918" y="1294768"/>
                </a:cubicBezTo>
                <a:cubicBezTo>
                  <a:pt x="6075313" y="1291295"/>
                  <a:pt x="6075748" y="1289125"/>
                  <a:pt x="6079220" y="1288257"/>
                </a:cubicBezTo>
                <a:cubicBezTo>
                  <a:pt x="6080088" y="1288257"/>
                  <a:pt x="6081825" y="1288691"/>
                  <a:pt x="6084429" y="1289559"/>
                </a:cubicBezTo>
                <a:cubicBezTo>
                  <a:pt x="6093979" y="1290427"/>
                  <a:pt x="6101793" y="1290861"/>
                  <a:pt x="6107870" y="1290861"/>
                </a:cubicBezTo>
                <a:cubicBezTo>
                  <a:pt x="6113079" y="1291729"/>
                  <a:pt x="6115249" y="1289559"/>
                  <a:pt x="6114381" y="1284350"/>
                </a:cubicBezTo>
                <a:cubicBezTo>
                  <a:pt x="6114381" y="1281746"/>
                  <a:pt x="6114381" y="1278707"/>
                  <a:pt x="6114381" y="1275234"/>
                </a:cubicBezTo>
                <a:cubicBezTo>
                  <a:pt x="6115249" y="1270025"/>
                  <a:pt x="6115683" y="1265250"/>
                  <a:pt x="6115683" y="1260910"/>
                </a:cubicBezTo>
                <a:cubicBezTo>
                  <a:pt x="6115683" y="1259173"/>
                  <a:pt x="6115249" y="1256135"/>
                  <a:pt x="6114381" y="1251794"/>
                </a:cubicBezTo>
                <a:cubicBezTo>
                  <a:pt x="6112644" y="1241376"/>
                  <a:pt x="6111342" y="1233996"/>
                  <a:pt x="6110474" y="1229656"/>
                </a:cubicBezTo>
                <a:cubicBezTo>
                  <a:pt x="6108738" y="1230524"/>
                  <a:pt x="6106133" y="1231826"/>
                  <a:pt x="6102661" y="1233562"/>
                </a:cubicBezTo>
                <a:cubicBezTo>
                  <a:pt x="6094847" y="1235299"/>
                  <a:pt x="6086599" y="1238771"/>
                  <a:pt x="6077918" y="1243980"/>
                </a:cubicBezTo>
                <a:cubicBezTo>
                  <a:pt x="6076181" y="1244849"/>
                  <a:pt x="6074011" y="1245283"/>
                  <a:pt x="6071407" y="1245283"/>
                </a:cubicBezTo>
                <a:cubicBezTo>
                  <a:pt x="6071407" y="1245283"/>
                  <a:pt x="6071407" y="1245717"/>
                  <a:pt x="6071407" y="1246585"/>
                </a:cubicBezTo>
                <a:cubicBezTo>
                  <a:pt x="6076616" y="1287389"/>
                  <a:pt x="6068802" y="1311263"/>
                  <a:pt x="6047966" y="1318208"/>
                </a:cubicBezTo>
                <a:cubicBezTo>
                  <a:pt x="6037548" y="1322549"/>
                  <a:pt x="6030169" y="1319077"/>
                  <a:pt x="6025828" y="1307790"/>
                </a:cubicBezTo>
                <a:cubicBezTo>
                  <a:pt x="6024092" y="1295636"/>
                  <a:pt x="6027565" y="1285652"/>
                  <a:pt x="6036246" y="1277839"/>
                </a:cubicBezTo>
                <a:cubicBezTo>
                  <a:pt x="6050136" y="1268289"/>
                  <a:pt x="6060121" y="1257437"/>
                  <a:pt x="6066198" y="1245283"/>
                </a:cubicBezTo>
                <a:lnTo>
                  <a:pt x="6066198" y="1243980"/>
                </a:lnTo>
                <a:cubicBezTo>
                  <a:pt x="6066198" y="1243980"/>
                  <a:pt x="6065763" y="1243546"/>
                  <a:pt x="6064895" y="1242678"/>
                </a:cubicBezTo>
                <a:cubicBezTo>
                  <a:pt x="6064027" y="1242678"/>
                  <a:pt x="6063159" y="1242678"/>
                  <a:pt x="6062291" y="1242678"/>
                </a:cubicBezTo>
                <a:cubicBezTo>
                  <a:pt x="6051873" y="1236601"/>
                  <a:pt x="6044060" y="1230090"/>
                  <a:pt x="6038851" y="1223144"/>
                </a:cubicBezTo>
                <a:cubicBezTo>
                  <a:pt x="6036246" y="1217067"/>
                  <a:pt x="6037114" y="1214029"/>
                  <a:pt x="6041455" y="1214029"/>
                </a:cubicBezTo>
                <a:cubicBezTo>
                  <a:pt x="6058819" y="1211424"/>
                  <a:pt x="6072709" y="1204913"/>
                  <a:pt x="6083127" y="1194495"/>
                </a:cubicBezTo>
                <a:cubicBezTo>
                  <a:pt x="6090940" y="1189286"/>
                  <a:pt x="6098754" y="1183643"/>
                  <a:pt x="6106567" y="1177566"/>
                </a:cubicBezTo>
                <a:cubicBezTo>
                  <a:pt x="6097017" y="1181038"/>
                  <a:pt x="6087468" y="1184945"/>
                  <a:pt x="6077918" y="1189286"/>
                </a:cubicBezTo>
                <a:cubicBezTo>
                  <a:pt x="6076181" y="1191022"/>
                  <a:pt x="6072709" y="1190588"/>
                  <a:pt x="6067500" y="1187984"/>
                </a:cubicBezTo>
                <a:cubicBezTo>
                  <a:pt x="6057950" y="1181907"/>
                  <a:pt x="6051873" y="1175830"/>
                  <a:pt x="6049269" y="1169752"/>
                </a:cubicBezTo>
                <a:cubicBezTo>
                  <a:pt x="6046664" y="1162807"/>
                  <a:pt x="6047532" y="1159334"/>
                  <a:pt x="6051873" y="1159334"/>
                </a:cubicBezTo>
                <a:cubicBezTo>
                  <a:pt x="6062291" y="1159334"/>
                  <a:pt x="6070972" y="1154560"/>
                  <a:pt x="6077918" y="1145010"/>
                </a:cubicBezTo>
                <a:cubicBezTo>
                  <a:pt x="6091808" y="1130251"/>
                  <a:pt x="6101793" y="1118097"/>
                  <a:pt x="6107870" y="1108547"/>
                </a:cubicBezTo>
                <a:cubicBezTo>
                  <a:pt x="6087034" y="1112888"/>
                  <a:pt x="6066632" y="1115058"/>
                  <a:pt x="6046664" y="1115058"/>
                </a:cubicBezTo>
                <a:cubicBezTo>
                  <a:pt x="6044060" y="1115926"/>
                  <a:pt x="6042757" y="1115058"/>
                  <a:pt x="6042757" y="1112454"/>
                </a:cubicBezTo>
                <a:cubicBezTo>
                  <a:pt x="6041889" y="1110717"/>
                  <a:pt x="6042757" y="1109415"/>
                  <a:pt x="6045362" y="1108547"/>
                </a:cubicBezTo>
                <a:cubicBezTo>
                  <a:pt x="6099188" y="1088579"/>
                  <a:pt x="6136085" y="1072084"/>
                  <a:pt x="6156053" y="1059061"/>
                </a:cubicBezTo>
                <a:cubicBezTo>
                  <a:pt x="6157789" y="1056891"/>
                  <a:pt x="6159634" y="1055589"/>
                  <a:pt x="6161587" y="1055155"/>
                </a:cubicBezTo>
                <a:close/>
                <a:moveTo>
                  <a:pt x="7792483" y="1053853"/>
                </a:moveTo>
                <a:cubicBezTo>
                  <a:pt x="7794002" y="1053418"/>
                  <a:pt x="7795630" y="1053418"/>
                  <a:pt x="7797366" y="1053853"/>
                </a:cubicBezTo>
                <a:cubicBezTo>
                  <a:pt x="7814729" y="1058193"/>
                  <a:pt x="7830790" y="1068177"/>
                  <a:pt x="7845550" y="1083804"/>
                </a:cubicBezTo>
                <a:cubicBezTo>
                  <a:pt x="7849022" y="1087277"/>
                  <a:pt x="7849456" y="1092486"/>
                  <a:pt x="7846852" y="1099431"/>
                </a:cubicBezTo>
                <a:cubicBezTo>
                  <a:pt x="7843378" y="1102904"/>
                  <a:pt x="7841642" y="1115926"/>
                  <a:pt x="7841642" y="1138499"/>
                </a:cubicBezTo>
                <a:cubicBezTo>
                  <a:pt x="7841642" y="1142839"/>
                  <a:pt x="7841642" y="1147614"/>
                  <a:pt x="7841642" y="1152823"/>
                </a:cubicBezTo>
                <a:cubicBezTo>
                  <a:pt x="7853796" y="1151087"/>
                  <a:pt x="7866385" y="1149350"/>
                  <a:pt x="7879408" y="1147614"/>
                </a:cubicBezTo>
                <a:cubicBezTo>
                  <a:pt x="7885484" y="1145878"/>
                  <a:pt x="7890694" y="1145878"/>
                  <a:pt x="7895034" y="1147614"/>
                </a:cubicBezTo>
                <a:cubicBezTo>
                  <a:pt x="7903716" y="1151955"/>
                  <a:pt x="7911964" y="1158466"/>
                  <a:pt x="7919778" y="1167148"/>
                </a:cubicBezTo>
                <a:cubicBezTo>
                  <a:pt x="7924118" y="1178434"/>
                  <a:pt x="7920211" y="1184077"/>
                  <a:pt x="7908057" y="1184077"/>
                </a:cubicBezTo>
                <a:cubicBezTo>
                  <a:pt x="7887221" y="1181473"/>
                  <a:pt x="7864648" y="1180605"/>
                  <a:pt x="7840340" y="1181473"/>
                </a:cubicBezTo>
                <a:lnTo>
                  <a:pt x="7840340" y="1202309"/>
                </a:lnTo>
                <a:cubicBezTo>
                  <a:pt x="7842076" y="1270893"/>
                  <a:pt x="7836868" y="1316906"/>
                  <a:pt x="7824714" y="1340347"/>
                </a:cubicBezTo>
                <a:cubicBezTo>
                  <a:pt x="7823845" y="1342951"/>
                  <a:pt x="7822977" y="1344253"/>
                  <a:pt x="7822109" y="1344253"/>
                </a:cubicBezTo>
                <a:cubicBezTo>
                  <a:pt x="7820372" y="1344253"/>
                  <a:pt x="7819070" y="1342951"/>
                  <a:pt x="7818202" y="1340347"/>
                </a:cubicBezTo>
                <a:cubicBezTo>
                  <a:pt x="7806048" y="1314302"/>
                  <a:pt x="7800404" y="1267421"/>
                  <a:pt x="7801273" y="1199704"/>
                </a:cubicBezTo>
                <a:lnTo>
                  <a:pt x="7801273" y="1184077"/>
                </a:lnTo>
                <a:cubicBezTo>
                  <a:pt x="7786514" y="1185813"/>
                  <a:pt x="7773057" y="1187984"/>
                  <a:pt x="7760904" y="1190588"/>
                </a:cubicBezTo>
                <a:cubicBezTo>
                  <a:pt x="7754826" y="1191456"/>
                  <a:pt x="7749617" y="1190154"/>
                  <a:pt x="7745276" y="1186682"/>
                </a:cubicBezTo>
                <a:cubicBezTo>
                  <a:pt x="7741804" y="1183209"/>
                  <a:pt x="7737028" y="1178868"/>
                  <a:pt x="7730952" y="1173659"/>
                </a:cubicBezTo>
                <a:lnTo>
                  <a:pt x="7729801" y="1167905"/>
                </a:lnTo>
                <a:lnTo>
                  <a:pt x="7730296" y="1167019"/>
                </a:lnTo>
                <a:lnTo>
                  <a:pt x="7736160" y="1165846"/>
                </a:lnTo>
                <a:cubicBezTo>
                  <a:pt x="7742238" y="1165846"/>
                  <a:pt x="7754826" y="1164109"/>
                  <a:pt x="7773926" y="1160637"/>
                </a:cubicBezTo>
                <a:cubicBezTo>
                  <a:pt x="7781740" y="1160637"/>
                  <a:pt x="7790420" y="1159769"/>
                  <a:pt x="7799970" y="1158032"/>
                </a:cubicBezTo>
                <a:lnTo>
                  <a:pt x="7799970" y="1128081"/>
                </a:lnTo>
                <a:cubicBezTo>
                  <a:pt x="7799102" y="1096827"/>
                  <a:pt x="7795196" y="1075557"/>
                  <a:pt x="7788250" y="1064270"/>
                </a:cubicBezTo>
                <a:cubicBezTo>
                  <a:pt x="7785646" y="1061666"/>
                  <a:pt x="7785646" y="1059061"/>
                  <a:pt x="7788250" y="1056457"/>
                </a:cubicBezTo>
                <a:cubicBezTo>
                  <a:pt x="7789552" y="1055155"/>
                  <a:pt x="7790963" y="1054287"/>
                  <a:pt x="7792483" y="1053853"/>
                </a:cubicBezTo>
                <a:close/>
                <a:moveTo>
                  <a:pt x="5485805" y="1038226"/>
                </a:moveTo>
                <a:cubicBezTo>
                  <a:pt x="5501432" y="1042566"/>
                  <a:pt x="5513152" y="1047775"/>
                  <a:pt x="5520966" y="1053853"/>
                </a:cubicBezTo>
                <a:cubicBezTo>
                  <a:pt x="5527911" y="1057325"/>
                  <a:pt x="5529213" y="1063402"/>
                  <a:pt x="5524873" y="1072084"/>
                </a:cubicBezTo>
                <a:cubicBezTo>
                  <a:pt x="5524873" y="1072084"/>
                  <a:pt x="5524873" y="1072952"/>
                  <a:pt x="5524873" y="1074688"/>
                </a:cubicBezTo>
                <a:cubicBezTo>
                  <a:pt x="5524004" y="1075557"/>
                  <a:pt x="5523570" y="1076425"/>
                  <a:pt x="5523570" y="1077293"/>
                </a:cubicBezTo>
                <a:cubicBezTo>
                  <a:pt x="5531384" y="1075557"/>
                  <a:pt x="5537461" y="1074254"/>
                  <a:pt x="5541802" y="1073386"/>
                </a:cubicBezTo>
                <a:cubicBezTo>
                  <a:pt x="5547879" y="1071650"/>
                  <a:pt x="5553088" y="1071650"/>
                  <a:pt x="5557429" y="1073386"/>
                </a:cubicBezTo>
                <a:cubicBezTo>
                  <a:pt x="5566978" y="1081200"/>
                  <a:pt x="5573489" y="1087711"/>
                  <a:pt x="5576962" y="1092920"/>
                </a:cubicBezTo>
                <a:cubicBezTo>
                  <a:pt x="5579567" y="1096392"/>
                  <a:pt x="5580001" y="1098997"/>
                  <a:pt x="5578265" y="1100733"/>
                </a:cubicBezTo>
                <a:cubicBezTo>
                  <a:pt x="5575660" y="1103338"/>
                  <a:pt x="5572187" y="1104206"/>
                  <a:pt x="5567847" y="1103338"/>
                </a:cubicBezTo>
                <a:cubicBezTo>
                  <a:pt x="5549615" y="1103338"/>
                  <a:pt x="5531818" y="1103772"/>
                  <a:pt x="5514455" y="1104640"/>
                </a:cubicBezTo>
                <a:cubicBezTo>
                  <a:pt x="5512718" y="1108113"/>
                  <a:pt x="5511416" y="1113322"/>
                  <a:pt x="5510548" y="1120267"/>
                </a:cubicBezTo>
                <a:cubicBezTo>
                  <a:pt x="5509679" y="1121135"/>
                  <a:pt x="5509246" y="1122003"/>
                  <a:pt x="5509246" y="1122872"/>
                </a:cubicBezTo>
                <a:cubicBezTo>
                  <a:pt x="5510114" y="1123740"/>
                  <a:pt x="5511416" y="1124608"/>
                  <a:pt x="5513152" y="1125476"/>
                </a:cubicBezTo>
                <a:cubicBezTo>
                  <a:pt x="5514888" y="1127212"/>
                  <a:pt x="5516191" y="1128515"/>
                  <a:pt x="5517059" y="1129383"/>
                </a:cubicBezTo>
                <a:cubicBezTo>
                  <a:pt x="5521400" y="1137196"/>
                  <a:pt x="5519664" y="1141537"/>
                  <a:pt x="5511850" y="1142405"/>
                </a:cubicBezTo>
                <a:cubicBezTo>
                  <a:pt x="5502300" y="1142405"/>
                  <a:pt x="5492316" y="1143273"/>
                  <a:pt x="5481898" y="1145010"/>
                </a:cubicBezTo>
                <a:cubicBezTo>
                  <a:pt x="5483634" y="1146746"/>
                  <a:pt x="5485371" y="1147614"/>
                  <a:pt x="5487107" y="1147614"/>
                </a:cubicBezTo>
                <a:cubicBezTo>
                  <a:pt x="5491448" y="1151087"/>
                  <a:pt x="5492750" y="1155428"/>
                  <a:pt x="5491014" y="1160637"/>
                </a:cubicBezTo>
                <a:cubicBezTo>
                  <a:pt x="5493619" y="1159769"/>
                  <a:pt x="5497525" y="1158900"/>
                  <a:pt x="5502734" y="1158032"/>
                </a:cubicBezTo>
                <a:cubicBezTo>
                  <a:pt x="5509679" y="1156296"/>
                  <a:pt x="5514888" y="1154994"/>
                  <a:pt x="5518361" y="1154125"/>
                </a:cubicBezTo>
                <a:cubicBezTo>
                  <a:pt x="5526175" y="1151521"/>
                  <a:pt x="5532686" y="1151955"/>
                  <a:pt x="5537895" y="1155428"/>
                </a:cubicBezTo>
                <a:cubicBezTo>
                  <a:pt x="5544840" y="1158900"/>
                  <a:pt x="5550918" y="1164543"/>
                  <a:pt x="5556127" y="1172357"/>
                </a:cubicBezTo>
                <a:cubicBezTo>
                  <a:pt x="5560467" y="1175830"/>
                  <a:pt x="5560467" y="1179736"/>
                  <a:pt x="5556127" y="1184077"/>
                </a:cubicBezTo>
                <a:cubicBezTo>
                  <a:pt x="5552653" y="1187550"/>
                  <a:pt x="5547444" y="1193627"/>
                  <a:pt x="5540500" y="1202309"/>
                </a:cubicBezTo>
                <a:cubicBezTo>
                  <a:pt x="5543104" y="1203177"/>
                  <a:pt x="5544840" y="1205781"/>
                  <a:pt x="5545709" y="1210122"/>
                </a:cubicBezTo>
                <a:cubicBezTo>
                  <a:pt x="5548313" y="1215331"/>
                  <a:pt x="5547444" y="1218804"/>
                  <a:pt x="5543104" y="1220540"/>
                </a:cubicBezTo>
                <a:cubicBezTo>
                  <a:pt x="5538763" y="1220540"/>
                  <a:pt x="5529647" y="1220974"/>
                  <a:pt x="5515757" y="1221842"/>
                </a:cubicBezTo>
                <a:cubicBezTo>
                  <a:pt x="5503602" y="1223578"/>
                  <a:pt x="5494487" y="1224447"/>
                  <a:pt x="5488410" y="1224447"/>
                </a:cubicBezTo>
                <a:lnTo>
                  <a:pt x="5488410" y="1242678"/>
                </a:lnTo>
                <a:cubicBezTo>
                  <a:pt x="5492750" y="1242678"/>
                  <a:pt x="5500564" y="1241810"/>
                  <a:pt x="5511850" y="1240074"/>
                </a:cubicBezTo>
                <a:cubicBezTo>
                  <a:pt x="5548313" y="1237469"/>
                  <a:pt x="5568280" y="1235733"/>
                  <a:pt x="5571753" y="1234865"/>
                </a:cubicBezTo>
                <a:cubicBezTo>
                  <a:pt x="5572621" y="1234865"/>
                  <a:pt x="5573924" y="1234865"/>
                  <a:pt x="5575660" y="1234865"/>
                </a:cubicBezTo>
                <a:cubicBezTo>
                  <a:pt x="5580869" y="1233996"/>
                  <a:pt x="5584776" y="1234865"/>
                  <a:pt x="5587380" y="1237469"/>
                </a:cubicBezTo>
                <a:cubicBezTo>
                  <a:pt x="5596062" y="1245283"/>
                  <a:pt x="5603007" y="1253964"/>
                  <a:pt x="5608216" y="1263514"/>
                </a:cubicBezTo>
                <a:cubicBezTo>
                  <a:pt x="5609952" y="1266119"/>
                  <a:pt x="5609952" y="1269157"/>
                  <a:pt x="5608216" y="1272630"/>
                </a:cubicBezTo>
                <a:cubicBezTo>
                  <a:pt x="5606480" y="1274366"/>
                  <a:pt x="5603441" y="1274800"/>
                  <a:pt x="5599101" y="1273932"/>
                </a:cubicBezTo>
                <a:cubicBezTo>
                  <a:pt x="5566978" y="1269591"/>
                  <a:pt x="5530082" y="1267855"/>
                  <a:pt x="5488410" y="1268723"/>
                </a:cubicBezTo>
                <a:cubicBezTo>
                  <a:pt x="5485805" y="1306922"/>
                  <a:pt x="5480596" y="1334704"/>
                  <a:pt x="5472783" y="1352067"/>
                </a:cubicBezTo>
                <a:cubicBezTo>
                  <a:pt x="5471046" y="1354671"/>
                  <a:pt x="5469310" y="1355974"/>
                  <a:pt x="5467574" y="1355974"/>
                </a:cubicBezTo>
                <a:cubicBezTo>
                  <a:pt x="5466705" y="1355974"/>
                  <a:pt x="5465837" y="1354671"/>
                  <a:pt x="5464969" y="1352067"/>
                </a:cubicBezTo>
                <a:cubicBezTo>
                  <a:pt x="5458892" y="1328626"/>
                  <a:pt x="5455419" y="1301713"/>
                  <a:pt x="5454551" y="1271328"/>
                </a:cubicBezTo>
                <a:cubicBezTo>
                  <a:pt x="5420693" y="1274800"/>
                  <a:pt x="5392044" y="1278273"/>
                  <a:pt x="5368603" y="1281746"/>
                </a:cubicBezTo>
                <a:cubicBezTo>
                  <a:pt x="5367735" y="1281746"/>
                  <a:pt x="5366867" y="1281746"/>
                  <a:pt x="5365999" y="1281746"/>
                </a:cubicBezTo>
                <a:cubicBezTo>
                  <a:pt x="5359053" y="1283482"/>
                  <a:pt x="5354712" y="1283048"/>
                  <a:pt x="5352976" y="1280443"/>
                </a:cubicBezTo>
                <a:cubicBezTo>
                  <a:pt x="5345163" y="1272630"/>
                  <a:pt x="5339954" y="1266987"/>
                  <a:pt x="5337349" y="1263514"/>
                </a:cubicBezTo>
                <a:cubicBezTo>
                  <a:pt x="5334745" y="1260041"/>
                  <a:pt x="5333876" y="1257871"/>
                  <a:pt x="5334745" y="1257003"/>
                </a:cubicBezTo>
                <a:cubicBezTo>
                  <a:pt x="5335613" y="1255267"/>
                  <a:pt x="5338217" y="1254398"/>
                  <a:pt x="5342558" y="1254398"/>
                </a:cubicBezTo>
                <a:cubicBezTo>
                  <a:pt x="5356449" y="1253530"/>
                  <a:pt x="5392911" y="1250926"/>
                  <a:pt x="5451947" y="1246585"/>
                </a:cubicBezTo>
                <a:cubicBezTo>
                  <a:pt x="5451947" y="1239640"/>
                  <a:pt x="5451947" y="1233128"/>
                  <a:pt x="5451947" y="1227051"/>
                </a:cubicBezTo>
                <a:cubicBezTo>
                  <a:pt x="5445001" y="1227051"/>
                  <a:pt x="5437622" y="1227485"/>
                  <a:pt x="5429809" y="1228353"/>
                </a:cubicBezTo>
                <a:cubicBezTo>
                  <a:pt x="5428940" y="1236167"/>
                  <a:pt x="5425033" y="1240508"/>
                  <a:pt x="5418088" y="1241376"/>
                </a:cubicBezTo>
                <a:cubicBezTo>
                  <a:pt x="5414615" y="1242244"/>
                  <a:pt x="5410709" y="1240942"/>
                  <a:pt x="5406368" y="1237469"/>
                </a:cubicBezTo>
                <a:cubicBezTo>
                  <a:pt x="5407236" y="1237469"/>
                  <a:pt x="5406802" y="1237035"/>
                  <a:pt x="5405066" y="1236167"/>
                </a:cubicBezTo>
                <a:cubicBezTo>
                  <a:pt x="5402461" y="1233562"/>
                  <a:pt x="5400291" y="1227485"/>
                  <a:pt x="5398555" y="1217936"/>
                </a:cubicBezTo>
                <a:cubicBezTo>
                  <a:pt x="5396818" y="1198836"/>
                  <a:pt x="5392044" y="1184945"/>
                  <a:pt x="5384230" y="1176264"/>
                </a:cubicBezTo>
                <a:cubicBezTo>
                  <a:pt x="5381626" y="1169318"/>
                  <a:pt x="5382928" y="1164977"/>
                  <a:pt x="5388137" y="1163241"/>
                </a:cubicBezTo>
                <a:cubicBezTo>
                  <a:pt x="5397686" y="1163241"/>
                  <a:pt x="5407236" y="1164977"/>
                  <a:pt x="5416786" y="1168450"/>
                </a:cubicBezTo>
                <a:cubicBezTo>
                  <a:pt x="5416786" y="1169318"/>
                  <a:pt x="5417220" y="1169752"/>
                  <a:pt x="5418088" y="1169752"/>
                </a:cubicBezTo>
                <a:cubicBezTo>
                  <a:pt x="5422429" y="1168884"/>
                  <a:pt x="5431111" y="1168016"/>
                  <a:pt x="5444133" y="1167148"/>
                </a:cubicBezTo>
                <a:cubicBezTo>
                  <a:pt x="5441529" y="1167148"/>
                  <a:pt x="5443699" y="1166714"/>
                  <a:pt x="5450645" y="1165846"/>
                </a:cubicBezTo>
                <a:cubicBezTo>
                  <a:pt x="5450645" y="1158900"/>
                  <a:pt x="5449776" y="1153691"/>
                  <a:pt x="5448040" y="1150219"/>
                </a:cubicBezTo>
                <a:cubicBezTo>
                  <a:pt x="5447172" y="1151087"/>
                  <a:pt x="5446304" y="1151521"/>
                  <a:pt x="5445436" y="1151521"/>
                </a:cubicBezTo>
                <a:cubicBezTo>
                  <a:pt x="5437622" y="1150653"/>
                  <a:pt x="5432413" y="1145878"/>
                  <a:pt x="5429809" y="1137196"/>
                </a:cubicBezTo>
                <a:cubicBezTo>
                  <a:pt x="5428940" y="1131119"/>
                  <a:pt x="5427638" y="1123740"/>
                  <a:pt x="5425902" y="1115058"/>
                </a:cubicBezTo>
                <a:cubicBezTo>
                  <a:pt x="5421561" y="1115926"/>
                  <a:pt x="5415484" y="1116794"/>
                  <a:pt x="5407670" y="1117663"/>
                </a:cubicBezTo>
                <a:cubicBezTo>
                  <a:pt x="5400725" y="1118531"/>
                  <a:pt x="5396384" y="1119399"/>
                  <a:pt x="5394648" y="1120267"/>
                </a:cubicBezTo>
                <a:cubicBezTo>
                  <a:pt x="5387702" y="1122003"/>
                  <a:pt x="5382494" y="1121569"/>
                  <a:pt x="5379021" y="1118965"/>
                </a:cubicBezTo>
                <a:cubicBezTo>
                  <a:pt x="5375548" y="1116360"/>
                  <a:pt x="5370339" y="1111585"/>
                  <a:pt x="5363394" y="1104640"/>
                </a:cubicBezTo>
                <a:cubicBezTo>
                  <a:pt x="5361658" y="1102036"/>
                  <a:pt x="5361223" y="1100299"/>
                  <a:pt x="5362092" y="1099431"/>
                </a:cubicBezTo>
                <a:cubicBezTo>
                  <a:pt x="5362960" y="1097695"/>
                  <a:pt x="5364696" y="1096827"/>
                  <a:pt x="5367301" y="1096827"/>
                </a:cubicBezTo>
                <a:cubicBezTo>
                  <a:pt x="5368169" y="1096827"/>
                  <a:pt x="5371641" y="1096392"/>
                  <a:pt x="5377719" y="1095524"/>
                </a:cubicBezTo>
                <a:cubicBezTo>
                  <a:pt x="5394214" y="1092920"/>
                  <a:pt x="5408538" y="1091184"/>
                  <a:pt x="5420693" y="1090315"/>
                </a:cubicBezTo>
                <a:cubicBezTo>
                  <a:pt x="5418088" y="1081634"/>
                  <a:pt x="5415484" y="1075991"/>
                  <a:pt x="5412879" y="1073386"/>
                </a:cubicBezTo>
                <a:cubicBezTo>
                  <a:pt x="5408538" y="1069045"/>
                  <a:pt x="5406368" y="1064704"/>
                  <a:pt x="5406368" y="1060364"/>
                </a:cubicBezTo>
                <a:cubicBezTo>
                  <a:pt x="5407236" y="1056891"/>
                  <a:pt x="5410275" y="1055589"/>
                  <a:pt x="5415484" y="1056457"/>
                </a:cubicBezTo>
                <a:cubicBezTo>
                  <a:pt x="5424165" y="1057325"/>
                  <a:pt x="5434583" y="1059930"/>
                  <a:pt x="5446738" y="1064270"/>
                </a:cubicBezTo>
                <a:cubicBezTo>
                  <a:pt x="5450210" y="1066875"/>
                  <a:pt x="5452381" y="1071216"/>
                  <a:pt x="5453249" y="1077293"/>
                </a:cubicBezTo>
                <a:cubicBezTo>
                  <a:pt x="5453249" y="1079897"/>
                  <a:pt x="5453683" y="1082936"/>
                  <a:pt x="5454551" y="1086409"/>
                </a:cubicBezTo>
                <a:cubicBezTo>
                  <a:pt x="5456287" y="1086409"/>
                  <a:pt x="5458892" y="1085975"/>
                  <a:pt x="5462365" y="1085106"/>
                </a:cubicBezTo>
                <a:cubicBezTo>
                  <a:pt x="5465837" y="1085106"/>
                  <a:pt x="5468442" y="1085106"/>
                  <a:pt x="5470178" y="1085106"/>
                </a:cubicBezTo>
                <a:lnTo>
                  <a:pt x="5479293" y="1083804"/>
                </a:lnTo>
                <a:lnTo>
                  <a:pt x="5484503" y="1082502"/>
                </a:lnTo>
                <a:cubicBezTo>
                  <a:pt x="5484503" y="1078161"/>
                  <a:pt x="5484503" y="1074254"/>
                  <a:pt x="5484503" y="1070782"/>
                </a:cubicBezTo>
                <a:cubicBezTo>
                  <a:pt x="5485371" y="1062968"/>
                  <a:pt x="5484069" y="1054721"/>
                  <a:pt x="5480596" y="1046039"/>
                </a:cubicBezTo>
                <a:cubicBezTo>
                  <a:pt x="5479728" y="1040830"/>
                  <a:pt x="5481464" y="1038226"/>
                  <a:pt x="5485805" y="1038226"/>
                </a:cubicBezTo>
                <a:close/>
                <a:moveTo>
                  <a:pt x="5056064" y="770000"/>
                </a:moveTo>
                <a:cubicBezTo>
                  <a:pt x="5042174" y="770000"/>
                  <a:pt x="5034794" y="774775"/>
                  <a:pt x="5033926" y="784325"/>
                </a:cubicBezTo>
                <a:cubicBezTo>
                  <a:pt x="5033926" y="789534"/>
                  <a:pt x="5036096" y="792572"/>
                  <a:pt x="5040437" y="793440"/>
                </a:cubicBezTo>
                <a:cubicBezTo>
                  <a:pt x="5043042" y="796045"/>
                  <a:pt x="5044344" y="798215"/>
                  <a:pt x="5044344" y="799952"/>
                </a:cubicBezTo>
                <a:cubicBezTo>
                  <a:pt x="5046948" y="800820"/>
                  <a:pt x="5049119" y="801254"/>
                  <a:pt x="5050855" y="801254"/>
                </a:cubicBezTo>
                <a:cubicBezTo>
                  <a:pt x="5066482" y="801254"/>
                  <a:pt x="5074295" y="796045"/>
                  <a:pt x="5074295" y="785627"/>
                </a:cubicBezTo>
                <a:cubicBezTo>
                  <a:pt x="5073427" y="776077"/>
                  <a:pt x="5067350" y="770868"/>
                  <a:pt x="5056064" y="770000"/>
                </a:cubicBezTo>
                <a:close/>
                <a:moveTo>
                  <a:pt x="5056064" y="750466"/>
                </a:moveTo>
                <a:cubicBezTo>
                  <a:pt x="5085581" y="752203"/>
                  <a:pt x="5101208" y="763923"/>
                  <a:pt x="5102945" y="785627"/>
                </a:cubicBezTo>
                <a:cubicBezTo>
                  <a:pt x="5100340" y="803858"/>
                  <a:pt x="5087752" y="814276"/>
                  <a:pt x="5065180" y="816881"/>
                </a:cubicBezTo>
                <a:cubicBezTo>
                  <a:pt x="5054762" y="816881"/>
                  <a:pt x="5044344" y="814276"/>
                  <a:pt x="5033926" y="809067"/>
                </a:cubicBezTo>
                <a:cubicBezTo>
                  <a:pt x="5032189" y="810804"/>
                  <a:pt x="5029585" y="811672"/>
                  <a:pt x="5026112" y="811672"/>
                </a:cubicBezTo>
                <a:cubicBezTo>
                  <a:pt x="5013090" y="810804"/>
                  <a:pt x="5006579" y="803858"/>
                  <a:pt x="5006579" y="790836"/>
                </a:cubicBezTo>
                <a:cubicBezTo>
                  <a:pt x="5009183" y="766527"/>
                  <a:pt x="5025678" y="753071"/>
                  <a:pt x="5056064" y="750466"/>
                </a:cubicBezTo>
                <a:close/>
                <a:moveTo>
                  <a:pt x="6845834" y="749164"/>
                </a:moveTo>
                <a:cubicBezTo>
                  <a:pt x="6835416" y="750032"/>
                  <a:pt x="6824130" y="751334"/>
                  <a:pt x="6811975" y="753071"/>
                </a:cubicBezTo>
                <a:cubicBezTo>
                  <a:pt x="6811975" y="757412"/>
                  <a:pt x="6811975" y="762187"/>
                  <a:pt x="6811975" y="767396"/>
                </a:cubicBezTo>
                <a:cubicBezTo>
                  <a:pt x="6814580" y="767396"/>
                  <a:pt x="6817184" y="766961"/>
                  <a:pt x="6819788" y="766093"/>
                </a:cubicBezTo>
                <a:cubicBezTo>
                  <a:pt x="6820657" y="766093"/>
                  <a:pt x="6822393" y="766093"/>
                  <a:pt x="6824998" y="766093"/>
                </a:cubicBezTo>
                <a:cubicBezTo>
                  <a:pt x="6829338" y="765225"/>
                  <a:pt x="6832811" y="765659"/>
                  <a:pt x="6835416" y="767396"/>
                </a:cubicBezTo>
                <a:cubicBezTo>
                  <a:pt x="6836284" y="767396"/>
                  <a:pt x="6837152" y="767830"/>
                  <a:pt x="6838020" y="768698"/>
                </a:cubicBezTo>
                <a:cubicBezTo>
                  <a:pt x="6838888" y="769566"/>
                  <a:pt x="6839756" y="770000"/>
                  <a:pt x="6840624" y="770000"/>
                </a:cubicBezTo>
                <a:cubicBezTo>
                  <a:pt x="6841493" y="767396"/>
                  <a:pt x="6842361" y="763489"/>
                  <a:pt x="6843229" y="758280"/>
                </a:cubicBezTo>
                <a:cubicBezTo>
                  <a:pt x="6844966" y="753939"/>
                  <a:pt x="6845834" y="750900"/>
                  <a:pt x="6845834" y="749164"/>
                </a:cubicBezTo>
                <a:close/>
                <a:moveTo>
                  <a:pt x="6754676" y="749164"/>
                </a:moveTo>
                <a:cubicBezTo>
                  <a:pt x="6754676" y="756978"/>
                  <a:pt x="6754676" y="764791"/>
                  <a:pt x="6754676" y="772605"/>
                </a:cubicBezTo>
                <a:cubicBezTo>
                  <a:pt x="6758150" y="772605"/>
                  <a:pt x="6762490" y="772170"/>
                  <a:pt x="6767699" y="771302"/>
                </a:cubicBezTo>
                <a:cubicBezTo>
                  <a:pt x="6773776" y="771302"/>
                  <a:pt x="6778117" y="771302"/>
                  <a:pt x="6780722" y="771302"/>
                </a:cubicBezTo>
                <a:cubicBezTo>
                  <a:pt x="6779854" y="766093"/>
                  <a:pt x="6779419" y="760884"/>
                  <a:pt x="6779419" y="755675"/>
                </a:cubicBezTo>
                <a:lnTo>
                  <a:pt x="6776814" y="755675"/>
                </a:lnTo>
                <a:cubicBezTo>
                  <a:pt x="6768133" y="756543"/>
                  <a:pt x="6760754" y="754373"/>
                  <a:pt x="6754676" y="749164"/>
                </a:cubicBezTo>
                <a:close/>
                <a:moveTo>
                  <a:pt x="7229020" y="736467"/>
                </a:moveTo>
                <a:cubicBezTo>
                  <a:pt x="7233578" y="737118"/>
                  <a:pt x="7237810" y="738746"/>
                  <a:pt x="7241716" y="741351"/>
                </a:cubicBezTo>
                <a:cubicBezTo>
                  <a:pt x="7253871" y="750900"/>
                  <a:pt x="7260816" y="760450"/>
                  <a:pt x="7262552" y="770000"/>
                </a:cubicBezTo>
                <a:cubicBezTo>
                  <a:pt x="7263421" y="777814"/>
                  <a:pt x="7258646" y="781286"/>
                  <a:pt x="7248228" y="780418"/>
                </a:cubicBezTo>
                <a:cubicBezTo>
                  <a:pt x="7219578" y="776077"/>
                  <a:pt x="7179208" y="775209"/>
                  <a:pt x="7127118" y="777814"/>
                </a:cubicBezTo>
                <a:cubicBezTo>
                  <a:pt x="7079370" y="779550"/>
                  <a:pt x="7041605" y="784325"/>
                  <a:pt x="7013824" y="792138"/>
                </a:cubicBezTo>
                <a:cubicBezTo>
                  <a:pt x="7007746" y="794743"/>
                  <a:pt x="7003406" y="794309"/>
                  <a:pt x="7000801" y="790836"/>
                </a:cubicBezTo>
                <a:cubicBezTo>
                  <a:pt x="6992988" y="783891"/>
                  <a:pt x="6985174" y="774775"/>
                  <a:pt x="6977360" y="763489"/>
                </a:cubicBezTo>
                <a:cubicBezTo>
                  <a:pt x="6976492" y="761752"/>
                  <a:pt x="6976058" y="760016"/>
                  <a:pt x="6976058" y="758280"/>
                </a:cubicBezTo>
                <a:cubicBezTo>
                  <a:pt x="6976926" y="757412"/>
                  <a:pt x="6978229" y="756978"/>
                  <a:pt x="6979965" y="756978"/>
                </a:cubicBezTo>
                <a:cubicBezTo>
                  <a:pt x="6994724" y="757846"/>
                  <a:pt x="7013824" y="756978"/>
                  <a:pt x="7037264" y="754373"/>
                </a:cubicBezTo>
                <a:cubicBezTo>
                  <a:pt x="7082408" y="749164"/>
                  <a:pt x="7130592" y="745257"/>
                  <a:pt x="7181813" y="742653"/>
                </a:cubicBezTo>
                <a:cubicBezTo>
                  <a:pt x="7183550" y="742653"/>
                  <a:pt x="7187456" y="742219"/>
                  <a:pt x="7193534" y="741351"/>
                </a:cubicBezTo>
                <a:cubicBezTo>
                  <a:pt x="7204820" y="739614"/>
                  <a:pt x="7211764" y="738312"/>
                  <a:pt x="7214369" y="737444"/>
                </a:cubicBezTo>
                <a:cubicBezTo>
                  <a:pt x="7219578" y="736142"/>
                  <a:pt x="7224462" y="735816"/>
                  <a:pt x="7229020" y="736467"/>
                </a:cubicBezTo>
                <a:close/>
                <a:moveTo>
                  <a:pt x="5463667" y="736142"/>
                </a:moveTo>
                <a:cubicBezTo>
                  <a:pt x="5461063" y="736142"/>
                  <a:pt x="5457590" y="736576"/>
                  <a:pt x="5453249" y="737444"/>
                </a:cubicBezTo>
                <a:cubicBezTo>
                  <a:pt x="5448908" y="737444"/>
                  <a:pt x="5445436" y="737878"/>
                  <a:pt x="5442831" y="738746"/>
                </a:cubicBezTo>
                <a:cubicBezTo>
                  <a:pt x="5446304" y="740482"/>
                  <a:pt x="5452381" y="744389"/>
                  <a:pt x="5461063" y="750466"/>
                </a:cubicBezTo>
                <a:cubicBezTo>
                  <a:pt x="5462798" y="752203"/>
                  <a:pt x="5464101" y="753071"/>
                  <a:pt x="5464969" y="753071"/>
                </a:cubicBezTo>
                <a:cubicBezTo>
                  <a:pt x="5465837" y="753071"/>
                  <a:pt x="5466272" y="753505"/>
                  <a:pt x="5466272" y="754373"/>
                </a:cubicBezTo>
                <a:cubicBezTo>
                  <a:pt x="5467140" y="755241"/>
                  <a:pt x="5467574" y="756109"/>
                  <a:pt x="5467574" y="756978"/>
                </a:cubicBezTo>
                <a:cubicBezTo>
                  <a:pt x="5467574" y="748296"/>
                  <a:pt x="5466272" y="741351"/>
                  <a:pt x="5463667" y="736142"/>
                </a:cubicBezTo>
                <a:close/>
                <a:moveTo>
                  <a:pt x="6767699" y="710097"/>
                </a:moveTo>
                <a:cubicBezTo>
                  <a:pt x="6761622" y="710965"/>
                  <a:pt x="6756847" y="711399"/>
                  <a:pt x="6753374" y="711399"/>
                </a:cubicBezTo>
                <a:lnTo>
                  <a:pt x="6753374" y="730933"/>
                </a:lnTo>
                <a:cubicBezTo>
                  <a:pt x="6756847" y="730064"/>
                  <a:pt x="6761188" y="729630"/>
                  <a:pt x="6766396" y="729630"/>
                </a:cubicBezTo>
                <a:cubicBezTo>
                  <a:pt x="6772474" y="728762"/>
                  <a:pt x="6776814" y="728328"/>
                  <a:pt x="6779419" y="728328"/>
                </a:cubicBezTo>
                <a:cubicBezTo>
                  <a:pt x="6779419" y="723119"/>
                  <a:pt x="6779419" y="717042"/>
                  <a:pt x="6779419" y="710097"/>
                </a:cubicBezTo>
                <a:cubicBezTo>
                  <a:pt x="6776814" y="710097"/>
                  <a:pt x="6772908" y="710097"/>
                  <a:pt x="6767699" y="710097"/>
                </a:cubicBezTo>
                <a:close/>
                <a:moveTo>
                  <a:pt x="5745845" y="708794"/>
                </a:moveTo>
                <a:cubicBezTo>
                  <a:pt x="5737164" y="711399"/>
                  <a:pt x="5726311" y="713135"/>
                  <a:pt x="5713289" y="714003"/>
                </a:cubicBezTo>
                <a:cubicBezTo>
                  <a:pt x="5712421" y="714003"/>
                  <a:pt x="5711119" y="714003"/>
                  <a:pt x="5709382" y="714003"/>
                </a:cubicBezTo>
                <a:cubicBezTo>
                  <a:pt x="5709382" y="716608"/>
                  <a:pt x="5709382" y="720515"/>
                  <a:pt x="5709382" y="725724"/>
                </a:cubicBezTo>
                <a:cubicBezTo>
                  <a:pt x="5710250" y="733537"/>
                  <a:pt x="5710685" y="739614"/>
                  <a:pt x="5710685" y="743955"/>
                </a:cubicBezTo>
                <a:cubicBezTo>
                  <a:pt x="5715894" y="743087"/>
                  <a:pt x="5720235" y="741351"/>
                  <a:pt x="5723707" y="738746"/>
                </a:cubicBezTo>
                <a:cubicBezTo>
                  <a:pt x="5730652" y="736142"/>
                  <a:pt x="5738032" y="736142"/>
                  <a:pt x="5745845" y="738746"/>
                </a:cubicBezTo>
                <a:cubicBezTo>
                  <a:pt x="5745845" y="730064"/>
                  <a:pt x="5745845" y="720081"/>
                  <a:pt x="5745845" y="708794"/>
                </a:cubicBezTo>
                <a:close/>
                <a:moveTo>
                  <a:pt x="6843229" y="704888"/>
                </a:moveTo>
                <a:cubicBezTo>
                  <a:pt x="6832811" y="704888"/>
                  <a:pt x="6823262" y="705756"/>
                  <a:pt x="6814580" y="707492"/>
                </a:cubicBezTo>
                <a:cubicBezTo>
                  <a:pt x="6813712" y="712701"/>
                  <a:pt x="6813278" y="718344"/>
                  <a:pt x="6813278" y="724421"/>
                </a:cubicBezTo>
                <a:cubicBezTo>
                  <a:pt x="6814146" y="724421"/>
                  <a:pt x="6815448" y="723987"/>
                  <a:pt x="6817184" y="723119"/>
                </a:cubicBezTo>
                <a:cubicBezTo>
                  <a:pt x="6818920" y="723119"/>
                  <a:pt x="6819788" y="723119"/>
                  <a:pt x="6819788" y="723119"/>
                </a:cubicBezTo>
                <a:cubicBezTo>
                  <a:pt x="6827602" y="721383"/>
                  <a:pt x="6832378" y="721817"/>
                  <a:pt x="6834114" y="724421"/>
                </a:cubicBezTo>
                <a:cubicBezTo>
                  <a:pt x="6841059" y="729630"/>
                  <a:pt x="6845400" y="734405"/>
                  <a:pt x="6847136" y="738746"/>
                </a:cubicBezTo>
                <a:cubicBezTo>
                  <a:pt x="6848872" y="730064"/>
                  <a:pt x="6850174" y="720515"/>
                  <a:pt x="6851042" y="710097"/>
                </a:cubicBezTo>
                <a:cubicBezTo>
                  <a:pt x="6851042" y="705756"/>
                  <a:pt x="6848438" y="704020"/>
                  <a:pt x="6843229" y="704888"/>
                </a:cubicBezTo>
                <a:close/>
                <a:moveTo>
                  <a:pt x="871790" y="701307"/>
                </a:moveTo>
                <a:cubicBezTo>
                  <a:pt x="874611" y="701524"/>
                  <a:pt x="877108" y="702283"/>
                  <a:pt x="879278" y="703585"/>
                </a:cubicBezTo>
                <a:cubicBezTo>
                  <a:pt x="887091" y="707926"/>
                  <a:pt x="892735" y="712267"/>
                  <a:pt x="896207" y="716608"/>
                </a:cubicBezTo>
                <a:cubicBezTo>
                  <a:pt x="901416" y="726158"/>
                  <a:pt x="898811" y="731367"/>
                  <a:pt x="888393" y="732235"/>
                </a:cubicBezTo>
                <a:cubicBezTo>
                  <a:pt x="875371" y="732235"/>
                  <a:pt x="854969" y="733971"/>
                  <a:pt x="827188" y="737444"/>
                </a:cubicBezTo>
                <a:cubicBezTo>
                  <a:pt x="820243" y="738312"/>
                  <a:pt x="815467" y="738746"/>
                  <a:pt x="812864" y="738746"/>
                </a:cubicBezTo>
                <a:cubicBezTo>
                  <a:pt x="817204" y="741351"/>
                  <a:pt x="819809" y="743521"/>
                  <a:pt x="820677" y="745257"/>
                </a:cubicBezTo>
                <a:cubicBezTo>
                  <a:pt x="824149" y="750466"/>
                  <a:pt x="823281" y="753939"/>
                  <a:pt x="818072" y="755675"/>
                </a:cubicBezTo>
                <a:cubicBezTo>
                  <a:pt x="816336" y="756543"/>
                  <a:pt x="812864" y="758280"/>
                  <a:pt x="807654" y="760884"/>
                </a:cubicBezTo>
                <a:cubicBezTo>
                  <a:pt x="785082" y="772170"/>
                  <a:pt x="769021" y="779984"/>
                  <a:pt x="759471" y="784325"/>
                </a:cubicBezTo>
                <a:cubicBezTo>
                  <a:pt x="776834" y="781720"/>
                  <a:pt x="802445" y="778682"/>
                  <a:pt x="836304" y="775209"/>
                </a:cubicBezTo>
                <a:cubicBezTo>
                  <a:pt x="832831" y="770000"/>
                  <a:pt x="829793" y="764357"/>
                  <a:pt x="827188" y="758280"/>
                </a:cubicBezTo>
                <a:cubicBezTo>
                  <a:pt x="826319" y="756543"/>
                  <a:pt x="826319" y="755241"/>
                  <a:pt x="827188" y="754373"/>
                </a:cubicBezTo>
                <a:cubicBezTo>
                  <a:pt x="828057" y="753505"/>
                  <a:pt x="829793" y="753505"/>
                  <a:pt x="832397" y="754373"/>
                </a:cubicBezTo>
                <a:cubicBezTo>
                  <a:pt x="849760" y="757846"/>
                  <a:pt x="865821" y="763489"/>
                  <a:pt x="880580" y="771302"/>
                </a:cubicBezTo>
                <a:cubicBezTo>
                  <a:pt x="897075" y="783457"/>
                  <a:pt x="899246" y="800386"/>
                  <a:pt x="887091" y="822090"/>
                </a:cubicBezTo>
                <a:cubicBezTo>
                  <a:pt x="881014" y="829035"/>
                  <a:pt x="873200" y="826865"/>
                  <a:pt x="863651" y="815579"/>
                </a:cubicBezTo>
                <a:cubicBezTo>
                  <a:pt x="855837" y="806897"/>
                  <a:pt x="849326" y="798215"/>
                  <a:pt x="844118" y="789534"/>
                </a:cubicBezTo>
                <a:cubicBezTo>
                  <a:pt x="814599" y="795611"/>
                  <a:pt x="789423" y="802556"/>
                  <a:pt x="768587" y="810370"/>
                </a:cubicBezTo>
                <a:cubicBezTo>
                  <a:pt x="765114" y="811238"/>
                  <a:pt x="759471" y="814276"/>
                  <a:pt x="751658" y="819485"/>
                </a:cubicBezTo>
                <a:cubicBezTo>
                  <a:pt x="746448" y="823826"/>
                  <a:pt x="742108" y="823826"/>
                  <a:pt x="738635" y="819485"/>
                </a:cubicBezTo>
                <a:cubicBezTo>
                  <a:pt x="730821" y="811672"/>
                  <a:pt x="723877" y="804292"/>
                  <a:pt x="717799" y="797347"/>
                </a:cubicBezTo>
                <a:cubicBezTo>
                  <a:pt x="715195" y="790402"/>
                  <a:pt x="716497" y="786061"/>
                  <a:pt x="721706" y="784325"/>
                </a:cubicBezTo>
                <a:cubicBezTo>
                  <a:pt x="735597" y="779984"/>
                  <a:pt x="747751" y="772170"/>
                  <a:pt x="758169" y="760884"/>
                </a:cubicBezTo>
                <a:cubicBezTo>
                  <a:pt x="759905" y="758280"/>
                  <a:pt x="762075" y="755241"/>
                  <a:pt x="764680" y="751769"/>
                </a:cubicBezTo>
                <a:cubicBezTo>
                  <a:pt x="768153" y="747428"/>
                  <a:pt x="770323" y="744389"/>
                  <a:pt x="771191" y="742653"/>
                </a:cubicBezTo>
                <a:cubicBezTo>
                  <a:pt x="767719" y="743521"/>
                  <a:pt x="762075" y="744389"/>
                  <a:pt x="754262" y="745257"/>
                </a:cubicBezTo>
                <a:cubicBezTo>
                  <a:pt x="748185" y="746994"/>
                  <a:pt x="743844" y="747862"/>
                  <a:pt x="741240" y="747862"/>
                </a:cubicBezTo>
                <a:cubicBezTo>
                  <a:pt x="734294" y="749598"/>
                  <a:pt x="728217" y="748730"/>
                  <a:pt x="723009" y="745257"/>
                </a:cubicBezTo>
                <a:cubicBezTo>
                  <a:pt x="716931" y="740048"/>
                  <a:pt x="711288" y="734839"/>
                  <a:pt x="706079" y="729630"/>
                </a:cubicBezTo>
                <a:cubicBezTo>
                  <a:pt x="704343" y="727894"/>
                  <a:pt x="703475" y="726158"/>
                  <a:pt x="703475" y="724421"/>
                </a:cubicBezTo>
                <a:cubicBezTo>
                  <a:pt x="704343" y="723553"/>
                  <a:pt x="706513" y="723119"/>
                  <a:pt x="709986" y="723119"/>
                </a:cubicBezTo>
                <a:cubicBezTo>
                  <a:pt x="724745" y="721383"/>
                  <a:pt x="738635" y="720081"/>
                  <a:pt x="751658" y="719212"/>
                </a:cubicBezTo>
                <a:cubicBezTo>
                  <a:pt x="755999" y="718344"/>
                  <a:pt x="762943" y="717476"/>
                  <a:pt x="772494" y="716608"/>
                </a:cubicBezTo>
                <a:cubicBezTo>
                  <a:pt x="797670" y="712267"/>
                  <a:pt x="818940" y="709229"/>
                  <a:pt x="836304" y="707492"/>
                </a:cubicBezTo>
                <a:cubicBezTo>
                  <a:pt x="839776" y="707492"/>
                  <a:pt x="848458" y="705756"/>
                  <a:pt x="862349" y="702283"/>
                </a:cubicBezTo>
                <a:cubicBezTo>
                  <a:pt x="865821" y="701415"/>
                  <a:pt x="868969" y="701089"/>
                  <a:pt x="871790" y="701307"/>
                </a:cubicBezTo>
                <a:close/>
                <a:moveTo>
                  <a:pt x="3781575" y="695772"/>
                </a:moveTo>
                <a:cubicBezTo>
                  <a:pt x="3776366" y="696640"/>
                  <a:pt x="3771157" y="697074"/>
                  <a:pt x="3765948" y="697074"/>
                </a:cubicBezTo>
                <a:cubicBezTo>
                  <a:pt x="3765080" y="699679"/>
                  <a:pt x="3762041" y="702717"/>
                  <a:pt x="3756832" y="706190"/>
                </a:cubicBezTo>
                <a:cubicBezTo>
                  <a:pt x="3757700" y="707058"/>
                  <a:pt x="3759002" y="707926"/>
                  <a:pt x="3760739" y="708794"/>
                </a:cubicBezTo>
                <a:cubicBezTo>
                  <a:pt x="3764211" y="710531"/>
                  <a:pt x="3766382" y="711833"/>
                  <a:pt x="3767250" y="712701"/>
                </a:cubicBezTo>
                <a:lnTo>
                  <a:pt x="3777668" y="721817"/>
                </a:lnTo>
                <a:cubicBezTo>
                  <a:pt x="3780272" y="714003"/>
                  <a:pt x="3781575" y="706624"/>
                  <a:pt x="3781575" y="699679"/>
                </a:cubicBezTo>
                <a:close/>
                <a:moveTo>
                  <a:pt x="4779988" y="694470"/>
                </a:moveTo>
                <a:cubicBezTo>
                  <a:pt x="4776515" y="694470"/>
                  <a:pt x="4770872" y="695338"/>
                  <a:pt x="4763059" y="697074"/>
                </a:cubicBezTo>
                <a:cubicBezTo>
                  <a:pt x="4768268" y="695338"/>
                  <a:pt x="4766966" y="695338"/>
                  <a:pt x="4759152" y="697074"/>
                </a:cubicBezTo>
                <a:cubicBezTo>
                  <a:pt x="4759152" y="703151"/>
                  <a:pt x="4759152" y="708360"/>
                  <a:pt x="4759152" y="712701"/>
                </a:cubicBezTo>
                <a:cubicBezTo>
                  <a:pt x="4761757" y="711833"/>
                  <a:pt x="4765229" y="710965"/>
                  <a:pt x="4769570" y="710097"/>
                </a:cubicBezTo>
                <a:cubicBezTo>
                  <a:pt x="4774779" y="709229"/>
                  <a:pt x="4778252" y="708794"/>
                  <a:pt x="4779988" y="708794"/>
                </a:cubicBezTo>
                <a:close/>
                <a:moveTo>
                  <a:pt x="5476690" y="685354"/>
                </a:moveTo>
                <a:cubicBezTo>
                  <a:pt x="5462798" y="687959"/>
                  <a:pt x="5448474" y="691431"/>
                  <a:pt x="5433715" y="695772"/>
                </a:cubicBezTo>
                <a:cubicBezTo>
                  <a:pt x="5433715" y="700981"/>
                  <a:pt x="5434149" y="707926"/>
                  <a:pt x="5435018" y="716608"/>
                </a:cubicBezTo>
                <a:cubicBezTo>
                  <a:pt x="5439358" y="715740"/>
                  <a:pt x="5446304" y="714438"/>
                  <a:pt x="5455854" y="712701"/>
                </a:cubicBezTo>
                <a:cubicBezTo>
                  <a:pt x="5464535" y="711833"/>
                  <a:pt x="5471046" y="710965"/>
                  <a:pt x="5475387" y="710097"/>
                </a:cubicBezTo>
                <a:cubicBezTo>
                  <a:pt x="5476255" y="707492"/>
                  <a:pt x="5477123" y="704454"/>
                  <a:pt x="5477992" y="700981"/>
                </a:cubicBezTo>
                <a:cubicBezTo>
                  <a:pt x="5479728" y="695772"/>
                  <a:pt x="5481030" y="691865"/>
                  <a:pt x="5481898" y="689261"/>
                </a:cubicBezTo>
                <a:cubicBezTo>
                  <a:pt x="5481898" y="686656"/>
                  <a:pt x="5481464" y="685354"/>
                  <a:pt x="5480596" y="685354"/>
                </a:cubicBezTo>
                <a:cubicBezTo>
                  <a:pt x="5480596" y="684486"/>
                  <a:pt x="5479294" y="684486"/>
                  <a:pt x="5476690" y="685354"/>
                </a:cubicBezTo>
                <a:close/>
                <a:moveTo>
                  <a:pt x="4895888" y="678843"/>
                </a:moveTo>
                <a:cubicBezTo>
                  <a:pt x="4891547" y="678843"/>
                  <a:pt x="4883733" y="679711"/>
                  <a:pt x="4872447" y="681447"/>
                </a:cubicBezTo>
                <a:cubicBezTo>
                  <a:pt x="4868975" y="682315"/>
                  <a:pt x="4866370" y="682750"/>
                  <a:pt x="4864634" y="682750"/>
                </a:cubicBezTo>
                <a:cubicBezTo>
                  <a:pt x="4864634" y="686222"/>
                  <a:pt x="4864200" y="690563"/>
                  <a:pt x="4863332" y="695772"/>
                </a:cubicBezTo>
                <a:cubicBezTo>
                  <a:pt x="4863332" y="700981"/>
                  <a:pt x="4863332" y="704888"/>
                  <a:pt x="4863332" y="707492"/>
                </a:cubicBezTo>
                <a:cubicBezTo>
                  <a:pt x="4865936" y="706624"/>
                  <a:pt x="4869843" y="705322"/>
                  <a:pt x="4875052" y="703585"/>
                </a:cubicBezTo>
                <a:cubicBezTo>
                  <a:pt x="4876788" y="702717"/>
                  <a:pt x="4878091" y="702283"/>
                  <a:pt x="4878959" y="702283"/>
                </a:cubicBezTo>
                <a:cubicBezTo>
                  <a:pt x="4882431" y="701415"/>
                  <a:pt x="4888074" y="703151"/>
                  <a:pt x="4895888" y="707492"/>
                </a:cubicBezTo>
                <a:cubicBezTo>
                  <a:pt x="4895888" y="697942"/>
                  <a:pt x="4895888" y="688393"/>
                  <a:pt x="4895888" y="678843"/>
                </a:cubicBezTo>
                <a:close/>
                <a:moveTo>
                  <a:pt x="4449627" y="678843"/>
                </a:moveTo>
                <a:cubicBezTo>
                  <a:pt x="4449627" y="677975"/>
                  <a:pt x="4451363" y="677975"/>
                  <a:pt x="4454836" y="678843"/>
                </a:cubicBezTo>
                <a:cubicBezTo>
                  <a:pt x="4471331" y="681447"/>
                  <a:pt x="4484788" y="686222"/>
                  <a:pt x="4495206" y="693168"/>
                </a:cubicBezTo>
                <a:cubicBezTo>
                  <a:pt x="4509096" y="703585"/>
                  <a:pt x="4509530" y="717476"/>
                  <a:pt x="4496508" y="734839"/>
                </a:cubicBezTo>
                <a:cubicBezTo>
                  <a:pt x="4488694" y="740916"/>
                  <a:pt x="4480013" y="736142"/>
                  <a:pt x="4470463" y="720515"/>
                </a:cubicBezTo>
                <a:cubicBezTo>
                  <a:pt x="4469595" y="718778"/>
                  <a:pt x="4468292" y="716174"/>
                  <a:pt x="4466556" y="712701"/>
                </a:cubicBezTo>
                <a:cubicBezTo>
                  <a:pt x="4457874" y="698811"/>
                  <a:pt x="4452665" y="689261"/>
                  <a:pt x="4450929" y="684052"/>
                </a:cubicBezTo>
                <a:cubicBezTo>
                  <a:pt x="4449193" y="681447"/>
                  <a:pt x="4448759" y="679711"/>
                  <a:pt x="4449627" y="678843"/>
                </a:cubicBezTo>
                <a:close/>
                <a:moveTo>
                  <a:pt x="4409257" y="678843"/>
                </a:moveTo>
                <a:cubicBezTo>
                  <a:pt x="4404916" y="680579"/>
                  <a:pt x="4397971" y="681881"/>
                  <a:pt x="4388421" y="682750"/>
                </a:cubicBezTo>
                <a:cubicBezTo>
                  <a:pt x="4385817" y="683618"/>
                  <a:pt x="4383646" y="684052"/>
                  <a:pt x="4381910" y="684052"/>
                </a:cubicBezTo>
                <a:cubicBezTo>
                  <a:pt x="4380174" y="684920"/>
                  <a:pt x="4379306" y="685354"/>
                  <a:pt x="4379306" y="685354"/>
                </a:cubicBezTo>
                <a:cubicBezTo>
                  <a:pt x="4378437" y="698376"/>
                  <a:pt x="4378437" y="710097"/>
                  <a:pt x="4379306" y="720515"/>
                </a:cubicBezTo>
                <a:lnTo>
                  <a:pt x="4379306" y="728328"/>
                </a:lnTo>
                <a:cubicBezTo>
                  <a:pt x="4381910" y="728328"/>
                  <a:pt x="4384515" y="727460"/>
                  <a:pt x="4387119" y="725724"/>
                </a:cubicBezTo>
                <a:cubicBezTo>
                  <a:pt x="4394064" y="723987"/>
                  <a:pt x="4400142" y="723987"/>
                  <a:pt x="4405351" y="725724"/>
                </a:cubicBezTo>
                <a:cubicBezTo>
                  <a:pt x="4406219" y="726592"/>
                  <a:pt x="4407087" y="727026"/>
                  <a:pt x="4407955" y="727026"/>
                </a:cubicBezTo>
                <a:cubicBezTo>
                  <a:pt x="4407955" y="722685"/>
                  <a:pt x="4407955" y="715306"/>
                  <a:pt x="4407955" y="704888"/>
                </a:cubicBezTo>
                <a:cubicBezTo>
                  <a:pt x="4408823" y="693602"/>
                  <a:pt x="4409257" y="684920"/>
                  <a:pt x="4409257" y="678843"/>
                </a:cubicBezTo>
                <a:close/>
                <a:moveTo>
                  <a:pt x="254199" y="668425"/>
                </a:moveTo>
                <a:cubicBezTo>
                  <a:pt x="252463" y="668425"/>
                  <a:pt x="248991" y="668859"/>
                  <a:pt x="243781" y="669727"/>
                </a:cubicBezTo>
                <a:cubicBezTo>
                  <a:pt x="230759" y="670595"/>
                  <a:pt x="220775" y="671897"/>
                  <a:pt x="213830" y="673634"/>
                </a:cubicBezTo>
                <a:cubicBezTo>
                  <a:pt x="213830" y="680579"/>
                  <a:pt x="214698" y="693602"/>
                  <a:pt x="216435" y="712701"/>
                </a:cubicBezTo>
                <a:cubicBezTo>
                  <a:pt x="230325" y="710965"/>
                  <a:pt x="242479" y="708794"/>
                  <a:pt x="252897" y="706190"/>
                </a:cubicBezTo>
                <a:cubicBezTo>
                  <a:pt x="253765" y="701849"/>
                  <a:pt x="255068" y="695338"/>
                  <a:pt x="256804" y="686656"/>
                </a:cubicBezTo>
                <a:cubicBezTo>
                  <a:pt x="257673" y="679711"/>
                  <a:pt x="258540" y="674502"/>
                  <a:pt x="259408" y="671029"/>
                </a:cubicBezTo>
                <a:cubicBezTo>
                  <a:pt x="258540" y="668425"/>
                  <a:pt x="256804" y="667557"/>
                  <a:pt x="254199" y="668425"/>
                </a:cubicBezTo>
                <a:close/>
                <a:moveTo>
                  <a:pt x="4779988" y="661914"/>
                </a:moveTo>
                <a:cubicBezTo>
                  <a:pt x="4773911" y="663650"/>
                  <a:pt x="4766966" y="664518"/>
                  <a:pt x="4759152" y="664518"/>
                </a:cubicBezTo>
                <a:cubicBezTo>
                  <a:pt x="4759152" y="667991"/>
                  <a:pt x="4759152" y="671897"/>
                  <a:pt x="4759152" y="676238"/>
                </a:cubicBezTo>
                <a:cubicBezTo>
                  <a:pt x="4763493" y="676238"/>
                  <a:pt x="4767834" y="675370"/>
                  <a:pt x="4772175" y="673634"/>
                </a:cubicBezTo>
                <a:cubicBezTo>
                  <a:pt x="4772175" y="673634"/>
                  <a:pt x="4772609" y="673634"/>
                  <a:pt x="4773477" y="673634"/>
                </a:cubicBezTo>
                <a:cubicBezTo>
                  <a:pt x="4776081" y="672766"/>
                  <a:pt x="4778252" y="672766"/>
                  <a:pt x="4779988" y="673634"/>
                </a:cubicBezTo>
                <a:close/>
                <a:moveTo>
                  <a:pt x="832072" y="658007"/>
                </a:moveTo>
                <a:cubicBezTo>
                  <a:pt x="836195" y="658007"/>
                  <a:pt x="839776" y="658875"/>
                  <a:pt x="842815" y="660611"/>
                </a:cubicBezTo>
                <a:cubicBezTo>
                  <a:pt x="851496" y="664952"/>
                  <a:pt x="856706" y="669727"/>
                  <a:pt x="858442" y="674936"/>
                </a:cubicBezTo>
                <a:cubicBezTo>
                  <a:pt x="862783" y="682750"/>
                  <a:pt x="860179" y="687524"/>
                  <a:pt x="850628" y="689261"/>
                </a:cubicBezTo>
                <a:cubicBezTo>
                  <a:pt x="830660" y="693602"/>
                  <a:pt x="805484" y="696640"/>
                  <a:pt x="775098" y="698376"/>
                </a:cubicBezTo>
                <a:cubicBezTo>
                  <a:pt x="764680" y="699245"/>
                  <a:pt x="755999" y="694036"/>
                  <a:pt x="749053" y="682750"/>
                </a:cubicBezTo>
                <a:cubicBezTo>
                  <a:pt x="745580" y="677541"/>
                  <a:pt x="746448" y="674068"/>
                  <a:pt x="751658" y="672332"/>
                </a:cubicBezTo>
                <a:cubicBezTo>
                  <a:pt x="780307" y="669727"/>
                  <a:pt x="802445" y="665820"/>
                  <a:pt x="818072" y="660611"/>
                </a:cubicBezTo>
                <a:cubicBezTo>
                  <a:pt x="823281" y="658875"/>
                  <a:pt x="827948" y="658007"/>
                  <a:pt x="832072" y="658007"/>
                </a:cubicBezTo>
                <a:close/>
                <a:moveTo>
                  <a:pt x="5738032" y="656705"/>
                </a:moveTo>
                <a:cubicBezTo>
                  <a:pt x="5727614" y="657573"/>
                  <a:pt x="5717196" y="658875"/>
                  <a:pt x="5706778" y="660611"/>
                </a:cubicBezTo>
                <a:cubicBezTo>
                  <a:pt x="5706778" y="662348"/>
                  <a:pt x="5707212" y="664952"/>
                  <a:pt x="5708080" y="668425"/>
                </a:cubicBezTo>
                <a:cubicBezTo>
                  <a:pt x="5708080" y="671897"/>
                  <a:pt x="5708080" y="674502"/>
                  <a:pt x="5708080" y="676238"/>
                </a:cubicBezTo>
                <a:cubicBezTo>
                  <a:pt x="5708080" y="681447"/>
                  <a:pt x="5708080" y="686222"/>
                  <a:pt x="5708080" y="690563"/>
                </a:cubicBezTo>
                <a:cubicBezTo>
                  <a:pt x="5713289" y="689695"/>
                  <a:pt x="5717196" y="687959"/>
                  <a:pt x="5719800" y="685354"/>
                </a:cubicBezTo>
                <a:cubicBezTo>
                  <a:pt x="5724141" y="682750"/>
                  <a:pt x="5730652" y="683184"/>
                  <a:pt x="5739334" y="686656"/>
                </a:cubicBezTo>
                <a:cubicBezTo>
                  <a:pt x="5741070" y="686656"/>
                  <a:pt x="5742806" y="687524"/>
                  <a:pt x="5744543" y="689261"/>
                </a:cubicBezTo>
                <a:cubicBezTo>
                  <a:pt x="5744543" y="678843"/>
                  <a:pt x="5744109" y="670161"/>
                  <a:pt x="5743241" y="663216"/>
                </a:cubicBezTo>
                <a:cubicBezTo>
                  <a:pt x="5743241" y="658875"/>
                  <a:pt x="5741504" y="656705"/>
                  <a:pt x="5738032" y="656705"/>
                </a:cubicBezTo>
                <a:close/>
                <a:moveTo>
                  <a:pt x="3195973" y="655402"/>
                </a:moveTo>
                <a:cubicBezTo>
                  <a:pt x="3198578" y="655402"/>
                  <a:pt x="3201182" y="656270"/>
                  <a:pt x="3203787" y="658007"/>
                </a:cubicBezTo>
                <a:cubicBezTo>
                  <a:pt x="3212469" y="662348"/>
                  <a:pt x="3221584" y="669727"/>
                  <a:pt x="3231134" y="680145"/>
                </a:cubicBezTo>
                <a:cubicBezTo>
                  <a:pt x="3234606" y="684486"/>
                  <a:pt x="3235041" y="689261"/>
                  <a:pt x="3232436" y="694470"/>
                </a:cubicBezTo>
                <a:cubicBezTo>
                  <a:pt x="3229831" y="699679"/>
                  <a:pt x="3226793" y="707492"/>
                  <a:pt x="3223321" y="717910"/>
                </a:cubicBezTo>
                <a:cubicBezTo>
                  <a:pt x="3219848" y="728328"/>
                  <a:pt x="3214638" y="738312"/>
                  <a:pt x="3207694" y="747862"/>
                </a:cubicBezTo>
                <a:cubicBezTo>
                  <a:pt x="3216375" y="754807"/>
                  <a:pt x="3223321" y="760450"/>
                  <a:pt x="3228529" y="764791"/>
                </a:cubicBezTo>
                <a:cubicBezTo>
                  <a:pt x="3251101" y="777814"/>
                  <a:pt x="3278449" y="789100"/>
                  <a:pt x="3310571" y="798649"/>
                </a:cubicBezTo>
                <a:cubicBezTo>
                  <a:pt x="3314911" y="800386"/>
                  <a:pt x="3316648" y="801688"/>
                  <a:pt x="3315780" y="802556"/>
                </a:cubicBezTo>
                <a:cubicBezTo>
                  <a:pt x="3315780" y="802556"/>
                  <a:pt x="3313609" y="802990"/>
                  <a:pt x="3309268" y="803858"/>
                </a:cubicBezTo>
                <a:cubicBezTo>
                  <a:pt x="3291037" y="808199"/>
                  <a:pt x="3271069" y="811672"/>
                  <a:pt x="3249365" y="814276"/>
                </a:cubicBezTo>
                <a:cubicBezTo>
                  <a:pt x="3241552" y="816013"/>
                  <a:pt x="3234606" y="815145"/>
                  <a:pt x="3228529" y="811672"/>
                </a:cubicBezTo>
                <a:cubicBezTo>
                  <a:pt x="3213771" y="802990"/>
                  <a:pt x="3199012" y="790402"/>
                  <a:pt x="3184253" y="773907"/>
                </a:cubicBezTo>
                <a:cubicBezTo>
                  <a:pt x="3183385" y="774775"/>
                  <a:pt x="3181649" y="776077"/>
                  <a:pt x="3179044" y="777814"/>
                </a:cubicBezTo>
                <a:cubicBezTo>
                  <a:pt x="3177308" y="779550"/>
                  <a:pt x="3175571" y="780852"/>
                  <a:pt x="3173835" y="781720"/>
                </a:cubicBezTo>
                <a:cubicBezTo>
                  <a:pt x="3152131" y="795611"/>
                  <a:pt x="3122179" y="804292"/>
                  <a:pt x="3083980" y="807765"/>
                </a:cubicBezTo>
                <a:cubicBezTo>
                  <a:pt x="3079639" y="807765"/>
                  <a:pt x="3077469" y="807331"/>
                  <a:pt x="3077469" y="806463"/>
                </a:cubicBezTo>
                <a:cubicBezTo>
                  <a:pt x="3077469" y="805595"/>
                  <a:pt x="3079205" y="804292"/>
                  <a:pt x="3082678" y="802556"/>
                </a:cubicBezTo>
                <a:cubicBezTo>
                  <a:pt x="3118272" y="787797"/>
                  <a:pt x="3145185" y="770000"/>
                  <a:pt x="3163417" y="749164"/>
                </a:cubicBezTo>
                <a:lnTo>
                  <a:pt x="3154301" y="738746"/>
                </a:lnTo>
                <a:cubicBezTo>
                  <a:pt x="3141279" y="718778"/>
                  <a:pt x="3130861" y="708360"/>
                  <a:pt x="3123047" y="707492"/>
                </a:cubicBezTo>
                <a:cubicBezTo>
                  <a:pt x="3117839" y="701415"/>
                  <a:pt x="3119141" y="697074"/>
                  <a:pt x="3126954" y="694470"/>
                </a:cubicBezTo>
                <a:cubicBezTo>
                  <a:pt x="3139109" y="692733"/>
                  <a:pt x="3154735" y="700547"/>
                  <a:pt x="3173835" y="717910"/>
                </a:cubicBezTo>
                <a:cubicBezTo>
                  <a:pt x="3175571" y="719646"/>
                  <a:pt x="3177308" y="721383"/>
                  <a:pt x="3179044" y="723119"/>
                </a:cubicBezTo>
                <a:cubicBezTo>
                  <a:pt x="3184253" y="713569"/>
                  <a:pt x="3187726" y="703585"/>
                  <a:pt x="3189462" y="693168"/>
                </a:cubicBezTo>
                <a:cubicBezTo>
                  <a:pt x="3190330" y="690563"/>
                  <a:pt x="3190330" y="688827"/>
                  <a:pt x="3189462" y="687959"/>
                </a:cubicBezTo>
                <a:cubicBezTo>
                  <a:pt x="3188594" y="687090"/>
                  <a:pt x="3187291" y="687090"/>
                  <a:pt x="3185555" y="687959"/>
                </a:cubicBezTo>
                <a:cubicBezTo>
                  <a:pt x="3182951" y="689695"/>
                  <a:pt x="3179044" y="691865"/>
                  <a:pt x="3173835" y="694470"/>
                </a:cubicBezTo>
                <a:cubicBezTo>
                  <a:pt x="3169494" y="697074"/>
                  <a:pt x="3166456" y="698811"/>
                  <a:pt x="3164719" y="699679"/>
                </a:cubicBezTo>
                <a:cubicBezTo>
                  <a:pt x="3162983" y="700547"/>
                  <a:pt x="3159944" y="700547"/>
                  <a:pt x="3155604" y="699679"/>
                </a:cubicBezTo>
                <a:cubicBezTo>
                  <a:pt x="3149526" y="696206"/>
                  <a:pt x="3142147" y="690129"/>
                  <a:pt x="3133465" y="681447"/>
                </a:cubicBezTo>
                <a:cubicBezTo>
                  <a:pt x="3130861" y="678843"/>
                  <a:pt x="3132163" y="676672"/>
                  <a:pt x="3137372" y="674936"/>
                </a:cubicBezTo>
                <a:cubicBezTo>
                  <a:pt x="3141713" y="674068"/>
                  <a:pt x="3147790" y="672766"/>
                  <a:pt x="3155604" y="671029"/>
                </a:cubicBezTo>
                <a:cubicBezTo>
                  <a:pt x="3159944" y="670161"/>
                  <a:pt x="3162983" y="669293"/>
                  <a:pt x="3164719" y="668425"/>
                </a:cubicBezTo>
                <a:cubicBezTo>
                  <a:pt x="3174269" y="664952"/>
                  <a:pt x="3182082" y="661479"/>
                  <a:pt x="3188160" y="658007"/>
                </a:cubicBezTo>
                <a:cubicBezTo>
                  <a:pt x="3190764" y="656270"/>
                  <a:pt x="3193369" y="655402"/>
                  <a:pt x="3195973" y="655402"/>
                </a:cubicBezTo>
                <a:close/>
                <a:moveTo>
                  <a:pt x="7156745" y="654100"/>
                </a:moveTo>
                <a:cubicBezTo>
                  <a:pt x="7170418" y="652798"/>
                  <a:pt x="7183116" y="659309"/>
                  <a:pt x="7194836" y="673634"/>
                </a:cubicBezTo>
                <a:cubicBezTo>
                  <a:pt x="7198308" y="679711"/>
                  <a:pt x="7197440" y="684052"/>
                  <a:pt x="7192231" y="686656"/>
                </a:cubicBezTo>
                <a:cubicBezTo>
                  <a:pt x="7156636" y="697942"/>
                  <a:pt x="7120608" y="704454"/>
                  <a:pt x="7084144" y="706190"/>
                </a:cubicBezTo>
                <a:cubicBezTo>
                  <a:pt x="7071990" y="706190"/>
                  <a:pt x="7059836" y="698376"/>
                  <a:pt x="7047682" y="682750"/>
                </a:cubicBezTo>
                <a:cubicBezTo>
                  <a:pt x="7045946" y="681013"/>
                  <a:pt x="7045512" y="679277"/>
                  <a:pt x="7046380" y="677541"/>
                </a:cubicBezTo>
                <a:cubicBezTo>
                  <a:pt x="7047248" y="676672"/>
                  <a:pt x="7048984" y="676238"/>
                  <a:pt x="7051588" y="676238"/>
                </a:cubicBezTo>
                <a:cubicBezTo>
                  <a:pt x="7086316" y="671897"/>
                  <a:pt x="7116701" y="665820"/>
                  <a:pt x="7142746" y="658007"/>
                </a:cubicBezTo>
                <a:cubicBezTo>
                  <a:pt x="7147520" y="655836"/>
                  <a:pt x="7152187" y="654534"/>
                  <a:pt x="7156745" y="654100"/>
                </a:cubicBezTo>
                <a:close/>
                <a:moveTo>
                  <a:pt x="6733840" y="650193"/>
                </a:moveTo>
                <a:cubicBezTo>
                  <a:pt x="6731236" y="660611"/>
                  <a:pt x="6727764" y="671029"/>
                  <a:pt x="6723422" y="681447"/>
                </a:cubicBezTo>
                <a:cubicBezTo>
                  <a:pt x="6724291" y="682315"/>
                  <a:pt x="6724724" y="682750"/>
                  <a:pt x="6724724" y="682750"/>
                </a:cubicBezTo>
                <a:cubicBezTo>
                  <a:pt x="6725594" y="682750"/>
                  <a:pt x="6726896" y="683184"/>
                  <a:pt x="6728632" y="684052"/>
                </a:cubicBezTo>
                <a:cubicBezTo>
                  <a:pt x="6736445" y="685788"/>
                  <a:pt x="6742088" y="687524"/>
                  <a:pt x="6745560" y="689261"/>
                </a:cubicBezTo>
                <a:cubicBezTo>
                  <a:pt x="6749034" y="688393"/>
                  <a:pt x="6754676" y="687959"/>
                  <a:pt x="6762490" y="687959"/>
                </a:cubicBezTo>
                <a:cubicBezTo>
                  <a:pt x="6770304" y="687090"/>
                  <a:pt x="6775946" y="686656"/>
                  <a:pt x="6779419" y="686656"/>
                </a:cubicBezTo>
                <a:cubicBezTo>
                  <a:pt x="6779419" y="670161"/>
                  <a:pt x="6778117" y="658007"/>
                  <a:pt x="6775512" y="650193"/>
                </a:cubicBezTo>
                <a:cubicBezTo>
                  <a:pt x="6772040" y="650193"/>
                  <a:pt x="6767265" y="650627"/>
                  <a:pt x="6761188" y="651496"/>
                </a:cubicBezTo>
                <a:cubicBezTo>
                  <a:pt x="6755978" y="651496"/>
                  <a:pt x="6752072" y="651496"/>
                  <a:pt x="6749468" y="651496"/>
                </a:cubicBezTo>
                <a:cubicBezTo>
                  <a:pt x="6743390" y="652364"/>
                  <a:pt x="6738182" y="651930"/>
                  <a:pt x="6733840" y="650193"/>
                </a:cubicBezTo>
                <a:close/>
                <a:moveTo>
                  <a:pt x="2874318" y="646287"/>
                </a:moveTo>
                <a:lnTo>
                  <a:pt x="2864110" y="647421"/>
                </a:lnTo>
                <a:lnTo>
                  <a:pt x="2859994" y="648891"/>
                </a:lnTo>
                <a:cubicBezTo>
                  <a:pt x="2859994" y="648891"/>
                  <a:pt x="2859125" y="648891"/>
                  <a:pt x="2857389" y="648891"/>
                </a:cubicBezTo>
                <a:lnTo>
                  <a:pt x="2857389" y="660611"/>
                </a:lnTo>
                <a:cubicBezTo>
                  <a:pt x="2859125" y="660611"/>
                  <a:pt x="2860428" y="660177"/>
                  <a:pt x="2861296" y="659309"/>
                </a:cubicBezTo>
                <a:lnTo>
                  <a:pt x="2870111" y="658207"/>
                </a:lnTo>
                <a:lnTo>
                  <a:pt x="2874318" y="656705"/>
                </a:lnTo>
                <a:cubicBezTo>
                  <a:pt x="2874318" y="652364"/>
                  <a:pt x="2874318" y="648891"/>
                  <a:pt x="2874318" y="646287"/>
                </a:cubicBezTo>
                <a:close/>
                <a:moveTo>
                  <a:pt x="2771441" y="644984"/>
                </a:moveTo>
                <a:cubicBezTo>
                  <a:pt x="2763627" y="656270"/>
                  <a:pt x="2756682" y="668859"/>
                  <a:pt x="2750605" y="682750"/>
                </a:cubicBezTo>
                <a:cubicBezTo>
                  <a:pt x="2754078" y="682750"/>
                  <a:pt x="2756682" y="682315"/>
                  <a:pt x="2758418" y="681447"/>
                </a:cubicBezTo>
                <a:cubicBezTo>
                  <a:pt x="2761023" y="679711"/>
                  <a:pt x="2764930" y="680145"/>
                  <a:pt x="2770139" y="682750"/>
                </a:cubicBezTo>
                <a:cubicBezTo>
                  <a:pt x="2770139" y="682750"/>
                  <a:pt x="2770573" y="682750"/>
                  <a:pt x="2771441" y="682750"/>
                </a:cubicBezTo>
                <a:cubicBezTo>
                  <a:pt x="2778386" y="685354"/>
                  <a:pt x="2783595" y="690129"/>
                  <a:pt x="2787068" y="697074"/>
                </a:cubicBezTo>
                <a:cubicBezTo>
                  <a:pt x="2789672" y="699679"/>
                  <a:pt x="2789672" y="702717"/>
                  <a:pt x="2787068" y="706190"/>
                </a:cubicBezTo>
                <a:cubicBezTo>
                  <a:pt x="2786200" y="707926"/>
                  <a:pt x="2784898" y="711399"/>
                  <a:pt x="2783161" y="716608"/>
                </a:cubicBezTo>
                <a:cubicBezTo>
                  <a:pt x="2782293" y="721817"/>
                  <a:pt x="2780991" y="726158"/>
                  <a:pt x="2779254" y="729630"/>
                </a:cubicBezTo>
                <a:cubicBezTo>
                  <a:pt x="2776650" y="738312"/>
                  <a:pt x="2774046" y="745691"/>
                  <a:pt x="2771441" y="751769"/>
                </a:cubicBezTo>
                <a:lnTo>
                  <a:pt x="2785766" y="759582"/>
                </a:lnTo>
                <a:cubicBezTo>
                  <a:pt x="2799656" y="765659"/>
                  <a:pt x="2814415" y="771302"/>
                  <a:pt x="2830042" y="776511"/>
                </a:cubicBezTo>
                <a:cubicBezTo>
                  <a:pt x="2829174" y="775643"/>
                  <a:pt x="2828740" y="774341"/>
                  <a:pt x="2828740" y="772605"/>
                </a:cubicBezTo>
                <a:cubicBezTo>
                  <a:pt x="2827871" y="770868"/>
                  <a:pt x="2827438" y="769566"/>
                  <a:pt x="2827438" y="768698"/>
                </a:cubicBezTo>
                <a:cubicBezTo>
                  <a:pt x="2826569" y="766093"/>
                  <a:pt x="2826135" y="762187"/>
                  <a:pt x="2826135" y="756978"/>
                </a:cubicBezTo>
                <a:cubicBezTo>
                  <a:pt x="2823531" y="756978"/>
                  <a:pt x="2820492" y="757412"/>
                  <a:pt x="2817019" y="758280"/>
                </a:cubicBezTo>
                <a:cubicBezTo>
                  <a:pt x="2813547" y="758280"/>
                  <a:pt x="2811376" y="758280"/>
                  <a:pt x="2810508" y="758280"/>
                </a:cubicBezTo>
                <a:cubicBezTo>
                  <a:pt x="2807904" y="759148"/>
                  <a:pt x="2803563" y="758714"/>
                  <a:pt x="2797486" y="756978"/>
                </a:cubicBezTo>
                <a:cubicBezTo>
                  <a:pt x="2790541" y="752637"/>
                  <a:pt x="2785332" y="747862"/>
                  <a:pt x="2781859" y="742653"/>
                </a:cubicBezTo>
                <a:cubicBezTo>
                  <a:pt x="2780123" y="740916"/>
                  <a:pt x="2779688" y="739614"/>
                  <a:pt x="2780557" y="738746"/>
                </a:cubicBezTo>
                <a:cubicBezTo>
                  <a:pt x="2780557" y="737878"/>
                  <a:pt x="2781859" y="737444"/>
                  <a:pt x="2784463" y="737444"/>
                </a:cubicBezTo>
                <a:cubicBezTo>
                  <a:pt x="2788804" y="737444"/>
                  <a:pt x="2803129" y="735708"/>
                  <a:pt x="2827438" y="732235"/>
                </a:cubicBezTo>
                <a:cubicBezTo>
                  <a:pt x="2827438" y="729630"/>
                  <a:pt x="2827438" y="726158"/>
                  <a:pt x="2827438" y="721817"/>
                </a:cubicBezTo>
                <a:cubicBezTo>
                  <a:pt x="2826569" y="721817"/>
                  <a:pt x="2824833" y="722251"/>
                  <a:pt x="2822228" y="723119"/>
                </a:cubicBezTo>
                <a:cubicBezTo>
                  <a:pt x="2819624" y="723119"/>
                  <a:pt x="2817888" y="723553"/>
                  <a:pt x="2817019" y="724421"/>
                </a:cubicBezTo>
                <a:cubicBezTo>
                  <a:pt x="2808338" y="723553"/>
                  <a:pt x="2800091" y="717910"/>
                  <a:pt x="2792277" y="707492"/>
                </a:cubicBezTo>
                <a:cubicBezTo>
                  <a:pt x="2791409" y="704888"/>
                  <a:pt x="2790975" y="703151"/>
                  <a:pt x="2790975" y="702283"/>
                </a:cubicBezTo>
                <a:cubicBezTo>
                  <a:pt x="2791843" y="701415"/>
                  <a:pt x="2793579" y="700981"/>
                  <a:pt x="2796184" y="700981"/>
                </a:cubicBezTo>
                <a:cubicBezTo>
                  <a:pt x="2799656" y="700981"/>
                  <a:pt x="2808338" y="700113"/>
                  <a:pt x="2822228" y="698376"/>
                </a:cubicBezTo>
                <a:cubicBezTo>
                  <a:pt x="2820492" y="699245"/>
                  <a:pt x="2822228" y="699245"/>
                  <a:pt x="2827438" y="698376"/>
                </a:cubicBezTo>
                <a:lnTo>
                  <a:pt x="2827438" y="687959"/>
                </a:lnTo>
                <a:cubicBezTo>
                  <a:pt x="2826569" y="688827"/>
                  <a:pt x="2824833" y="689261"/>
                  <a:pt x="2822228" y="689261"/>
                </a:cubicBezTo>
                <a:cubicBezTo>
                  <a:pt x="2819624" y="690129"/>
                  <a:pt x="2817888" y="690563"/>
                  <a:pt x="2817019" y="690563"/>
                </a:cubicBezTo>
                <a:cubicBezTo>
                  <a:pt x="2811810" y="691431"/>
                  <a:pt x="2806601" y="690997"/>
                  <a:pt x="2801393" y="689261"/>
                </a:cubicBezTo>
                <a:cubicBezTo>
                  <a:pt x="2800524" y="688393"/>
                  <a:pt x="2799656" y="687524"/>
                  <a:pt x="2798788" y="686656"/>
                </a:cubicBezTo>
                <a:cubicBezTo>
                  <a:pt x="2794447" y="683184"/>
                  <a:pt x="2791843" y="680579"/>
                  <a:pt x="2790975" y="678843"/>
                </a:cubicBezTo>
                <a:cubicBezTo>
                  <a:pt x="2787502" y="674502"/>
                  <a:pt x="2788804" y="671463"/>
                  <a:pt x="2794881" y="669727"/>
                </a:cubicBezTo>
                <a:cubicBezTo>
                  <a:pt x="2799222" y="668859"/>
                  <a:pt x="2804865" y="667991"/>
                  <a:pt x="2811810" y="667123"/>
                </a:cubicBezTo>
                <a:cubicBezTo>
                  <a:pt x="2819624" y="666254"/>
                  <a:pt x="2825267" y="665820"/>
                  <a:pt x="2828740" y="665820"/>
                </a:cubicBezTo>
                <a:lnTo>
                  <a:pt x="2828740" y="654100"/>
                </a:lnTo>
                <a:cubicBezTo>
                  <a:pt x="2825267" y="654968"/>
                  <a:pt x="2820926" y="655836"/>
                  <a:pt x="2815717" y="656705"/>
                </a:cubicBezTo>
                <a:cubicBezTo>
                  <a:pt x="2808772" y="658441"/>
                  <a:pt x="2803563" y="659743"/>
                  <a:pt x="2800091" y="660611"/>
                </a:cubicBezTo>
                <a:cubicBezTo>
                  <a:pt x="2795750" y="662348"/>
                  <a:pt x="2790975" y="661914"/>
                  <a:pt x="2785766" y="659309"/>
                </a:cubicBezTo>
                <a:cubicBezTo>
                  <a:pt x="2785766" y="659309"/>
                  <a:pt x="2785332" y="658875"/>
                  <a:pt x="2784463" y="658007"/>
                </a:cubicBezTo>
                <a:cubicBezTo>
                  <a:pt x="2778386" y="654534"/>
                  <a:pt x="2774479" y="651496"/>
                  <a:pt x="2772743" y="648891"/>
                </a:cubicBezTo>
                <a:cubicBezTo>
                  <a:pt x="2771875" y="647155"/>
                  <a:pt x="2771441" y="645853"/>
                  <a:pt x="2771441" y="644984"/>
                </a:cubicBezTo>
                <a:close/>
                <a:moveTo>
                  <a:pt x="6385574" y="644659"/>
                </a:moveTo>
                <a:cubicBezTo>
                  <a:pt x="6386658" y="644442"/>
                  <a:pt x="6387852" y="644550"/>
                  <a:pt x="6389154" y="644984"/>
                </a:cubicBezTo>
                <a:cubicBezTo>
                  <a:pt x="6401309" y="648457"/>
                  <a:pt x="6412160" y="655402"/>
                  <a:pt x="6421710" y="665820"/>
                </a:cubicBezTo>
                <a:cubicBezTo>
                  <a:pt x="6426920" y="672766"/>
                  <a:pt x="6426486" y="680145"/>
                  <a:pt x="6420408" y="687959"/>
                </a:cubicBezTo>
                <a:cubicBezTo>
                  <a:pt x="6418672" y="690563"/>
                  <a:pt x="6415200" y="694904"/>
                  <a:pt x="6409990" y="700981"/>
                </a:cubicBezTo>
                <a:cubicBezTo>
                  <a:pt x="6404782" y="707058"/>
                  <a:pt x="6400874" y="711833"/>
                  <a:pt x="6398270" y="715306"/>
                </a:cubicBezTo>
                <a:cubicBezTo>
                  <a:pt x="6386984" y="730064"/>
                  <a:pt x="6374396" y="742653"/>
                  <a:pt x="6360505" y="753071"/>
                </a:cubicBezTo>
                <a:cubicBezTo>
                  <a:pt x="6349219" y="762621"/>
                  <a:pt x="6333158" y="771302"/>
                  <a:pt x="6312322" y="779116"/>
                </a:cubicBezTo>
                <a:cubicBezTo>
                  <a:pt x="6307113" y="780852"/>
                  <a:pt x="6304508" y="781286"/>
                  <a:pt x="6304508" y="780418"/>
                </a:cubicBezTo>
                <a:cubicBezTo>
                  <a:pt x="6303640" y="779550"/>
                  <a:pt x="6305376" y="777379"/>
                  <a:pt x="6309718" y="773907"/>
                </a:cubicBezTo>
                <a:cubicBezTo>
                  <a:pt x="6334026" y="752203"/>
                  <a:pt x="6354428" y="725724"/>
                  <a:pt x="6370923" y="694470"/>
                </a:cubicBezTo>
                <a:cubicBezTo>
                  <a:pt x="6370923" y="693602"/>
                  <a:pt x="6371358" y="692733"/>
                  <a:pt x="6372226" y="691865"/>
                </a:cubicBezTo>
                <a:cubicBezTo>
                  <a:pt x="6380906" y="675370"/>
                  <a:pt x="6383946" y="662348"/>
                  <a:pt x="6381341" y="652798"/>
                </a:cubicBezTo>
                <a:cubicBezTo>
                  <a:pt x="6380473" y="650193"/>
                  <a:pt x="6380906" y="648023"/>
                  <a:pt x="6382644" y="646287"/>
                </a:cubicBezTo>
                <a:cubicBezTo>
                  <a:pt x="6383512" y="645418"/>
                  <a:pt x="6384488" y="644876"/>
                  <a:pt x="6385574" y="644659"/>
                </a:cubicBezTo>
                <a:close/>
                <a:moveTo>
                  <a:pt x="3784179" y="642380"/>
                </a:moveTo>
                <a:cubicBezTo>
                  <a:pt x="3782443" y="642380"/>
                  <a:pt x="3779838" y="642814"/>
                  <a:pt x="3776366" y="643682"/>
                </a:cubicBezTo>
                <a:cubicBezTo>
                  <a:pt x="3768552" y="644550"/>
                  <a:pt x="3763343" y="645418"/>
                  <a:pt x="3760739" y="646287"/>
                </a:cubicBezTo>
                <a:cubicBezTo>
                  <a:pt x="3762475" y="654968"/>
                  <a:pt x="3763777" y="664084"/>
                  <a:pt x="3764645" y="673634"/>
                </a:cubicBezTo>
                <a:cubicBezTo>
                  <a:pt x="3766382" y="672766"/>
                  <a:pt x="3769420" y="672332"/>
                  <a:pt x="3773761" y="672332"/>
                </a:cubicBezTo>
                <a:cubicBezTo>
                  <a:pt x="3778102" y="671463"/>
                  <a:pt x="3781140" y="671029"/>
                  <a:pt x="3782877" y="671029"/>
                </a:cubicBezTo>
                <a:cubicBezTo>
                  <a:pt x="3782877" y="667557"/>
                  <a:pt x="3783311" y="662782"/>
                  <a:pt x="3784179" y="656705"/>
                </a:cubicBezTo>
                <a:cubicBezTo>
                  <a:pt x="3784179" y="649759"/>
                  <a:pt x="3784179" y="644984"/>
                  <a:pt x="3784179" y="642380"/>
                </a:cubicBezTo>
                <a:close/>
                <a:moveTo>
                  <a:pt x="7427938" y="641078"/>
                </a:moveTo>
                <a:cubicBezTo>
                  <a:pt x="7420992" y="641946"/>
                  <a:pt x="7410574" y="643248"/>
                  <a:pt x="7396684" y="644984"/>
                </a:cubicBezTo>
                <a:cubicBezTo>
                  <a:pt x="7391474" y="645853"/>
                  <a:pt x="7387568" y="646287"/>
                  <a:pt x="7384964" y="646287"/>
                </a:cubicBezTo>
                <a:cubicBezTo>
                  <a:pt x="7384964" y="659309"/>
                  <a:pt x="7385832" y="671897"/>
                  <a:pt x="7387568" y="684052"/>
                </a:cubicBezTo>
                <a:lnTo>
                  <a:pt x="7387568" y="685354"/>
                </a:lnTo>
                <a:cubicBezTo>
                  <a:pt x="7391909" y="684486"/>
                  <a:pt x="7398854" y="683618"/>
                  <a:pt x="7408404" y="682750"/>
                </a:cubicBezTo>
                <a:cubicBezTo>
                  <a:pt x="7417086" y="681013"/>
                  <a:pt x="7423597" y="680145"/>
                  <a:pt x="7427938" y="680145"/>
                </a:cubicBezTo>
                <a:close/>
                <a:moveTo>
                  <a:pt x="3837571" y="635869"/>
                </a:moveTo>
                <a:cubicBezTo>
                  <a:pt x="3835835" y="636737"/>
                  <a:pt x="3832796" y="637171"/>
                  <a:pt x="3828455" y="637171"/>
                </a:cubicBezTo>
                <a:cubicBezTo>
                  <a:pt x="3823247" y="638039"/>
                  <a:pt x="3819774" y="638473"/>
                  <a:pt x="3818037" y="638473"/>
                </a:cubicBezTo>
                <a:cubicBezTo>
                  <a:pt x="3818037" y="648891"/>
                  <a:pt x="3817603" y="658875"/>
                  <a:pt x="3816735" y="668425"/>
                </a:cubicBezTo>
                <a:cubicBezTo>
                  <a:pt x="3818472" y="668425"/>
                  <a:pt x="3821510" y="667991"/>
                  <a:pt x="3825851" y="667123"/>
                </a:cubicBezTo>
                <a:cubicBezTo>
                  <a:pt x="3830192" y="667123"/>
                  <a:pt x="3833230" y="666688"/>
                  <a:pt x="3834967" y="665820"/>
                </a:cubicBezTo>
                <a:cubicBezTo>
                  <a:pt x="3835835" y="663216"/>
                  <a:pt x="3836703" y="659743"/>
                  <a:pt x="3837571" y="655402"/>
                </a:cubicBezTo>
                <a:cubicBezTo>
                  <a:pt x="3839307" y="647589"/>
                  <a:pt x="3840610" y="642814"/>
                  <a:pt x="3841478" y="641078"/>
                </a:cubicBezTo>
                <a:cubicBezTo>
                  <a:pt x="3841478" y="637605"/>
                  <a:pt x="3840176" y="635869"/>
                  <a:pt x="3837571" y="635869"/>
                </a:cubicBezTo>
                <a:close/>
                <a:moveTo>
                  <a:pt x="7509979" y="633264"/>
                </a:moveTo>
                <a:cubicBezTo>
                  <a:pt x="7497825" y="633264"/>
                  <a:pt x="7483934" y="634566"/>
                  <a:pt x="7468307" y="637171"/>
                </a:cubicBezTo>
                <a:cubicBezTo>
                  <a:pt x="7468307" y="648457"/>
                  <a:pt x="7467874" y="661479"/>
                  <a:pt x="7467005" y="676238"/>
                </a:cubicBezTo>
                <a:lnTo>
                  <a:pt x="7481330" y="676238"/>
                </a:lnTo>
                <a:cubicBezTo>
                  <a:pt x="7490880" y="674502"/>
                  <a:pt x="7499996" y="673634"/>
                  <a:pt x="7508677" y="673634"/>
                </a:cubicBezTo>
                <a:cubicBezTo>
                  <a:pt x="7509546" y="669293"/>
                  <a:pt x="7510848" y="662782"/>
                  <a:pt x="7512584" y="654100"/>
                </a:cubicBezTo>
                <a:cubicBezTo>
                  <a:pt x="7513452" y="645418"/>
                  <a:pt x="7514320" y="640209"/>
                  <a:pt x="7515188" y="638473"/>
                </a:cubicBezTo>
                <a:cubicBezTo>
                  <a:pt x="7516056" y="634132"/>
                  <a:pt x="7514320" y="632396"/>
                  <a:pt x="7509979" y="633264"/>
                </a:cubicBezTo>
                <a:close/>
                <a:moveTo>
                  <a:pt x="4779988" y="628055"/>
                </a:moveTo>
                <a:cubicBezTo>
                  <a:pt x="4774779" y="628923"/>
                  <a:pt x="4768268" y="630226"/>
                  <a:pt x="4760454" y="631962"/>
                </a:cubicBezTo>
                <a:cubicBezTo>
                  <a:pt x="4760454" y="635435"/>
                  <a:pt x="4760454" y="639341"/>
                  <a:pt x="4760454" y="643682"/>
                </a:cubicBezTo>
                <a:cubicBezTo>
                  <a:pt x="4763927" y="641946"/>
                  <a:pt x="4768268" y="640644"/>
                  <a:pt x="4773477" y="639775"/>
                </a:cubicBezTo>
                <a:cubicBezTo>
                  <a:pt x="4775213" y="638907"/>
                  <a:pt x="4777383" y="638473"/>
                  <a:pt x="4779988" y="638473"/>
                </a:cubicBezTo>
                <a:close/>
                <a:moveTo>
                  <a:pt x="447583" y="622846"/>
                </a:moveTo>
                <a:cubicBezTo>
                  <a:pt x="450187" y="622846"/>
                  <a:pt x="453009" y="623280"/>
                  <a:pt x="456048" y="624148"/>
                </a:cubicBezTo>
                <a:cubicBezTo>
                  <a:pt x="465598" y="628489"/>
                  <a:pt x="472109" y="633264"/>
                  <a:pt x="475581" y="638473"/>
                </a:cubicBezTo>
                <a:cubicBezTo>
                  <a:pt x="478186" y="643682"/>
                  <a:pt x="477752" y="647155"/>
                  <a:pt x="474279" y="648891"/>
                </a:cubicBezTo>
                <a:cubicBezTo>
                  <a:pt x="469070" y="650627"/>
                  <a:pt x="459086" y="661045"/>
                  <a:pt x="444328" y="680145"/>
                </a:cubicBezTo>
                <a:cubicBezTo>
                  <a:pt x="442591" y="680145"/>
                  <a:pt x="441723" y="681013"/>
                  <a:pt x="441723" y="682750"/>
                </a:cubicBezTo>
                <a:cubicBezTo>
                  <a:pt x="451273" y="684486"/>
                  <a:pt x="461691" y="687524"/>
                  <a:pt x="472977" y="691865"/>
                </a:cubicBezTo>
                <a:cubicBezTo>
                  <a:pt x="485131" y="699679"/>
                  <a:pt x="487736" y="711833"/>
                  <a:pt x="480790" y="728328"/>
                </a:cubicBezTo>
                <a:cubicBezTo>
                  <a:pt x="473845" y="736142"/>
                  <a:pt x="467768" y="736576"/>
                  <a:pt x="462559" y="729630"/>
                </a:cubicBezTo>
                <a:cubicBezTo>
                  <a:pt x="455614" y="723553"/>
                  <a:pt x="447801" y="711399"/>
                  <a:pt x="439119" y="693168"/>
                </a:cubicBezTo>
                <a:cubicBezTo>
                  <a:pt x="438251" y="690563"/>
                  <a:pt x="437383" y="688827"/>
                  <a:pt x="436514" y="687959"/>
                </a:cubicBezTo>
                <a:cubicBezTo>
                  <a:pt x="436514" y="687959"/>
                  <a:pt x="436080" y="688393"/>
                  <a:pt x="435212" y="689261"/>
                </a:cubicBezTo>
                <a:cubicBezTo>
                  <a:pt x="435212" y="690129"/>
                  <a:pt x="434777" y="690997"/>
                  <a:pt x="433909" y="691865"/>
                </a:cubicBezTo>
                <a:cubicBezTo>
                  <a:pt x="435646" y="693602"/>
                  <a:pt x="436948" y="694470"/>
                  <a:pt x="437816" y="694470"/>
                </a:cubicBezTo>
                <a:cubicBezTo>
                  <a:pt x="441289" y="697942"/>
                  <a:pt x="443459" y="706624"/>
                  <a:pt x="444328" y="720515"/>
                </a:cubicBezTo>
                <a:cubicBezTo>
                  <a:pt x="444328" y="725724"/>
                  <a:pt x="443893" y="740048"/>
                  <a:pt x="443025" y="763489"/>
                </a:cubicBezTo>
                <a:cubicBezTo>
                  <a:pt x="442157" y="768698"/>
                  <a:pt x="441723" y="773039"/>
                  <a:pt x="441723" y="776511"/>
                </a:cubicBezTo>
                <a:cubicBezTo>
                  <a:pt x="441723" y="793875"/>
                  <a:pt x="439119" y="804292"/>
                  <a:pt x="433909" y="807765"/>
                </a:cubicBezTo>
                <a:cubicBezTo>
                  <a:pt x="430438" y="812106"/>
                  <a:pt x="426096" y="812106"/>
                  <a:pt x="420887" y="807765"/>
                </a:cubicBezTo>
                <a:cubicBezTo>
                  <a:pt x="414810" y="804292"/>
                  <a:pt x="410469" y="799952"/>
                  <a:pt x="407865" y="794743"/>
                </a:cubicBezTo>
                <a:cubicBezTo>
                  <a:pt x="407865" y="793875"/>
                  <a:pt x="407865" y="793006"/>
                  <a:pt x="407865" y="792138"/>
                </a:cubicBezTo>
                <a:cubicBezTo>
                  <a:pt x="406997" y="785193"/>
                  <a:pt x="406997" y="780418"/>
                  <a:pt x="407865" y="777814"/>
                </a:cubicBezTo>
                <a:cubicBezTo>
                  <a:pt x="412206" y="763923"/>
                  <a:pt x="414810" y="743521"/>
                  <a:pt x="415679" y="716608"/>
                </a:cubicBezTo>
                <a:lnTo>
                  <a:pt x="415679" y="710097"/>
                </a:lnTo>
                <a:cubicBezTo>
                  <a:pt x="413942" y="712701"/>
                  <a:pt x="411771" y="714438"/>
                  <a:pt x="409167" y="715306"/>
                </a:cubicBezTo>
                <a:cubicBezTo>
                  <a:pt x="390935" y="729196"/>
                  <a:pt x="371836" y="740482"/>
                  <a:pt x="351868" y="749164"/>
                </a:cubicBezTo>
                <a:cubicBezTo>
                  <a:pt x="347527" y="750900"/>
                  <a:pt x="344923" y="751334"/>
                  <a:pt x="344055" y="750466"/>
                </a:cubicBezTo>
                <a:cubicBezTo>
                  <a:pt x="344055" y="748730"/>
                  <a:pt x="345791" y="746560"/>
                  <a:pt x="349263" y="743955"/>
                </a:cubicBezTo>
                <a:cubicBezTo>
                  <a:pt x="368363" y="726592"/>
                  <a:pt x="390067" y="699679"/>
                  <a:pt x="414376" y="663216"/>
                </a:cubicBezTo>
                <a:cubicBezTo>
                  <a:pt x="415244" y="660611"/>
                  <a:pt x="413508" y="659743"/>
                  <a:pt x="409167" y="660611"/>
                </a:cubicBezTo>
                <a:cubicBezTo>
                  <a:pt x="408299" y="661479"/>
                  <a:pt x="406563" y="662348"/>
                  <a:pt x="403958" y="663216"/>
                </a:cubicBezTo>
                <a:cubicBezTo>
                  <a:pt x="396145" y="666688"/>
                  <a:pt x="390067" y="669727"/>
                  <a:pt x="385726" y="672332"/>
                </a:cubicBezTo>
                <a:cubicBezTo>
                  <a:pt x="382254" y="674936"/>
                  <a:pt x="377479" y="675370"/>
                  <a:pt x="371402" y="673634"/>
                </a:cubicBezTo>
                <a:cubicBezTo>
                  <a:pt x="365324" y="670161"/>
                  <a:pt x="359248" y="664084"/>
                  <a:pt x="353170" y="655402"/>
                </a:cubicBezTo>
                <a:cubicBezTo>
                  <a:pt x="351434" y="652798"/>
                  <a:pt x="350566" y="651062"/>
                  <a:pt x="350566" y="650193"/>
                </a:cubicBezTo>
                <a:cubicBezTo>
                  <a:pt x="350566" y="649325"/>
                  <a:pt x="351868" y="648457"/>
                  <a:pt x="354473" y="647589"/>
                </a:cubicBezTo>
                <a:cubicBezTo>
                  <a:pt x="362286" y="646721"/>
                  <a:pt x="375743" y="644116"/>
                  <a:pt x="394842" y="639775"/>
                </a:cubicBezTo>
                <a:cubicBezTo>
                  <a:pt x="401787" y="638039"/>
                  <a:pt x="406997" y="636737"/>
                  <a:pt x="410469" y="635869"/>
                </a:cubicBezTo>
                <a:cubicBezTo>
                  <a:pt x="426964" y="631528"/>
                  <a:pt x="436948" y="627621"/>
                  <a:pt x="440421" y="624148"/>
                </a:cubicBezTo>
                <a:cubicBezTo>
                  <a:pt x="442591" y="623280"/>
                  <a:pt x="444979" y="622846"/>
                  <a:pt x="447583" y="622846"/>
                </a:cubicBezTo>
                <a:close/>
                <a:moveTo>
                  <a:pt x="7755694" y="620242"/>
                </a:moveTo>
                <a:cubicBezTo>
                  <a:pt x="7740718" y="643031"/>
                  <a:pt x="7725498" y="661669"/>
                  <a:pt x="7710034" y="676157"/>
                </a:cubicBezTo>
                <a:lnTo>
                  <a:pt x="7696103" y="687900"/>
                </a:lnTo>
                <a:lnTo>
                  <a:pt x="7779135" y="672332"/>
                </a:lnTo>
                <a:cubicBezTo>
                  <a:pt x="7785212" y="670595"/>
                  <a:pt x="7789986" y="671029"/>
                  <a:pt x="7793460" y="673634"/>
                </a:cubicBezTo>
                <a:cubicBezTo>
                  <a:pt x="7780437" y="658875"/>
                  <a:pt x="7770019" y="644116"/>
                  <a:pt x="7762206" y="629357"/>
                </a:cubicBezTo>
                <a:cubicBezTo>
                  <a:pt x="7761337" y="628489"/>
                  <a:pt x="7760469" y="627187"/>
                  <a:pt x="7759601" y="625451"/>
                </a:cubicBezTo>
                <a:cubicBezTo>
                  <a:pt x="7759601" y="623714"/>
                  <a:pt x="7758299" y="621978"/>
                  <a:pt x="7755694" y="620242"/>
                </a:cubicBezTo>
                <a:close/>
                <a:moveTo>
                  <a:pt x="1220141" y="619591"/>
                </a:moveTo>
                <a:cubicBezTo>
                  <a:pt x="1222094" y="619591"/>
                  <a:pt x="1223939" y="620242"/>
                  <a:pt x="1225676" y="621544"/>
                </a:cubicBezTo>
                <a:cubicBezTo>
                  <a:pt x="1235225" y="626753"/>
                  <a:pt x="1242605" y="633698"/>
                  <a:pt x="1247814" y="642380"/>
                </a:cubicBezTo>
                <a:cubicBezTo>
                  <a:pt x="1251286" y="647589"/>
                  <a:pt x="1250418" y="651062"/>
                  <a:pt x="1245209" y="652798"/>
                </a:cubicBezTo>
                <a:cubicBezTo>
                  <a:pt x="1244340" y="652798"/>
                  <a:pt x="1242605" y="653232"/>
                  <a:pt x="1240000" y="654100"/>
                </a:cubicBezTo>
                <a:cubicBezTo>
                  <a:pt x="1232186" y="654968"/>
                  <a:pt x="1225676" y="655402"/>
                  <a:pt x="1220466" y="655402"/>
                </a:cubicBezTo>
                <a:cubicBezTo>
                  <a:pt x="1203971" y="656270"/>
                  <a:pt x="1186608" y="658007"/>
                  <a:pt x="1168377" y="660611"/>
                </a:cubicBezTo>
                <a:cubicBezTo>
                  <a:pt x="1172717" y="663216"/>
                  <a:pt x="1176624" y="666254"/>
                  <a:pt x="1180097" y="669727"/>
                </a:cubicBezTo>
                <a:cubicBezTo>
                  <a:pt x="1181833" y="674936"/>
                  <a:pt x="1181833" y="678843"/>
                  <a:pt x="1180097" y="681447"/>
                </a:cubicBezTo>
                <a:cubicBezTo>
                  <a:pt x="1177492" y="686656"/>
                  <a:pt x="1176189" y="691865"/>
                  <a:pt x="1176189" y="697074"/>
                </a:cubicBezTo>
                <a:cubicBezTo>
                  <a:pt x="1176189" y="697074"/>
                  <a:pt x="1175756" y="697508"/>
                  <a:pt x="1174887" y="698376"/>
                </a:cubicBezTo>
                <a:cubicBezTo>
                  <a:pt x="1187910" y="695772"/>
                  <a:pt x="1198762" y="693168"/>
                  <a:pt x="1207443" y="690563"/>
                </a:cubicBezTo>
                <a:cubicBezTo>
                  <a:pt x="1213521" y="687959"/>
                  <a:pt x="1219164" y="688393"/>
                  <a:pt x="1224373" y="691865"/>
                </a:cubicBezTo>
                <a:cubicBezTo>
                  <a:pt x="1233923" y="699679"/>
                  <a:pt x="1239566" y="705756"/>
                  <a:pt x="1241303" y="710097"/>
                </a:cubicBezTo>
                <a:cubicBezTo>
                  <a:pt x="1243907" y="716174"/>
                  <a:pt x="1242171" y="720081"/>
                  <a:pt x="1236093" y="721817"/>
                </a:cubicBezTo>
                <a:cubicBezTo>
                  <a:pt x="1235225" y="721817"/>
                  <a:pt x="1233055" y="722251"/>
                  <a:pt x="1229582" y="723119"/>
                </a:cubicBezTo>
                <a:cubicBezTo>
                  <a:pt x="1207878" y="726592"/>
                  <a:pt x="1189646" y="729196"/>
                  <a:pt x="1174887" y="730933"/>
                </a:cubicBezTo>
                <a:cubicBezTo>
                  <a:pt x="1174887" y="744823"/>
                  <a:pt x="1174887" y="757846"/>
                  <a:pt x="1174887" y="770000"/>
                </a:cubicBezTo>
                <a:cubicBezTo>
                  <a:pt x="1187042" y="770000"/>
                  <a:pt x="1198762" y="769132"/>
                  <a:pt x="1210049" y="767396"/>
                </a:cubicBezTo>
                <a:cubicBezTo>
                  <a:pt x="1212653" y="767396"/>
                  <a:pt x="1216559" y="766961"/>
                  <a:pt x="1221769" y="766093"/>
                </a:cubicBezTo>
                <a:cubicBezTo>
                  <a:pt x="1233923" y="766093"/>
                  <a:pt x="1243039" y="765225"/>
                  <a:pt x="1249116" y="763489"/>
                </a:cubicBezTo>
                <a:cubicBezTo>
                  <a:pt x="1256929" y="761752"/>
                  <a:pt x="1263874" y="763489"/>
                  <a:pt x="1269952" y="768698"/>
                </a:cubicBezTo>
                <a:cubicBezTo>
                  <a:pt x="1280370" y="775643"/>
                  <a:pt x="1286881" y="783457"/>
                  <a:pt x="1289486" y="792138"/>
                </a:cubicBezTo>
                <a:cubicBezTo>
                  <a:pt x="1292090" y="799084"/>
                  <a:pt x="1290354" y="802556"/>
                  <a:pt x="1284276" y="802556"/>
                </a:cubicBezTo>
                <a:cubicBezTo>
                  <a:pt x="1272122" y="802556"/>
                  <a:pt x="1260402" y="801688"/>
                  <a:pt x="1249116" y="799952"/>
                </a:cubicBezTo>
                <a:cubicBezTo>
                  <a:pt x="1222202" y="795611"/>
                  <a:pt x="1190948" y="794743"/>
                  <a:pt x="1155354" y="797347"/>
                </a:cubicBezTo>
                <a:cubicBezTo>
                  <a:pt x="1123232" y="799084"/>
                  <a:pt x="1091544" y="802122"/>
                  <a:pt x="1060290" y="806463"/>
                </a:cubicBezTo>
                <a:cubicBezTo>
                  <a:pt x="1053345" y="809067"/>
                  <a:pt x="1047702" y="808633"/>
                  <a:pt x="1043361" y="805161"/>
                </a:cubicBezTo>
                <a:cubicBezTo>
                  <a:pt x="1035547" y="799952"/>
                  <a:pt x="1029036" y="794309"/>
                  <a:pt x="1023827" y="788231"/>
                </a:cubicBezTo>
                <a:cubicBezTo>
                  <a:pt x="1022091" y="784759"/>
                  <a:pt x="1023393" y="782588"/>
                  <a:pt x="1027734" y="781720"/>
                </a:cubicBezTo>
                <a:cubicBezTo>
                  <a:pt x="1045097" y="781720"/>
                  <a:pt x="1057685" y="781286"/>
                  <a:pt x="1065499" y="780418"/>
                </a:cubicBezTo>
                <a:cubicBezTo>
                  <a:pt x="1074181" y="779550"/>
                  <a:pt x="1086335" y="778248"/>
                  <a:pt x="1101962" y="776511"/>
                </a:cubicBezTo>
                <a:cubicBezTo>
                  <a:pt x="1118457" y="775643"/>
                  <a:pt x="1130612" y="774775"/>
                  <a:pt x="1138425" y="773907"/>
                </a:cubicBezTo>
                <a:cubicBezTo>
                  <a:pt x="1138425" y="770434"/>
                  <a:pt x="1138425" y="764791"/>
                  <a:pt x="1138425" y="756978"/>
                </a:cubicBezTo>
                <a:cubicBezTo>
                  <a:pt x="1137557" y="747428"/>
                  <a:pt x="1137122" y="740482"/>
                  <a:pt x="1137122" y="736142"/>
                </a:cubicBezTo>
                <a:cubicBezTo>
                  <a:pt x="1126704" y="737878"/>
                  <a:pt x="1116287" y="738746"/>
                  <a:pt x="1105868" y="738746"/>
                </a:cubicBezTo>
                <a:cubicBezTo>
                  <a:pt x="1097187" y="740482"/>
                  <a:pt x="1087203" y="734405"/>
                  <a:pt x="1075917" y="720515"/>
                </a:cubicBezTo>
                <a:cubicBezTo>
                  <a:pt x="1074181" y="717910"/>
                  <a:pt x="1073746" y="716174"/>
                  <a:pt x="1074614" y="715306"/>
                </a:cubicBezTo>
                <a:cubicBezTo>
                  <a:pt x="1075483" y="713569"/>
                  <a:pt x="1077219" y="712701"/>
                  <a:pt x="1079824" y="712701"/>
                </a:cubicBezTo>
                <a:cubicBezTo>
                  <a:pt x="1092846" y="711833"/>
                  <a:pt x="1111945" y="709663"/>
                  <a:pt x="1137122" y="706190"/>
                </a:cubicBezTo>
                <a:lnTo>
                  <a:pt x="1137122" y="693168"/>
                </a:lnTo>
                <a:cubicBezTo>
                  <a:pt x="1137122" y="681013"/>
                  <a:pt x="1135386" y="671897"/>
                  <a:pt x="1131914" y="665820"/>
                </a:cubicBezTo>
                <a:cubicBezTo>
                  <a:pt x="1129309" y="665820"/>
                  <a:pt x="1126270" y="666254"/>
                  <a:pt x="1122798" y="667123"/>
                </a:cubicBezTo>
                <a:cubicBezTo>
                  <a:pt x="1114985" y="667991"/>
                  <a:pt x="1107605" y="669727"/>
                  <a:pt x="1100660" y="672332"/>
                </a:cubicBezTo>
                <a:cubicBezTo>
                  <a:pt x="1097187" y="672332"/>
                  <a:pt x="1093280" y="671463"/>
                  <a:pt x="1088940" y="669727"/>
                </a:cubicBezTo>
                <a:cubicBezTo>
                  <a:pt x="1080258" y="664518"/>
                  <a:pt x="1072444" y="657573"/>
                  <a:pt x="1065499" y="648891"/>
                </a:cubicBezTo>
                <a:cubicBezTo>
                  <a:pt x="1063763" y="647155"/>
                  <a:pt x="1063328" y="645418"/>
                  <a:pt x="1064197" y="643682"/>
                </a:cubicBezTo>
                <a:cubicBezTo>
                  <a:pt x="1065065" y="642814"/>
                  <a:pt x="1066801" y="642380"/>
                  <a:pt x="1069406" y="642380"/>
                </a:cubicBezTo>
                <a:cubicBezTo>
                  <a:pt x="1082429" y="642380"/>
                  <a:pt x="1092412" y="641512"/>
                  <a:pt x="1099358" y="639775"/>
                </a:cubicBezTo>
                <a:cubicBezTo>
                  <a:pt x="1108907" y="638907"/>
                  <a:pt x="1123232" y="637171"/>
                  <a:pt x="1142331" y="634566"/>
                </a:cubicBezTo>
                <a:cubicBezTo>
                  <a:pt x="1164036" y="631094"/>
                  <a:pt x="1179229" y="628923"/>
                  <a:pt x="1187910" y="628055"/>
                </a:cubicBezTo>
                <a:cubicBezTo>
                  <a:pt x="1190515" y="627187"/>
                  <a:pt x="1193988" y="626319"/>
                  <a:pt x="1198328" y="625451"/>
                </a:cubicBezTo>
                <a:cubicBezTo>
                  <a:pt x="1201800" y="624583"/>
                  <a:pt x="1207009" y="623280"/>
                  <a:pt x="1213955" y="621544"/>
                </a:cubicBezTo>
                <a:cubicBezTo>
                  <a:pt x="1216125" y="620242"/>
                  <a:pt x="1218188" y="619591"/>
                  <a:pt x="1220141" y="619591"/>
                </a:cubicBezTo>
                <a:close/>
                <a:moveTo>
                  <a:pt x="4834682" y="618939"/>
                </a:moveTo>
                <a:cubicBezTo>
                  <a:pt x="4829473" y="621544"/>
                  <a:pt x="4821660" y="623714"/>
                  <a:pt x="4811242" y="625451"/>
                </a:cubicBezTo>
                <a:cubicBezTo>
                  <a:pt x="4808637" y="651496"/>
                  <a:pt x="4807335" y="677106"/>
                  <a:pt x="4807335" y="702283"/>
                </a:cubicBezTo>
                <a:cubicBezTo>
                  <a:pt x="4808204" y="701415"/>
                  <a:pt x="4809072" y="700981"/>
                  <a:pt x="4809940" y="700981"/>
                </a:cubicBezTo>
                <a:cubicBezTo>
                  <a:pt x="4811676" y="700113"/>
                  <a:pt x="4812544" y="699679"/>
                  <a:pt x="4812544" y="699679"/>
                </a:cubicBezTo>
                <a:cubicBezTo>
                  <a:pt x="4817753" y="697942"/>
                  <a:pt x="4822528" y="698376"/>
                  <a:pt x="4826869" y="700981"/>
                </a:cubicBezTo>
                <a:cubicBezTo>
                  <a:pt x="4828605" y="700981"/>
                  <a:pt x="4830775" y="702717"/>
                  <a:pt x="4833380" y="706190"/>
                </a:cubicBezTo>
                <a:cubicBezTo>
                  <a:pt x="4834248" y="701849"/>
                  <a:pt x="4834682" y="694904"/>
                  <a:pt x="4834682" y="685354"/>
                </a:cubicBezTo>
                <a:cubicBezTo>
                  <a:pt x="4835551" y="677541"/>
                  <a:pt x="4835984" y="671029"/>
                  <a:pt x="4835984" y="665820"/>
                </a:cubicBezTo>
                <a:cubicBezTo>
                  <a:pt x="4835984" y="644116"/>
                  <a:pt x="4835551" y="628489"/>
                  <a:pt x="4834682" y="618939"/>
                </a:cubicBezTo>
                <a:close/>
                <a:moveTo>
                  <a:pt x="4890679" y="613731"/>
                </a:moveTo>
                <a:cubicBezTo>
                  <a:pt x="4882865" y="616335"/>
                  <a:pt x="4875052" y="618505"/>
                  <a:pt x="4867238" y="620242"/>
                </a:cubicBezTo>
                <a:cubicBezTo>
                  <a:pt x="4867238" y="632396"/>
                  <a:pt x="4866804" y="644550"/>
                  <a:pt x="4865936" y="656705"/>
                </a:cubicBezTo>
                <a:cubicBezTo>
                  <a:pt x="4867673" y="655836"/>
                  <a:pt x="4870711" y="654534"/>
                  <a:pt x="4875052" y="652798"/>
                </a:cubicBezTo>
                <a:cubicBezTo>
                  <a:pt x="4877656" y="651930"/>
                  <a:pt x="4879393" y="651496"/>
                  <a:pt x="4880261" y="651496"/>
                </a:cubicBezTo>
                <a:cubicBezTo>
                  <a:pt x="4883733" y="648891"/>
                  <a:pt x="4888942" y="649325"/>
                  <a:pt x="4895888" y="652798"/>
                </a:cubicBezTo>
                <a:cubicBezTo>
                  <a:pt x="4895888" y="648457"/>
                  <a:pt x="4895453" y="641946"/>
                  <a:pt x="4894585" y="633264"/>
                </a:cubicBezTo>
                <a:cubicBezTo>
                  <a:pt x="4894585" y="626319"/>
                  <a:pt x="4894585" y="621110"/>
                  <a:pt x="4894585" y="617637"/>
                </a:cubicBezTo>
                <a:cubicBezTo>
                  <a:pt x="4894585" y="614165"/>
                  <a:pt x="4893283" y="612862"/>
                  <a:pt x="4890679" y="613731"/>
                </a:cubicBezTo>
                <a:close/>
                <a:moveTo>
                  <a:pt x="4402746" y="613731"/>
                </a:moveTo>
                <a:cubicBezTo>
                  <a:pt x="4396669" y="614599"/>
                  <a:pt x="4390158" y="615901"/>
                  <a:pt x="4383212" y="617637"/>
                </a:cubicBezTo>
                <a:cubicBezTo>
                  <a:pt x="4381476" y="631528"/>
                  <a:pt x="4380608" y="646287"/>
                  <a:pt x="4380608" y="661914"/>
                </a:cubicBezTo>
                <a:cubicBezTo>
                  <a:pt x="4382344" y="661045"/>
                  <a:pt x="4384949" y="659743"/>
                  <a:pt x="4388421" y="658007"/>
                </a:cubicBezTo>
                <a:cubicBezTo>
                  <a:pt x="4389289" y="657139"/>
                  <a:pt x="4390158" y="656705"/>
                  <a:pt x="4391026" y="656705"/>
                </a:cubicBezTo>
                <a:cubicBezTo>
                  <a:pt x="4397971" y="654968"/>
                  <a:pt x="4403180" y="654968"/>
                  <a:pt x="4406653" y="656705"/>
                </a:cubicBezTo>
                <a:cubicBezTo>
                  <a:pt x="4408389" y="657573"/>
                  <a:pt x="4409257" y="658007"/>
                  <a:pt x="4409257" y="658007"/>
                </a:cubicBezTo>
                <a:cubicBezTo>
                  <a:pt x="4409257" y="643248"/>
                  <a:pt x="4409257" y="630226"/>
                  <a:pt x="4409257" y="618939"/>
                </a:cubicBezTo>
                <a:cubicBezTo>
                  <a:pt x="4409257" y="614599"/>
                  <a:pt x="4407087" y="612862"/>
                  <a:pt x="4402746" y="613731"/>
                </a:cubicBezTo>
                <a:close/>
                <a:moveTo>
                  <a:pt x="2876923" y="611126"/>
                </a:moveTo>
                <a:cubicBezTo>
                  <a:pt x="2875187" y="611994"/>
                  <a:pt x="2872148" y="612428"/>
                  <a:pt x="2867807" y="612428"/>
                </a:cubicBezTo>
                <a:cubicBezTo>
                  <a:pt x="2863466" y="613296"/>
                  <a:pt x="2860428" y="613731"/>
                  <a:pt x="2858691" y="613731"/>
                </a:cubicBezTo>
                <a:lnTo>
                  <a:pt x="2858691" y="626753"/>
                </a:lnTo>
                <a:cubicBezTo>
                  <a:pt x="2860428" y="625885"/>
                  <a:pt x="2863466" y="625017"/>
                  <a:pt x="2867807" y="624148"/>
                </a:cubicBezTo>
                <a:cubicBezTo>
                  <a:pt x="2871280" y="623280"/>
                  <a:pt x="2873884" y="622846"/>
                  <a:pt x="2875621" y="622846"/>
                </a:cubicBezTo>
                <a:cubicBezTo>
                  <a:pt x="2876489" y="618505"/>
                  <a:pt x="2876923" y="614599"/>
                  <a:pt x="2876923" y="611126"/>
                </a:cubicBezTo>
                <a:close/>
                <a:moveTo>
                  <a:pt x="3502001" y="605917"/>
                </a:moveTo>
                <a:cubicBezTo>
                  <a:pt x="3491583" y="606785"/>
                  <a:pt x="3480297" y="608087"/>
                  <a:pt x="3468142" y="609824"/>
                </a:cubicBezTo>
                <a:cubicBezTo>
                  <a:pt x="3467274" y="628923"/>
                  <a:pt x="3465972" y="646287"/>
                  <a:pt x="3464236" y="661914"/>
                </a:cubicBezTo>
                <a:cubicBezTo>
                  <a:pt x="3469445" y="661914"/>
                  <a:pt x="3478560" y="661045"/>
                  <a:pt x="3491583" y="659309"/>
                </a:cubicBezTo>
                <a:cubicBezTo>
                  <a:pt x="3482901" y="661045"/>
                  <a:pt x="3484204" y="661045"/>
                  <a:pt x="3495490" y="659309"/>
                </a:cubicBezTo>
                <a:cubicBezTo>
                  <a:pt x="3496358" y="658441"/>
                  <a:pt x="3498094" y="658007"/>
                  <a:pt x="3500699" y="658007"/>
                </a:cubicBezTo>
                <a:cubicBezTo>
                  <a:pt x="3503303" y="657139"/>
                  <a:pt x="3505039" y="656705"/>
                  <a:pt x="3505908" y="656705"/>
                </a:cubicBezTo>
                <a:cubicBezTo>
                  <a:pt x="3508512" y="639341"/>
                  <a:pt x="3507644" y="622846"/>
                  <a:pt x="3503303" y="607219"/>
                </a:cubicBezTo>
                <a:cubicBezTo>
                  <a:pt x="3502435" y="606351"/>
                  <a:pt x="3502001" y="605917"/>
                  <a:pt x="3502001" y="605917"/>
                </a:cubicBezTo>
                <a:close/>
                <a:moveTo>
                  <a:pt x="6815882" y="594197"/>
                </a:moveTo>
                <a:cubicBezTo>
                  <a:pt x="6807200" y="595065"/>
                  <a:pt x="6787667" y="597235"/>
                  <a:pt x="6757281" y="600708"/>
                </a:cubicBezTo>
                <a:cubicBezTo>
                  <a:pt x="6750336" y="601576"/>
                  <a:pt x="6745560" y="602010"/>
                  <a:pt x="6742956" y="602010"/>
                </a:cubicBezTo>
                <a:cubicBezTo>
                  <a:pt x="6742088" y="609824"/>
                  <a:pt x="6740352" y="618071"/>
                  <a:pt x="6737747" y="626753"/>
                </a:cubicBezTo>
                <a:cubicBezTo>
                  <a:pt x="6755978" y="625017"/>
                  <a:pt x="6776814" y="622846"/>
                  <a:pt x="6800255" y="620242"/>
                </a:cubicBezTo>
                <a:cubicBezTo>
                  <a:pt x="6803728" y="620242"/>
                  <a:pt x="6808937" y="619374"/>
                  <a:pt x="6815882" y="617637"/>
                </a:cubicBezTo>
                <a:cubicBezTo>
                  <a:pt x="6818486" y="612428"/>
                  <a:pt x="6820223" y="606351"/>
                  <a:pt x="6821091" y="599406"/>
                </a:cubicBezTo>
                <a:cubicBezTo>
                  <a:pt x="6822828" y="595933"/>
                  <a:pt x="6821091" y="594197"/>
                  <a:pt x="6815882" y="594197"/>
                </a:cubicBezTo>
                <a:close/>
                <a:moveTo>
                  <a:pt x="6417804" y="588988"/>
                </a:moveTo>
                <a:cubicBezTo>
                  <a:pt x="6440376" y="588120"/>
                  <a:pt x="6458608" y="601142"/>
                  <a:pt x="6472498" y="628055"/>
                </a:cubicBezTo>
                <a:cubicBezTo>
                  <a:pt x="6486388" y="654968"/>
                  <a:pt x="6505054" y="681447"/>
                  <a:pt x="6528495" y="707492"/>
                </a:cubicBezTo>
                <a:cubicBezTo>
                  <a:pt x="6553672" y="735273"/>
                  <a:pt x="6581887" y="754807"/>
                  <a:pt x="6613141" y="766093"/>
                </a:cubicBezTo>
                <a:cubicBezTo>
                  <a:pt x="6617482" y="767830"/>
                  <a:pt x="6619652" y="769132"/>
                  <a:pt x="6619652" y="770000"/>
                </a:cubicBezTo>
                <a:cubicBezTo>
                  <a:pt x="6619652" y="771736"/>
                  <a:pt x="6617482" y="773039"/>
                  <a:pt x="6613141" y="773907"/>
                </a:cubicBezTo>
                <a:cubicBezTo>
                  <a:pt x="6591437" y="778248"/>
                  <a:pt x="6564958" y="781286"/>
                  <a:pt x="6533704" y="783022"/>
                </a:cubicBezTo>
                <a:cubicBezTo>
                  <a:pt x="6527627" y="783022"/>
                  <a:pt x="6522418" y="780852"/>
                  <a:pt x="6518077" y="776511"/>
                </a:cubicBezTo>
                <a:cubicBezTo>
                  <a:pt x="6499846" y="753939"/>
                  <a:pt x="6481614" y="722685"/>
                  <a:pt x="6463382" y="682750"/>
                </a:cubicBezTo>
                <a:cubicBezTo>
                  <a:pt x="6444283" y="641078"/>
                  <a:pt x="6431694" y="618505"/>
                  <a:pt x="6425618" y="615033"/>
                </a:cubicBezTo>
                <a:cubicBezTo>
                  <a:pt x="6422145" y="612428"/>
                  <a:pt x="6417804" y="611126"/>
                  <a:pt x="6412595" y="611126"/>
                </a:cubicBezTo>
                <a:cubicBezTo>
                  <a:pt x="6403914" y="610258"/>
                  <a:pt x="6400006" y="607219"/>
                  <a:pt x="6400874" y="602010"/>
                </a:cubicBezTo>
                <a:cubicBezTo>
                  <a:pt x="6401742" y="594197"/>
                  <a:pt x="6407386" y="589856"/>
                  <a:pt x="6417804" y="588988"/>
                </a:cubicBezTo>
                <a:close/>
                <a:moveTo>
                  <a:pt x="5384230" y="581174"/>
                </a:moveTo>
                <a:cubicBezTo>
                  <a:pt x="5397252" y="581174"/>
                  <a:pt x="5408538" y="582911"/>
                  <a:pt x="5418088" y="586383"/>
                </a:cubicBezTo>
                <a:cubicBezTo>
                  <a:pt x="5429374" y="589856"/>
                  <a:pt x="5434583" y="597669"/>
                  <a:pt x="5433715" y="609824"/>
                </a:cubicBezTo>
                <a:cubicBezTo>
                  <a:pt x="5432847" y="621110"/>
                  <a:pt x="5428506" y="627621"/>
                  <a:pt x="5420693" y="629357"/>
                </a:cubicBezTo>
                <a:cubicBezTo>
                  <a:pt x="5414615" y="631094"/>
                  <a:pt x="5408538" y="627187"/>
                  <a:pt x="5402461" y="617637"/>
                </a:cubicBezTo>
                <a:cubicBezTo>
                  <a:pt x="5392911" y="606351"/>
                  <a:pt x="5385532" y="595499"/>
                  <a:pt x="5380323" y="585081"/>
                </a:cubicBezTo>
                <a:cubicBezTo>
                  <a:pt x="5379455" y="584213"/>
                  <a:pt x="5379021" y="583345"/>
                  <a:pt x="5379021" y="582477"/>
                </a:cubicBezTo>
                <a:cubicBezTo>
                  <a:pt x="5379889" y="581608"/>
                  <a:pt x="5381626" y="581174"/>
                  <a:pt x="5384230" y="581174"/>
                </a:cubicBezTo>
                <a:close/>
                <a:moveTo>
                  <a:pt x="7165860" y="578244"/>
                </a:moveTo>
                <a:cubicBezTo>
                  <a:pt x="7168682" y="578027"/>
                  <a:pt x="7171395" y="578570"/>
                  <a:pt x="7174000" y="579872"/>
                </a:cubicBezTo>
                <a:cubicBezTo>
                  <a:pt x="7183550" y="582477"/>
                  <a:pt x="7192231" y="587686"/>
                  <a:pt x="7200044" y="595499"/>
                </a:cubicBezTo>
                <a:cubicBezTo>
                  <a:pt x="7205254" y="600708"/>
                  <a:pt x="7204820" y="605049"/>
                  <a:pt x="7198742" y="608522"/>
                </a:cubicBezTo>
                <a:cubicBezTo>
                  <a:pt x="7193534" y="612862"/>
                  <a:pt x="7183550" y="616335"/>
                  <a:pt x="7168790" y="618939"/>
                </a:cubicBezTo>
                <a:cubicBezTo>
                  <a:pt x="7127118" y="626753"/>
                  <a:pt x="7093260" y="630660"/>
                  <a:pt x="7067216" y="630660"/>
                </a:cubicBezTo>
                <a:cubicBezTo>
                  <a:pt x="7055062" y="629792"/>
                  <a:pt x="7045512" y="623280"/>
                  <a:pt x="7038566" y="611126"/>
                </a:cubicBezTo>
                <a:cubicBezTo>
                  <a:pt x="7035962" y="605917"/>
                  <a:pt x="7037698" y="603313"/>
                  <a:pt x="7043775" y="603313"/>
                </a:cubicBezTo>
                <a:cubicBezTo>
                  <a:pt x="7071556" y="599840"/>
                  <a:pt x="7098036" y="595499"/>
                  <a:pt x="7123212" y="590290"/>
                </a:cubicBezTo>
                <a:cubicBezTo>
                  <a:pt x="7136234" y="587686"/>
                  <a:pt x="7147521" y="584647"/>
                  <a:pt x="7157070" y="581174"/>
                </a:cubicBezTo>
                <a:cubicBezTo>
                  <a:pt x="7160109" y="579438"/>
                  <a:pt x="7163039" y="578461"/>
                  <a:pt x="7165860" y="578244"/>
                </a:cubicBezTo>
                <a:close/>
                <a:moveTo>
                  <a:pt x="2095575" y="573361"/>
                </a:moveTo>
                <a:cubicBezTo>
                  <a:pt x="2097312" y="572493"/>
                  <a:pt x="2099916" y="572493"/>
                  <a:pt x="2103389" y="573361"/>
                </a:cubicBezTo>
                <a:cubicBezTo>
                  <a:pt x="2113807" y="576833"/>
                  <a:pt x="2122488" y="584647"/>
                  <a:pt x="2129434" y="596801"/>
                </a:cubicBezTo>
                <a:cubicBezTo>
                  <a:pt x="2134643" y="602010"/>
                  <a:pt x="2134209" y="607219"/>
                  <a:pt x="2128131" y="612428"/>
                </a:cubicBezTo>
                <a:cubicBezTo>
                  <a:pt x="2120318" y="623714"/>
                  <a:pt x="2113807" y="633264"/>
                  <a:pt x="2108598" y="641078"/>
                </a:cubicBezTo>
                <a:cubicBezTo>
                  <a:pt x="2106861" y="643682"/>
                  <a:pt x="2103823" y="647589"/>
                  <a:pt x="2099482" y="652798"/>
                </a:cubicBezTo>
                <a:cubicBezTo>
                  <a:pt x="2097746" y="655402"/>
                  <a:pt x="2096443" y="657139"/>
                  <a:pt x="2095575" y="658007"/>
                </a:cubicBezTo>
                <a:cubicBezTo>
                  <a:pt x="2103389" y="667557"/>
                  <a:pt x="2107295" y="676672"/>
                  <a:pt x="2107295" y="685354"/>
                </a:cubicBezTo>
                <a:cubicBezTo>
                  <a:pt x="2107295" y="723553"/>
                  <a:pt x="2106861" y="749598"/>
                  <a:pt x="2105993" y="763489"/>
                </a:cubicBezTo>
                <a:cubicBezTo>
                  <a:pt x="2105993" y="786929"/>
                  <a:pt x="2102086" y="799952"/>
                  <a:pt x="2094273" y="802556"/>
                </a:cubicBezTo>
                <a:cubicBezTo>
                  <a:pt x="2089932" y="806897"/>
                  <a:pt x="2085157" y="806897"/>
                  <a:pt x="2079948" y="802556"/>
                </a:cubicBezTo>
                <a:cubicBezTo>
                  <a:pt x="2075607" y="800820"/>
                  <a:pt x="2072135" y="796913"/>
                  <a:pt x="2069530" y="790836"/>
                </a:cubicBezTo>
                <a:cubicBezTo>
                  <a:pt x="2066926" y="783022"/>
                  <a:pt x="2066926" y="774775"/>
                  <a:pt x="2069530" y="766093"/>
                </a:cubicBezTo>
                <a:cubicBezTo>
                  <a:pt x="2073871" y="745257"/>
                  <a:pt x="2076476" y="725290"/>
                  <a:pt x="2077344" y="706190"/>
                </a:cubicBezTo>
                <a:cubicBezTo>
                  <a:pt x="2078212" y="700113"/>
                  <a:pt x="2077778" y="691431"/>
                  <a:pt x="2076042" y="680145"/>
                </a:cubicBezTo>
                <a:cubicBezTo>
                  <a:pt x="2075173" y="681013"/>
                  <a:pt x="2073871" y="682315"/>
                  <a:pt x="2072135" y="684052"/>
                </a:cubicBezTo>
                <a:cubicBezTo>
                  <a:pt x="2071267" y="684920"/>
                  <a:pt x="2070833" y="685354"/>
                  <a:pt x="2070833" y="685354"/>
                </a:cubicBezTo>
                <a:cubicBezTo>
                  <a:pt x="2055206" y="700981"/>
                  <a:pt x="2035672" y="713569"/>
                  <a:pt x="2012232" y="723119"/>
                </a:cubicBezTo>
                <a:cubicBezTo>
                  <a:pt x="2009627" y="723987"/>
                  <a:pt x="2007891" y="723987"/>
                  <a:pt x="2007023" y="723119"/>
                </a:cubicBezTo>
                <a:cubicBezTo>
                  <a:pt x="2007023" y="722251"/>
                  <a:pt x="2008325" y="720515"/>
                  <a:pt x="2010929" y="717910"/>
                </a:cubicBezTo>
                <a:cubicBezTo>
                  <a:pt x="2033502" y="694470"/>
                  <a:pt x="2056508" y="663216"/>
                  <a:pt x="2079948" y="624148"/>
                </a:cubicBezTo>
                <a:cubicBezTo>
                  <a:pt x="2088630" y="605917"/>
                  <a:pt x="2093405" y="591592"/>
                  <a:pt x="2094273" y="581174"/>
                </a:cubicBezTo>
                <a:cubicBezTo>
                  <a:pt x="2093405" y="576833"/>
                  <a:pt x="2093839" y="574229"/>
                  <a:pt x="2095575" y="573361"/>
                </a:cubicBezTo>
                <a:close/>
                <a:moveTo>
                  <a:pt x="3051424" y="572059"/>
                </a:moveTo>
                <a:cubicBezTo>
                  <a:pt x="3053160" y="572059"/>
                  <a:pt x="3055764" y="572493"/>
                  <a:pt x="3059237" y="573361"/>
                </a:cubicBezTo>
                <a:cubicBezTo>
                  <a:pt x="3078337" y="574229"/>
                  <a:pt x="3091794" y="575965"/>
                  <a:pt x="3099607" y="578570"/>
                </a:cubicBezTo>
                <a:cubicBezTo>
                  <a:pt x="3113498" y="583779"/>
                  <a:pt x="3116970" y="596801"/>
                  <a:pt x="3110025" y="617637"/>
                </a:cubicBezTo>
                <a:cubicBezTo>
                  <a:pt x="3106552" y="626319"/>
                  <a:pt x="3099607" y="628055"/>
                  <a:pt x="3089189" y="622846"/>
                </a:cubicBezTo>
                <a:cubicBezTo>
                  <a:pt x="3074430" y="610692"/>
                  <a:pt x="3060539" y="595499"/>
                  <a:pt x="3047517" y="577268"/>
                </a:cubicBezTo>
                <a:cubicBezTo>
                  <a:pt x="3045781" y="574663"/>
                  <a:pt x="3045347" y="573361"/>
                  <a:pt x="3046215" y="573361"/>
                </a:cubicBezTo>
                <a:cubicBezTo>
                  <a:pt x="3046215" y="572493"/>
                  <a:pt x="3047951" y="572059"/>
                  <a:pt x="3051424" y="572059"/>
                </a:cubicBezTo>
                <a:close/>
                <a:moveTo>
                  <a:pt x="2201057" y="572059"/>
                </a:moveTo>
                <a:cubicBezTo>
                  <a:pt x="2201925" y="571190"/>
                  <a:pt x="2203662" y="571190"/>
                  <a:pt x="2206266" y="572059"/>
                </a:cubicBezTo>
                <a:cubicBezTo>
                  <a:pt x="2223630" y="573795"/>
                  <a:pt x="2237086" y="575965"/>
                  <a:pt x="2246636" y="578570"/>
                </a:cubicBezTo>
                <a:cubicBezTo>
                  <a:pt x="2263131" y="587251"/>
                  <a:pt x="2268340" y="600274"/>
                  <a:pt x="2262263" y="617637"/>
                </a:cubicBezTo>
                <a:cubicBezTo>
                  <a:pt x="2255317" y="627187"/>
                  <a:pt x="2245333" y="626319"/>
                  <a:pt x="2232311" y="615033"/>
                </a:cubicBezTo>
                <a:cubicBezTo>
                  <a:pt x="2231443" y="613296"/>
                  <a:pt x="2229707" y="611126"/>
                  <a:pt x="2227102" y="608522"/>
                </a:cubicBezTo>
                <a:cubicBezTo>
                  <a:pt x="2221025" y="600708"/>
                  <a:pt x="2213211" y="590290"/>
                  <a:pt x="2203662" y="577268"/>
                </a:cubicBezTo>
                <a:cubicBezTo>
                  <a:pt x="2201925" y="575531"/>
                  <a:pt x="2201057" y="573795"/>
                  <a:pt x="2201057" y="572059"/>
                </a:cubicBezTo>
                <a:close/>
                <a:moveTo>
                  <a:pt x="4232152" y="569454"/>
                </a:moveTo>
                <a:cubicBezTo>
                  <a:pt x="4244306" y="572927"/>
                  <a:pt x="4253422" y="579438"/>
                  <a:pt x="4259499" y="588988"/>
                </a:cubicBezTo>
                <a:cubicBezTo>
                  <a:pt x="4261235" y="593329"/>
                  <a:pt x="4259933" y="596367"/>
                  <a:pt x="4255592" y="598104"/>
                </a:cubicBezTo>
                <a:cubicBezTo>
                  <a:pt x="4254724" y="598972"/>
                  <a:pt x="4252553" y="599840"/>
                  <a:pt x="4249081" y="600708"/>
                </a:cubicBezTo>
                <a:cubicBezTo>
                  <a:pt x="4242135" y="603313"/>
                  <a:pt x="4236927" y="605483"/>
                  <a:pt x="4233454" y="607219"/>
                </a:cubicBezTo>
                <a:cubicBezTo>
                  <a:pt x="4223036" y="610692"/>
                  <a:pt x="4210448" y="614165"/>
                  <a:pt x="4195689" y="617637"/>
                </a:cubicBezTo>
                <a:cubicBezTo>
                  <a:pt x="4196557" y="619374"/>
                  <a:pt x="4196991" y="621544"/>
                  <a:pt x="4196991" y="624148"/>
                </a:cubicBezTo>
                <a:cubicBezTo>
                  <a:pt x="4196991" y="631094"/>
                  <a:pt x="4196123" y="644116"/>
                  <a:pt x="4194387" y="663216"/>
                </a:cubicBezTo>
                <a:cubicBezTo>
                  <a:pt x="4196123" y="649325"/>
                  <a:pt x="4196123" y="651062"/>
                  <a:pt x="4194387" y="668425"/>
                </a:cubicBezTo>
                <a:cubicBezTo>
                  <a:pt x="4216959" y="663216"/>
                  <a:pt x="4236493" y="658007"/>
                  <a:pt x="4252988" y="652798"/>
                </a:cubicBezTo>
                <a:cubicBezTo>
                  <a:pt x="4259933" y="650193"/>
                  <a:pt x="4266444" y="650193"/>
                  <a:pt x="4272521" y="652798"/>
                </a:cubicBezTo>
                <a:cubicBezTo>
                  <a:pt x="4279467" y="654534"/>
                  <a:pt x="4285544" y="658875"/>
                  <a:pt x="4290753" y="665820"/>
                </a:cubicBezTo>
                <a:cubicBezTo>
                  <a:pt x="4294225" y="671897"/>
                  <a:pt x="4293357" y="676672"/>
                  <a:pt x="4288148" y="680145"/>
                </a:cubicBezTo>
                <a:cubicBezTo>
                  <a:pt x="4282071" y="681013"/>
                  <a:pt x="4272087" y="682315"/>
                  <a:pt x="4258197" y="684052"/>
                </a:cubicBezTo>
                <a:cubicBezTo>
                  <a:pt x="4250383" y="684920"/>
                  <a:pt x="4244306" y="685788"/>
                  <a:pt x="4239965" y="686656"/>
                </a:cubicBezTo>
                <a:lnTo>
                  <a:pt x="4242570" y="687959"/>
                </a:lnTo>
                <a:cubicBezTo>
                  <a:pt x="4245174" y="692299"/>
                  <a:pt x="4245608" y="697074"/>
                  <a:pt x="4243872" y="702283"/>
                </a:cubicBezTo>
                <a:cubicBezTo>
                  <a:pt x="4243872" y="704020"/>
                  <a:pt x="4243872" y="706624"/>
                  <a:pt x="4243872" y="710097"/>
                </a:cubicBezTo>
                <a:cubicBezTo>
                  <a:pt x="4243004" y="715306"/>
                  <a:pt x="4242570" y="719212"/>
                  <a:pt x="4242570" y="721817"/>
                </a:cubicBezTo>
                <a:cubicBezTo>
                  <a:pt x="4242570" y="739180"/>
                  <a:pt x="4242135" y="754807"/>
                  <a:pt x="4241268" y="768698"/>
                </a:cubicBezTo>
                <a:cubicBezTo>
                  <a:pt x="4240399" y="798215"/>
                  <a:pt x="4236059" y="820354"/>
                  <a:pt x="4228245" y="835112"/>
                </a:cubicBezTo>
                <a:cubicBezTo>
                  <a:pt x="4228245" y="836849"/>
                  <a:pt x="4227811" y="837717"/>
                  <a:pt x="4226943" y="837717"/>
                </a:cubicBezTo>
                <a:cubicBezTo>
                  <a:pt x="4226075" y="837717"/>
                  <a:pt x="4225206" y="836849"/>
                  <a:pt x="4224338" y="835112"/>
                </a:cubicBezTo>
                <a:cubicBezTo>
                  <a:pt x="4219129" y="819485"/>
                  <a:pt x="4216091" y="800386"/>
                  <a:pt x="4215223" y="777814"/>
                </a:cubicBezTo>
                <a:cubicBezTo>
                  <a:pt x="4214354" y="762187"/>
                  <a:pt x="4213920" y="741785"/>
                  <a:pt x="4213920" y="716608"/>
                </a:cubicBezTo>
                <a:cubicBezTo>
                  <a:pt x="4213920" y="706190"/>
                  <a:pt x="4213052" y="697074"/>
                  <a:pt x="4211316" y="689261"/>
                </a:cubicBezTo>
                <a:cubicBezTo>
                  <a:pt x="4210448" y="689261"/>
                  <a:pt x="4208711" y="689261"/>
                  <a:pt x="4206107" y="689261"/>
                </a:cubicBezTo>
                <a:cubicBezTo>
                  <a:pt x="4203502" y="690129"/>
                  <a:pt x="4201332" y="690563"/>
                  <a:pt x="4199596" y="690563"/>
                </a:cubicBezTo>
                <a:cubicBezTo>
                  <a:pt x="4196991" y="690563"/>
                  <a:pt x="4194387" y="690129"/>
                  <a:pt x="4191782" y="689261"/>
                </a:cubicBezTo>
                <a:cubicBezTo>
                  <a:pt x="4187441" y="738746"/>
                  <a:pt x="4164435" y="776511"/>
                  <a:pt x="4122763" y="802556"/>
                </a:cubicBezTo>
                <a:cubicBezTo>
                  <a:pt x="4121027" y="802556"/>
                  <a:pt x="4119290" y="802556"/>
                  <a:pt x="4117554" y="802556"/>
                </a:cubicBezTo>
                <a:cubicBezTo>
                  <a:pt x="4116686" y="801688"/>
                  <a:pt x="4116686" y="800386"/>
                  <a:pt x="4117554" y="798649"/>
                </a:cubicBezTo>
                <a:cubicBezTo>
                  <a:pt x="4147940" y="763055"/>
                  <a:pt x="4163133" y="714003"/>
                  <a:pt x="4163133" y="651496"/>
                </a:cubicBezTo>
                <a:cubicBezTo>
                  <a:pt x="4164001" y="637605"/>
                  <a:pt x="4161831" y="625885"/>
                  <a:pt x="4156622" y="616335"/>
                </a:cubicBezTo>
                <a:cubicBezTo>
                  <a:pt x="4152281" y="609390"/>
                  <a:pt x="4154885" y="605483"/>
                  <a:pt x="4164435" y="604615"/>
                </a:cubicBezTo>
                <a:cubicBezTo>
                  <a:pt x="4166171" y="604615"/>
                  <a:pt x="4169210" y="605049"/>
                  <a:pt x="4173551" y="605917"/>
                </a:cubicBezTo>
                <a:cubicBezTo>
                  <a:pt x="4177891" y="606785"/>
                  <a:pt x="4180930" y="607653"/>
                  <a:pt x="4182666" y="608522"/>
                </a:cubicBezTo>
                <a:cubicBezTo>
                  <a:pt x="4189612" y="603313"/>
                  <a:pt x="4197859" y="595933"/>
                  <a:pt x="4207409" y="586383"/>
                </a:cubicBezTo>
                <a:cubicBezTo>
                  <a:pt x="4213486" y="580306"/>
                  <a:pt x="4217393" y="575965"/>
                  <a:pt x="4219129" y="573361"/>
                </a:cubicBezTo>
                <a:cubicBezTo>
                  <a:pt x="4221734" y="569888"/>
                  <a:pt x="4226075" y="568586"/>
                  <a:pt x="4232152" y="569454"/>
                </a:cubicBezTo>
                <a:close/>
                <a:moveTo>
                  <a:pt x="1407990" y="565547"/>
                </a:moveTo>
                <a:cubicBezTo>
                  <a:pt x="1428826" y="569020"/>
                  <a:pt x="1446189" y="574663"/>
                  <a:pt x="1460080" y="582477"/>
                </a:cubicBezTo>
                <a:cubicBezTo>
                  <a:pt x="1467025" y="585949"/>
                  <a:pt x="1470931" y="591592"/>
                  <a:pt x="1471800" y="599406"/>
                </a:cubicBezTo>
                <a:cubicBezTo>
                  <a:pt x="1472668" y="613296"/>
                  <a:pt x="1469195" y="624148"/>
                  <a:pt x="1461382" y="631962"/>
                </a:cubicBezTo>
                <a:cubicBezTo>
                  <a:pt x="1457041" y="635435"/>
                  <a:pt x="1452700" y="635435"/>
                  <a:pt x="1448360" y="631962"/>
                </a:cubicBezTo>
                <a:cubicBezTo>
                  <a:pt x="1432733" y="618071"/>
                  <a:pt x="1417540" y="597669"/>
                  <a:pt x="1402781" y="570756"/>
                </a:cubicBezTo>
                <a:cubicBezTo>
                  <a:pt x="1401913" y="566416"/>
                  <a:pt x="1403649" y="564679"/>
                  <a:pt x="1407990" y="565547"/>
                </a:cubicBezTo>
                <a:close/>
                <a:moveTo>
                  <a:pt x="1886565" y="562292"/>
                </a:moveTo>
                <a:cubicBezTo>
                  <a:pt x="1889604" y="562292"/>
                  <a:pt x="1891991" y="562943"/>
                  <a:pt x="1893728" y="564245"/>
                </a:cubicBezTo>
                <a:cubicBezTo>
                  <a:pt x="1903278" y="572059"/>
                  <a:pt x="1910657" y="579438"/>
                  <a:pt x="1915865" y="586383"/>
                </a:cubicBezTo>
                <a:cubicBezTo>
                  <a:pt x="1919338" y="589856"/>
                  <a:pt x="1919772" y="594197"/>
                  <a:pt x="1917168" y="599406"/>
                </a:cubicBezTo>
                <a:cubicBezTo>
                  <a:pt x="1913695" y="610692"/>
                  <a:pt x="1911959" y="621110"/>
                  <a:pt x="1911959" y="630660"/>
                </a:cubicBezTo>
                <a:cubicBezTo>
                  <a:pt x="1908487" y="663650"/>
                  <a:pt x="1906750" y="685354"/>
                  <a:pt x="1906750" y="695772"/>
                </a:cubicBezTo>
                <a:cubicBezTo>
                  <a:pt x="1907618" y="706190"/>
                  <a:pt x="1904146" y="714438"/>
                  <a:pt x="1896332" y="720515"/>
                </a:cubicBezTo>
                <a:cubicBezTo>
                  <a:pt x="1893728" y="723119"/>
                  <a:pt x="1890255" y="722685"/>
                  <a:pt x="1885914" y="719212"/>
                </a:cubicBezTo>
                <a:cubicBezTo>
                  <a:pt x="1874628" y="711399"/>
                  <a:pt x="1870721" y="699245"/>
                  <a:pt x="1874194" y="682750"/>
                </a:cubicBezTo>
                <a:cubicBezTo>
                  <a:pt x="1875930" y="661045"/>
                  <a:pt x="1875930" y="631962"/>
                  <a:pt x="1874194" y="595499"/>
                </a:cubicBezTo>
                <a:cubicBezTo>
                  <a:pt x="1874194" y="592026"/>
                  <a:pt x="1872458" y="590290"/>
                  <a:pt x="1868985" y="590290"/>
                </a:cubicBezTo>
                <a:cubicBezTo>
                  <a:pt x="1866380" y="591158"/>
                  <a:pt x="1861606" y="592026"/>
                  <a:pt x="1854660" y="592895"/>
                </a:cubicBezTo>
                <a:cubicBezTo>
                  <a:pt x="1841638" y="595499"/>
                  <a:pt x="1832088" y="597669"/>
                  <a:pt x="1826011" y="599406"/>
                </a:cubicBezTo>
                <a:lnTo>
                  <a:pt x="1826011" y="603313"/>
                </a:lnTo>
                <a:cubicBezTo>
                  <a:pt x="1826011" y="632830"/>
                  <a:pt x="1826445" y="658007"/>
                  <a:pt x="1827313" y="678843"/>
                </a:cubicBezTo>
                <a:lnTo>
                  <a:pt x="1827313" y="691865"/>
                </a:lnTo>
                <a:cubicBezTo>
                  <a:pt x="1828181" y="689261"/>
                  <a:pt x="1829050" y="685354"/>
                  <a:pt x="1829917" y="680145"/>
                </a:cubicBezTo>
                <a:cubicBezTo>
                  <a:pt x="1831654" y="675804"/>
                  <a:pt x="1832522" y="672332"/>
                  <a:pt x="1832522" y="669727"/>
                </a:cubicBezTo>
                <a:cubicBezTo>
                  <a:pt x="1835994" y="647155"/>
                  <a:pt x="1835560" y="631962"/>
                  <a:pt x="1831220" y="624148"/>
                </a:cubicBezTo>
                <a:cubicBezTo>
                  <a:pt x="1829483" y="619808"/>
                  <a:pt x="1829483" y="616769"/>
                  <a:pt x="1831220" y="615033"/>
                </a:cubicBezTo>
                <a:cubicBezTo>
                  <a:pt x="1832088" y="612428"/>
                  <a:pt x="1834692" y="611560"/>
                  <a:pt x="1839034" y="612428"/>
                </a:cubicBezTo>
                <a:cubicBezTo>
                  <a:pt x="1852924" y="615901"/>
                  <a:pt x="1862908" y="621978"/>
                  <a:pt x="1868985" y="630660"/>
                </a:cubicBezTo>
                <a:cubicBezTo>
                  <a:pt x="1871589" y="635000"/>
                  <a:pt x="1872024" y="639341"/>
                  <a:pt x="1870287" y="643682"/>
                </a:cubicBezTo>
                <a:cubicBezTo>
                  <a:pt x="1869419" y="645418"/>
                  <a:pt x="1868116" y="650627"/>
                  <a:pt x="1866380" y="659309"/>
                </a:cubicBezTo>
                <a:cubicBezTo>
                  <a:pt x="1864644" y="667123"/>
                  <a:pt x="1863342" y="673200"/>
                  <a:pt x="1862474" y="677541"/>
                </a:cubicBezTo>
                <a:cubicBezTo>
                  <a:pt x="1861606" y="683618"/>
                  <a:pt x="1859869" y="690129"/>
                  <a:pt x="1857265" y="697074"/>
                </a:cubicBezTo>
                <a:cubicBezTo>
                  <a:pt x="1865946" y="704020"/>
                  <a:pt x="1871155" y="708360"/>
                  <a:pt x="1872892" y="710097"/>
                </a:cubicBezTo>
                <a:cubicBezTo>
                  <a:pt x="1876364" y="714438"/>
                  <a:pt x="1876798" y="718778"/>
                  <a:pt x="1874194" y="723119"/>
                </a:cubicBezTo>
                <a:cubicBezTo>
                  <a:pt x="1871589" y="726592"/>
                  <a:pt x="1870287" y="739614"/>
                  <a:pt x="1870287" y="762187"/>
                </a:cubicBezTo>
                <a:cubicBezTo>
                  <a:pt x="1870287" y="771736"/>
                  <a:pt x="1876364" y="776511"/>
                  <a:pt x="1888519" y="776511"/>
                </a:cubicBezTo>
                <a:cubicBezTo>
                  <a:pt x="1912827" y="776511"/>
                  <a:pt x="1926718" y="772605"/>
                  <a:pt x="1930190" y="764791"/>
                </a:cubicBezTo>
                <a:cubicBezTo>
                  <a:pt x="1932795" y="761318"/>
                  <a:pt x="1935833" y="752637"/>
                  <a:pt x="1939306" y="738746"/>
                </a:cubicBezTo>
                <a:cubicBezTo>
                  <a:pt x="1941043" y="734405"/>
                  <a:pt x="1942345" y="730933"/>
                  <a:pt x="1943213" y="728328"/>
                </a:cubicBezTo>
                <a:cubicBezTo>
                  <a:pt x="1944081" y="725724"/>
                  <a:pt x="1944949" y="724421"/>
                  <a:pt x="1945818" y="724421"/>
                </a:cubicBezTo>
                <a:cubicBezTo>
                  <a:pt x="1947554" y="724421"/>
                  <a:pt x="1948422" y="725724"/>
                  <a:pt x="1948422" y="728328"/>
                </a:cubicBezTo>
                <a:cubicBezTo>
                  <a:pt x="1951894" y="744823"/>
                  <a:pt x="1956669" y="758714"/>
                  <a:pt x="1962746" y="770000"/>
                </a:cubicBezTo>
                <a:cubicBezTo>
                  <a:pt x="1965352" y="775209"/>
                  <a:pt x="1966654" y="779550"/>
                  <a:pt x="1966654" y="783022"/>
                </a:cubicBezTo>
                <a:cubicBezTo>
                  <a:pt x="1964917" y="790836"/>
                  <a:pt x="1960576" y="796913"/>
                  <a:pt x="1953631" y="801254"/>
                </a:cubicBezTo>
                <a:cubicBezTo>
                  <a:pt x="1938872" y="805595"/>
                  <a:pt x="1918470" y="807331"/>
                  <a:pt x="1892425" y="806463"/>
                </a:cubicBezTo>
                <a:cubicBezTo>
                  <a:pt x="1875930" y="806463"/>
                  <a:pt x="1862908" y="802122"/>
                  <a:pt x="1853358" y="793440"/>
                </a:cubicBezTo>
                <a:cubicBezTo>
                  <a:pt x="1845545" y="783891"/>
                  <a:pt x="1841638" y="770434"/>
                  <a:pt x="1841638" y="753071"/>
                </a:cubicBezTo>
                <a:lnTo>
                  <a:pt x="1841638" y="732235"/>
                </a:lnTo>
                <a:cubicBezTo>
                  <a:pt x="1840770" y="733971"/>
                  <a:pt x="1839468" y="736142"/>
                  <a:pt x="1837731" y="738746"/>
                </a:cubicBezTo>
                <a:cubicBezTo>
                  <a:pt x="1835994" y="741351"/>
                  <a:pt x="1835126" y="743087"/>
                  <a:pt x="1835126" y="743955"/>
                </a:cubicBezTo>
                <a:cubicBezTo>
                  <a:pt x="1815159" y="773473"/>
                  <a:pt x="1783905" y="790836"/>
                  <a:pt x="1741365" y="796045"/>
                </a:cubicBezTo>
                <a:cubicBezTo>
                  <a:pt x="1737892" y="796913"/>
                  <a:pt x="1736156" y="796479"/>
                  <a:pt x="1736156" y="794743"/>
                </a:cubicBezTo>
                <a:cubicBezTo>
                  <a:pt x="1736156" y="793006"/>
                  <a:pt x="1737458" y="791704"/>
                  <a:pt x="1740062" y="790836"/>
                </a:cubicBezTo>
                <a:cubicBezTo>
                  <a:pt x="1774789" y="772605"/>
                  <a:pt x="1800834" y="746560"/>
                  <a:pt x="1818197" y="712701"/>
                </a:cubicBezTo>
                <a:cubicBezTo>
                  <a:pt x="1813856" y="714438"/>
                  <a:pt x="1809516" y="714003"/>
                  <a:pt x="1805175" y="711399"/>
                </a:cubicBezTo>
                <a:cubicBezTo>
                  <a:pt x="1801702" y="708794"/>
                  <a:pt x="1799098" y="705756"/>
                  <a:pt x="1797361" y="702283"/>
                </a:cubicBezTo>
                <a:lnTo>
                  <a:pt x="1794757" y="704888"/>
                </a:lnTo>
                <a:cubicBezTo>
                  <a:pt x="1787812" y="711833"/>
                  <a:pt x="1773487" y="723987"/>
                  <a:pt x="1751783" y="741351"/>
                </a:cubicBezTo>
                <a:cubicBezTo>
                  <a:pt x="1747441" y="744823"/>
                  <a:pt x="1741800" y="748730"/>
                  <a:pt x="1734854" y="753071"/>
                </a:cubicBezTo>
                <a:cubicBezTo>
                  <a:pt x="1723568" y="761752"/>
                  <a:pt x="1715754" y="767830"/>
                  <a:pt x="1711413" y="771302"/>
                </a:cubicBezTo>
                <a:cubicBezTo>
                  <a:pt x="1707072" y="775643"/>
                  <a:pt x="1702298" y="776077"/>
                  <a:pt x="1697088" y="772605"/>
                </a:cubicBezTo>
                <a:cubicBezTo>
                  <a:pt x="1684066" y="764791"/>
                  <a:pt x="1677120" y="755241"/>
                  <a:pt x="1676252" y="743955"/>
                </a:cubicBezTo>
                <a:cubicBezTo>
                  <a:pt x="1675384" y="738746"/>
                  <a:pt x="1677120" y="736142"/>
                  <a:pt x="1681461" y="736142"/>
                </a:cubicBezTo>
                <a:cubicBezTo>
                  <a:pt x="1688407" y="737010"/>
                  <a:pt x="1698391" y="734839"/>
                  <a:pt x="1711413" y="729630"/>
                </a:cubicBezTo>
                <a:cubicBezTo>
                  <a:pt x="1715754" y="727894"/>
                  <a:pt x="1719661" y="726592"/>
                  <a:pt x="1723133" y="725724"/>
                </a:cubicBezTo>
                <a:cubicBezTo>
                  <a:pt x="1723133" y="712701"/>
                  <a:pt x="1723133" y="698811"/>
                  <a:pt x="1723133" y="684052"/>
                </a:cubicBezTo>
                <a:cubicBezTo>
                  <a:pt x="1720529" y="684052"/>
                  <a:pt x="1717490" y="684486"/>
                  <a:pt x="1714017" y="685354"/>
                </a:cubicBezTo>
                <a:cubicBezTo>
                  <a:pt x="1707072" y="686222"/>
                  <a:pt x="1701429" y="685354"/>
                  <a:pt x="1697088" y="682750"/>
                </a:cubicBezTo>
                <a:cubicBezTo>
                  <a:pt x="1691879" y="679277"/>
                  <a:pt x="1687973" y="674936"/>
                  <a:pt x="1685368" y="669727"/>
                </a:cubicBezTo>
                <a:cubicBezTo>
                  <a:pt x="1685368" y="669727"/>
                  <a:pt x="1685368" y="669293"/>
                  <a:pt x="1685368" y="668425"/>
                </a:cubicBezTo>
                <a:cubicBezTo>
                  <a:pt x="1681896" y="664952"/>
                  <a:pt x="1682764" y="662782"/>
                  <a:pt x="1687973" y="661914"/>
                </a:cubicBezTo>
                <a:cubicBezTo>
                  <a:pt x="1695786" y="661914"/>
                  <a:pt x="1707506" y="660177"/>
                  <a:pt x="1723133" y="656705"/>
                </a:cubicBezTo>
                <a:cubicBezTo>
                  <a:pt x="1723133" y="643682"/>
                  <a:pt x="1722265" y="631962"/>
                  <a:pt x="1720529" y="621544"/>
                </a:cubicBezTo>
                <a:cubicBezTo>
                  <a:pt x="1718793" y="622412"/>
                  <a:pt x="1716622" y="622846"/>
                  <a:pt x="1714017" y="622846"/>
                </a:cubicBezTo>
                <a:cubicBezTo>
                  <a:pt x="1708808" y="623714"/>
                  <a:pt x="1704034" y="622846"/>
                  <a:pt x="1699693" y="620242"/>
                </a:cubicBezTo>
                <a:cubicBezTo>
                  <a:pt x="1697956" y="619374"/>
                  <a:pt x="1695352" y="616769"/>
                  <a:pt x="1691879" y="612428"/>
                </a:cubicBezTo>
                <a:cubicBezTo>
                  <a:pt x="1691011" y="611560"/>
                  <a:pt x="1690143" y="610692"/>
                  <a:pt x="1689275" y="609824"/>
                </a:cubicBezTo>
                <a:cubicBezTo>
                  <a:pt x="1686671" y="603747"/>
                  <a:pt x="1687539" y="600708"/>
                  <a:pt x="1691879" y="600708"/>
                </a:cubicBezTo>
                <a:cubicBezTo>
                  <a:pt x="1704902" y="598972"/>
                  <a:pt x="1717056" y="596367"/>
                  <a:pt x="1728342" y="592895"/>
                </a:cubicBezTo>
                <a:cubicBezTo>
                  <a:pt x="1744837" y="588554"/>
                  <a:pt x="1755690" y="586383"/>
                  <a:pt x="1760899" y="586383"/>
                </a:cubicBezTo>
                <a:cubicBezTo>
                  <a:pt x="1760899" y="586383"/>
                  <a:pt x="1761332" y="586383"/>
                  <a:pt x="1762200" y="586383"/>
                </a:cubicBezTo>
                <a:cubicBezTo>
                  <a:pt x="1766542" y="584647"/>
                  <a:pt x="1770448" y="584213"/>
                  <a:pt x="1773922" y="585081"/>
                </a:cubicBezTo>
                <a:cubicBezTo>
                  <a:pt x="1776526" y="585949"/>
                  <a:pt x="1781300" y="589856"/>
                  <a:pt x="1788246" y="596801"/>
                </a:cubicBezTo>
                <a:cubicBezTo>
                  <a:pt x="1790850" y="602010"/>
                  <a:pt x="1789548" y="606351"/>
                  <a:pt x="1784339" y="609824"/>
                </a:cubicBezTo>
                <a:cubicBezTo>
                  <a:pt x="1779130" y="610692"/>
                  <a:pt x="1770014" y="612428"/>
                  <a:pt x="1756992" y="615033"/>
                </a:cubicBezTo>
                <a:cubicBezTo>
                  <a:pt x="1753519" y="615901"/>
                  <a:pt x="1750915" y="616335"/>
                  <a:pt x="1749178" y="616335"/>
                </a:cubicBezTo>
                <a:cubicBezTo>
                  <a:pt x="1751783" y="618071"/>
                  <a:pt x="1753953" y="619808"/>
                  <a:pt x="1755690" y="621544"/>
                </a:cubicBezTo>
                <a:cubicBezTo>
                  <a:pt x="1760031" y="625885"/>
                  <a:pt x="1761332" y="629357"/>
                  <a:pt x="1759597" y="631962"/>
                </a:cubicBezTo>
                <a:cubicBezTo>
                  <a:pt x="1757860" y="633698"/>
                  <a:pt x="1756992" y="638039"/>
                  <a:pt x="1756992" y="644984"/>
                </a:cubicBezTo>
                <a:cubicBezTo>
                  <a:pt x="1756123" y="646721"/>
                  <a:pt x="1755690" y="648457"/>
                  <a:pt x="1755690" y="650193"/>
                </a:cubicBezTo>
                <a:cubicBezTo>
                  <a:pt x="1756557" y="650193"/>
                  <a:pt x="1757860" y="649759"/>
                  <a:pt x="1759597" y="648891"/>
                </a:cubicBezTo>
                <a:cubicBezTo>
                  <a:pt x="1761332" y="648891"/>
                  <a:pt x="1762635" y="648457"/>
                  <a:pt x="1763503" y="647589"/>
                </a:cubicBezTo>
                <a:cubicBezTo>
                  <a:pt x="1766108" y="646721"/>
                  <a:pt x="1769146" y="646721"/>
                  <a:pt x="1772618" y="647589"/>
                </a:cubicBezTo>
                <a:cubicBezTo>
                  <a:pt x="1773487" y="648457"/>
                  <a:pt x="1774356" y="648891"/>
                  <a:pt x="1775224" y="648891"/>
                </a:cubicBezTo>
                <a:cubicBezTo>
                  <a:pt x="1779564" y="651496"/>
                  <a:pt x="1783471" y="654968"/>
                  <a:pt x="1786944" y="659309"/>
                </a:cubicBezTo>
                <a:cubicBezTo>
                  <a:pt x="1790416" y="666254"/>
                  <a:pt x="1789548" y="670595"/>
                  <a:pt x="1784339" y="672332"/>
                </a:cubicBezTo>
                <a:cubicBezTo>
                  <a:pt x="1783471" y="672332"/>
                  <a:pt x="1782169" y="672332"/>
                  <a:pt x="1780432" y="672332"/>
                </a:cubicBezTo>
                <a:cubicBezTo>
                  <a:pt x="1773487" y="673200"/>
                  <a:pt x="1764805" y="674936"/>
                  <a:pt x="1754387" y="677541"/>
                </a:cubicBezTo>
                <a:cubicBezTo>
                  <a:pt x="1753519" y="688827"/>
                  <a:pt x="1753085" y="700981"/>
                  <a:pt x="1753085" y="714003"/>
                </a:cubicBezTo>
                <a:cubicBezTo>
                  <a:pt x="1772185" y="707058"/>
                  <a:pt x="1785207" y="701849"/>
                  <a:pt x="1792153" y="698376"/>
                </a:cubicBezTo>
                <a:cubicBezTo>
                  <a:pt x="1793889" y="698376"/>
                  <a:pt x="1794757" y="698376"/>
                  <a:pt x="1794757" y="698376"/>
                </a:cubicBezTo>
                <a:cubicBezTo>
                  <a:pt x="1793889" y="694904"/>
                  <a:pt x="1794322" y="687959"/>
                  <a:pt x="1796059" y="677541"/>
                </a:cubicBezTo>
                <a:cubicBezTo>
                  <a:pt x="1794322" y="685354"/>
                  <a:pt x="1794322" y="684052"/>
                  <a:pt x="1796059" y="673634"/>
                </a:cubicBezTo>
                <a:cubicBezTo>
                  <a:pt x="1797795" y="666688"/>
                  <a:pt x="1798230" y="652798"/>
                  <a:pt x="1797361" y="631962"/>
                </a:cubicBezTo>
                <a:cubicBezTo>
                  <a:pt x="1797361" y="629357"/>
                  <a:pt x="1797361" y="627621"/>
                  <a:pt x="1797361" y="626753"/>
                </a:cubicBezTo>
                <a:cubicBezTo>
                  <a:pt x="1797361" y="602444"/>
                  <a:pt x="1795625" y="588120"/>
                  <a:pt x="1792153" y="583779"/>
                </a:cubicBezTo>
                <a:cubicBezTo>
                  <a:pt x="1789548" y="577702"/>
                  <a:pt x="1791284" y="574663"/>
                  <a:pt x="1797361" y="574663"/>
                </a:cubicBezTo>
                <a:cubicBezTo>
                  <a:pt x="1801702" y="574663"/>
                  <a:pt x="1806478" y="575965"/>
                  <a:pt x="1811686" y="578570"/>
                </a:cubicBezTo>
                <a:cubicBezTo>
                  <a:pt x="1824709" y="575965"/>
                  <a:pt x="1838599" y="572927"/>
                  <a:pt x="1853358" y="569454"/>
                </a:cubicBezTo>
                <a:cubicBezTo>
                  <a:pt x="1857699" y="568586"/>
                  <a:pt x="1863776" y="567284"/>
                  <a:pt x="1871589" y="565547"/>
                </a:cubicBezTo>
                <a:cubicBezTo>
                  <a:pt x="1873326" y="564679"/>
                  <a:pt x="1874628" y="564245"/>
                  <a:pt x="1875496" y="564245"/>
                </a:cubicBezTo>
                <a:cubicBezTo>
                  <a:pt x="1879837" y="562943"/>
                  <a:pt x="1883527" y="562292"/>
                  <a:pt x="1886565" y="562292"/>
                </a:cubicBezTo>
                <a:close/>
                <a:moveTo>
                  <a:pt x="2479738" y="561641"/>
                </a:moveTo>
                <a:cubicBezTo>
                  <a:pt x="2496233" y="564245"/>
                  <a:pt x="2509255" y="571624"/>
                  <a:pt x="2518805" y="583779"/>
                </a:cubicBezTo>
                <a:cubicBezTo>
                  <a:pt x="2524014" y="588988"/>
                  <a:pt x="2525751" y="595065"/>
                  <a:pt x="2524014" y="602010"/>
                </a:cubicBezTo>
                <a:cubicBezTo>
                  <a:pt x="2521410" y="614165"/>
                  <a:pt x="2520107" y="624148"/>
                  <a:pt x="2520107" y="631962"/>
                </a:cubicBezTo>
                <a:cubicBezTo>
                  <a:pt x="2520107" y="634566"/>
                  <a:pt x="2519673" y="638473"/>
                  <a:pt x="2518805" y="643682"/>
                </a:cubicBezTo>
                <a:cubicBezTo>
                  <a:pt x="2518805" y="648891"/>
                  <a:pt x="2518371" y="652798"/>
                  <a:pt x="2517503" y="655402"/>
                </a:cubicBezTo>
                <a:cubicBezTo>
                  <a:pt x="2527053" y="648457"/>
                  <a:pt x="2538339" y="638039"/>
                  <a:pt x="2551362" y="624148"/>
                </a:cubicBezTo>
                <a:cubicBezTo>
                  <a:pt x="2558307" y="618071"/>
                  <a:pt x="2562213" y="611126"/>
                  <a:pt x="2563082" y="603313"/>
                </a:cubicBezTo>
                <a:cubicBezTo>
                  <a:pt x="2564818" y="593763"/>
                  <a:pt x="2570027" y="591592"/>
                  <a:pt x="2578709" y="596801"/>
                </a:cubicBezTo>
                <a:cubicBezTo>
                  <a:pt x="2588258" y="602010"/>
                  <a:pt x="2596940" y="610692"/>
                  <a:pt x="2604754" y="622846"/>
                </a:cubicBezTo>
                <a:cubicBezTo>
                  <a:pt x="2609095" y="629792"/>
                  <a:pt x="2609095" y="635000"/>
                  <a:pt x="2604754" y="638473"/>
                </a:cubicBezTo>
                <a:cubicBezTo>
                  <a:pt x="2598676" y="640209"/>
                  <a:pt x="2591731" y="644550"/>
                  <a:pt x="2583917" y="651496"/>
                </a:cubicBezTo>
                <a:cubicBezTo>
                  <a:pt x="2566554" y="666254"/>
                  <a:pt x="2543982" y="681013"/>
                  <a:pt x="2516201" y="695772"/>
                </a:cubicBezTo>
                <a:cubicBezTo>
                  <a:pt x="2516201" y="700113"/>
                  <a:pt x="2516201" y="706624"/>
                  <a:pt x="2516201" y="715306"/>
                </a:cubicBezTo>
                <a:cubicBezTo>
                  <a:pt x="2515333" y="723987"/>
                  <a:pt x="2514898" y="730499"/>
                  <a:pt x="2514898" y="734839"/>
                </a:cubicBezTo>
                <a:cubicBezTo>
                  <a:pt x="2514898" y="754807"/>
                  <a:pt x="2522712" y="765225"/>
                  <a:pt x="2538339" y="766093"/>
                </a:cubicBezTo>
                <a:cubicBezTo>
                  <a:pt x="2555703" y="766093"/>
                  <a:pt x="2569593" y="764791"/>
                  <a:pt x="2580011" y="762187"/>
                </a:cubicBezTo>
                <a:cubicBezTo>
                  <a:pt x="2589561" y="761318"/>
                  <a:pt x="2596072" y="754807"/>
                  <a:pt x="2599544" y="742653"/>
                </a:cubicBezTo>
                <a:cubicBezTo>
                  <a:pt x="2601281" y="738312"/>
                  <a:pt x="2603451" y="731801"/>
                  <a:pt x="2606056" y="723119"/>
                </a:cubicBezTo>
                <a:cubicBezTo>
                  <a:pt x="2608660" y="717042"/>
                  <a:pt x="2610397" y="712701"/>
                  <a:pt x="2611265" y="710097"/>
                </a:cubicBezTo>
                <a:cubicBezTo>
                  <a:pt x="2613001" y="707492"/>
                  <a:pt x="2613869" y="706190"/>
                  <a:pt x="2613869" y="706190"/>
                </a:cubicBezTo>
                <a:cubicBezTo>
                  <a:pt x="2614737" y="706190"/>
                  <a:pt x="2615606" y="707492"/>
                  <a:pt x="2616474" y="710097"/>
                </a:cubicBezTo>
                <a:cubicBezTo>
                  <a:pt x="2619946" y="723987"/>
                  <a:pt x="2626892" y="737444"/>
                  <a:pt x="2637309" y="750466"/>
                </a:cubicBezTo>
                <a:cubicBezTo>
                  <a:pt x="2641651" y="756543"/>
                  <a:pt x="2643386" y="761752"/>
                  <a:pt x="2642519" y="766093"/>
                </a:cubicBezTo>
                <a:cubicBezTo>
                  <a:pt x="2641651" y="772170"/>
                  <a:pt x="2637309" y="778682"/>
                  <a:pt x="2629496" y="785627"/>
                </a:cubicBezTo>
                <a:cubicBezTo>
                  <a:pt x="2614737" y="796913"/>
                  <a:pt x="2592599" y="802556"/>
                  <a:pt x="2563082" y="802556"/>
                </a:cubicBezTo>
                <a:cubicBezTo>
                  <a:pt x="2545718" y="802556"/>
                  <a:pt x="2531828" y="801688"/>
                  <a:pt x="2521410" y="799952"/>
                </a:cubicBezTo>
                <a:cubicBezTo>
                  <a:pt x="2493628" y="793875"/>
                  <a:pt x="2480172" y="773039"/>
                  <a:pt x="2481040" y="737444"/>
                </a:cubicBezTo>
                <a:cubicBezTo>
                  <a:pt x="2480172" y="729630"/>
                  <a:pt x="2479738" y="722251"/>
                  <a:pt x="2479738" y="715306"/>
                </a:cubicBezTo>
                <a:cubicBezTo>
                  <a:pt x="2470188" y="718778"/>
                  <a:pt x="2457600" y="722685"/>
                  <a:pt x="2441973" y="727026"/>
                </a:cubicBezTo>
                <a:cubicBezTo>
                  <a:pt x="2440236" y="727894"/>
                  <a:pt x="2438500" y="727894"/>
                  <a:pt x="2436764" y="727026"/>
                </a:cubicBezTo>
                <a:cubicBezTo>
                  <a:pt x="2436764" y="732235"/>
                  <a:pt x="2436764" y="740048"/>
                  <a:pt x="2436764" y="750466"/>
                </a:cubicBezTo>
                <a:cubicBezTo>
                  <a:pt x="2435896" y="762621"/>
                  <a:pt x="2435461" y="771736"/>
                  <a:pt x="2435461" y="777814"/>
                </a:cubicBezTo>
                <a:cubicBezTo>
                  <a:pt x="2434593" y="792572"/>
                  <a:pt x="2431989" y="801688"/>
                  <a:pt x="2427648" y="805161"/>
                </a:cubicBezTo>
                <a:cubicBezTo>
                  <a:pt x="2425043" y="808633"/>
                  <a:pt x="2420703" y="809067"/>
                  <a:pt x="2414625" y="806463"/>
                </a:cubicBezTo>
                <a:cubicBezTo>
                  <a:pt x="2409416" y="803858"/>
                  <a:pt x="2405510" y="799518"/>
                  <a:pt x="2402905" y="793440"/>
                </a:cubicBezTo>
                <a:cubicBezTo>
                  <a:pt x="2396828" y="782154"/>
                  <a:pt x="2395960" y="769132"/>
                  <a:pt x="2400301" y="754373"/>
                </a:cubicBezTo>
                <a:cubicBezTo>
                  <a:pt x="2403773" y="736142"/>
                  <a:pt x="2405510" y="717476"/>
                  <a:pt x="2405510" y="698376"/>
                </a:cubicBezTo>
                <a:lnTo>
                  <a:pt x="2405510" y="676238"/>
                </a:lnTo>
                <a:lnTo>
                  <a:pt x="2393789" y="687959"/>
                </a:lnTo>
                <a:cubicBezTo>
                  <a:pt x="2380767" y="700981"/>
                  <a:pt x="2364272" y="711833"/>
                  <a:pt x="2344304" y="720515"/>
                </a:cubicBezTo>
                <a:cubicBezTo>
                  <a:pt x="2337359" y="723119"/>
                  <a:pt x="2336491" y="722251"/>
                  <a:pt x="2341700" y="717910"/>
                </a:cubicBezTo>
                <a:cubicBezTo>
                  <a:pt x="2372085" y="683184"/>
                  <a:pt x="2394224" y="647589"/>
                  <a:pt x="2408114" y="611126"/>
                </a:cubicBezTo>
                <a:cubicBezTo>
                  <a:pt x="2414191" y="593763"/>
                  <a:pt x="2416362" y="579004"/>
                  <a:pt x="2414625" y="566850"/>
                </a:cubicBezTo>
                <a:cubicBezTo>
                  <a:pt x="2414625" y="561641"/>
                  <a:pt x="2417230" y="560338"/>
                  <a:pt x="2422439" y="562943"/>
                </a:cubicBezTo>
                <a:cubicBezTo>
                  <a:pt x="2438066" y="569020"/>
                  <a:pt x="2449786" y="577268"/>
                  <a:pt x="2457600" y="587686"/>
                </a:cubicBezTo>
                <a:cubicBezTo>
                  <a:pt x="2461941" y="594631"/>
                  <a:pt x="2461941" y="599840"/>
                  <a:pt x="2457600" y="603313"/>
                </a:cubicBezTo>
                <a:cubicBezTo>
                  <a:pt x="2450654" y="611126"/>
                  <a:pt x="2444577" y="619808"/>
                  <a:pt x="2439368" y="629357"/>
                </a:cubicBezTo>
                <a:cubicBezTo>
                  <a:pt x="2435896" y="637171"/>
                  <a:pt x="2431555" y="644550"/>
                  <a:pt x="2426346" y="651496"/>
                </a:cubicBezTo>
                <a:cubicBezTo>
                  <a:pt x="2435027" y="656705"/>
                  <a:pt x="2438934" y="668425"/>
                  <a:pt x="2438066" y="686656"/>
                </a:cubicBezTo>
                <a:cubicBezTo>
                  <a:pt x="2438066" y="697942"/>
                  <a:pt x="2438066" y="709663"/>
                  <a:pt x="2438066" y="721817"/>
                </a:cubicBezTo>
                <a:cubicBezTo>
                  <a:pt x="2438066" y="720949"/>
                  <a:pt x="2438500" y="720515"/>
                  <a:pt x="2439368" y="720515"/>
                </a:cubicBezTo>
                <a:cubicBezTo>
                  <a:pt x="2441973" y="718778"/>
                  <a:pt x="2445880" y="715740"/>
                  <a:pt x="2451088" y="711399"/>
                </a:cubicBezTo>
                <a:cubicBezTo>
                  <a:pt x="2457165" y="707058"/>
                  <a:pt x="2466715" y="699245"/>
                  <a:pt x="2479738" y="687959"/>
                </a:cubicBezTo>
                <a:cubicBezTo>
                  <a:pt x="2479738" y="678409"/>
                  <a:pt x="2480606" y="662782"/>
                  <a:pt x="2482342" y="641078"/>
                </a:cubicBezTo>
                <a:cubicBezTo>
                  <a:pt x="2482342" y="636737"/>
                  <a:pt x="2482342" y="633264"/>
                  <a:pt x="2482342" y="630660"/>
                </a:cubicBezTo>
                <a:cubicBezTo>
                  <a:pt x="2484947" y="602878"/>
                  <a:pt x="2481040" y="582477"/>
                  <a:pt x="2470622" y="569454"/>
                </a:cubicBezTo>
                <a:cubicBezTo>
                  <a:pt x="2470622" y="564245"/>
                  <a:pt x="2473661" y="561641"/>
                  <a:pt x="2479738" y="561641"/>
                </a:cubicBezTo>
                <a:close/>
                <a:moveTo>
                  <a:pt x="6840624" y="560990"/>
                </a:moveTo>
                <a:cubicBezTo>
                  <a:pt x="6843664" y="560990"/>
                  <a:pt x="6846702" y="561641"/>
                  <a:pt x="6849740" y="562943"/>
                </a:cubicBezTo>
                <a:cubicBezTo>
                  <a:pt x="6859290" y="567284"/>
                  <a:pt x="6866670" y="572927"/>
                  <a:pt x="6871878" y="579872"/>
                </a:cubicBezTo>
                <a:cubicBezTo>
                  <a:pt x="6876220" y="585081"/>
                  <a:pt x="6875785" y="590290"/>
                  <a:pt x="6870576" y="595499"/>
                </a:cubicBezTo>
                <a:cubicBezTo>
                  <a:pt x="6862763" y="603313"/>
                  <a:pt x="6856252" y="612428"/>
                  <a:pt x="6851042" y="622846"/>
                </a:cubicBezTo>
                <a:cubicBezTo>
                  <a:pt x="6856252" y="625451"/>
                  <a:pt x="6859724" y="628923"/>
                  <a:pt x="6861460" y="633264"/>
                </a:cubicBezTo>
                <a:cubicBezTo>
                  <a:pt x="6864065" y="639341"/>
                  <a:pt x="6860592" y="642814"/>
                  <a:pt x="6851042" y="643682"/>
                </a:cubicBezTo>
                <a:cubicBezTo>
                  <a:pt x="6844098" y="644550"/>
                  <a:pt x="6830206" y="645853"/>
                  <a:pt x="6809370" y="647589"/>
                </a:cubicBezTo>
                <a:cubicBezTo>
                  <a:pt x="6810239" y="647589"/>
                  <a:pt x="6811542" y="648023"/>
                  <a:pt x="6813278" y="648891"/>
                </a:cubicBezTo>
                <a:cubicBezTo>
                  <a:pt x="6814146" y="648891"/>
                  <a:pt x="6814580" y="648891"/>
                  <a:pt x="6814580" y="648891"/>
                </a:cubicBezTo>
                <a:cubicBezTo>
                  <a:pt x="6821525" y="654100"/>
                  <a:pt x="6823262" y="659743"/>
                  <a:pt x="6819788" y="665820"/>
                </a:cubicBezTo>
                <a:cubicBezTo>
                  <a:pt x="6817184" y="670161"/>
                  <a:pt x="6815882" y="676238"/>
                  <a:pt x="6815882" y="684052"/>
                </a:cubicBezTo>
                <a:cubicBezTo>
                  <a:pt x="6816750" y="683184"/>
                  <a:pt x="6817184" y="682750"/>
                  <a:pt x="6817184" y="682750"/>
                </a:cubicBezTo>
                <a:cubicBezTo>
                  <a:pt x="6818052" y="682750"/>
                  <a:pt x="6818486" y="682750"/>
                  <a:pt x="6818486" y="682750"/>
                </a:cubicBezTo>
                <a:cubicBezTo>
                  <a:pt x="6829773" y="682750"/>
                  <a:pt x="6841493" y="681013"/>
                  <a:pt x="6853647" y="677541"/>
                </a:cubicBezTo>
                <a:cubicBezTo>
                  <a:pt x="6861460" y="674068"/>
                  <a:pt x="6867538" y="674502"/>
                  <a:pt x="6871878" y="678843"/>
                </a:cubicBezTo>
                <a:cubicBezTo>
                  <a:pt x="6884901" y="687524"/>
                  <a:pt x="6894016" y="696640"/>
                  <a:pt x="6899226" y="706190"/>
                </a:cubicBezTo>
                <a:cubicBezTo>
                  <a:pt x="6901830" y="711399"/>
                  <a:pt x="6901396" y="716174"/>
                  <a:pt x="6897924" y="720515"/>
                </a:cubicBezTo>
                <a:cubicBezTo>
                  <a:pt x="6892714" y="724855"/>
                  <a:pt x="6888808" y="734839"/>
                  <a:pt x="6886203" y="750466"/>
                </a:cubicBezTo>
                <a:cubicBezTo>
                  <a:pt x="6885335" y="753071"/>
                  <a:pt x="6884468" y="756543"/>
                  <a:pt x="6883598" y="760884"/>
                </a:cubicBezTo>
                <a:cubicBezTo>
                  <a:pt x="6882731" y="764357"/>
                  <a:pt x="6880560" y="773039"/>
                  <a:pt x="6877088" y="786929"/>
                </a:cubicBezTo>
                <a:cubicBezTo>
                  <a:pt x="6872747" y="800820"/>
                  <a:pt x="6866670" y="809067"/>
                  <a:pt x="6858856" y="811672"/>
                </a:cubicBezTo>
                <a:cubicBezTo>
                  <a:pt x="6852779" y="815145"/>
                  <a:pt x="6847570" y="814276"/>
                  <a:pt x="6843229" y="809067"/>
                </a:cubicBezTo>
                <a:cubicBezTo>
                  <a:pt x="6838888" y="805595"/>
                  <a:pt x="6836718" y="800386"/>
                  <a:pt x="6836718" y="793440"/>
                </a:cubicBezTo>
                <a:cubicBezTo>
                  <a:pt x="6803728" y="795177"/>
                  <a:pt x="6776381" y="796045"/>
                  <a:pt x="6754676" y="796045"/>
                </a:cubicBezTo>
                <a:cubicBezTo>
                  <a:pt x="6753808" y="799518"/>
                  <a:pt x="6752506" y="801688"/>
                  <a:pt x="6750770" y="802556"/>
                </a:cubicBezTo>
                <a:cubicBezTo>
                  <a:pt x="6746429" y="806897"/>
                  <a:pt x="6741654" y="806897"/>
                  <a:pt x="6736445" y="802556"/>
                </a:cubicBezTo>
                <a:cubicBezTo>
                  <a:pt x="6729500" y="800820"/>
                  <a:pt x="6725594" y="793875"/>
                  <a:pt x="6724724" y="781720"/>
                </a:cubicBezTo>
                <a:cubicBezTo>
                  <a:pt x="6725594" y="768698"/>
                  <a:pt x="6725159" y="750466"/>
                  <a:pt x="6723422" y="727026"/>
                </a:cubicBezTo>
                <a:cubicBezTo>
                  <a:pt x="6723422" y="719212"/>
                  <a:pt x="6721686" y="710097"/>
                  <a:pt x="6718214" y="699679"/>
                </a:cubicBezTo>
                <a:cubicBezTo>
                  <a:pt x="6699982" y="743955"/>
                  <a:pt x="6671332" y="775643"/>
                  <a:pt x="6632265" y="794743"/>
                </a:cubicBezTo>
                <a:cubicBezTo>
                  <a:pt x="6629660" y="796479"/>
                  <a:pt x="6627925" y="796913"/>
                  <a:pt x="6627056" y="796045"/>
                </a:cubicBezTo>
                <a:cubicBezTo>
                  <a:pt x="6626188" y="794309"/>
                  <a:pt x="6626622" y="792138"/>
                  <a:pt x="6628358" y="789534"/>
                </a:cubicBezTo>
                <a:cubicBezTo>
                  <a:pt x="6669162" y="746125"/>
                  <a:pt x="6693471" y="694036"/>
                  <a:pt x="6701284" y="633264"/>
                </a:cubicBezTo>
                <a:cubicBezTo>
                  <a:pt x="6706494" y="603747"/>
                  <a:pt x="6706494" y="584647"/>
                  <a:pt x="6701284" y="575965"/>
                </a:cubicBezTo>
                <a:cubicBezTo>
                  <a:pt x="6699548" y="573361"/>
                  <a:pt x="6699548" y="571190"/>
                  <a:pt x="6701284" y="569454"/>
                </a:cubicBezTo>
                <a:cubicBezTo>
                  <a:pt x="6703021" y="567718"/>
                  <a:pt x="6705626" y="567284"/>
                  <a:pt x="6709098" y="568152"/>
                </a:cubicBezTo>
                <a:cubicBezTo>
                  <a:pt x="6719516" y="569020"/>
                  <a:pt x="6728632" y="572059"/>
                  <a:pt x="6736445" y="577268"/>
                </a:cubicBezTo>
                <a:cubicBezTo>
                  <a:pt x="6746863" y="576399"/>
                  <a:pt x="6760320" y="574663"/>
                  <a:pt x="6776814" y="572059"/>
                </a:cubicBezTo>
                <a:cubicBezTo>
                  <a:pt x="6786364" y="570322"/>
                  <a:pt x="6792876" y="569454"/>
                  <a:pt x="6796348" y="569454"/>
                </a:cubicBezTo>
                <a:cubicBezTo>
                  <a:pt x="6806766" y="568586"/>
                  <a:pt x="6818486" y="566416"/>
                  <a:pt x="6831509" y="562943"/>
                </a:cubicBezTo>
                <a:cubicBezTo>
                  <a:pt x="6834548" y="561641"/>
                  <a:pt x="6837586" y="560990"/>
                  <a:pt x="6840624" y="560990"/>
                </a:cubicBezTo>
                <a:close/>
                <a:moveTo>
                  <a:pt x="1113682" y="560338"/>
                </a:moveTo>
                <a:cubicBezTo>
                  <a:pt x="1138859" y="562075"/>
                  <a:pt x="1157090" y="566416"/>
                  <a:pt x="1168377" y="573361"/>
                </a:cubicBezTo>
                <a:cubicBezTo>
                  <a:pt x="1181399" y="582911"/>
                  <a:pt x="1184003" y="596367"/>
                  <a:pt x="1176189" y="613731"/>
                </a:cubicBezTo>
                <a:cubicBezTo>
                  <a:pt x="1170113" y="619808"/>
                  <a:pt x="1162299" y="620242"/>
                  <a:pt x="1152749" y="615033"/>
                </a:cubicBezTo>
                <a:cubicBezTo>
                  <a:pt x="1131914" y="594197"/>
                  <a:pt x="1118023" y="577702"/>
                  <a:pt x="1111077" y="565547"/>
                </a:cubicBezTo>
                <a:cubicBezTo>
                  <a:pt x="1110209" y="564679"/>
                  <a:pt x="1109775" y="563377"/>
                  <a:pt x="1109775" y="561641"/>
                </a:cubicBezTo>
                <a:cubicBezTo>
                  <a:pt x="1110643" y="560772"/>
                  <a:pt x="1111945" y="560338"/>
                  <a:pt x="1113682" y="560338"/>
                </a:cubicBezTo>
                <a:close/>
                <a:moveTo>
                  <a:pt x="3579810" y="559036"/>
                </a:moveTo>
                <a:cubicBezTo>
                  <a:pt x="3583066" y="559036"/>
                  <a:pt x="3585779" y="559470"/>
                  <a:pt x="3587949" y="560338"/>
                </a:cubicBezTo>
                <a:cubicBezTo>
                  <a:pt x="3598367" y="562943"/>
                  <a:pt x="3606181" y="567718"/>
                  <a:pt x="3611390" y="574663"/>
                </a:cubicBezTo>
                <a:cubicBezTo>
                  <a:pt x="3615731" y="582477"/>
                  <a:pt x="3613560" y="587686"/>
                  <a:pt x="3604879" y="590290"/>
                </a:cubicBezTo>
                <a:cubicBezTo>
                  <a:pt x="3581438" y="594631"/>
                  <a:pt x="3552788" y="598972"/>
                  <a:pt x="3518930" y="603313"/>
                </a:cubicBezTo>
                <a:cubicBezTo>
                  <a:pt x="3531084" y="609390"/>
                  <a:pt x="3540200" y="615467"/>
                  <a:pt x="3546277" y="621544"/>
                </a:cubicBezTo>
                <a:cubicBezTo>
                  <a:pt x="3550618" y="625885"/>
                  <a:pt x="3551052" y="632396"/>
                  <a:pt x="3547580" y="641078"/>
                </a:cubicBezTo>
                <a:cubicBezTo>
                  <a:pt x="3546712" y="643682"/>
                  <a:pt x="3545409" y="647155"/>
                  <a:pt x="3543673" y="651496"/>
                </a:cubicBezTo>
                <a:cubicBezTo>
                  <a:pt x="3557563" y="648023"/>
                  <a:pt x="3567113" y="644984"/>
                  <a:pt x="3572322" y="642380"/>
                </a:cubicBezTo>
                <a:cubicBezTo>
                  <a:pt x="3577531" y="638907"/>
                  <a:pt x="3582740" y="638473"/>
                  <a:pt x="3587949" y="641078"/>
                </a:cubicBezTo>
                <a:cubicBezTo>
                  <a:pt x="3599235" y="647155"/>
                  <a:pt x="3607917" y="654968"/>
                  <a:pt x="3613994" y="664518"/>
                </a:cubicBezTo>
                <a:cubicBezTo>
                  <a:pt x="3617467" y="667991"/>
                  <a:pt x="3617467" y="673634"/>
                  <a:pt x="3613994" y="681447"/>
                </a:cubicBezTo>
                <a:cubicBezTo>
                  <a:pt x="3611390" y="686656"/>
                  <a:pt x="3609219" y="694904"/>
                  <a:pt x="3607483" y="706190"/>
                </a:cubicBezTo>
                <a:cubicBezTo>
                  <a:pt x="3602274" y="739180"/>
                  <a:pt x="3596631" y="763489"/>
                  <a:pt x="3590554" y="779116"/>
                </a:cubicBezTo>
                <a:cubicBezTo>
                  <a:pt x="3579267" y="797347"/>
                  <a:pt x="3564943" y="807765"/>
                  <a:pt x="3547580" y="810370"/>
                </a:cubicBezTo>
                <a:cubicBezTo>
                  <a:pt x="3543239" y="810370"/>
                  <a:pt x="3539766" y="807765"/>
                  <a:pt x="3537162" y="802556"/>
                </a:cubicBezTo>
                <a:cubicBezTo>
                  <a:pt x="3533689" y="785193"/>
                  <a:pt x="3525875" y="770000"/>
                  <a:pt x="3513721" y="756978"/>
                </a:cubicBezTo>
                <a:cubicBezTo>
                  <a:pt x="3511985" y="754373"/>
                  <a:pt x="3511117" y="752637"/>
                  <a:pt x="3511117" y="751769"/>
                </a:cubicBezTo>
                <a:cubicBezTo>
                  <a:pt x="3511985" y="750900"/>
                  <a:pt x="3514155" y="750900"/>
                  <a:pt x="3517628" y="751769"/>
                </a:cubicBezTo>
                <a:cubicBezTo>
                  <a:pt x="3523705" y="753505"/>
                  <a:pt x="3533255" y="756543"/>
                  <a:pt x="3546277" y="760884"/>
                </a:cubicBezTo>
                <a:cubicBezTo>
                  <a:pt x="3551487" y="763489"/>
                  <a:pt x="3554959" y="761318"/>
                  <a:pt x="3556695" y="754373"/>
                </a:cubicBezTo>
                <a:cubicBezTo>
                  <a:pt x="3563640" y="734405"/>
                  <a:pt x="3568415" y="709229"/>
                  <a:pt x="3571020" y="678843"/>
                </a:cubicBezTo>
                <a:cubicBezTo>
                  <a:pt x="3571020" y="674502"/>
                  <a:pt x="3569284" y="672766"/>
                  <a:pt x="3565811" y="673634"/>
                </a:cubicBezTo>
                <a:cubicBezTo>
                  <a:pt x="3560602" y="674502"/>
                  <a:pt x="3553222" y="676238"/>
                  <a:pt x="3543673" y="678843"/>
                </a:cubicBezTo>
                <a:cubicBezTo>
                  <a:pt x="3541068" y="679711"/>
                  <a:pt x="3538898" y="680145"/>
                  <a:pt x="3537162" y="680145"/>
                </a:cubicBezTo>
                <a:cubicBezTo>
                  <a:pt x="3529348" y="709663"/>
                  <a:pt x="3517628" y="735273"/>
                  <a:pt x="3502001" y="756978"/>
                </a:cubicBezTo>
                <a:cubicBezTo>
                  <a:pt x="3484638" y="782154"/>
                  <a:pt x="3457291" y="797347"/>
                  <a:pt x="3419960" y="802556"/>
                </a:cubicBezTo>
                <a:cubicBezTo>
                  <a:pt x="3417355" y="803424"/>
                  <a:pt x="3415619" y="803424"/>
                  <a:pt x="3414750" y="802556"/>
                </a:cubicBezTo>
                <a:cubicBezTo>
                  <a:pt x="3414750" y="802556"/>
                  <a:pt x="3416053" y="801688"/>
                  <a:pt x="3418657" y="799952"/>
                </a:cubicBezTo>
                <a:cubicBezTo>
                  <a:pt x="3461198" y="771302"/>
                  <a:pt x="3488110" y="733971"/>
                  <a:pt x="3499397" y="687959"/>
                </a:cubicBezTo>
                <a:cubicBezTo>
                  <a:pt x="3498528" y="687959"/>
                  <a:pt x="3497660" y="688393"/>
                  <a:pt x="3496792" y="689261"/>
                </a:cubicBezTo>
                <a:cubicBezTo>
                  <a:pt x="3495056" y="690129"/>
                  <a:pt x="3492885" y="690563"/>
                  <a:pt x="3490281" y="690563"/>
                </a:cubicBezTo>
                <a:cubicBezTo>
                  <a:pt x="3482467" y="694904"/>
                  <a:pt x="3472483" y="690997"/>
                  <a:pt x="3460329" y="678843"/>
                </a:cubicBezTo>
                <a:cubicBezTo>
                  <a:pt x="3455120" y="707492"/>
                  <a:pt x="3447741" y="730064"/>
                  <a:pt x="3438191" y="746560"/>
                </a:cubicBezTo>
                <a:cubicBezTo>
                  <a:pt x="3418223" y="776945"/>
                  <a:pt x="3395217" y="796913"/>
                  <a:pt x="3369172" y="806463"/>
                </a:cubicBezTo>
                <a:cubicBezTo>
                  <a:pt x="3365699" y="807331"/>
                  <a:pt x="3363963" y="807331"/>
                  <a:pt x="3363963" y="806463"/>
                </a:cubicBezTo>
                <a:cubicBezTo>
                  <a:pt x="3363095" y="805595"/>
                  <a:pt x="3363963" y="804292"/>
                  <a:pt x="3366568" y="802556"/>
                </a:cubicBezTo>
                <a:cubicBezTo>
                  <a:pt x="3410844" y="756543"/>
                  <a:pt x="3432114" y="699245"/>
                  <a:pt x="3430377" y="630660"/>
                </a:cubicBezTo>
                <a:cubicBezTo>
                  <a:pt x="3430377" y="605483"/>
                  <a:pt x="3428641" y="589856"/>
                  <a:pt x="3425168" y="583779"/>
                </a:cubicBezTo>
                <a:cubicBezTo>
                  <a:pt x="3423432" y="577702"/>
                  <a:pt x="3425168" y="574663"/>
                  <a:pt x="3430377" y="574663"/>
                </a:cubicBezTo>
                <a:cubicBezTo>
                  <a:pt x="3440795" y="576399"/>
                  <a:pt x="3449911" y="579438"/>
                  <a:pt x="3457725" y="583779"/>
                </a:cubicBezTo>
                <a:cubicBezTo>
                  <a:pt x="3489847" y="579438"/>
                  <a:pt x="3517194" y="574663"/>
                  <a:pt x="3539766" y="569454"/>
                </a:cubicBezTo>
                <a:cubicBezTo>
                  <a:pt x="3551052" y="566850"/>
                  <a:pt x="3560602" y="563811"/>
                  <a:pt x="3568415" y="560338"/>
                </a:cubicBezTo>
                <a:cubicBezTo>
                  <a:pt x="3572756" y="559470"/>
                  <a:pt x="3576555" y="559036"/>
                  <a:pt x="3579810" y="559036"/>
                </a:cubicBezTo>
                <a:close/>
                <a:moveTo>
                  <a:pt x="513347" y="559036"/>
                </a:moveTo>
                <a:cubicBezTo>
                  <a:pt x="514649" y="558602"/>
                  <a:pt x="516385" y="558602"/>
                  <a:pt x="518556" y="559036"/>
                </a:cubicBezTo>
                <a:cubicBezTo>
                  <a:pt x="535919" y="560772"/>
                  <a:pt x="551112" y="569020"/>
                  <a:pt x="564135" y="583779"/>
                </a:cubicBezTo>
                <a:cubicBezTo>
                  <a:pt x="566739" y="588120"/>
                  <a:pt x="567607" y="593329"/>
                  <a:pt x="566739" y="599406"/>
                </a:cubicBezTo>
                <a:cubicBezTo>
                  <a:pt x="564135" y="605483"/>
                  <a:pt x="561964" y="619374"/>
                  <a:pt x="560227" y="641078"/>
                </a:cubicBezTo>
                <a:cubicBezTo>
                  <a:pt x="560227" y="641946"/>
                  <a:pt x="560227" y="644116"/>
                  <a:pt x="560227" y="647589"/>
                </a:cubicBezTo>
                <a:cubicBezTo>
                  <a:pt x="559359" y="651062"/>
                  <a:pt x="558925" y="653666"/>
                  <a:pt x="558925" y="655402"/>
                </a:cubicBezTo>
                <a:cubicBezTo>
                  <a:pt x="566739" y="653666"/>
                  <a:pt x="572816" y="652364"/>
                  <a:pt x="577156" y="651496"/>
                </a:cubicBezTo>
                <a:cubicBezTo>
                  <a:pt x="577156" y="651496"/>
                  <a:pt x="577591" y="651496"/>
                  <a:pt x="578459" y="651496"/>
                </a:cubicBezTo>
                <a:cubicBezTo>
                  <a:pt x="585404" y="649759"/>
                  <a:pt x="590614" y="649759"/>
                  <a:pt x="594086" y="651496"/>
                </a:cubicBezTo>
                <a:cubicBezTo>
                  <a:pt x="600163" y="653232"/>
                  <a:pt x="605807" y="657139"/>
                  <a:pt x="611015" y="663216"/>
                </a:cubicBezTo>
                <a:cubicBezTo>
                  <a:pt x="615356" y="673634"/>
                  <a:pt x="613186" y="678843"/>
                  <a:pt x="604504" y="678843"/>
                </a:cubicBezTo>
                <a:cubicBezTo>
                  <a:pt x="601899" y="678843"/>
                  <a:pt x="597125" y="679277"/>
                  <a:pt x="590179" y="680145"/>
                </a:cubicBezTo>
                <a:cubicBezTo>
                  <a:pt x="576288" y="681881"/>
                  <a:pt x="565437" y="683184"/>
                  <a:pt x="557623" y="684052"/>
                </a:cubicBezTo>
                <a:cubicBezTo>
                  <a:pt x="557623" y="706624"/>
                  <a:pt x="557623" y="727026"/>
                  <a:pt x="557623" y="745257"/>
                </a:cubicBezTo>
                <a:cubicBezTo>
                  <a:pt x="558491" y="744389"/>
                  <a:pt x="558925" y="743955"/>
                  <a:pt x="558925" y="743955"/>
                </a:cubicBezTo>
                <a:cubicBezTo>
                  <a:pt x="569343" y="743955"/>
                  <a:pt x="582800" y="742653"/>
                  <a:pt x="599295" y="740048"/>
                </a:cubicBezTo>
                <a:cubicBezTo>
                  <a:pt x="607976" y="738312"/>
                  <a:pt x="615356" y="739614"/>
                  <a:pt x="621433" y="743955"/>
                </a:cubicBezTo>
                <a:cubicBezTo>
                  <a:pt x="627510" y="746560"/>
                  <a:pt x="633153" y="751334"/>
                  <a:pt x="638362" y="758280"/>
                </a:cubicBezTo>
                <a:cubicBezTo>
                  <a:pt x="641835" y="767830"/>
                  <a:pt x="638362" y="773039"/>
                  <a:pt x="627944" y="773907"/>
                </a:cubicBezTo>
                <a:cubicBezTo>
                  <a:pt x="603636" y="770434"/>
                  <a:pt x="576288" y="770000"/>
                  <a:pt x="545903" y="772605"/>
                </a:cubicBezTo>
                <a:cubicBezTo>
                  <a:pt x="520726" y="772605"/>
                  <a:pt x="499456" y="774775"/>
                  <a:pt x="482092" y="779116"/>
                </a:cubicBezTo>
                <a:cubicBezTo>
                  <a:pt x="477752" y="780852"/>
                  <a:pt x="473411" y="779984"/>
                  <a:pt x="469070" y="776511"/>
                </a:cubicBezTo>
                <a:cubicBezTo>
                  <a:pt x="462125" y="769566"/>
                  <a:pt x="456916" y="764791"/>
                  <a:pt x="453444" y="762187"/>
                </a:cubicBezTo>
                <a:cubicBezTo>
                  <a:pt x="450838" y="757846"/>
                  <a:pt x="451707" y="755241"/>
                  <a:pt x="456048" y="754373"/>
                </a:cubicBezTo>
                <a:cubicBezTo>
                  <a:pt x="465598" y="754373"/>
                  <a:pt x="482092" y="753071"/>
                  <a:pt x="505533" y="750466"/>
                </a:cubicBezTo>
                <a:cubicBezTo>
                  <a:pt x="507269" y="750466"/>
                  <a:pt x="509874" y="750466"/>
                  <a:pt x="513347" y="750466"/>
                </a:cubicBezTo>
                <a:cubicBezTo>
                  <a:pt x="516820" y="749598"/>
                  <a:pt x="519858" y="749164"/>
                  <a:pt x="522462" y="749164"/>
                </a:cubicBezTo>
                <a:lnTo>
                  <a:pt x="522462" y="687959"/>
                </a:lnTo>
                <a:cubicBezTo>
                  <a:pt x="514649" y="689695"/>
                  <a:pt x="507703" y="690563"/>
                  <a:pt x="501627" y="690563"/>
                </a:cubicBezTo>
                <a:cubicBezTo>
                  <a:pt x="497286" y="691431"/>
                  <a:pt x="493813" y="691431"/>
                  <a:pt x="491208" y="690563"/>
                </a:cubicBezTo>
                <a:cubicBezTo>
                  <a:pt x="484263" y="686222"/>
                  <a:pt x="478620" y="681013"/>
                  <a:pt x="474279" y="674936"/>
                </a:cubicBezTo>
                <a:cubicBezTo>
                  <a:pt x="471675" y="671463"/>
                  <a:pt x="470807" y="668859"/>
                  <a:pt x="471675" y="667123"/>
                </a:cubicBezTo>
                <a:cubicBezTo>
                  <a:pt x="472543" y="666254"/>
                  <a:pt x="475147" y="665386"/>
                  <a:pt x="479488" y="664518"/>
                </a:cubicBezTo>
                <a:cubicBezTo>
                  <a:pt x="482960" y="664518"/>
                  <a:pt x="490774" y="663650"/>
                  <a:pt x="502929" y="661914"/>
                </a:cubicBezTo>
                <a:cubicBezTo>
                  <a:pt x="511611" y="661045"/>
                  <a:pt x="518122" y="660611"/>
                  <a:pt x="522462" y="660611"/>
                </a:cubicBezTo>
                <a:cubicBezTo>
                  <a:pt x="522462" y="651062"/>
                  <a:pt x="522462" y="641946"/>
                  <a:pt x="522462" y="633264"/>
                </a:cubicBezTo>
                <a:cubicBezTo>
                  <a:pt x="525067" y="601142"/>
                  <a:pt x="522462" y="580740"/>
                  <a:pt x="514649" y="572059"/>
                </a:cubicBezTo>
                <a:cubicBezTo>
                  <a:pt x="512044" y="567718"/>
                  <a:pt x="510742" y="564245"/>
                  <a:pt x="510742" y="561641"/>
                </a:cubicBezTo>
                <a:cubicBezTo>
                  <a:pt x="511176" y="560338"/>
                  <a:pt x="512044" y="559470"/>
                  <a:pt x="513347" y="559036"/>
                </a:cubicBezTo>
                <a:close/>
                <a:moveTo>
                  <a:pt x="405261" y="557734"/>
                </a:moveTo>
                <a:cubicBezTo>
                  <a:pt x="405261" y="557734"/>
                  <a:pt x="405694" y="557734"/>
                  <a:pt x="406563" y="557734"/>
                </a:cubicBezTo>
                <a:cubicBezTo>
                  <a:pt x="420453" y="557734"/>
                  <a:pt x="433476" y="558602"/>
                  <a:pt x="445630" y="560338"/>
                </a:cubicBezTo>
                <a:cubicBezTo>
                  <a:pt x="461257" y="562943"/>
                  <a:pt x="468636" y="573795"/>
                  <a:pt x="467768" y="592895"/>
                </a:cubicBezTo>
                <a:cubicBezTo>
                  <a:pt x="465164" y="606785"/>
                  <a:pt x="457350" y="610692"/>
                  <a:pt x="444328" y="604615"/>
                </a:cubicBezTo>
                <a:cubicBezTo>
                  <a:pt x="438251" y="600274"/>
                  <a:pt x="425228" y="586383"/>
                  <a:pt x="405261" y="562943"/>
                </a:cubicBezTo>
                <a:cubicBezTo>
                  <a:pt x="402655" y="560338"/>
                  <a:pt x="402655" y="558602"/>
                  <a:pt x="405261" y="557734"/>
                </a:cubicBezTo>
                <a:close/>
                <a:moveTo>
                  <a:pt x="1497519" y="557571"/>
                </a:moveTo>
                <a:cubicBezTo>
                  <a:pt x="1499038" y="557246"/>
                  <a:pt x="1500883" y="557300"/>
                  <a:pt x="1503053" y="557734"/>
                </a:cubicBezTo>
                <a:cubicBezTo>
                  <a:pt x="1521285" y="565547"/>
                  <a:pt x="1534742" y="577268"/>
                  <a:pt x="1543423" y="592895"/>
                </a:cubicBezTo>
                <a:cubicBezTo>
                  <a:pt x="1546028" y="598104"/>
                  <a:pt x="1545594" y="602444"/>
                  <a:pt x="1542121" y="605917"/>
                </a:cubicBezTo>
                <a:cubicBezTo>
                  <a:pt x="1536913" y="612862"/>
                  <a:pt x="1532137" y="625017"/>
                  <a:pt x="1527797" y="642380"/>
                </a:cubicBezTo>
                <a:cubicBezTo>
                  <a:pt x="1521719" y="666688"/>
                  <a:pt x="1511301" y="690997"/>
                  <a:pt x="1496543" y="715306"/>
                </a:cubicBezTo>
                <a:cubicBezTo>
                  <a:pt x="1513906" y="732669"/>
                  <a:pt x="1530835" y="745691"/>
                  <a:pt x="1547330" y="754373"/>
                </a:cubicBezTo>
                <a:cubicBezTo>
                  <a:pt x="1574243" y="770000"/>
                  <a:pt x="1603761" y="781286"/>
                  <a:pt x="1635883" y="788231"/>
                </a:cubicBezTo>
                <a:cubicBezTo>
                  <a:pt x="1640224" y="789100"/>
                  <a:pt x="1642394" y="790836"/>
                  <a:pt x="1642394" y="793440"/>
                </a:cubicBezTo>
                <a:cubicBezTo>
                  <a:pt x="1643262" y="795177"/>
                  <a:pt x="1641526" y="796479"/>
                  <a:pt x="1637185" y="797347"/>
                </a:cubicBezTo>
                <a:cubicBezTo>
                  <a:pt x="1596381" y="806029"/>
                  <a:pt x="1569034" y="810804"/>
                  <a:pt x="1555143" y="811672"/>
                </a:cubicBezTo>
                <a:cubicBezTo>
                  <a:pt x="1545594" y="811672"/>
                  <a:pt x="1538648" y="810370"/>
                  <a:pt x="1534307" y="807765"/>
                </a:cubicBezTo>
                <a:cubicBezTo>
                  <a:pt x="1513472" y="795611"/>
                  <a:pt x="1491767" y="776077"/>
                  <a:pt x="1469195" y="749164"/>
                </a:cubicBezTo>
                <a:cubicBezTo>
                  <a:pt x="1468327" y="750032"/>
                  <a:pt x="1467025" y="751334"/>
                  <a:pt x="1465289" y="753071"/>
                </a:cubicBezTo>
                <a:cubicBezTo>
                  <a:pt x="1462684" y="754807"/>
                  <a:pt x="1460948" y="756109"/>
                  <a:pt x="1460080" y="756978"/>
                </a:cubicBezTo>
                <a:cubicBezTo>
                  <a:pt x="1426221" y="783022"/>
                  <a:pt x="1387588" y="796913"/>
                  <a:pt x="1344179" y="798649"/>
                </a:cubicBezTo>
                <a:cubicBezTo>
                  <a:pt x="1340707" y="798649"/>
                  <a:pt x="1338537" y="797781"/>
                  <a:pt x="1337668" y="796045"/>
                </a:cubicBezTo>
                <a:cubicBezTo>
                  <a:pt x="1337668" y="795177"/>
                  <a:pt x="1339405" y="793875"/>
                  <a:pt x="1342877" y="792138"/>
                </a:cubicBezTo>
                <a:cubicBezTo>
                  <a:pt x="1383681" y="776511"/>
                  <a:pt x="1417974" y="751769"/>
                  <a:pt x="1445755" y="717910"/>
                </a:cubicBezTo>
                <a:cubicBezTo>
                  <a:pt x="1430996" y="697942"/>
                  <a:pt x="1419710" y="680579"/>
                  <a:pt x="1411896" y="665820"/>
                </a:cubicBezTo>
                <a:cubicBezTo>
                  <a:pt x="1404083" y="652798"/>
                  <a:pt x="1394967" y="646287"/>
                  <a:pt x="1384549" y="646287"/>
                </a:cubicBezTo>
                <a:cubicBezTo>
                  <a:pt x="1379341" y="645418"/>
                  <a:pt x="1376301" y="642814"/>
                  <a:pt x="1375433" y="638473"/>
                </a:cubicBezTo>
                <a:cubicBezTo>
                  <a:pt x="1376301" y="632396"/>
                  <a:pt x="1383681" y="628489"/>
                  <a:pt x="1397572" y="626753"/>
                </a:cubicBezTo>
                <a:cubicBezTo>
                  <a:pt x="1413198" y="626753"/>
                  <a:pt x="1425353" y="631962"/>
                  <a:pt x="1434035" y="642380"/>
                </a:cubicBezTo>
                <a:cubicBezTo>
                  <a:pt x="1444452" y="656270"/>
                  <a:pt x="1455738" y="670595"/>
                  <a:pt x="1467893" y="685354"/>
                </a:cubicBezTo>
                <a:cubicBezTo>
                  <a:pt x="1477443" y="670595"/>
                  <a:pt x="1485257" y="650627"/>
                  <a:pt x="1491333" y="625451"/>
                </a:cubicBezTo>
                <a:cubicBezTo>
                  <a:pt x="1496543" y="600274"/>
                  <a:pt x="1496977" y="582042"/>
                  <a:pt x="1492636" y="570756"/>
                </a:cubicBezTo>
                <a:cubicBezTo>
                  <a:pt x="1491333" y="562943"/>
                  <a:pt x="1492961" y="558548"/>
                  <a:pt x="1497519" y="557571"/>
                </a:cubicBezTo>
                <a:close/>
                <a:moveTo>
                  <a:pt x="7734858" y="555781"/>
                </a:moveTo>
                <a:cubicBezTo>
                  <a:pt x="7736594" y="554912"/>
                  <a:pt x="7739199" y="555129"/>
                  <a:pt x="7742672" y="556432"/>
                </a:cubicBezTo>
                <a:cubicBezTo>
                  <a:pt x="7754826" y="561641"/>
                  <a:pt x="7764810" y="568586"/>
                  <a:pt x="7772624" y="577268"/>
                </a:cubicBezTo>
                <a:cubicBezTo>
                  <a:pt x="7775228" y="579872"/>
                  <a:pt x="7775228" y="583779"/>
                  <a:pt x="7772624" y="588988"/>
                </a:cubicBezTo>
                <a:cubicBezTo>
                  <a:pt x="7772624" y="589856"/>
                  <a:pt x="7772624" y="590290"/>
                  <a:pt x="7772624" y="590290"/>
                </a:cubicBezTo>
                <a:cubicBezTo>
                  <a:pt x="7770019" y="593763"/>
                  <a:pt x="7768282" y="597235"/>
                  <a:pt x="7767414" y="600708"/>
                </a:cubicBezTo>
                <a:cubicBezTo>
                  <a:pt x="7812559" y="644984"/>
                  <a:pt x="7862912" y="674936"/>
                  <a:pt x="7918475" y="690563"/>
                </a:cubicBezTo>
                <a:cubicBezTo>
                  <a:pt x="7922816" y="692299"/>
                  <a:pt x="7924986" y="693602"/>
                  <a:pt x="7924986" y="694470"/>
                </a:cubicBezTo>
                <a:cubicBezTo>
                  <a:pt x="7925854" y="696206"/>
                  <a:pt x="7924118" y="697508"/>
                  <a:pt x="7919778" y="698376"/>
                </a:cubicBezTo>
                <a:cubicBezTo>
                  <a:pt x="7918041" y="698376"/>
                  <a:pt x="7915870" y="698811"/>
                  <a:pt x="7913266" y="699679"/>
                </a:cubicBezTo>
                <a:cubicBezTo>
                  <a:pt x="7893298" y="704020"/>
                  <a:pt x="7871594" y="707926"/>
                  <a:pt x="7848154" y="711399"/>
                </a:cubicBezTo>
                <a:cubicBezTo>
                  <a:pt x="7841208" y="712267"/>
                  <a:pt x="7835132" y="710531"/>
                  <a:pt x="7829922" y="706190"/>
                </a:cubicBezTo>
                <a:cubicBezTo>
                  <a:pt x="7821240" y="700113"/>
                  <a:pt x="7812993" y="693168"/>
                  <a:pt x="7805180" y="685354"/>
                </a:cubicBezTo>
                <a:lnTo>
                  <a:pt x="7809086" y="690563"/>
                </a:lnTo>
                <a:cubicBezTo>
                  <a:pt x="7812559" y="694904"/>
                  <a:pt x="7811256" y="698376"/>
                  <a:pt x="7805180" y="700981"/>
                </a:cubicBezTo>
                <a:cubicBezTo>
                  <a:pt x="7803443" y="700981"/>
                  <a:pt x="7800404" y="701415"/>
                  <a:pt x="7796064" y="702283"/>
                </a:cubicBezTo>
                <a:cubicBezTo>
                  <a:pt x="7793460" y="703151"/>
                  <a:pt x="7784778" y="704454"/>
                  <a:pt x="7770019" y="706190"/>
                </a:cubicBezTo>
                <a:cubicBezTo>
                  <a:pt x="7773492" y="710531"/>
                  <a:pt x="7775228" y="715306"/>
                  <a:pt x="7775228" y="720515"/>
                </a:cubicBezTo>
                <a:cubicBezTo>
                  <a:pt x="7774360" y="721383"/>
                  <a:pt x="7773926" y="723119"/>
                  <a:pt x="7773926" y="725724"/>
                </a:cubicBezTo>
                <a:cubicBezTo>
                  <a:pt x="7780002" y="723987"/>
                  <a:pt x="7785646" y="723119"/>
                  <a:pt x="7790855" y="723119"/>
                </a:cubicBezTo>
                <a:cubicBezTo>
                  <a:pt x="7801273" y="720515"/>
                  <a:pt x="7809520" y="725724"/>
                  <a:pt x="7815598" y="738746"/>
                </a:cubicBezTo>
                <a:cubicBezTo>
                  <a:pt x="7818202" y="743955"/>
                  <a:pt x="7817334" y="746994"/>
                  <a:pt x="7812993" y="747862"/>
                </a:cubicBezTo>
                <a:cubicBezTo>
                  <a:pt x="7808652" y="748730"/>
                  <a:pt x="7801706" y="749598"/>
                  <a:pt x="7792157" y="750466"/>
                </a:cubicBezTo>
                <a:cubicBezTo>
                  <a:pt x="7782607" y="752203"/>
                  <a:pt x="7775228" y="753505"/>
                  <a:pt x="7770019" y="754373"/>
                </a:cubicBezTo>
                <a:cubicBezTo>
                  <a:pt x="7770019" y="763923"/>
                  <a:pt x="7769150" y="773473"/>
                  <a:pt x="7767414" y="783022"/>
                </a:cubicBezTo>
                <a:cubicBezTo>
                  <a:pt x="7772624" y="783022"/>
                  <a:pt x="7776964" y="783022"/>
                  <a:pt x="7780437" y="783022"/>
                </a:cubicBezTo>
                <a:cubicBezTo>
                  <a:pt x="7781305" y="783022"/>
                  <a:pt x="7782607" y="783022"/>
                  <a:pt x="7784344" y="783022"/>
                </a:cubicBezTo>
                <a:cubicBezTo>
                  <a:pt x="7795630" y="782154"/>
                  <a:pt x="7807784" y="780418"/>
                  <a:pt x="7820806" y="777814"/>
                </a:cubicBezTo>
                <a:cubicBezTo>
                  <a:pt x="7828620" y="776945"/>
                  <a:pt x="7836434" y="778682"/>
                  <a:pt x="7844247" y="783022"/>
                </a:cubicBezTo>
                <a:cubicBezTo>
                  <a:pt x="7850324" y="788231"/>
                  <a:pt x="7855968" y="794743"/>
                  <a:pt x="7861176" y="802556"/>
                </a:cubicBezTo>
                <a:cubicBezTo>
                  <a:pt x="7862912" y="809501"/>
                  <a:pt x="7859874" y="812540"/>
                  <a:pt x="7852060" y="811672"/>
                </a:cubicBezTo>
                <a:cubicBezTo>
                  <a:pt x="7823411" y="806463"/>
                  <a:pt x="7792157" y="804727"/>
                  <a:pt x="7758299" y="806463"/>
                </a:cubicBezTo>
                <a:cubicBezTo>
                  <a:pt x="7729650" y="806463"/>
                  <a:pt x="7704906" y="808633"/>
                  <a:pt x="7684071" y="812974"/>
                </a:cubicBezTo>
                <a:cubicBezTo>
                  <a:pt x="7676258" y="814710"/>
                  <a:pt x="7671048" y="813842"/>
                  <a:pt x="7668444" y="810370"/>
                </a:cubicBezTo>
                <a:cubicBezTo>
                  <a:pt x="7663235" y="806029"/>
                  <a:pt x="7658460" y="801688"/>
                  <a:pt x="7654119" y="797347"/>
                </a:cubicBezTo>
                <a:cubicBezTo>
                  <a:pt x="7652382" y="795611"/>
                  <a:pt x="7651514" y="793875"/>
                  <a:pt x="7651514" y="792138"/>
                </a:cubicBezTo>
                <a:cubicBezTo>
                  <a:pt x="7652382" y="791270"/>
                  <a:pt x="7654119" y="790836"/>
                  <a:pt x="7656724" y="790836"/>
                </a:cubicBezTo>
                <a:cubicBezTo>
                  <a:pt x="7661932" y="789968"/>
                  <a:pt x="7669312" y="789534"/>
                  <a:pt x="7678862" y="789534"/>
                </a:cubicBezTo>
                <a:cubicBezTo>
                  <a:pt x="7688411" y="788666"/>
                  <a:pt x="7695356" y="788231"/>
                  <a:pt x="7699698" y="788231"/>
                </a:cubicBezTo>
                <a:cubicBezTo>
                  <a:pt x="7700566" y="788231"/>
                  <a:pt x="7701434" y="788231"/>
                  <a:pt x="7702302" y="788231"/>
                </a:cubicBezTo>
                <a:cubicBezTo>
                  <a:pt x="7711852" y="786495"/>
                  <a:pt x="7722270" y="785627"/>
                  <a:pt x="7733556" y="785627"/>
                </a:cubicBezTo>
                <a:cubicBezTo>
                  <a:pt x="7733556" y="776945"/>
                  <a:pt x="7733990" y="767396"/>
                  <a:pt x="7734858" y="756978"/>
                </a:cubicBezTo>
                <a:cubicBezTo>
                  <a:pt x="7728781" y="757846"/>
                  <a:pt x="7722270" y="758280"/>
                  <a:pt x="7715324" y="758280"/>
                </a:cubicBezTo>
                <a:cubicBezTo>
                  <a:pt x="7705774" y="759148"/>
                  <a:pt x="7697094" y="754807"/>
                  <a:pt x="7689280" y="745257"/>
                </a:cubicBezTo>
                <a:cubicBezTo>
                  <a:pt x="7686676" y="740048"/>
                  <a:pt x="7687544" y="737444"/>
                  <a:pt x="7691884" y="737444"/>
                </a:cubicBezTo>
                <a:cubicBezTo>
                  <a:pt x="7697094" y="736576"/>
                  <a:pt x="7704472" y="735273"/>
                  <a:pt x="7714022" y="733537"/>
                </a:cubicBezTo>
                <a:cubicBezTo>
                  <a:pt x="7723572" y="732669"/>
                  <a:pt x="7730518" y="731801"/>
                  <a:pt x="7734858" y="730933"/>
                </a:cubicBezTo>
                <a:cubicBezTo>
                  <a:pt x="7734858" y="730064"/>
                  <a:pt x="7734858" y="728762"/>
                  <a:pt x="7734858" y="727026"/>
                </a:cubicBezTo>
                <a:cubicBezTo>
                  <a:pt x="7733990" y="726158"/>
                  <a:pt x="7733556" y="725290"/>
                  <a:pt x="7733556" y="724421"/>
                </a:cubicBezTo>
                <a:cubicBezTo>
                  <a:pt x="7733556" y="719212"/>
                  <a:pt x="7733122" y="714872"/>
                  <a:pt x="7732254" y="711399"/>
                </a:cubicBezTo>
                <a:cubicBezTo>
                  <a:pt x="7731386" y="711399"/>
                  <a:pt x="7729650" y="711399"/>
                  <a:pt x="7727045" y="711399"/>
                </a:cubicBezTo>
                <a:cubicBezTo>
                  <a:pt x="7723572" y="712267"/>
                  <a:pt x="7720968" y="712701"/>
                  <a:pt x="7719232" y="712701"/>
                </a:cubicBezTo>
                <a:cubicBezTo>
                  <a:pt x="7709682" y="711833"/>
                  <a:pt x="7701434" y="706190"/>
                  <a:pt x="7694489" y="695772"/>
                </a:cubicBezTo>
                <a:cubicBezTo>
                  <a:pt x="7693620" y="694904"/>
                  <a:pt x="7692752" y="694036"/>
                  <a:pt x="7691884" y="693168"/>
                </a:cubicBezTo>
                <a:cubicBezTo>
                  <a:pt x="7691016" y="692299"/>
                  <a:pt x="7690582" y="691865"/>
                  <a:pt x="7690582" y="691865"/>
                </a:cubicBezTo>
                <a:cubicBezTo>
                  <a:pt x="7674955" y="704888"/>
                  <a:pt x="7656724" y="714872"/>
                  <a:pt x="7635888" y="721817"/>
                </a:cubicBezTo>
                <a:cubicBezTo>
                  <a:pt x="7630678" y="723553"/>
                  <a:pt x="7628074" y="723553"/>
                  <a:pt x="7628074" y="721817"/>
                </a:cubicBezTo>
                <a:cubicBezTo>
                  <a:pt x="7627206" y="720949"/>
                  <a:pt x="7628942" y="718778"/>
                  <a:pt x="7633283" y="715306"/>
                </a:cubicBezTo>
                <a:cubicBezTo>
                  <a:pt x="7668878" y="688393"/>
                  <a:pt x="7699264" y="649759"/>
                  <a:pt x="7724440" y="599406"/>
                </a:cubicBezTo>
                <a:cubicBezTo>
                  <a:pt x="7731386" y="587251"/>
                  <a:pt x="7733990" y="574663"/>
                  <a:pt x="7732254" y="561641"/>
                </a:cubicBezTo>
                <a:cubicBezTo>
                  <a:pt x="7732254" y="558602"/>
                  <a:pt x="7733122" y="556649"/>
                  <a:pt x="7734858" y="555781"/>
                </a:cubicBezTo>
                <a:close/>
                <a:moveTo>
                  <a:pt x="3201182" y="554804"/>
                </a:moveTo>
                <a:cubicBezTo>
                  <a:pt x="3203787" y="554587"/>
                  <a:pt x="3206391" y="555129"/>
                  <a:pt x="3208996" y="556432"/>
                </a:cubicBezTo>
                <a:cubicBezTo>
                  <a:pt x="3215073" y="559904"/>
                  <a:pt x="3221150" y="565547"/>
                  <a:pt x="3227227" y="573361"/>
                </a:cubicBezTo>
                <a:cubicBezTo>
                  <a:pt x="3231568" y="579438"/>
                  <a:pt x="3231134" y="584647"/>
                  <a:pt x="3225925" y="588988"/>
                </a:cubicBezTo>
                <a:cubicBezTo>
                  <a:pt x="3218980" y="594197"/>
                  <a:pt x="3214638" y="604181"/>
                  <a:pt x="3212902" y="618939"/>
                </a:cubicBezTo>
                <a:cubicBezTo>
                  <a:pt x="3212034" y="625017"/>
                  <a:pt x="3214638" y="627621"/>
                  <a:pt x="3220716" y="626753"/>
                </a:cubicBezTo>
                <a:cubicBezTo>
                  <a:pt x="3224189" y="626753"/>
                  <a:pt x="3229397" y="625017"/>
                  <a:pt x="3236343" y="621544"/>
                </a:cubicBezTo>
                <a:cubicBezTo>
                  <a:pt x="3238079" y="620676"/>
                  <a:pt x="3239381" y="620242"/>
                  <a:pt x="3240249" y="620242"/>
                </a:cubicBezTo>
                <a:cubicBezTo>
                  <a:pt x="3247195" y="616769"/>
                  <a:pt x="3253272" y="616335"/>
                  <a:pt x="3258481" y="618939"/>
                </a:cubicBezTo>
                <a:cubicBezTo>
                  <a:pt x="3264558" y="622412"/>
                  <a:pt x="3269333" y="625885"/>
                  <a:pt x="3272806" y="629357"/>
                </a:cubicBezTo>
                <a:cubicBezTo>
                  <a:pt x="3278883" y="635435"/>
                  <a:pt x="3278449" y="641946"/>
                  <a:pt x="3271503" y="648891"/>
                </a:cubicBezTo>
                <a:cubicBezTo>
                  <a:pt x="3261086" y="654100"/>
                  <a:pt x="3245458" y="657139"/>
                  <a:pt x="3224622" y="658007"/>
                </a:cubicBezTo>
                <a:cubicBezTo>
                  <a:pt x="3214205" y="658875"/>
                  <a:pt x="3204221" y="657139"/>
                  <a:pt x="3194671" y="652798"/>
                </a:cubicBezTo>
                <a:cubicBezTo>
                  <a:pt x="3185121" y="648457"/>
                  <a:pt x="3180780" y="639341"/>
                  <a:pt x="3181649" y="625451"/>
                </a:cubicBezTo>
                <a:cubicBezTo>
                  <a:pt x="3180780" y="615033"/>
                  <a:pt x="3181649" y="604181"/>
                  <a:pt x="3184253" y="592895"/>
                </a:cubicBezTo>
                <a:cubicBezTo>
                  <a:pt x="3185121" y="591158"/>
                  <a:pt x="3185121" y="589856"/>
                  <a:pt x="3184253" y="588988"/>
                </a:cubicBezTo>
                <a:cubicBezTo>
                  <a:pt x="3183385" y="588120"/>
                  <a:pt x="3182517" y="588120"/>
                  <a:pt x="3181649" y="588988"/>
                </a:cubicBezTo>
                <a:cubicBezTo>
                  <a:pt x="3179044" y="590724"/>
                  <a:pt x="3174269" y="592895"/>
                  <a:pt x="3167324" y="595499"/>
                </a:cubicBezTo>
                <a:cubicBezTo>
                  <a:pt x="3167324" y="602444"/>
                  <a:pt x="3166021" y="610258"/>
                  <a:pt x="3163417" y="618939"/>
                </a:cubicBezTo>
                <a:cubicBezTo>
                  <a:pt x="3158208" y="644984"/>
                  <a:pt x="3136070" y="667123"/>
                  <a:pt x="3097002" y="685354"/>
                </a:cubicBezTo>
                <a:cubicBezTo>
                  <a:pt x="3094398" y="687959"/>
                  <a:pt x="3092227" y="688393"/>
                  <a:pt x="3090491" y="686656"/>
                </a:cubicBezTo>
                <a:cubicBezTo>
                  <a:pt x="3090491" y="689261"/>
                  <a:pt x="3089623" y="693602"/>
                  <a:pt x="3087887" y="699679"/>
                </a:cubicBezTo>
                <a:cubicBezTo>
                  <a:pt x="3087019" y="705756"/>
                  <a:pt x="3086150" y="710531"/>
                  <a:pt x="3085282" y="714003"/>
                </a:cubicBezTo>
                <a:cubicBezTo>
                  <a:pt x="3083546" y="729630"/>
                  <a:pt x="3082244" y="739614"/>
                  <a:pt x="3081375" y="743955"/>
                </a:cubicBezTo>
                <a:cubicBezTo>
                  <a:pt x="3084848" y="742219"/>
                  <a:pt x="3090925" y="738312"/>
                  <a:pt x="3099607" y="732235"/>
                </a:cubicBezTo>
                <a:cubicBezTo>
                  <a:pt x="3108289" y="726158"/>
                  <a:pt x="3113932" y="722251"/>
                  <a:pt x="3116536" y="720515"/>
                </a:cubicBezTo>
                <a:cubicBezTo>
                  <a:pt x="3120009" y="717910"/>
                  <a:pt x="3122179" y="717042"/>
                  <a:pt x="3123047" y="717910"/>
                </a:cubicBezTo>
                <a:cubicBezTo>
                  <a:pt x="3123047" y="718778"/>
                  <a:pt x="3122179" y="721383"/>
                  <a:pt x="3120443" y="725724"/>
                </a:cubicBezTo>
                <a:cubicBezTo>
                  <a:pt x="3118707" y="728328"/>
                  <a:pt x="3116102" y="732669"/>
                  <a:pt x="3112629" y="738746"/>
                </a:cubicBezTo>
                <a:cubicBezTo>
                  <a:pt x="3105684" y="752637"/>
                  <a:pt x="3099173" y="763489"/>
                  <a:pt x="3093096" y="771302"/>
                </a:cubicBezTo>
                <a:cubicBezTo>
                  <a:pt x="3091360" y="773907"/>
                  <a:pt x="3088321" y="778682"/>
                  <a:pt x="3083980" y="785627"/>
                </a:cubicBezTo>
                <a:cubicBezTo>
                  <a:pt x="3077903" y="794309"/>
                  <a:pt x="3073996" y="799952"/>
                  <a:pt x="3072260" y="802556"/>
                </a:cubicBezTo>
                <a:cubicBezTo>
                  <a:pt x="3067919" y="806029"/>
                  <a:pt x="3062710" y="806029"/>
                  <a:pt x="3056633" y="802556"/>
                </a:cubicBezTo>
                <a:cubicBezTo>
                  <a:pt x="3047951" y="795611"/>
                  <a:pt x="3041874" y="786929"/>
                  <a:pt x="3038402" y="776511"/>
                </a:cubicBezTo>
                <a:cubicBezTo>
                  <a:pt x="3036665" y="769566"/>
                  <a:pt x="3037533" y="764791"/>
                  <a:pt x="3041006" y="762187"/>
                </a:cubicBezTo>
                <a:cubicBezTo>
                  <a:pt x="3047083" y="756978"/>
                  <a:pt x="3050122" y="746125"/>
                  <a:pt x="3050122" y="729630"/>
                </a:cubicBezTo>
                <a:cubicBezTo>
                  <a:pt x="3050990" y="707926"/>
                  <a:pt x="3051424" y="693168"/>
                  <a:pt x="3051424" y="685354"/>
                </a:cubicBezTo>
                <a:cubicBezTo>
                  <a:pt x="3049688" y="686222"/>
                  <a:pt x="3045781" y="687959"/>
                  <a:pt x="3039704" y="690563"/>
                </a:cubicBezTo>
                <a:cubicBezTo>
                  <a:pt x="3034495" y="693168"/>
                  <a:pt x="3030588" y="694904"/>
                  <a:pt x="3027983" y="695772"/>
                </a:cubicBezTo>
                <a:cubicBezTo>
                  <a:pt x="3025379" y="697508"/>
                  <a:pt x="3022340" y="697508"/>
                  <a:pt x="3018868" y="695772"/>
                </a:cubicBezTo>
                <a:cubicBezTo>
                  <a:pt x="3016263" y="694036"/>
                  <a:pt x="3009752" y="687959"/>
                  <a:pt x="2999334" y="677541"/>
                </a:cubicBezTo>
                <a:cubicBezTo>
                  <a:pt x="2995861" y="672332"/>
                  <a:pt x="2997164" y="668859"/>
                  <a:pt x="3003241" y="667123"/>
                </a:cubicBezTo>
                <a:cubicBezTo>
                  <a:pt x="3032758" y="661914"/>
                  <a:pt x="3050990" y="655402"/>
                  <a:pt x="3057935" y="647589"/>
                </a:cubicBezTo>
                <a:cubicBezTo>
                  <a:pt x="3062276" y="643248"/>
                  <a:pt x="3067485" y="642380"/>
                  <a:pt x="3073562" y="644984"/>
                </a:cubicBezTo>
                <a:cubicBezTo>
                  <a:pt x="3084848" y="650193"/>
                  <a:pt x="3091794" y="655402"/>
                  <a:pt x="3094398" y="660611"/>
                </a:cubicBezTo>
                <a:cubicBezTo>
                  <a:pt x="3098739" y="665820"/>
                  <a:pt x="3099173" y="669727"/>
                  <a:pt x="3095700" y="672332"/>
                </a:cubicBezTo>
                <a:cubicBezTo>
                  <a:pt x="3095700" y="673200"/>
                  <a:pt x="3095266" y="674502"/>
                  <a:pt x="3094398" y="676238"/>
                </a:cubicBezTo>
                <a:lnTo>
                  <a:pt x="3093791" y="678060"/>
                </a:lnTo>
                <a:lnTo>
                  <a:pt x="3124024" y="644008"/>
                </a:lnTo>
                <a:cubicBezTo>
                  <a:pt x="3130752" y="632070"/>
                  <a:pt x="3133900" y="619808"/>
                  <a:pt x="3133465" y="607219"/>
                </a:cubicBezTo>
                <a:cubicBezTo>
                  <a:pt x="3133465" y="596801"/>
                  <a:pt x="3130861" y="587686"/>
                  <a:pt x="3125652" y="579872"/>
                </a:cubicBezTo>
                <a:cubicBezTo>
                  <a:pt x="3123047" y="576399"/>
                  <a:pt x="3122613" y="573361"/>
                  <a:pt x="3124350" y="570756"/>
                </a:cubicBezTo>
                <a:cubicBezTo>
                  <a:pt x="3126086" y="567284"/>
                  <a:pt x="3129125" y="566416"/>
                  <a:pt x="3133465" y="568152"/>
                </a:cubicBezTo>
                <a:cubicBezTo>
                  <a:pt x="3140411" y="569888"/>
                  <a:pt x="3147356" y="572059"/>
                  <a:pt x="3154301" y="574663"/>
                </a:cubicBezTo>
                <a:cubicBezTo>
                  <a:pt x="3161246" y="572059"/>
                  <a:pt x="3166890" y="569888"/>
                  <a:pt x="3171230" y="568152"/>
                </a:cubicBezTo>
                <a:cubicBezTo>
                  <a:pt x="3180780" y="563811"/>
                  <a:pt x="3188160" y="560338"/>
                  <a:pt x="3193369" y="557734"/>
                </a:cubicBezTo>
                <a:cubicBezTo>
                  <a:pt x="3195973" y="555998"/>
                  <a:pt x="3198578" y="555021"/>
                  <a:pt x="3201182" y="554804"/>
                </a:cubicBezTo>
                <a:close/>
                <a:moveTo>
                  <a:pt x="4073278" y="553827"/>
                </a:moveTo>
                <a:cubicBezTo>
                  <a:pt x="4094982" y="553827"/>
                  <a:pt x="4108438" y="554695"/>
                  <a:pt x="4113647" y="556432"/>
                </a:cubicBezTo>
                <a:cubicBezTo>
                  <a:pt x="4120593" y="558168"/>
                  <a:pt x="4125368" y="562509"/>
                  <a:pt x="4127972" y="569454"/>
                </a:cubicBezTo>
                <a:cubicBezTo>
                  <a:pt x="4131445" y="583345"/>
                  <a:pt x="4127972" y="592026"/>
                  <a:pt x="4117554" y="595499"/>
                </a:cubicBezTo>
                <a:cubicBezTo>
                  <a:pt x="4120159" y="595499"/>
                  <a:pt x="4122329" y="595065"/>
                  <a:pt x="4124065" y="594197"/>
                </a:cubicBezTo>
                <a:cubicBezTo>
                  <a:pt x="4131879" y="589856"/>
                  <a:pt x="4140126" y="593329"/>
                  <a:pt x="4148808" y="604615"/>
                </a:cubicBezTo>
                <a:cubicBezTo>
                  <a:pt x="4151413" y="608956"/>
                  <a:pt x="4149242" y="613296"/>
                  <a:pt x="4142297" y="617637"/>
                </a:cubicBezTo>
                <a:cubicBezTo>
                  <a:pt x="4136220" y="618505"/>
                  <a:pt x="4129708" y="619808"/>
                  <a:pt x="4122763" y="621544"/>
                </a:cubicBezTo>
                <a:cubicBezTo>
                  <a:pt x="4126236" y="622412"/>
                  <a:pt x="4131445" y="624583"/>
                  <a:pt x="4138390" y="628055"/>
                </a:cubicBezTo>
                <a:cubicBezTo>
                  <a:pt x="4139258" y="628923"/>
                  <a:pt x="4140126" y="629357"/>
                  <a:pt x="4140995" y="629357"/>
                </a:cubicBezTo>
                <a:cubicBezTo>
                  <a:pt x="4144467" y="633698"/>
                  <a:pt x="4144467" y="637171"/>
                  <a:pt x="4140995" y="639775"/>
                </a:cubicBezTo>
                <a:cubicBezTo>
                  <a:pt x="4139258" y="641512"/>
                  <a:pt x="4136220" y="643682"/>
                  <a:pt x="4131879" y="646287"/>
                </a:cubicBezTo>
                <a:cubicBezTo>
                  <a:pt x="4125802" y="650627"/>
                  <a:pt x="4121461" y="654100"/>
                  <a:pt x="4118856" y="656705"/>
                </a:cubicBezTo>
                <a:cubicBezTo>
                  <a:pt x="4121461" y="655836"/>
                  <a:pt x="4124933" y="654968"/>
                  <a:pt x="4129274" y="654100"/>
                </a:cubicBezTo>
                <a:cubicBezTo>
                  <a:pt x="4134483" y="653232"/>
                  <a:pt x="4137956" y="652798"/>
                  <a:pt x="4139692" y="652798"/>
                </a:cubicBezTo>
                <a:cubicBezTo>
                  <a:pt x="4147506" y="651930"/>
                  <a:pt x="4153583" y="655836"/>
                  <a:pt x="4157924" y="664518"/>
                </a:cubicBezTo>
                <a:cubicBezTo>
                  <a:pt x="4159660" y="669727"/>
                  <a:pt x="4157490" y="673200"/>
                  <a:pt x="4151413" y="674936"/>
                </a:cubicBezTo>
                <a:cubicBezTo>
                  <a:pt x="4144467" y="675804"/>
                  <a:pt x="4133181" y="677541"/>
                  <a:pt x="4117554" y="680145"/>
                </a:cubicBezTo>
                <a:cubicBezTo>
                  <a:pt x="4114950" y="681013"/>
                  <a:pt x="4112779" y="681447"/>
                  <a:pt x="4111043" y="681447"/>
                </a:cubicBezTo>
                <a:cubicBezTo>
                  <a:pt x="4112779" y="681447"/>
                  <a:pt x="4114081" y="682315"/>
                  <a:pt x="4114950" y="684052"/>
                </a:cubicBezTo>
                <a:cubicBezTo>
                  <a:pt x="4116686" y="685788"/>
                  <a:pt x="4116686" y="689261"/>
                  <a:pt x="4114950" y="694470"/>
                </a:cubicBezTo>
                <a:cubicBezTo>
                  <a:pt x="4114950" y="695338"/>
                  <a:pt x="4114950" y="695772"/>
                  <a:pt x="4114950" y="695772"/>
                </a:cubicBezTo>
                <a:cubicBezTo>
                  <a:pt x="4116686" y="695772"/>
                  <a:pt x="4118856" y="695338"/>
                  <a:pt x="4121461" y="694470"/>
                </a:cubicBezTo>
                <a:cubicBezTo>
                  <a:pt x="4123197" y="694470"/>
                  <a:pt x="4124499" y="694470"/>
                  <a:pt x="4125368" y="694470"/>
                </a:cubicBezTo>
                <a:cubicBezTo>
                  <a:pt x="4128840" y="692733"/>
                  <a:pt x="4132747" y="692733"/>
                  <a:pt x="4137088" y="694470"/>
                </a:cubicBezTo>
                <a:cubicBezTo>
                  <a:pt x="4143165" y="697074"/>
                  <a:pt x="4147506" y="700113"/>
                  <a:pt x="4150110" y="703585"/>
                </a:cubicBezTo>
                <a:cubicBezTo>
                  <a:pt x="4152715" y="709663"/>
                  <a:pt x="4150978" y="713569"/>
                  <a:pt x="4144901" y="715306"/>
                </a:cubicBezTo>
                <a:cubicBezTo>
                  <a:pt x="4142297" y="715306"/>
                  <a:pt x="4136654" y="715740"/>
                  <a:pt x="4127972" y="716608"/>
                </a:cubicBezTo>
                <a:cubicBezTo>
                  <a:pt x="4121027" y="718344"/>
                  <a:pt x="4115818" y="719212"/>
                  <a:pt x="4112345" y="719212"/>
                </a:cubicBezTo>
                <a:cubicBezTo>
                  <a:pt x="4112345" y="722685"/>
                  <a:pt x="4112345" y="725724"/>
                  <a:pt x="4112345" y="728328"/>
                </a:cubicBezTo>
                <a:cubicBezTo>
                  <a:pt x="4120159" y="728328"/>
                  <a:pt x="4126236" y="728762"/>
                  <a:pt x="4130577" y="729630"/>
                </a:cubicBezTo>
                <a:cubicBezTo>
                  <a:pt x="4136654" y="731367"/>
                  <a:pt x="4140995" y="735708"/>
                  <a:pt x="4143599" y="742653"/>
                </a:cubicBezTo>
                <a:cubicBezTo>
                  <a:pt x="4146204" y="753071"/>
                  <a:pt x="4143165" y="759582"/>
                  <a:pt x="4134483" y="762187"/>
                </a:cubicBezTo>
                <a:cubicBezTo>
                  <a:pt x="4131011" y="762187"/>
                  <a:pt x="4127972" y="760450"/>
                  <a:pt x="4125368" y="756978"/>
                </a:cubicBezTo>
                <a:cubicBezTo>
                  <a:pt x="4124499" y="756109"/>
                  <a:pt x="4123631" y="754807"/>
                  <a:pt x="4122763" y="753071"/>
                </a:cubicBezTo>
                <a:cubicBezTo>
                  <a:pt x="4119290" y="748730"/>
                  <a:pt x="4115818" y="744823"/>
                  <a:pt x="4112345" y="741351"/>
                </a:cubicBezTo>
                <a:cubicBezTo>
                  <a:pt x="4113213" y="745691"/>
                  <a:pt x="4113213" y="752637"/>
                  <a:pt x="4112345" y="762187"/>
                </a:cubicBezTo>
                <a:cubicBezTo>
                  <a:pt x="4112345" y="767396"/>
                  <a:pt x="4112345" y="771302"/>
                  <a:pt x="4112345" y="773907"/>
                </a:cubicBezTo>
                <a:cubicBezTo>
                  <a:pt x="4111477" y="795611"/>
                  <a:pt x="4103663" y="806897"/>
                  <a:pt x="4088905" y="807765"/>
                </a:cubicBezTo>
                <a:cubicBezTo>
                  <a:pt x="4085432" y="806897"/>
                  <a:pt x="4081959" y="804727"/>
                  <a:pt x="4078487" y="801254"/>
                </a:cubicBezTo>
                <a:cubicBezTo>
                  <a:pt x="4076750" y="793440"/>
                  <a:pt x="4070239" y="783891"/>
                  <a:pt x="4058953" y="772605"/>
                </a:cubicBezTo>
                <a:cubicBezTo>
                  <a:pt x="4054612" y="783891"/>
                  <a:pt x="4048969" y="789968"/>
                  <a:pt x="4042024" y="790836"/>
                </a:cubicBezTo>
                <a:cubicBezTo>
                  <a:pt x="4032474" y="789968"/>
                  <a:pt x="4026831" y="783022"/>
                  <a:pt x="4025095" y="770000"/>
                </a:cubicBezTo>
                <a:cubicBezTo>
                  <a:pt x="4025095" y="762187"/>
                  <a:pt x="4027699" y="756109"/>
                  <a:pt x="4032908" y="751769"/>
                </a:cubicBezTo>
                <a:cubicBezTo>
                  <a:pt x="4042458" y="743955"/>
                  <a:pt x="4048535" y="737010"/>
                  <a:pt x="4051139" y="730933"/>
                </a:cubicBezTo>
                <a:cubicBezTo>
                  <a:pt x="4052876" y="728328"/>
                  <a:pt x="4054178" y="727894"/>
                  <a:pt x="4055046" y="729630"/>
                </a:cubicBezTo>
                <a:cubicBezTo>
                  <a:pt x="4058519" y="738312"/>
                  <a:pt x="4060255" y="750032"/>
                  <a:pt x="4060255" y="764791"/>
                </a:cubicBezTo>
                <a:cubicBezTo>
                  <a:pt x="4062860" y="764791"/>
                  <a:pt x="4065898" y="765225"/>
                  <a:pt x="4069371" y="766093"/>
                </a:cubicBezTo>
                <a:cubicBezTo>
                  <a:pt x="4071975" y="766093"/>
                  <a:pt x="4074146" y="766093"/>
                  <a:pt x="4075882" y="766093"/>
                </a:cubicBezTo>
                <a:cubicBezTo>
                  <a:pt x="4079355" y="766093"/>
                  <a:pt x="4081091" y="765225"/>
                  <a:pt x="4081091" y="763489"/>
                </a:cubicBezTo>
                <a:cubicBezTo>
                  <a:pt x="4081091" y="746994"/>
                  <a:pt x="4081091" y="733971"/>
                  <a:pt x="4081091" y="724421"/>
                </a:cubicBezTo>
                <a:cubicBezTo>
                  <a:pt x="4068937" y="725290"/>
                  <a:pt x="4059387" y="726592"/>
                  <a:pt x="4052442" y="728328"/>
                </a:cubicBezTo>
                <a:cubicBezTo>
                  <a:pt x="4043760" y="728328"/>
                  <a:pt x="4034644" y="723553"/>
                  <a:pt x="4025095" y="714003"/>
                </a:cubicBezTo>
                <a:cubicBezTo>
                  <a:pt x="4024226" y="710531"/>
                  <a:pt x="4025529" y="708794"/>
                  <a:pt x="4029001" y="708794"/>
                </a:cubicBezTo>
                <a:cubicBezTo>
                  <a:pt x="4034210" y="708794"/>
                  <a:pt x="4039419" y="707926"/>
                  <a:pt x="4044628" y="706190"/>
                </a:cubicBezTo>
                <a:cubicBezTo>
                  <a:pt x="4048101" y="706190"/>
                  <a:pt x="4060255" y="704454"/>
                  <a:pt x="4081091" y="700981"/>
                </a:cubicBezTo>
                <a:cubicBezTo>
                  <a:pt x="4080223" y="694036"/>
                  <a:pt x="4079789" y="688827"/>
                  <a:pt x="4079789" y="685354"/>
                </a:cubicBezTo>
                <a:cubicBezTo>
                  <a:pt x="4071975" y="687090"/>
                  <a:pt x="4058953" y="689695"/>
                  <a:pt x="4040722" y="693168"/>
                </a:cubicBezTo>
                <a:cubicBezTo>
                  <a:pt x="4035513" y="694036"/>
                  <a:pt x="4031606" y="694904"/>
                  <a:pt x="4029001" y="695772"/>
                </a:cubicBezTo>
                <a:cubicBezTo>
                  <a:pt x="4019451" y="698376"/>
                  <a:pt x="4010770" y="692733"/>
                  <a:pt x="4002956" y="678843"/>
                </a:cubicBezTo>
                <a:cubicBezTo>
                  <a:pt x="4001220" y="673634"/>
                  <a:pt x="4002522" y="671029"/>
                  <a:pt x="4006863" y="671029"/>
                </a:cubicBezTo>
                <a:cubicBezTo>
                  <a:pt x="4030304" y="669293"/>
                  <a:pt x="4052007" y="667123"/>
                  <a:pt x="4071975" y="664518"/>
                </a:cubicBezTo>
                <a:cubicBezTo>
                  <a:pt x="4065030" y="656705"/>
                  <a:pt x="4057216" y="646721"/>
                  <a:pt x="4048535" y="634566"/>
                </a:cubicBezTo>
                <a:cubicBezTo>
                  <a:pt x="4047667" y="632830"/>
                  <a:pt x="4048101" y="631962"/>
                  <a:pt x="4049837" y="631962"/>
                </a:cubicBezTo>
                <a:cubicBezTo>
                  <a:pt x="4057651" y="631962"/>
                  <a:pt x="4066766" y="632830"/>
                  <a:pt x="4077184" y="634566"/>
                </a:cubicBezTo>
                <a:cubicBezTo>
                  <a:pt x="4086734" y="635435"/>
                  <a:pt x="4091943" y="640209"/>
                  <a:pt x="4092811" y="648891"/>
                </a:cubicBezTo>
                <a:cubicBezTo>
                  <a:pt x="4093679" y="654100"/>
                  <a:pt x="4092811" y="658441"/>
                  <a:pt x="4090207" y="661914"/>
                </a:cubicBezTo>
                <a:cubicBezTo>
                  <a:pt x="4091075" y="661914"/>
                  <a:pt x="4091943" y="661914"/>
                  <a:pt x="4092811" y="661914"/>
                </a:cubicBezTo>
                <a:cubicBezTo>
                  <a:pt x="4094548" y="661045"/>
                  <a:pt x="4096284" y="660611"/>
                  <a:pt x="4098020" y="660611"/>
                </a:cubicBezTo>
                <a:cubicBezTo>
                  <a:pt x="4104966" y="639775"/>
                  <a:pt x="4108872" y="627621"/>
                  <a:pt x="4109741" y="624148"/>
                </a:cubicBezTo>
                <a:cubicBezTo>
                  <a:pt x="4108872" y="624148"/>
                  <a:pt x="4107136" y="624583"/>
                  <a:pt x="4104532" y="625451"/>
                </a:cubicBezTo>
                <a:cubicBezTo>
                  <a:pt x="4087168" y="628055"/>
                  <a:pt x="4073278" y="629792"/>
                  <a:pt x="4062860" y="630660"/>
                </a:cubicBezTo>
                <a:cubicBezTo>
                  <a:pt x="4057651" y="632396"/>
                  <a:pt x="4049403" y="628055"/>
                  <a:pt x="4038117" y="617637"/>
                </a:cubicBezTo>
                <a:cubicBezTo>
                  <a:pt x="4034644" y="613296"/>
                  <a:pt x="4035947" y="610258"/>
                  <a:pt x="4042024" y="608522"/>
                </a:cubicBezTo>
                <a:cubicBezTo>
                  <a:pt x="4071541" y="604181"/>
                  <a:pt x="4095416" y="600274"/>
                  <a:pt x="4113647" y="596801"/>
                </a:cubicBezTo>
                <a:cubicBezTo>
                  <a:pt x="4111043" y="596801"/>
                  <a:pt x="4107570" y="595065"/>
                  <a:pt x="4103229" y="591592"/>
                </a:cubicBezTo>
                <a:cubicBezTo>
                  <a:pt x="4094548" y="585515"/>
                  <a:pt x="4083261" y="574229"/>
                  <a:pt x="4069371" y="557734"/>
                </a:cubicBezTo>
                <a:cubicBezTo>
                  <a:pt x="4068503" y="555998"/>
                  <a:pt x="4069805" y="554695"/>
                  <a:pt x="4073278" y="553827"/>
                </a:cubicBezTo>
                <a:close/>
                <a:moveTo>
                  <a:pt x="5825282" y="551223"/>
                </a:moveTo>
                <a:cubicBezTo>
                  <a:pt x="5841777" y="556432"/>
                  <a:pt x="5853497" y="563811"/>
                  <a:pt x="5860443" y="573361"/>
                </a:cubicBezTo>
                <a:cubicBezTo>
                  <a:pt x="5863915" y="577702"/>
                  <a:pt x="5863482" y="581608"/>
                  <a:pt x="5859141" y="585081"/>
                </a:cubicBezTo>
                <a:cubicBezTo>
                  <a:pt x="5859141" y="586817"/>
                  <a:pt x="5856970" y="592026"/>
                  <a:pt x="5852629" y="600708"/>
                </a:cubicBezTo>
                <a:cubicBezTo>
                  <a:pt x="5850893" y="602444"/>
                  <a:pt x="5850025" y="603747"/>
                  <a:pt x="5850025" y="604615"/>
                </a:cubicBezTo>
                <a:cubicBezTo>
                  <a:pt x="5846552" y="612428"/>
                  <a:pt x="5842211" y="619808"/>
                  <a:pt x="5837002" y="626753"/>
                </a:cubicBezTo>
                <a:cubicBezTo>
                  <a:pt x="5838739" y="626753"/>
                  <a:pt x="5841343" y="626319"/>
                  <a:pt x="5844816" y="625451"/>
                </a:cubicBezTo>
                <a:cubicBezTo>
                  <a:pt x="5848288" y="625451"/>
                  <a:pt x="5850893" y="625451"/>
                  <a:pt x="5852629" y="625451"/>
                </a:cubicBezTo>
                <a:cubicBezTo>
                  <a:pt x="5861311" y="623714"/>
                  <a:pt x="5871295" y="621110"/>
                  <a:pt x="5882581" y="617637"/>
                </a:cubicBezTo>
                <a:cubicBezTo>
                  <a:pt x="5887790" y="615033"/>
                  <a:pt x="5892999" y="615467"/>
                  <a:pt x="5898208" y="618939"/>
                </a:cubicBezTo>
                <a:cubicBezTo>
                  <a:pt x="5910362" y="625885"/>
                  <a:pt x="5918610" y="633264"/>
                  <a:pt x="5922951" y="641078"/>
                </a:cubicBezTo>
                <a:cubicBezTo>
                  <a:pt x="5925555" y="644550"/>
                  <a:pt x="5925121" y="650193"/>
                  <a:pt x="5921648" y="658007"/>
                </a:cubicBezTo>
                <a:cubicBezTo>
                  <a:pt x="5919044" y="664084"/>
                  <a:pt x="5917307" y="674502"/>
                  <a:pt x="5916439" y="689261"/>
                </a:cubicBezTo>
                <a:cubicBezTo>
                  <a:pt x="5913835" y="724855"/>
                  <a:pt x="5909060" y="753939"/>
                  <a:pt x="5902115" y="776511"/>
                </a:cubicBezTo>
                <a:cubicBezTo>
                  <a:pt x="5895169" y="797347"/>
                  <a:pt x="5885620" y="810804"/>
                  <a:pt x="5873465" y="816881"/>
                </a:cubicBezTo>
                <a:cubicBezTo>
                  <a:pt x="5864784" y="819485"/>
                  <a:pt x="5857838" y="816447"/>
                  <a:pt x="5852629" y="807765"/>
                </a:cubicBezTo>
                <a:cubicBezTo>
                  <a:pt x="5844816" y="791270"/>
                  <a:pt x="5833530" y="777814"/>
                  <a:pt x="5818771" y="767396"/>
                </a:cubicBezTo>
                <a:cubicBezTo>
                  <a:pt x="5817034" y="765659"/>
                  <a:pt x="5816166" y="764357"/>
                  <a:pt x="5816166" y="763489"/>
                </a:cubicBezTo>
                <a:cubicBezTo>
                  <a:pt x="5816166" y="762621"/>
                  <a:pt x="5817469" y="762187"/>
                  <a:pt x="5820073" y="762187"/>
                </a:cubicBezTo>
                <a:cubicBezTo>
                  <a:pt x="5830491" y="764791"/>
                  <a:pt x="5841777" y="766961"/>
                  <a:pt x="5853932" y="768698"/>
                </a:cubicBezTo>
                <a:cubicBezTo>
                  <a:pt x="5860877" y="769566"/>
                  <a:pt x="5864784" y="767830"/>
                  <a:pt x="5865652" y="763489"/>
                </a:cubicBezTo>
                <a:cubicBezTo>
                  <a:pt x="5874333" y="744389"/>
                  <a:pt x="5878240" y="707492"/>
                  <a:pt x="5877372" y="652798"/>
                </a:cubicBezTo>
                <a:cubicBezTo>
                  <a:pt x="5877372" y="649325"/>
                  <a:pt x="5875202" y="647589"/>
                  <a:pt x="5870861" y="647589"/>
                </a:cubicBezTo>
                <a:cubicBezTo>
                  <a:pt x="5864784" y="647589"/>
                  <a:pt x="5855234" y="649325"/>
                  <a:pt x="5842211" y="652798"/>
                </a:cubicBezTo>
                <a:cubicBezTo>
                  <a:pt x="5839607" y="653666"/>
                  <a:pt x="5837870" y="654100"/>
                  <a:pt x="5837002" y="654100"/>
                </a:cubicBezTo>
                <a:cubicBezTo>
                  <a:pt x="5836134" y="654100"/>
                  <a:pt x="5835266" y="654100"/>
                  <a:pt x="5834398" y="654100"/>
                </a:cubicBezTo>
                <a:cubicBezTo>
                  <a:pt x="5830925" y="654968"/>
                  <a:pt x="5828321" y="654534"/>
                  <a:pt x="5826584" y="652798"/>
                </a:cubicBezTo>
                <a:cubicBezTo>
                  <a:pt x="5824848" y="652798"/>
                  <a:pt x="5822678" y="651930"/>
                  <a:pt x="5820073" y="650193"/>
                </a:cubicBezTo>
                <a:cubicBezTo>
                  <a:pt x="5819205" y="651062"/>
                  <a:pt x="5817469" y="652798"/>
                  <a:pt x="5814864" y="655402"/>
                </a:cubicBezTo>
                <a:cubicBezTo>
                  <a:pt x="5808787" y="664084"/>
                  <a:pt x="5803578" y="670161"/>
                  <a:pt x="5799237" y="673634"/>
                </a:cubicBezTo>
                <a:cubicBezTo>
                  <a:pt x="5810523" y="675370"/>
                  <a:pt x="5822678" y="678409"/>
                  <a:pt x="5835700" y="682750"/>
                </a:cubicBezTo>
                <a:cubicBezTo>
                  <a:pt x="5848723" y="685354"/>
                  <a:pt x="5855668" y="695338"/>
                  <a:pt x="5856536" y="712701"/>
                </a:cubicBezTo>
                <a:cubicBezTo>
                  <a:pt x="5853064" y="730933"/>
                  <a:pt x="5844382" y="735708"/>
                  <a:pt x="5830491" y="727026"/>
                </a:cubicBezTo>
                <a:cubicBezTo>
                  <a:pt x="5821810" y="720081"/>
                  <a:pt x="5810523" y="705756"/>
                  <a:pt x="5796633" y="684052"/>
                </a:cubicBezTo>
                <a:cubicBezTo>
                  <a:pt x="5794896" y="681447"/>
                  <a:pt x="5793594" y="679711"/>
                  <a:pt x="5792726" y="678843"/>
                </a:cubicBezTo>
                <a:cubicBezTo>
                  <a:pt x="5788385" y="683184"/>
                  <a:pt x="5784045" y="686656"/>
                  <a:pt x="5779704" y="689261"/>
                </a:cubicBezTo>
                <a:cubicBezTo>
                  <a:pt x="5779704" y="689261"/>
                  <a:pt x="5779269" y="689261"/>
                  <a:pt x="5778401" y="689261"/>
                </a:cubicBezTo>
                <a:cubicBezTo>
                  <a:pt x="5778401" y="699679"/>
                  <a:pt x="5778401" y="709663"/>
                  <a:pt x="5778401" y="719212"/>
                </a:cubicBezTo>
                <a:cubicBezTo>
                  <a:pt x="5779269" y="728762"/>
                  <a:pt x="5779269" y="740048"/>
                  <a:pt x="5778401" y="753071"/>
                </a:cubicBezTo>
                <a:cubicBezTo>
                  <a:pt x="5778401" y="759148"/>
                  <a:pt x="5778401" y="763489"/>
                  <a:pt x="5778401" y="766093"/>
                </a:cubicBezTo>
                <a:cubicBezTo>
                  <a:pt x="5777533" y="778248"/>
                  <a:pt x="5772324" y="784325"/>
                  <a:pt x="5762774" y="784325"/>
                </a:cubicBezTo>
                <a:cubicBezTo>
                  <a:pt x="5752356" y="783457"/>
                  <a:pt x="5746279" y="776511"/>
                  <a:pt x="5744543" y="763489"/>
                </a:cubicBezTo>
                <a:cubicBezTo>
                  <a:pt x="5728916" y="765225"/>
                  <a:pt x="5717630" y="766093"/>
                  <a:pt x="5710685" y="766093"/>
                </a:cubicBezTo>
                <a:lnTo>
                  <a:pt x="5709382" y="766093"/>
                </a:lnTo>
                <a:cubicBezTo>
                  <a:pt x="5709382" y="773039"/>
                  <a:pt x="5708080" y="777814"/>
                  <a:pt x="5705476" y="780418"/>
                </a:cubicBezTo>
                <a:cubicBezTo>
                  <a:pt x="5700267" y="783891"/>
                  <a:pt x="5694623" y="783891"/>
                  <a:pt x="5688546" y="780418"/>
                </a:cubicBezTo>
                <a:cubicBezTo>
                  <a:pt x="5681601" y="772605"/>
                  <a:pt x="5678128" y="765225"/>
                  <a:pt x="5678128" y="758280"/>
                </a:cubicBezTo>
                <a:cubicBezTo>
                  <a:pt x="5678996" y="746994"/>
                  <a:pt x="5678563" y="723987"/>
                  <a:pt x="5676826" y="689261"/>
                </a:cubicBezTo>
                <a:cubicBezTo>
                  <a:pt x="5676826" y="666688"/>
                  <a:pt x="5673787" y="651930"/>
                  <a:pt x="5667710" y="644984"/>
                </a:cubicBezTo>
                <a:cubicBezTo>
                  <a:pt x="5665106" y="638907"/>
                  <a:pt x="5666408" y="635435"/>
                  <a:pt x="5671617" y="634566"/>
                </a:cubicBezTo>
                <a:cubicBezTo>
                  <a:pt x="5674222" y="634566"/>
                  <a:pt x="5679865" y="635435"/>
                  <a:pt x="5688546" y="637171"/>
                </a:cubicBezTo>
                <a:cubicBezTo>
                  <a:pt x="5692019" y="638039"/>
                  <a:pt x="5694623" y="638473"/>
                  <a:pt x="5696360" y="638473"/>
                </a:cubicBezTo>
                <a:cubicBezTo>
                  <a:pt x="5698096" y="635000"/>
                  <a:pt x="5700701" y="630226"/>
                  <a:pt x="5704173" y="624148"/>
                </a:cubicBezTo>
                <a:cubicBezTo>
                  <a:pt x="5707646" y="618071"/>
                  <a:pt x="5710250" y="613296"/>
                  <a:pt x="5711987" y="609824"/>
                </a:cubicBezTo>
                <a:cubicBezTo>
                  <a:pt x="5718932" y="591592"/>
                  <a:pt x="5721537" y="580306"/>
                  <a:pt x="5719800" y="575965"/>
                </a:cubicBezTo>
                <a:cubicBezTo>
                  <a:pt x="5718064" y="569888"/>
                  <a:pt x="5721537" y="566416"/>
                  <a:pt x="5730218" y="565547"/>
                </a:cubicBezTo>
                <a:cubicBezTo>
                  <a:pt x="5739768" y="568152"/>
                  <a:pt x="5748884" y="574229"/>
                  <a:pt x="5757565" y="583779"/>
                </a:cubicBezTo>
                <a:cubicBezTo>
                  <a:pt x="5762774" y="590724"/>
                  <a:pt x="5762340" y="597669"/>
                  <a:pt x="5756263" y="604615"/>
                </a:cubicBezTo>
                <a:cubicBezTo>
                  <a:pt x="5753659" y="607219"/>
                  <a:pt x="5748450" y="612428"/>
                  <a:pt x="5740636" y="620242"/>
                </a:cubicBezTo>
                <a:cubicBezTo>
                  <a:pt x="5731955" y="628055"/>
                  <a:pt x="5725877" y="633698"/>
                  <a:pt x="5722405" y="637171"/>
                </a:cubicBezTo>
                <a:cubicBezTo>
                  <a:pt x="5725877" y="636303"/>
                  <a:pt x="5730652" y="634566"/>
                  <a:pt x="5736729" y="631962"/>
                </a:cubicBezTo>
                <a:cubicBezTo>
                  <a:pt x="5741070" y="630226"/>
                  <a:pt x="5743675" y="629357"/>
                  <a:pt x="5744543" y="629357"/>
                </a:cubicBezTo>
                <a:cubicBezTo>
                  <a:pt x="5751488" y="626753"/>
                  <a:pt x="5757565" y="627187"/>
                  <a:pt x="5762774" y="630660"/>
                </a:cubicBezTo>
                <a:cubicBezTo>
                  <a:pt x="5765379" y="632396"/>
                  <a:pt x="5768418" y="634132"/>
                  <a:pt x="5771890" y="635869"/>
                </a:cubicBezTo>
                <a:cubicBezTo>
                  <a:pt x="5775363" y="638473"/>
                  <a:pt x="5778401" y="640209"/>
                  <a:pt x="5781006" y="641078"/>
                </a:cubicBezTo>
                <a:cubicBezTo>
                  <a:pt x="5785347" y="645418"/>
                  <a:pt x="5786215" y="650193"/>
                  <a:pt x="5783610" y="655402"/>
                </a:cubicBezTo>
                <a:cubicBezTo>
                  <a:pt x="5782742" y="657139"/>
                  <a:pt x="5781440" y="664084"/>
                  <a:pt x="5779704" y="676238"/>
                </a:cubicBezTo>
                <a:cubicBezTo>
                  <a:pt x="5795331" y="651930"/>
                  <a:pt x="5807051" y="624148"/>
                  <a:pt x="5814864" y="592895"/>
                </a:cubicBezTo>
                <a:cubicBezTo>
                  <a:pt x="5817469" y="582477"/>
                  <a:pt x="5818337" y="570756"/>
                  <a:pt x="5817469" y="557734"/>
                </a:cubicBezTo>
                <a:cubicBezTo>
                  <a:pt x="5816601" y="551657"/>
                  <a:pt x="5819205" y="549486"/>
                  <a:pt x="5825282" y="551223"/>
                </a:cubicBezTo>
                <a:close/>
                <a:moveTo>
                  <a:pt x="133091" y="550897"/>
                </a:moveTo>
                <a:cubicBezTo>
                  <a:pt x="134827" y="550246"/>
                  <a:pt x="136564" y="550355"/>
                  <a:pt x="138300" y="551223"/>
                </a:cubicBezTo>
                <a:cubicBezTo>
                  <a:pt x="139168" y="551223"/>
                  <a:pt x="140470" y="551657"/>
                  <a:pt x="142206" y="552525"/>
                </a:cubicBezTo>
                <a:cubicBezTo>
                  <a:pt x="158702" y="559470"/>
                  <a:pt x="167818" y="564679"/>
                  <a:pt x="169554" y="568152"/>
                </a:cubicBezTo>
                <a:cubicBezTo>
                  <a:pt x="175631" y="575097"/>
                  <a:pt x="174328" y="579872"/>
                  <a:pt x="165647" y="582477"/>
                </a:cubicBezTo>
                <a:cubicBezTo>
                  <a:pt x="161306" y="584213"/>
                  <a:pt x="155229" y="586383"/>
                  <a:pt x="147415" y="588988"/>
                </a:cubicBezTo>
                <a:cubicBezTo>
                  <a:pt x="138734" y="592460"/>
                  <a:pt x="132223" y="595065"/>
                  <a:pt x="127882" y="596801"/>
                </a:cubicBezTo>
                <a:cubicBezTo>
                  <a:pt x="130486" y="598538"/>
                  <a:pt x="133091" y="600708"/>
                  <a:pt x="135696" y="603313"/>
                </a:cubicBezTo>
                <a:cubicBezTo>
                  <a:pt x="138300" y="608522"/>
                  <a:pt x="139168" y="613296"/>
                  <a:pt x="138300" y="617637"/>
                </a:cubicBezTo>
                <a:cubicBezTo>
                  <a:pt x="137432" y="620242"/>
                  <a:pt x="136564" y="624148"/>
                  <a:pt x="135696" y="629357"/>
                </a:cubicBezTo>
                <a:cubicBezTo>
                  <a:pt x="134827" y="631962"/>
                  <a:pt x="134393" y="633698"/>
                  <a:pt x="134393" y="634566"/>
                </a:cubicBezTo>
                <a:cubicBezTo>
                  <a:pt x="135261" y="634566"/>
                  <a:pt x="136564" y="634132"/>
                  <a:pt x="138300" y="633264"/>
                </a:cubicBezTo>
                <a:cubicBezTo>
                  <a:pt x="140904" y="633264"/>
                  <a:pt x="142641" y="632830"/>
                  <a:pt x="143509" y="631962"/>
                </a:cubicBezTo>
                <a:cubicBezTo>
                  <a:pt x="148718" y="631094"/>
                  <a:pt x="153927" y="630660"/>
                  <a:pt x="159136" y="630660"/>
                </a:cubicBezTo>
                <a:cubicBezTo>
                  <a:pt x="168686" y="635000"/>
                  <a:pt x="174762" y="638907"/>
                  <a:pt x="177367" y="642380"/>
                </a:cubicBezTo>
                <a:lnTo>
                  <a:pt x="178669" y="643682"/>
                </a:lnTo>
                <a:lnTo>
                  <a:pt x="179971" y="643682"/>
                </a:lnTo>
                <a:cubicBezTo>
                  <a:pt x="181708" y="643682"/>
                  <a:pt x="183879" y="644116"/>
                  <a:pt x="186483" y="644984"/>
                </a:cubicBezTo>
                <a:cubicBezTo>
                  <a:pt x="192560" y="644984"/>
                  <a:pt x="196901" y="645853"/>
                  <a:pt x="199505" y="647589"/>
                </a:cubicBezTo>
                <a:cubicBezTo>
                  <a:pt x="205582" y="646721"/>
                  <a:pt x="213396" y="645853"/>
                  <a:pt x="222946" y="644984"/>
                </a:cubicBezTo>
                <a:cubicBezTo>
                  <a:pt x="230759" y="644116"/>
                  <a:pt x="237704" y="643248"/>
                  <a:pt x="243781" y="642380"/>
                </a:cubicBezTo>
                <a:cubicBezTo>
                  <a:pt x="252463" y="641512"/>
                  <a:pt x="258975" y="639775"/>
                  <a:pt x="263315" y="637171"/>
                </a:cubicBezTo>
                <a:cubicBezTo>
                  <a:pt x="263315" y="637171"/>
                  <a:pt x="263750" y="637171"/>
                  <a:pt x="264618" y="637171"/>
                </a:cubicBezTo>
                <a:cubicBezTo>
                  <a:pt x="270695" y="634566"/>
                  <a:pt x="276772" y="634132"/>
                  <a:pt x="282849" y="635869"/>
                </a:cubicBezTo>
                <a:cubicBezTo>
                  <a:pt x="295004" y="640209"/>
                  <a:pt x="304553" y="647589"/>
                  <a:pt x="311499" y="658007"/>
                </a:cubicBezTo>
                <a:cubicBezTo>
                  <a:pt x="315839" y="662348"/>
                  <a:pt x="315839" y="666254"/>
                  <a:pt x="311499" y="669727"/>
                </a:cubicBezTo>
                <a:cubicBezTo>
                  <a:pt x="302817" y="676672"/>
                  <a:pt x="295004" y="690129"/>
                  <a:pt x="288058" y="710097"/>
                </a:cubicBezTo>
                <a:cubicBezTo>
                  <a:pt x="290662" y="712701"/>
                  <a:pt x="293267" y="715740"/>
                  <a:pt x="295872" y="719212"/>
                </a:cubicBezTo>
                <a:cubicBezTo>
                  <a:pt x="298476" y="727894"/>
                  <a:pt x="295872" y="733537"/>
                  <a:pt x="288058" y="736142"/>
                </a:cubicBezTo>
                <a:cubicBezTo>
                  <a:pt x="261145" y="736142"/>
                  <a:pt x="237704" y="736576"/>
                  <a:pt x="217737" y="737444"/>
                </a:cubicBezTo>
                <a:cubicBezTo>
                  <a:pt x="217737" y="745257"/>
                  <a:pt x="216435" y="750900"/>
                  <a:pt x="213830" y="754373"/>
                </a:cubicBezTo>
                <a:cubicBezTo>
                  <a:pt x="212962" y="757846"/>
                  <a:pt x="209923" y="758714"/>
                  <a:pt x="204714" y="756978"/>
                </a:cubicBezTo>
                <a:cubicBezTo>
                  <a:pt x="193428" y="752637"/>
                  <a:pt x="187785" y="743521"/>
                  <a:pt x="187785" y="729630"/>
                </a:cubicBezTo>
                <a:cubicBezTo>
                  <a:pt x="186917" y="700981"/>
                  <a:pt x="183011" y="676672"/>
                  <a:pt x="176065" y="656705"/>
                </a:cubicBezTo>
                <a:cubicBezTo>
                  <a:pt x="176065" y="656705"/>
                  <a:pt x="175631" y="656705"/>
                  <a:pt x="174762" y="656705"/>
                </a:cubicBezTo>
                <a:cubicBezTo>
                  <a:pt x="173895" y="657573"/>
                  <a:pt x="173026" y="658007"/>
                  <a:pt x="172158" y="658007"/>
                </a:cubicBezTo>
                <a:cubicBezTo>
                  <a:pt x="159136" y="658007"/>
                  <a:pt x="146113" y="659309"/>
                  <a:pt x="133091" y="661914"/>
                </a:cubicBezTo>
                <a:lnTo>
                  <a:pt x="133091" y="667123"/>
                </a:lnTo>
                <a:cubicBezTo>
                  <a:pt x="133091" y="670595"/>
                  <a:pt x="133091" y="674502"/>
                  <a:pt x="133091" y="678843"/>
                </a:cubicBezTo>
                <a:cubicBezTo>
                  <a:pt x="146981" y="677975"/>
                  <a:pt x="156965" y="679711"/>
                  <a:pt x="163042" y="684052"/>
                </a:cubicBezTo>
                <a:cubicBezTo>
                  <a:pt x="173460" y="687524"/>
                  <a:pt x="176499" y="697942"/>
                  <a:pt x="172158" y="715306"/>
                </a:cubicBezTo>
                <a:cubicBezTo>
                  <a:pt x="170422" y="723987"/>
                  <a:pt x="165213" y="726158"/>
                  <a:pt x="156531" y="721817"/>
                </a:cubicBezTo>
                <a:cubicBezTo>
                  <a:pt x="153059" y="719212"/>
                  <a:pt x="147415" y="714872"/>
                  <a:pt x="139602" y="708794"/>
                </a:cubicBezTo>
                <a:cubicBezTo>
                  <a:pt x="136130" y="705322"/>
                  <a:pt x="133525" y="702717"/>
                  <a:pt x="131788" y="700981"/>
                </a:cubicBezTo>
                <a:cubicBezTo>
                  <a:pt x="131788" y="730499"/>
                  <a:pt x="132223" y="755241"/>
                  <a:pt x="133091" y="775209"/>
                </a:cubicBezTo>
                <a:cubicBezTo>
                  <a:pt x="133091" y="794309"/>
                  <a:pt x="130052" y="807331"/>
                  <a:pt x="123975" y="814276"/>
                </a:cubicBezTo>
                <a:cubicBezTo>
                  <a:pt x="117898" y="820354"/>
                  <a:pt x="111821" y="820788"/>
                  <a:pt x="105744" y="815579"/>
                </a:cubicBezTo>
                <a:cubicBezTo>
                  <a:pt x="102271" y="813842"/>
                  <a:pt x="98798" y="808633"/>
                  <a:pt x="95325" y="799952"/>
                </a:cubicBezTo>
                <a:cubicBezTo>
                  <a:pt x="92721" y="794743"/>
                  <a:pt x="92287" y="790402"/>
                  <a:pt x="94023" y="786929"/>
                </a:cubicBezTo>
                <a:cubicBezTo>
                  <a:pt x="96628" y="774775"/>
                  <a:pt x="98798" y="751334"/>
                  <a:pt x="100534" y="716608"/>
                </a:cubicBezTo>
                <a:cubicBezTo>
                  <a:pt x="79699" y="740048"/>
                  <a:pt x="53220" y="758714"/>
                  <a:pt x="21097" y="772605"/>
                </a:cubicBezTo>
                <a:cubicBezTo>
                  <a:pt x="16757" y="773473"/>
                  <a:pt x="14586" y="773473"/>
                  <a:pt x="14586" y="772605"/>
                </a:cubicBezTo>
                <a:cubicBezTo>
                  <a:pt x="13718" y="772605"/>
                  <a:pt x="14586" y="771302"/>
                  <a:pt x="17191" y="768698"/>
                </a:cubicBezTo>
                <a:cubicBezTo>
                  <a:pt x="38895" y="748730"/>
                  <a:pt x="62335" y="716174"/>
                  <a:pt x="87513" y="671029"/>
                </a:cubicBezTo>
                <a:cubicBezTo>
                  <a:pt x="81435" y="672766"/>
                  <a:pt x="72754" y="674936"/>
                  <a:pt x="61467" y="677541"/>
                </a:cubicBezTo>
                <a:cubicBezTo>
                  <a:pt x="52786" y="680145"/>
                  <a:pt x="46708" y="681881"/>
                  <a:pt x="43236" y="682750"/>
                </a:cubicBezTo>
                <a:cubicBezTo>
                  <a:pt x="40631" y="684486"/>
                  <a:pt x="37592" y="684052"/>
                  <a:pt x="34120" y="681447"/>
                </a:cubicBezTo>
                <a:cubicBezTo>
                  <a:pt x="26307" y="677106"/>
                  <a:pt x="19795" y="671463"/>
                  <a:pt x="14586" y="664518"/>
                </a:cubicBezTo>
                <a:cubicBezTo>
                  <a:pt x="11982" y="658441"/>
                  <a:pt x="14586" y="654968"/>
                  <a:pt x="22399" y="654100"/>
                </a:cubicBezTo>
                <a:cubicBezTo>
                  <a:pt x="26741" y="654968"/>
                  <a:pt x="38027" y="653666"/>
                  <a:pt x="56259" y="650193"/>
                </a:cubicBezTo>
                <a:cubicBezTo>
                  <a:pt x="69281" y="647589"/>
                  <a:pt x="83171" y="644984"/>
                  <a:pt x="97930" y="642380"/>
                </a:cubicBezTo>
                <a:cubicBezTo>
                  <a:pt x="97062" y="626753"/>
                  <a:pt x="95325" y="615033"/>
                  <a:pt x="92721" y="607219"/>
                </a:cubicBezTo>
                <a:cubicBezTo>
                  <a:pt x="76226" y="611560"/>
                  <a:pt x="57995" y="615467"/>
                  <a:pt x="38027" y="618939"/>
                </a:cubicBezTo>
                <a:cubicBezTo>
                  <a:pt x="34554" y="618939"/>
                  <a:pt x="32818" y="618505"/>
                  <a:pt x="32818" y="617637"/>
                </a:cubicBezTo>
                <a:cubicBezTo>
                  <a:pt x="32818" y="616769"/>
                  <a:pt x="34120" y="615467"/>
                  <a:pt x="36725" y="613731"/>
                </a:cubicBezTo>
                <a:cubicBezTo>
                  <a:pt x="48010" y="609390"/>
                  <a:pt x="71017" y="595933"/>
                  <a:pt x="105744" y="573361"/>
                </a:cubicBezTo>
                <a:cubicBezTo>
                  <a:pt x="110084" y="569888"/>
                  <a:pt x="114859" y="565981"/>
                  <a:pt x="120069" y="561641"/>
                </a:cubicBezTo>
                <a:cubicBezTo>
                  <a:pt x="124409" y="558168"/>
                  <a:pt x="127013" y="555998"/>
                  <a:pt x="127882" y="555129"/>
                </a:cubicBezTo>
                <a:cubicBezTo>
                  <a:pt x="129618" y="552959"/>
                  <a:pt x="131354" y="551548"/>
                  <a:pt x="133091" y="550897"/>
                </a:cubicBezTo>
                <a:close/>
                <a:moveTo>
                  <a:pt x="2143433" y="548293"/>
                </a:moveTo>
                <a:cubicBezTo>
                  <a:pt x="2144518" y="548076"/>
                  <a:pt x="2145929" y="548184"/>
                  <a:pt x="2147665" y="548618"/>
                </a:cubicBezTo>
                <a:cubicBezTo>
                  <a:pt x="2164160" y="552091"/>
                  <a:pt x="2177183" y="558168"/>
                  <a:pt x="2186732" y="566850"/>
                </a:cubicBezTo>
                <a:cubicBezTo>
                  <a:pt x="2191073" y="570322"/>
                  <a:pt x="2193244" y="575531"/>
                  <a:pt x="2193244" y="582477"/>
                </a:cubicBezTo>
                <a:cubicBezTo>
                  <a:pt x="2191507" y="604181"/>
                  <a:pt x="2192376" y="624148"/>
                  <a:pt x="2195848" y="642380"/>
                </a:cubicBezTo>
                <a:cubicBezTo>
                  <a:pt x="2199321" y="641512"/>
                  <a:pt x="2204530" y="639341"/>
                  <a:pt x="2211475" y="635869"/>
                </a:cubicBezTo>
                <a:cubicBezTo>
                  <a:pt x="2215816" y="634132"/>
                  <a:pt x="2219288" y="632830"/>
                  <a:pt x="2221893" y="631962"/>
                </a:cubicBezTo>
                <a:cubicBezTo>
                  <a:pt x="2228838" y="628489"/>
                  <a:pt x="2235784" y="628055"/>
                  <a:pt x="2242729" y="630660"/>
                </a:cubicBezTo>
                <a:cubicBezTo>
                  <a:pt x="2250543" y="632396"/>
                  <a:pt x="2257054" y="635435"/>
                  <a:pt x="2262263" y="639775"/>
                </a:cubicBezTo>
                <a:cubicBezTo>
                  <a:pt x="2268340" y="645853"/>
                  <a:pt x="2267472" y="650627"/>
                  <a:pt x="2259658" y="654100"/>
                </a:cubicBezTo>
                <a:cubicBezTo>
                  <a:pt x="2238822" y="659309"/>
                  <a:pt x="2219288" y="664518"/>
                  <a:pt x="2201057" y="669727"/>
                </a:cubicBezTo>
                <a:cubicBezTo>
                  <a:pt x="2201057" y="670595"/>
                  <a:pt x="2201491" y="671897"/>
                  <a:pt x="2202359" y="673634"/>
                </a:cubicBezTo>
                <a:cubicBezTo>
                  <a:pt x="2202359" y="674502"/>
                  <a:pt x="2202794" y="675370"/>
                  <a:pt x="2203662" y="676238"/>
                </a:cubicBezTo>
                <a:cubicBezTo>
                  <a:pt x="2214080" y="714438"/>
                  <a:pt x="2234481" y="745257"/>
                  <a:pt x="2264867" y="768698"/>
                </a:cubicBezTo>
                <a:cubicBezTo>
                  <a:pt x="2269208" y="771302"/>
                  <a:pt x="2271813" y="770868"/>
                  <a:pt x="2272681" y="767396"/>
                </a:cubicBezTo>
                <a:cubicBezTo>
                  <a:pt x="2276153" y="756978"/>
                  <a:pt x="2280060" y="746125"/>
                  <a:pt x="2284401" y="734839"/>
                </a:cubicBezTo>
                <a:cubicBezTo>
                  <a:pt x="2286137" y="729630"/>
                  <a:pt x="2287874" y="726592"/>
                  <a:pt x="2289610" y="725724"/>
                </a:cubicBezTo>
                <a:cubicBezTo>
                  <a:pt x="2291346" y="725724"/>
                  <a:pt x="2292214" y="727894"/>
                  <a:pt x="2292214" y="732235"/>
                </a:cubicBezTo>
                <a:cubicBezTo>
                  <a:pt x="2293951" y="753939"/>
                  <a:pt x="2298292" y="775643"/>
                  <a:pt x="2305237" y="797347"/>
                </a:cubicBezTo>
                <a:cubicBezTo>
                  <a:pt x="2307841" y="809501"/>
                  <a:pt x="2303935" y="817315"/>
                  <a:pt x="2293517" y="820788"/>
                </a:cubicBezTo>
                <a:cubicBezTo>
                  <a:pt x="2283967" y="822524"/>
                  <a:pt x="2272681" y="818617"/>
                  <a:pt x="2259658" y="809067"/>
                </a:cubicBezTo>
                <a:cubicBezTo>
                  <a:pt x="2216250" y="780418"/>
                  <a:pt x="2187601" y="740916"/>
                  <a:pt x="2173710" y="690563"/>
                </a:cubicBezTo>
                <a:cubicBezTo>
                  <a:pt x="2173710" y="688827"/>
                  <a:pt x="2173276" y="686222"/>
                  <a:pt x="2172408" y="682750"/>
                </a:cubicBezTo>
                <a:cubicBezTo>
                  <a:pt x="2173276" y="684486"/>
                  <a:pt x="2172842" y="683618"/>
                  <a:pt x="2171106" y="680145"/>
                </a:cubicBezTo>
                <a:cubicBezTo>
                  <a:pt x="2169369" y="681013"/>
                  <a:pt x="2166765" y="682315"/>
                  <a:pt x="2163292" y="684052"/>
                </a:cubicBezTo>
                <a:cubicBezTo>
                  <a:pt x="2159819" y="685788"/>
                  <a:pt x="2154176" y="687959"/>
                  <a:pt x="2146363" y="690563"/>
                </a:cubicBezTo>
                <a:cubicBezTo>
                  <a:pt x="2142890" y="693168"/>
                  <a:pt x="2138984" y="693168"/>
                  <a:pt x="2134643" y="690563"/>
                </a:cubicBezTo>
                <a:cubicBezTo>
                  <a:pt x="2131170" y="688827"/>
                  <a:pt x="2125527" y="685354"/>
                  <a:pt x="2117713" y="680145"/>
                </a:cubicBezTo>
                <a:cubicBezTo>
                  <a:pt x="2116845" y="679277"/>
                  <a:pt x="2116411" y="678843"/>
                  <a:pt x="2116411" y="678843"/>
                </a:cubicBezTo>
                <a:cubicBezTo>
                  <a:pt x="2112070" y="673634"/>
                  <a:pt x="2112504" y="670161"/>
                  <a:pt x="2117713" y="668425"/>
                </a:cubicBezTo>
                <a:cubicBezTo>
                  <a:pt x="2121186" y="667557"/>
                  <a:pt x="2127263" y="665820"/>
                  <a:pt x="2135945" y="663216"/>
                </a:cubicBezTo>
                <a:cubicBezTo>
                  <a:pt x="2148967" y="658875"/>
                  <a:pt x="2158951" y="655836"/>
                  <a:pt x="2165896" y="654100"/>
                </a:cubicBezTo>
                <a:cubicBezTo>
                  <a:pt x="2163292" y="644550"/>
                  <a:pt x="2160688" y="630660"/>
                  <a:pt x="2158083" y="612428"/>
                </a:cubicBezTo>
                <a:cubicBezTo>
                  <a:pt x="2157215" y="605483"/>
                  <a:pt x="2156347" y="600708"/>
                  <a:pt x="2155479" y="598104"/>
                </a:cubicBezTo>
                <a:cubicBezTo>
                  <a:pt x="2153742" y="579004"/>
                  <a:pt x="2148967" y="565113"/>
                  <a:pt x="2141154" y="556432"/>
                </a:cubicBezTo>
                <a:cubicBezTo>
                  <a:pt x="2140286" y="553827"/>
                  <a:pt x="2140286" y="551657"/>
                  <a:pt x="2141154" y="549920"/>
                </a:cubicBezTo>
                <a:cubicBezTo>
                  <a:pt x="2141588" y="549052"/>
                  <a:pt x="2142348" y="548510"/>
                  <a:pt x="2143433" y="548293"/>
                </a:cubicBezTo>
                <a:close/>
                <a:moveTo>
                  <a:pt x="4516041" y="547316"/>
                </a:moveTo>
                <a:cubicBezTo>
                  <a:pt x="4530800" y="550789"/>
                  <a:pt x="4544257" y="559904"/>
                  <a:pt x="4556411" y="574663"/>
                </a:cubicBezTo>
                <a:cubicBezTo>
                  <a:pt x="4559884" y="578136"/>
                  <a:pt x="4560318" y="582911"/>
                  <a:pt x="4557713" y="588988"/>
                </a:cubicBezTo>
                <a:cubicBezTo>
                  <a:pt x="4555109" y="596801"/>
                  <a:pt x="4552938" y="610692"/>
                  <a:pt x="4551202" y="630660"/>
                </a:cubicBezTo>
                <a:cubicBezTo>
                  <a:pt x="4552070" y="630660"/>
                  <a:pt x="4552938" y="630660"/>
                  <a:pt x="4553807" y="630660"/>
                </a:cubicBezTo>
                <a:cubicBezTo>
                  <a:pt x="4565093" y="628923"/>
                  <a:pt x="4572906" y="627187"/>
                  <a:pt x="4577247" y="625451"/>
                </a:cubicBezTo>
                <a:cubicBezTo>
                  <a:pt x="4580719" y="624583"/>
                  <a:pt x="4585928" y="625017"/>
                  <a:pt x="4592874" y="626753"/>
                </a:cubicBezTo>
                <a:cubicBezTo>
                  <a:pt x="4605028" y="631962"/>
                  <a:pt x="4612408" y="638907"/>
                  <a:pt x="4615012" y="647589"/>
                </a:cubicBezTo>
                <a:cubicBezTo>
                  <a:pt x="4615880" y="654534"/>
                  <a:pt x="4611973" y="658007"/>
                  <a:pt x="4603292" y="658007"/>
                </a:cubicBezTo>
                <a:cubicBezTo>
                  <a:pt x="4600687" y="658007"/>
                  <a:pt x="4596781" y="658007"/>
                  <a:pt x="4591572" y="658007"/>
                </a:cubicBezTo>
                <a:cubicBezTo>
                  <a:pt x="4575945" y="657139"/>
                  <a:pt x="4561620" y="657139"/>
                  <a:pt x="4548598" y="658007"/>
                </a:cubicBezTo>
                <a:lnTo>
                  <a:pt x="4548598" y="668425"/>
                </a:lnTo>
                <a:cubicBezTo>
                  <a:pt x="4548598" y="675370"/>
                  <a:pt x="4549032" y="687090"/>
                  <a:pt x="4549900" y="703585"/>
                </a:cubicBezTo>
                <a:cubicBezTo>
                  <a:pt x="4550768" y="733971"/>
                  <a:pt x="4550768" y="756978"/>
                  <a:pt x="4549900" y="772605"/>
                </a:cubicBezTo>
                <a:cubicBezTo>
                  <a:pt x="4549032" y="800386"/>
                  <a:pt x="4538614" y="816447"/>
                  <a:pt x="4518646" y="820788"/>
                </a:cubicBezTo>
                <a:cubicBezTo>
                  <a:pt x="4512569" y="820788"/>
                  <a:pt x="4507794" y="816881"/>
                  <a:pt x="4504321" y="809067"/>
                </a:cubicBezTo>
                <a:cubicBezTo>
                  <a:pt x="4499980" y="796913"/>
                  <a:pt x="4489997" y="784759"/>
                  <a:pt x="4474370" y="772605"/>
                </a:cubicBezTo>
                <a:cubicBezTo>
                  <a:pt x="4472633" y="770868"/>
                  <a:pt x="4472199" y="769566"/>
                  <a:pt x="4473067" y="768698"/>
                </a:cubicBezTo>
                <a:cubicBezTo>
                  <a:pt x="4473067" y="767830"/>
                  <a:pt x="4474370" y="767830"/>
                  <a:pt x="4476974" y="768698"/>
                </a:cubicBezTo>
                <a:cubicBezTo>
                  <a:pt x="4486524" y="769566"/>
                  <a:pt x="4497376" y="770868"/>
                  <a:pt x="4509530" y="772605"/>
                </a:cubicBezTo>
                <a:cubicBezTo>
                  <a:pt x="4513003" y="773473"/>
                  <a:pt x="4514305" y="771736"/>
                  <a:pt x="4513437" y="767396"/>
                </a:cubicBezTo>
                <a:cubicBezTo>
                  <a:pt x="4513437" y="743087"/>
                  <a:pt x="4513437" y="707492"/>
                  <a:pt x="4513437" y="660611"/>
                </a:cubicBezTo>
                <a:cubicBezTo>
                  <a:pt x="4499546" y="661479"/>
                  <a:pt x="4486524" y="663650"/>
                  <a:pt x="4474370" y="667123"/>
                </a:cubicBezTo>
                <a:cubicBezTo>
                  <a:pt x="4467424" y="669727"/>
                  <a:pt x="4461347" y="669727"/>
                  <a:pt x="4456138" y="667123"/>
                </a:cubicBezTo>
                <a:cubicBezTo>
                  <a:pt x="4450929" y="664518"/>
                  <a:pt x="4447022" y="661045"/>
                  <a:pt x="4444418" y="656705"/>
                </a:cubicBezTo>
                <a:cubicBezTo>
                  <a:pt x="4444418" y="661914"/>
                  <a:pt x="4443984" y="670595"/>
                  <a:pt x="4443116" y="682750"/>
                </a:cubicBezTo>
                <a:cubicBezTo>
                  <a:pt x="4442247" y="705322"/>
                  <a:pt x="4441379" y="723553"/>
                  <a:pt x="4440511" y="737444"/>
                </a:cubicBezTo>
                <a:cubicBezTo>
                  <a:pt x="4441379" y="760016"/>
                  <a:pt x="4437907" y="772605"/>
                  <a:pt x="4430093" y="775209"/>
                </a:cubicBezTo>
                <a:cubicBezTo>
                  <a:pt x="4426620" y="777814"/>
                  <a:pt x="4422714" y="777379"/>
                  <a:pt x="4418373" y="773907"/>
                </a:cubicBezTo>
                <a:cubicBezTo>
                  <a:pt x="4412296" y="769566"/>
                  <a:pt x="4408389" y="760016"/>
                  <a:pt x="4406653" y="745257"/>
                </a:cubicBezTo>
                <a:cubicBezTo>
                  <a:pt x="4398839" y="747862"/>
                  <a:pt x="4388855" y="749598"/>
                  <a:pt x="4376701" y="750466"/>
                </a:cubicBezTo>
                <a:cubicBezTo>
                  <a:pt x="4375833" y="753071"/>
                  <a:pt x="4374531" y="755675"/>
                  <a:pt x="4372794" y="758280"/>
                </a:cubicBezTo>
                <a:cubicBezTo>
                  <a:pt x="4369322" y="762621"/>
                  <a:pt x="4365849" y="763923"/>
                  <a:pt x="4362376" y="762187"/>
                </a:cubicBezTo>
                <a:cubicBezTo>
                  <a:pt x="4357167" y="759582"/>
                  <a:pt x="4352826" y="754373"/>
                  <a:pt x="4349354" y="746560"/>
                </a:cubicBezTo>
                <a:cubicBezTo>
                  <a:pt x="4348486" y="742219"/>
                  <a:pt x="4348486" y="737010"/>
                  <a:pt x="4349354" y="730933"/>
                </a:cubicBezTo>
                <a:cubicBezTo>
                  <a:pt x="4351958" y="716174"/>
                  <a:pt x="4353261" y="687524"/>
                  <a:pt x="4353261" y="644984"/>
                </a:cubicBezTo>
                <a:cubicBezTo>
                  <a:pt x="4353261" y="622412"/>
                  <a:pt x="4351090" y="607653"/>
                  <a:pt x="4346749" y="600708"/>
                </a:cubicBezTo>
                <a:cubicBezTo>
                  <a:pt x="4345013" y="596367"/>
                  <a:pt x="4347183" y="593763"/>
                  <a:pt x="4353261" y="592895"/>
                </a:cubicBezTo>
                <a:cubicBezTo>
                  <a:pt x="4360206" y="594631"/>
                  <a:pt x="4365849" y="596801"/>
                  <a:pt x="4370190" y="599406"/>
                </a:cubicBezTo>
                <a:cubicBezTo>
                  <a:pt x="4371926" y="598538"/>
                  <a:pt x="4374531" y="597669"/>
                  <a:pt x="4378003" y="596801"/>
                </a:cubicBezTo>
                <a:cubicBezTo>
                  <a:pt x="4380608" y="595933"/>
                  <a:pt x="4382778" y="595499"/>
                  <a:pt x="4384515" y="595499"/>
                </a:cubicBezTo>
                <a:cubicBezTo>
                  <a:pt x="4396669" y="592895"/>
                  <a:pt x="4405785" y="590290"/>
                  <a:pt x="4411862" y="587686"/>
                </a:cubicBezTo>
                <a:cubicBezTo>
                  <a:pt x="4416202" y="585949"/>
                  <a:pt x="4420977" y="585949"/>
                  <a:pt x="4426186" y="587686"/>
                </a:cubicBezTo>
                <a:cubicBezTo>
                  <a:pt x="4426186" y="587686"/>
                  <a:pt x="4426620" y="588120"/>
                  <a:pt x="4427489" y="588988"/>
                </a:cubicBezTo>
                <a:cubicBezTo>
                  <a:pt x="4437907" y="594197"/>
                  <a:pt x="4444852" y="600274"/>
                  <a:pt x="4448325" y="607219"/>
                </a:cubicBezTo>
                <a:cubicBezTo>
                  <a:pt x="4450929" y="611560"/>
                  <a:pt x="4451363" y="616335"/>
                  <a:pt x="4449627" y="621544"/>
                </a:cubicBezTo>
                <a:cubicBezTo>
                  <a:pt x="4447890" y="624148"/>
                  <a:pt x="4446154" y="630226"/>
                  <a:pt x="4444418" y="639775"/>
                </a:cubicBezTo>
                <a:cubicBezTo>
                  <a:pt x="4444418" y="641512"/>
                  <a:pt x="4444418" y="642814"/>
                  <a:pt x="4444418" y="643682"/>
                </a:cubicBezTo>
                <a:cubicBezTo>
                  <a:pt x="4460045" y="643682"/>
                  <a:pt x="4470463" y="643248"/>
                  <a:pt x="4475672" y="642380"/>
                </a:cubicBezTo>
                <a:cubicBezTo>
                  <a:pt x="4482617" y="641512"/>
                  <a:pt x="4490865" y="640209"/>
                  <a:pt x="4500414" y="638473"/>
                </a:cubicBezTo>
                <a:cubicBezTo>
                  <a:pt x="4506491" y="636737"/>
                  <a:pt x="4510832" y="635869"/>
                  <a:pt x="4513437" y="635869"/>
                </a:cubicBezTo>
                <a:lnTo>
                  <a:pt x="4513437" y="628055"/>
                </a:lnTo>
                <a:cubicBezTo>
                  <a:pt x="4513437" y="625451"/>
                  <a:pt x="4513437" y="621544"/>
                  <a:pt x="4513437" y="616335"/>
                </a:cubicBezTo>
                <a:cubicBezTo>
                  <a:pt x="4514305" y="592026"/>
                  <a:pt x="4512569" y="575965"/>
                  <a:pt x="4508228" y="568152"/>
                </a:cubicBezTo>
                <a:cubicBezTo>
                  <a:pt x="4508228" y="567284"/>
                  <a:pt x="4507794" y="566416"/>
                  <a:pt x="4506926" y="565547"/>
                </a:cubicBezTo>
                <a:cubicBezTo>
                  <a:pt x="4504321" y="559470"/>
                  <a:pt x="4503887" y="555129"/>
                  <a:pt x="4505623" y="552525"/>
                </a:cubicBezTo>
                <a:cubicBezTo>
                  <a:pt x="4506491" y="549052"/>
                  <a:pt x="4509964" y="547316"/>
                  <a:pt x="4516041" y="547316"/>
                </a:cubicBezTo>
                <a:close/>
                <a:moveTo>
                  <a:pt x="4779988" y="546014"/>
                </a:moveTo>
                <a:cubicBezTo>
                  <a:pt x="4792142" y="547750"/>
                  <a:pt x="4803863" y="553827"/>
                  <a:pt x="4815148" y="564245"/>
                </a:cubicBezTo>
                <a:cubicBezTo>
                  <a:pt x="4818622" y="567718"/>
                  <a:pt x="4819055" y="572059"/>
                  <a:pt x="4816451" y="577268"/>
                </a:cubicBezTo>
                <a:cubicBezTo>
                  <a:pt x="4815583" y="578136"/>
                  <a:pt x="4815148" y="581174"/>
                  <a:pt x="4815148" y="586383"/>
                </a:cubicBezTo>
                <a:cubicBezTo>
                  <a:pt x="4814281" y="590724"/>
                  <a:pt x="4813846" y="594197"/>
                  <a:pt x="4813846" y="596801"/>
                </a:cubicBezTo>
                <a:cubicBezTo>
                  <a:pt x="4814715" y="596801"/>
                  <a:pt x="4815583" y="596801"/>
                  <a:pt x="4816451" y="596801"/>
                </a:cubicBezTo>
                <a:cubicBezTo>
                  <a:pt x="4820792" y="595933"/>
                  <a:pt x="4824264" y="596367"/>
                  <a:pt x="4826869" y="598104"/>
                </a:cubicBezTo>
                <a:cubicBezTo>
                  <a:pt x="4829473" y="598972"/>
                  <a:pt x="4831644" y="600708"/>
                  <a:pt x="4833380" y="603313"/>
                </a:cubicBezTo>
                <a:lnTo>
                  <a:pt x="4833380" y="602010"/>
                </a:lnTo>
                <a:cubicBezTo>
                  <a:pt x="4831644" y="598538"/>
                  <a:pt x="4833380" y="596801"/>
                  <a:pt x="4838589" y="596801"/>
                </a:cubicBezTo>
                <a:cubicBezTo>
                  <a:pt x="4842930" y="596801"/>
                  <a:pt x="4848573" y="597669"/>
                  <a:pt x="4855518" y="599406"/>
                </a:cubicBezTo>
                <a:cubicBezTo>
                  <a:pt x="4868541" y="596801"/>
                  <a:pt x="4882431" y="592460"/>
                  <a:pt x="4897190" y="586383"/>
                </a:cubicBezTo>
                <a:cubicBezTo>
                  <a:pt x="4902399" y="583779"/>
                  <a:pt x="4907174" y="584213"/>
                  <a:pt x="4911515" y="587686"/>
                </a:cubicBezTo>
                <a:cubicBezTo>
                  <a:pt x="4922801" y="594631"/>
                  <a:pt x="4930614" y="602010"/>
                  <a:pt x="4934955" y="609824"/>
                </a:cubicBezTo>
                <a:cubicBezTo>
                  <a:pt x="4934955" y="609824"/>
                  <a:pt x="4934955" y="610258"/>
                  <a:pt x="4934955" y="611126"/>
                </a:cubicBezTo>
                <a:cubicBezTo>
                  <a:pt x="4936692" y="614599"/>
                  <a:pt x="4936692" y="618071"/>
                  <a:pt x="4934955" y="621544"/>
                </a:cubicBezTo>
                <a:cubicBezTo>
                  <a:pt x="4932351" y="625885"/>
                  <a:pt x="4930614" y="634132"/>
                  <a:pt x="4929746" y="646287"/>
                </a:cubicBezTo>
                <a:cubicBezTo>
                  <a:pt x="4929746" y="648891"/>
                  <a:pt x="4929746" y="650627"/>
                  <a:pt x="4929746" y="651496"/>
                </a:cubicBezTo>
                <a:cubicBezTo>
                  <a:pt x="4929746" y="656705"/>
                  <a:pt x="4929746" y="664952"/>
                  <a:pt x="4929746" y="676238"/>
                </a:cubicBezTo>
                <a:cubicBezTo>
                  <a:pt x="4928878" y="717042"/>
                  <a:pt x="4929312" y="753505"/>
                  <a:pt x="4931048" y="785627"/>
                </a:cubicBezTo>
                <a:cubicBezTo>
                  <a:pt x="4930180" y="806463"/>
                  <a:pt x="4920196" y="819051"/>
                  <a:pt x="4901097" y="823392"/>
                </a:cubicBezTo>
                <a:cubicBezTo>
                  <a:pt x="4895888" y="822524"/>
                  <a:pt x="4891981" y="819051"/>
                  <a:pt x="4889377" y="812974"/>
                </a:cubicBezTo>
                <a:cubicBezTo>
                  <a:pt x="4883300" y="799084"/>
                  <a:pt x="4873750" y="788231"/>
                  <a:pt x="4860727" y="780418"/>
                </a:cubicBezTo>
                <a:cubicBezTo>
                  <a:pt x="4858991" y="778682"/>
                  <a:pt x="4858123" y="777379"/>
                  <a:pt x="4858123" y="776511"/>
                </a:cubicBezTo>
                <a:cubicBezTo>
                  <a:pt x="4858123" y="775643"/>
                  <a:pt x="4859425" y="775209"/>
                  <a:pt x="4862029" y="775209"/>
                </a:cubicBezTo>
                <a:cubicBezTo>
                  <a:pt x="4871579" y="775209"/>
                  <a:pt x="4881563" y="776077"/>
                  <a:pt x="4891981" y="777814"/>
                </a:cubicBezTo>
                <a:cubicBezTo>
                  <a:pt x="4895453" y="778682"/>
                  <a:pt x="4897190" y="776511"/>
                  <a:pt x="4897190" y="771302"/>
                </a:cubicBezTo>
                <a:cubicBezTo>
                  <a:pt x="4897190" y="760016"/>
                  <a:pt x="4897190" y="744823"/>
                  <a:pt x="4897190" y="725724"/>
                </a:cubicBezTo>
                <a:cubicBezTo>
                  <a:pt x="4894585" y="725724"/>
                  <a:pt x="4890679" y="726158"/>
                  <a:pt x="4885470" y="727026"/>
                </a:cubicBezTo>
                <a:cubicBezTo>
                  <a:pt x="4872447" y="727894"/>
                  <a:pt x="4863766" y="728762"/>
                  <a:pt x="4859425" y="729630"/>
                </a:cubicBezTo>
                <a:cubicBezTo>
                  <a:pt x="4857689" y="740916"/>
                  <a:pt x="4855518" y="750466"/>
                  <a:pt x="4852914" y="758280"/>
                </a:cubicBezTo>
                <a:cubicBezTo>
                  <a:pt x="4843364" y="786061"/>
                  <a:pt x="4826001" y="805161"/>
                  <a:pt x="4800824" y="815579"/>
                </a:cubicBezTo>
                <a:cubicBezTo>
                  <a:pt x="4797351" y="816447"/>
                  <a:pt x="4795615" y="816881"/>
                  <a:pt x="4795615" y="816881"/>
                </a:cubicBezTo>
                <a:cubicBezTo>
                  <a:pt x="4795615" y="816013"/>
                  <a:pt x="4796483" y="814276"/>
                  <a:pt x="4798219" y="811672"/>
                </a:cubicBezTo>
                <a:cubicBezTo>
                  <a:pt x="4816451" y="790836"/>
                  <a:pt x="4827303" y="760450"/>
                  <a:pt x="4830775" y="720515"/>
                </a:cubicBezTo>
                <a:cubicBezTo>
                  <a:pt x="4828171" y="721383"/>
                  <a:pt x="4822528" y="722685"/>
                  <a:pt x="4813846" y="724421"/>
                </a:cubicBezTo>
                <a:cubicBezTo>
                  <a:pt x="4798219" y="727894"/>
                  <a:pt x="4786499" y="730499"/>
                  <a:pt x="4778686" y="732235"/>
                </a:cubicBezTo>
                <a:cubicBezTo>
                  <a:pt x="4779554" y="732235"/>
                  <a:pt x="4779988" y="732669"/>
                  <a:pt x="4779988" y="733537"/>
                </a:cubicBezTo>
                <a:cubicBezTo>
                  <a:pt x="4781724" y="734405"/>
                  <a:pt x="4787368" y="735708"/>
                  <a:pt x="4796917" y="737444"/>
                </a:cubicBezTo>
                <a:cubicBezTo>
                  <a:pt x="4801258" y="738312"/>
                  <a:pt x="4804731" y="739180"/>
                  <a:pt x="4807335" y="740048"/>
                </a:cubicBezTo>
                <a:cubicBezTo>
                  <a:pt x="4814281" y="743521"/>
                  <a:pt x="4818622" y="748296"/>
                  <a:pt x="4820357" y="754373"/>
                </a:cubicBezTo>
                <a:cubicBezTo>
                  <a:pt x="4820357" y="766527"/>
                  <a:pt x="4818187" y="774341"/>
                  <a:pt x="4813846" y="777814"/>
                </a:cubicBezTo>
                <a:cubicBezTo>
                  <a:pt x="4811242" y="781286"/>
                  <a:pt x="4807335" y="781720"/>
                  <a:pt x="4802126" y="779116"/>
                </a:cubicBezTo>
                <a:cubicBezTo>
                  <a:pt x="4790840" y="768698"/>
                  <a:pt x="4781290" y="754373"/>
                  <a:pt x="4773477" y="736142"/>
                </a:cubicBezTo>
                <a:cubicBezTo>
                  <a:pt x="4772609" y="736142"/>
                  <a:pt x="4772175" y="735273"/>
                  <a:pt x="4772175" y="733537"/>
                </a:cubicBezTo>
                <a:cubicBezTo>
                  <a:pt x="4769570" y="734405"/>
                  <a:pt x="4764795" y="735708"/>
                  <a:pt x="4757850" y="737444"/>
                </a:cubicBezTo>
                <a:cubicBezTo>
                  <a:pt x="4752641" y="738312"/>
                  <a:pt x="4748734" y="739180"/>
                  <a:pt x="4746130" y="740048"/>
                </a:cubicBezTo>
                <a:cubicBezTo>
                  <a:pt x="4750471" y="740916"/>
                  <a:pt x="4756114" y="743087"/>
                  <a:pt x="4763059" y="746560"/>
                </a:cubicBezTo>
                <a:cubicBezTo>
                  <a:pt x="4763927" y="747428"/>
                  <a:pt x="4764795" y="747862"/>
                  <a:pt x="4765663" y="747862"/>
                </a:cubicBezTo>
                <a:cubicBezTo>
                  <a:pt x="4769136" y="750466"/>
                  <a:pt x="4770438" y="753939"/>
                  <a:pt x="4769570" y="758280"/>
                </a:cubicBezTo>
                <a:cubicBezTo>
                  <a:pt x="4752207" y="778248"/>
                  <a:pt x="4726596" y="793006"/>
                  <a:pt x="4692738" y="802556"/>
                </a:cubicBezTo>
                <a:cubicBezTo>
                  <a:pt x="4687529" y="802556"/>
                  <a:pt x="4686661" y="801688"/>
                  <a:pt x="4690133" y="799952"/>
                </a:cubicBezTo>
                <a:cubicBezTo>
                  <a:pt x="4700551" y="790402"/>
                  <a:pt x="4710535" y="779116"/>
                  <a:pt x="4720085" y="766093"/>
                </a:cubicBezTo>
                <a:cubicBezTo>
                  <a:pt x="4726162" y="756543"/>
                  <a:pt x="4729635" y="749598"/>
                  <a:pt x="4730503" y="745257"/>
                </a:cubicBezTo>
                <a:cubicBezTo>
                  <a:pt x="4730503" y="745257"/>
                  <a:pt x="4730503" y="744823"/>
                  <a:pt x="4730503" y="743955"/>
                </a:cubicBezTo>
                <a:cubicBezTo>
                  <a:pt x="4720953" y="746560"/>
                  <a:pt x="4712706" y="749164"/>
                  <a:pt x="4705760" y="751769"/>
                </a:cubicBezTo>
                <a:cubicBezTo>
                  <a:pt x="4700551" y="752637"/>
                  <a:pt x="4696644" y="752637"/>
                  <a:pt x="4694040" y="751769"/>
                </a:cubicBezTo>
                <a:cubicBezTo>
                  <a:pt x="4687095" y="747428"/>
                  <a:pt x="4681017" y="742219"/>
                  <a:pt x="4675808" y="736142"/>
                </a:cubicBezTo>
                <a:cubicBezTo>
                  <a:pt x="4673204" y="730933"/>
                  <a:pt x="4673638" y="727894"/>
                  <a:pt x="4677111" y="727026"/>
                </a:cubicBezTo>
                <a:cubicBezTo>
                  <a:pt x="4683188" y="726158"/>
                  <a:pt x="4697513" y="723987"/>
                  <a:pt x="4720085" y="720515"/>
                </a:cubicBezTo>
                <a:cubicBezTo>
                  <a:pt x="4726162" y="719646"/>
                  <a:pt x="4730937" y="718778"/>
                  <a:pt x="4734410" y="717910"/>
                </a:cubicBezTo>
                <a:cubicBezTo>
                  <a:pt x="4733542" y="702283"/>
                  <a:pt x="4733107" y="675370"/>
                  <a:pt x="4733107" y="637171"/>
                </a:cubicBezTo>
                <a:cubicBezTo>
                  <a:pt x="4731371" y="637171"/>
                  <a:pt x="4729635" y="637605"/>
                  <a:pt x="4727898" y="638473"/>
                </a:cubicBezTo>
                <a:cubicBezTo>
                  <a:pt x="4726162" y="638473"/>
                  <a:pt x="4724860" y="638473"/>
                  <a:pt x="4723992" y="638473"/>
                </a:cubicBezTo>
                <a:cubicBezTo>
                  <a:pt x="4720519" y="639341"/>
                  <a:pt x="4714442" y="635000"/>
                  <a:pt x="4705760" y="625451"/>
                </a:cubicBezTo>
                <a:cubicBezTo>
                  <a:pt x="4702288" y="621978"/>
                  <a:pt x="4702288" y="619374"/>
                  <a:pt x="4705760" y="617637"/>
                </a:cubicBezTo>
                <a:cubicBezTo>
                  <a:pt x="4713574" y="615901"/>
                  <a:pt x="4722255" y="614599"/>
                  <a:pt x="4731805" y="613731"/>
                </a:cubicBezTo>
                <a:cubicBezTo>
                  <a:pt x="4730937" y="595499"/>
                  <a:pt x="4727898" y="582911"/>
                  <a:pt x="4722689" y="575965"/>
                </a:cubicBezTo>
                <a:cubicBezTo>
                  <a:pt x="4720953" y="570756"/>
                  <a:pt x="4722689" y="567718"/>
                  <a:pt x="4727898" y="566850"/>
                </a:cubicBezTo>
                <a:cubicBezTo>
                  <a:pt x="4742657" y="568586"/>
                  <a:pt x="4753509" y="574229"/>
                  <a:pt x="4760454" y="583779"/>
                </a:cubicBezTo>
                <a:cubicBezTo>
                  <a:pt x="4763059" y="586383"/>
                  <a:pt x="4763927" y="590724"/>
                  <a:pt x="4763059" y="596801"/>
                </a:cubicBezTo>
                <a:cubicBezTo>
                  <a:pt x="4763059" y="596801"/>
                  <a:pt x="4763059" y="597669"/>
                  <a:pt x="4763059" y="599406"/>
                </a:cubicBezTo>
                <a:cubicBezTo>
                  <a:pt x="4762191" y="602010"/>
                  <a:pt x="4761757" y="604615"/>
                  <a:pt x="4761757" y="607219"/>
                </a:cubicBezTo>
                <a:cubicBezTo>
                  <a:pt x="4762625" y="607219"/>
                  <a:pt x="4763059" y="607219"/>
                  <a:pt x="4763059" y="607219"/>
                </a:cubicBezTo>
                <a:cubicBezTo>
                  <a:pt x="4764795" y="606351"/>
                  <a:pt x="4767834" y="605917"/>
                  <a:pt x="4772175" y="605917"/>
                </a:cubicBezTo>
                <a:cubicBezTo>
                  <a:pt x="4775647" y="605049"/>
                  <a:pt x="4778252" y="604615"/>
                  <a:pt x="4779988" y="604615"/>
                </a:cubicBezTo>
                <a:cubicBezTo>
                  <a:pt x="4779988" y="581174"/>
                  <a:pt x="4778252" y="565113"/>
                  <a:pt x="4774779" y="556432"/>
                </a:cubicBezTo>
                <a:cubicBezTo>
                  <a:pt x="4773043" y="550355"/>
                  <a:pt x="4774779" y="546882"/>
                  <a:pt x="4779988" y="546014"/>
                </a:cubicBezTo>
                <a:close/>
                <a:moveTo>
                  <a:pt x="3778970" y="544711"/>
                </a:moveTo>
                <a:cubicBezTo>
                  <a:pt x="3796333" y="547316"/>
                  <a:pt x="3811092" y="555129"/>
                  <a:pt x="3823247" y="568152"/>
                </a:cubicBezTo>
                <a:cubicBezTo>
                  <a:pt x="3825851" y="571624"/>
                  <a:pt x="3825851" y="575531"/>
                  <a:pt x="3823247" y="579872"/>
                </a:cubicBezTo>
                <a:cubicBezTo>
                  <a:pt x="3820642" y="582477"/>
                  <a:pt x="3818905" y="592460"/>
                  <a:pt x="3818037" y="609824"/>
                </a:cubicBezTo>
                <a:lnTo>
                  <a:pt x="3818037" y="613731"/>
                </a:lnTo>
                <a:cubicBezTo>
                  <a:pt x="3827587" y="611994"/>
                  <a:pt x="3834967" y="610258"/>
                  <a:pt x="3840176" y="608522"/>
                </a:cubicBezTo>
                <a:cubicBezTo>
                  <a:pt x="3847121" y="604181"/>
                  <a:pt x="3853632" y="604181"/>
                  <a:pt x="3859710" y="608522"/>
                </a:cubicBezTo>
                <a:cubicBezTo>
                  <a:pt x="3870996" y="615467"/>
                  <a:pt x="3880545" y="624148"/>
                  <a:pt x="3888359" y="634566"/>
                </a:cubicBezTo>
                <a:cubicBezTo>
                  <a:pt x="3890095" y="638907"/>
                  <a:pt x="3889661" y="641946"/>
                  <a:pt x="3887057" y="643682"/>
                </a:cubicBezTo>
                <a:cubicBezTo>
                  <a:pt x="3879243" y="651496"/>
                  <a:pt x="3872297" y="659743"/>
                  <a:pt x="3866221" y="668425"/>
                </a:cubicBezTo>
                <a:cubicBezTo>
                  <a:pt x="3871430" y="671029"/>
                  <a:pt x="3875770" y="675370"/>
                  <a:pt x="3879243" y="681447"/>
                </a:cubicBezTo>
                <a:cubicBezTo>
                  <a:pt x="3881847" y="686656"/>
                  <a:pt x="3880111" y="689695"/>
                  <a:pt x="3874034" y="690563"/>
                </a:cubicBezTo>
                <a:cubicBezTo>
                  <a:pt x="3862748" y="691431"/>
                  <a:pt x="3843214" y="692733"/>
                  <a:pt x="3815433" y="694470"/>
                </a:cubicBezTo>
                <a:cubicBezTo>
                  <a:pt x="3815433" y="695338"/>
                  <a:pt x="3815433" y="696640"/>
                  <a:pt x="3815433" y="698376"/>
                </a:cubicBezTo>
                <a:cubicBezTo>
                  <a:pt x="3814565" y="700113"/>
                  <a:pt x="3814131" y="701415"/>
                  <a:pt x="3814131" y="702283"/>
                </a:cubicBezTo>
                <a:cubicBezTo>
                  <a:pt x="3813262" y="716174"/>
                  <a:pt x="3810224" y="728762"/>
                  <a:pt x="3805015" y="740048"/>
                </a:cubicBezTo>
                <a:cubicBezTo>
                  <a:pt x="3851028" y="766961"/>
                  <a:pt x="3900079" y="786929"/>
                  <a:pt x="3952169" y="799952"/>
                </a:cubicBezTo>
                <a:cubicBezTo>
                  <a:pt x="3956509" y="801688"/>
                  <a:pt x="3958680" y="802556"/>
                  <a:pt x="3958680" y="802556"/>
                </a:cubicBezTo>
                <a:cubicBezTo>
                  <a:pt x="3959548" y="804292"/>
                  <a:pt x="3957812" y="805595"/>
                  <a:pt x="3953471" y="806463"/>
                </a:cubicBezTo>
                <a:cubicBezTo>
                  <a:pt x="3928294" y="813408"/>
                  <a:pt x="3903986" y="819051"/>
                  <a:pt x="3880545" y="823392"/>
                </a:cubicBezTo>
                <a:cubicBezTo>
                  <a:pt x="3873600" y="825128"/>
                  <a:pt x="3868391" y="824260"/>
                  <a:pt x="3864918" y="820788"/>
                </a:cubicBezTo>
                <a:cubicBezTo>
                  <a:pt x="3835401" y="805161"/>
                  <a:pt x="3809356" y="787363"/>
                  <a:pt x="3786784" y="767396"/>
                </a:cubicBezTo>
                <a:cubicBezTo>
                  <a:pt x="3764211" y="790836"/>
                  <a:pt x="3728183" y="803858"/>
                  <a:pt x="3678697" y="806463"/>
                </a:cubicBezTo>
                <a:cubicBezTo>
                  <a:pt x="3673488" y="807331"/>
                  <a:pt x="3670884" y="807331"/>
                  <a:pt x="3670884" y="806463"/>
                </a:cubicBezTo>
                <a:cubicBezTo>
                  <a:pt x="3670884" y="804727"/>
                  <a:pt x="3673054" y="803424"/>
                  <a:pt x="3677395" y="802556"/>
                </a:cubicBezTo>
                <a:cubicBezTo>
                  <a:pt x="3717330" y="789534"/>
                  <a:pt x="3746414" y="771302"/>
                  <a:pt x="3764645" y="747862"/>
                </a:cubicBezTo>
                <a:cubicBezTo>
                  <a:pt x="3756832" y="740048"/>
                  <a:pt x="3749887" y="733103"/>
                  <a:pt x="3743810" y="727026"/>
                </a:cubicBezTo>
                <a:cubicBezTo>
                  <a:pt x="3734259" y="716608"/>
                  <a:pt x="3721671" y="712701"/>
                  <a:pt x="3706044" y="715306"/>
                </a:cubicBezTo>
                <a:cubicBezTo>
                  <a:pt x="3700835" y="716174"/>
                  <a:pt x="3697363" y="714438"/>
                  <a:pt x="3695626" y="710097"/>
                </a:cubicBezTo>
                <a:cubicBezTo>
                  <a:pt x="3694758" y="707492"/>
                  <a:pt x="3695192" y="704888"/>
                  <a:pt x="3696929" y="702283"/>
                </a:cubicBezTo>
                <a:cubicBezTo>
                  <a:pt x="3696929" y="702283"/>
                  <a:pt x="3697363" y="701849"/>
                  <a:pt x="3698231" y="700981"/>
                </a:cubicBezTo>
                <a:cubicBezTo>
                  <a:pt x="3705176" y="696640"/>
                  <a:pt x="3711687" y="694470"/>
                  <a:pt x="3717765" y="694470"/>
                </a:cubicBezTo>
                <a:cubicBezTo>
                  <a:pt x="3725578" y="694470"/>
                  <a:pt x="3732523" y="695772"/>
                  <a:pt x="3738600" y="698376"/>
                </a:cubicBezTo>
                <a:cubicBezTo>
                  <a:pt x="3737732" y="694036"/>
                  <a:pt x="3736864" y="687524"/>
                  <a:pt x="3735996" y="678843"/>
                </a:cubicBezTo>
                <a:cubicBezTo>
                  <a:pt x="3734259" y="670161"/>
                  <a:pt x="3732957" y="664084"/>
                  <a:pt x="3732089" y="660611"/>
                </a:cubicBezTo>
                <a:cubicBezTo>
                  <a:pt x="3729485" y="647589"/>
                  <a:pt x="3725144" y="636737"/>
                  <a:pt x="3719067" y="628055"/>
                </a:cubicBezTo>
                <a:cubicBezTo>
                  <a:pt x="3717330" y="621978"/>
                  <a:pt x="3718632" y="618505"/>
                  <a:pt x="3722973" y="617637"/>
                </a:cubicBezTo>
                <a:cubicBezTo>
                  <a:pt x="3729919" y="617637"/>
                  <a:pt x="3738166" y="619808"/>
                  <a:pt x="3747716" y="624148"/>
                </a:cubicBezTo>
                <a:cubicBezTo>
                  <a:pt x="3749452" y="624148"/>
                  <a:pt x="3752491" y="623714"/>
                  <a:pt x="3756832" y="622846"/>
                </a:cubicBezTo>
                <a:cubicBezTo>
                  <a:pt x="3760304" y="621978"/>
                  <a:pt x="3769420" y="620676"/>
                  <a:pt x="3784179" y="618939"/>
                </a:cubicBezTo>
                <a:lnTo>
                  <a:pt x="3784179" y="611126"/>
                </a:lnTo>
                <a:cubicBezTo>
                  <a:pt x="3784179" y="588554"/>
                  <a:pt x="3780707" y="571190"/>
                  <a:pt x="3773761" y="559036"/>
                </a:cubicBezTo>
                <a:cubicBezTo>
                  <a:pt x="3769420" y="550355"/>
                  <a:pt x="3771157" y="545580"/>
                  <a:pt x="3778970" y="544711"/>
                </a:cubicBezTo>
                <a:close/>
                <a:moveTo>
                  <a:pt x="784214" y="544711"/>
                </a:moveTo>
                <a:cubicBezTo>
                  <a:pt x="785950" y="543843"/>
                  <a:pt x="788555" y="543843"/>
                  <a:pt x="792027" y="544711"/>
                </a:cubicBezTo>
                <a:cubicBezTo>
                  <a:pt x="805050" y="548184"/>
                  <a:pt x="815033" y="553827"/>
                  <a:pt x="821979" y="561641"/>
                </a:cubicBezTo>
                <a:cubicBezTo>
                  <a:pt x="828057" y="567718"/>
                  <a:pt x="828925" y="573361"/>
                  <a:pt x="824583" y="578570"/>
                </a:cubicBezTo>
                <a:cubicBezTo>
                  <a:pt x="823715" y="579438"/>
                  <a:pt x="822413" y="580740"/>
                  <a:pt x="820677" y="582477"/>
                </a:cubicBezTo>
                <a:cubicBezTo>
                  <a:pt x="865821" y="633698"/>
                  <a:pt x="916609" y="664518"/>
                  <a:pt x="973040" y="674936"/>
                </a:cubicBezTo>
                <a:cubicBezTo>
                  <a:pt x="977380" y="675804"/>
                  <a:pt x="979551" y="677106"/>
                  <a:pt x="979551" y="678843"/>
                </a:cubicBezTo>
                <a:cubicBezTo>
                  <a:pt x="979551" y="680579"/>
                  <a:pt x="977380" y="681881"/>
                  <a:pt x="973040" y="682750"/>
                </a:cubicBezTo>
                <a:cubicBezTo>
                  <a:pt x="951335" y="685354"/>
                  <a:pt x="929631" y="687524"/>
                  <a:pt x="907927" y="689261"/>
                </a:cubicBezTo>
                <a:cubicBezTo>
                  <a:pt x="897509" y="690997"/>
                  <a:pt x="887959" y="688393"/>
                  <a:pt x="879278" y="681447"/>
                </a:cubicBezTo>
                <a:cubicBezTo>
                  <a:pt x="854101" y="663216"/>
                  <a:pt x="833699" y="641512"/>
                  <a:pt x="818072" y="616335"/>
                </a:cubicBezTo>
                <a:cubicBezTo>
                  <a:pt x="817204" y="615467"/>
                  <a:pt x="815467" y="612862"/>
                  <a:pt x="812864" y="608522"/>
                </a:cubicBezTo>
                <a:cubicBezTo>
                  <a:pt x="810258" y="605049"/>
                  <a:pt x="808522" y="602444"/>
                  <a:pt x="807654" y="600708"/>
                </a:cubicBezTo>
                <a:cubicBezTo>
                  <a:pt x="806786" y="601576"/>
                  <a:pt x="805050" y="603747"/>
                  <a:pt x="802445" y="607219"/>
                </a:cubicBezTo>
                <a:cubicBezTo>
                  <a:pt x="800709" y="609824"/>
                  <a:pt x="798972" y="611994"/>
                  <a:pt x="797236" y="613731"/>
                </a:cubicBezTo>
                <a:cubicBezTo>
                  <a:pt x="761641" y="667557"/>
                  <a:pt x="720404" y="700547"/>
                  <a:pt x="673523" y="712701"/>
                </a:cubicBezTo>
                <a:cubicBezTo>
                  <a:pt x="669183" y="713569"/>
                  <a:pt x="667011" y="713569"/>
                  <a:pt x="667011" y="712701"/>
                </a:cubicBezTo>
                <a:cubicBezTo>
                  <a:pt x="666143" y="710965"/>
                  <a:pt x="667445" y="709229"/>
                  <a:pt x="670919" y="707492"/>
                </a:cubicBezTo>
                <a:cubicBezTo>
                  <a:pt x="713458" y="673634"/>
                  <a:pt x="747751" y="633264"/>
                  <a:pt x="773796" y="586383"/>
                </a:cubicBezTo>
                <a:cubicBezTo>
                  <a:pt x="781609" y="570756"/>
                  <a:pt x="784648" y="559036"/>
                  <a:pt x="782911" y="551223"/>
                </a:cubicBezTo>
                <a:cubicBezTo>
                  <a:pt x="782043" y="547750"/>
                  <a:pt x="782477" y="545580"/>
                  <a:pt x="784214" y="544711"/>
                </a:cubicBezTo>
                <a:close/>
                <a:moveTo>
                  <a:pt x="6102986" y="542433"/>
                </a:moveTo>
                <a:cubicBezTo>
                  <a:pt x="6105373" y="542215"/>
                  <a:pt x="6108303" y="542541"/>
                  <a:pt x="6111776" y="543409"/>
                </a:cubicBezTo>
                <a:cubicBezTo>
                  <a:pt x="6125667" y="548618"/>
                  <a:pt x="6139123" y="557734"/>
                  <a:pt x="6152146" y="570756"/>
                </a:cubicBezTo>
                <a:cubicBezTo>
                  <a:pt x="6156487" y="575965"/>
                  <a:pt x="6157355" y="581608"/>
                  <a:pt x="6154750" y="587686"/>
                </a:cubicBezTo>
                <a:cubicBezTo>
                  <a:pt x="6151278" y="591158"/>
                  <a:pt x="6149976" y="605049"/>
                  <a:pt x="6150844" y="629357"/>
                </a:cubicBezTo>
                <a:lnTo>
                  <a:pt x="6150844" y="641078"/>
                </a:lnTo>
                <a:cubicBezTo>
                  <a:pt x="6162130" y="641078"/>
                  <a:pt x="6172982" y="640209"/>
                  <a:pt x="6183400" y="638473"/>
                </a:cubicBezTo>
                <a:cubicBezTo>
                  <a:pt x="6198159" y="637605"/>
                  <a:pt x="6211181" y="635869"/>
                  <a:pt x="6222467" y="633264"/>
                </a:cubicBezTo>
                <a:cubicBezTo>
                  <a:pt x="6228544" y="631528"/>
                  <a:pt x="6234622" y="631962"/>
                  <a:pt x="6240698" y="634566"/>
                </a:cubicBezTo>
                <a:cubicBezTo>
                  <a:pt x="6254589" y="642380"/>
                  <a:pt x="6263704" y="648891"/>
                  <a:pt x="6268046" y="654100"/>
                </a:cubicBezTo>
                <a:cubicBezTo>
                  <a:pt x="6272386" y="661045"/>
                  <a:pt x="6270650" y="666254"/>
                  <a:pt x="6262836" y="669727"/>
                </a:cubicBezTo>
                <a:cubicBezTo>
                  <a:pt x="6260232" y="672332"/>
                  <a:pt x="6253286" y="672332"/>
                  <a:pt x="6242000" y="669727"/>
                </a:cubicBezTo>
                <a:cubicBezTo>
                  <a:pt x="6229846" y="667123"/>
                  <a:pt x="6199461" y="667123"/>
                  <a:pt x="6150844" y="669727"/>
                </a:cubicBezTo>
                <a:cubicBezTo>
                  <a:pt x="6149976" y="677541"/>
                  <a:pt x="6149541" y="689695"/>
                  <a:pt x="6149541" y="706190"/>
                </a:cubicBezTo>
                <a:cubicBezTo>
                  <a:pt x="6148673" y="723553"/>
                  <a:pt x="6148239" y="736142"/>
                  <a:pt x="6148239" y="743955"/>
                </a:cubicBezTo>
                <a:cubicBezTo>
                  <a:pt x="6145635" y="775209"/>
                  <a:pt x="6140860" y="799952"/>
                  <a:pt x="6133915" y="818183"/>
                </a:cubicBezTo>
                <a:cubicBezTo>
                  <a:pt x="6132178" y="821656"/>
                  <a:pt x="6130876" y="823826"/>
                  <a:pt x="6130008" y="824694"/>
                </a:cubicBezTo>
                <a:cubicBezTo>
                  <a:pt x="6128271" y="823826"/>
                  <a:pt x="6126535" y="821656"/>
                  <a:pt x="6124799" y="818183"/>
                </a:cubicBezTo>
                <a:cubicBezTo>
                  <a:pt x="6115249" y="795611"/>
                  <a:pt x="6110908" y="774775"/>
                  <a:pt x="6111776" y="755675"/>
                </a:cubicBezTo>
                <a:cubicBezTo>
                  <a:pt x="6110908" y="741785"/>
                  <a:pt x="6109606" y="714003"/>
                  <a:pt x="6107870" y="672332"/>
                </a:cubicBezTo>
                <a:cubicBezTo>
                  <a:pt x="6073143" y="674936"/>
                  <a:pt x="6046664" y="678843"/>
                  <a:pt x="6028433" y="684052"/>
                </a:cubicBezTo>
                <a:cubicBezTo>
                  <a:pt x="6020619" y="686656"/>
                  <a:pt x="6014976" y="686656"/>
                  <a:pt x="6011503" y="684052"/>
                </a:cubicBezTo>
                <a:cubicBezTo>
                  <a:pt x="6001953" y="677106"/>
                  <a:pt x="5995008" y="670595"/>
                  <a:pt x="5990667" y="664518"/>
                </a:cubicBezTo>
                <a:cubicBezTo>
                  <a:pt x="5988063" y="661914"/>
                  <a:pt x="5987195" y="660177"/>
                  <a:pt x="5988063" y="659309"/>
                </a:cubicBezTo>
                <a:cubicBezTo>
                  <a:pt x="5988063" y="658441"/>
                  <a:pt x="5990233" y="657573"/>
                  <a:pt x="5994574" y="656705"/>
                </a:cubicBezTo>
                <a:cubicBezTo>
                  <a:pt x="6005860" y="656705"/>
                  <a:pt x="6024092" y="655402"/>
                  <a:pt x="6049269" y="652798"/>
                </a:cubicBezTo>
                <a:cubicBezTo>
                  <a:pt x="6052741" y="652798"/>
                  <a:pt x="6057950" y="652364"/>
                  <a:pt x="6064895" y="651496"/>
                </a:cubicBezTo>
                <a:cubicBezTo>
                  <a:pt x="6077050" y="649759"/>
                  <a:pt x="6091375" y="648023"/>
                  <a:pt x="6107870" y="646287"/>
                </a:cubicBezTo>
                <a:cubicBezTo>
                  <a:pt x="6107002" y="634132"/>
                  <a:pt x="6106567" y="618505"/>
                  <a:pt x="6106567" y="599406"/>
                </a:cubicBezTo>
                <a:cubicBezTo>
                  <a:pt x="6106567" y="582911"/>
                  <a:pt x="6103529" y="569454"/>
                  <a:pt x="6097452" y="559036"/>
                </a:cubicBezTo>
                <a:cubicBezTo>
                  <a:pt x="6093979" y="552959"/>
                  <a:pt x="6093979" y="548184"/>
                  <a:pt x="6097452" y="544711"/>
                </a:cubicBezTo>
                <a:cubicBezTo>
                  <a:pt x="6098754" y="543409"/>
                  <a:pt x="6100599" y="542650"/>
                  <a:pt x="6102986" y="542433"/>
                </a:cubicBezTo>
                <a:close/>
                <a:moveTo>
                  <a:pt x="5433064" y="538200"/>
                </a:moveTo>
                <a:cubicBezTo>
                  <a:pt x="5434366" y="537766"/>
                  <a:pt x="5435886" y="537766"/>
                  <a:pt x="5437622" y="538200"/>
                </a:cubicBezTo>
                <a:cubicBezTo>
                  <a:pt x="5454985" y="539937"/>
                  <a:pt x="5468876" y="546014"/>
                  <a:pt x="5479294" y="556432"/>
                </a:cubicBezTo>
                <a:cubicBezTo>
                  <a:pt x="5481898" y="559036"/>
                  <a:pt x="5482332" y="562943"/>
                  <a:pt x="5480596" y="568152"/>
                </a:cubicBezTo>
                <a:cubicBezTo>
                  <a:pt x="5478860" y="570756"/>
                  <a:pt x="5477557" y="577268"/>
                  <a:pt x="5476690" y="587686"/>
                </a:cubicBezTo>
                <a:cubicBezTo>
                  <a:pt x="5475821" y="590290"/>
                  <a:pt x="5475387" y="592026"/>
                  <a:pt x="5475387" y="592895"/>
                </a:cubicBezTo>
                <a:cubicBezTo>
                  <a:pt x="5475387" y="604181"/>
                  <a:pt x="5474953" y="612428"/>
                  <a:pt x="5474085" y="617637"/>
                </a:cubicBezTo>
                <a:cubicBezTo>
                  <a:pt x="5482766" y="607219"/>
                  <a:pt x="5489712" y="595499"/>
                  <a:pt x="5494921" y="582477"/>
                </a:cubicBezTo>
                <a:cubicBezTo>
                  <a:pt x="5499261" y="575531"/>
                  <a:pt x="5501432" y="568152"/>
                  <a:pt x="5501432" y="560338"/>
                </a:cubicBezTo>
                <a:cubicBezTo>
                  <a:pt x="5501432" y="555129"/>
                  <a:pt x="5504470" y="552959"/>
                  <a:pt x="5510548" y="553827"/>
                </a:cubicBezTo>
                <a:cubicBezTo>
                  <a:pt x="5522702" y="557300"/>
                  <a:pt x="5533988" y="563377"/>
                  <a:pt x="5544406" y="572059"/>
                </a:cubicBezTo>
                <a:cubicBezTo>
                  <a:pt x="5547879" y="575531"/>
                  <a:pt x="5547879" y="579438"/>
                  <a:pt x="5544406" y="583779"/>
                </a:cubicBezTo>
                <a:cubicBezTo>
                  <a:pt x="5528779" y="595933"/>
                  <a:pt x="5510982" y="608522"/>
                  <a:pt x="5491014" y="621544"/>
                </a:cubicBezTo>
                <a:cubicBezTo>
                  <a:pt x="5493619" y="620676"/>
                  <a:pt x="5497525" y="619808"/>
                  <a:pt x="5502734" y="618939"/>
                </a:cubicBezTo>
                <a:cubicBezTo>
                  <a:pt x="5507075" y="618071"/>
                  <a:pt x="5510548" y="617637"/>
                  <a:pt x="5513152" y="617637"/>
                </a:cubicBezTo>
                <a:cubicBezTo>
                  <a:pt x="5523570" y="615901"/>
                  <a:pt x="5533988" y="613296"/>
                  <a:pt x="5544406" y="609824"/>
                </a:cubicBezTo>
                <a:cubicBezTo>
                  <a:pt x="5551351" y="608087"/>
                  <a:pt x="5557429" y="609390"/>
                  <a:pt x="5562638" y="613731"/>
                </a:cubicBezTo>
                <a:cubicBezTo>
                  <a:pt x="5573056" y="619808"/>
                  <a:pt x="5582171" y="627621"/>
                  <a:pt x="5589985" y="637171"/>
                </a:cubicBezTo>
                <a:cubicBezTo>
                  <a:pt x="5594325" y="644116"/>
                  <a:pt x="5593023" y="648457"/>
                  <a:pt x="5586078" y="650193"/>
                </a:cubicBezTo>
                <a:cubicBezTo>
                  <a:pt x="5563506" y="653666"/>
                  <a:pt x="5543972" y="662348"/>
                  <a:pt x="5527477" y="676238"/>
                </a:cubicBezTo>
                <a:cubicBezTo>
                  <a:pt x="5527477" y="677106"/>
                  <a:pt x="5527477" y="677541"/>
                  <a:pt x="5527477" y="677541"/>
                </a:cubicBezTo>
                <a:cubicBezTo>
                  <a:pt x="5530950" y="681013"/>
                  <a:pt x="5530082" y="685788"/>
                  <a:pt x="5524873" y="691865"/>
                </a:cubicBezTo>
                <a:cubicBezTo>
                  <a:pt x="5519664" y="697942"/>
                  <a:pt x="5515323" y="704454"/>
                  <a:pt x="5511850" y="711399"/>
                </a:cubicBezTo>
                <a:cubicBezTo>
                  <a:pt x="5514455" y="713135"/>
                  <a:pt x="5517059" y="716608"/>
                  <a:pt x="5519664" y="721817"/>
                </a:cubicBezTo>
                <a:cubicBezTo>
                  <a:pt x="5521400" y="726158"/>
                  <a:pt x="5519664" y="728762"/>
                  <a:pt x="5514455" y="729630"/>
                </a:cubicBezTo>
                <a:cubicBezTo>
                  <a:pt x="5512718" y="730499"/>
                  <a:pt x="5509679" y="730933"/>
                  <a:pt x="5505339" y="730933"/>
                </a:cubicBezTo>
                <a:cubicBezTo>
                  <a:pt x="5501866" y="731801"/>
                  <a:pt x="5499261" y="732235"/>
                  <a:pt x="5497525" y="732235"/>
                </a:cubicBezTo>
                <a:cubicBezTo>
                  <a:pt x="5502734" y="735708"/>
                  <a:pt x="5506207" y="738746"/>
                  <a:pt x="5507943" y="741351"/>
                </a:cubicBezTo>
                <a:cubicBezTo>
                  <a:pt x="5510548" y="744823"/>
                  <a:pt x="5510548" y="748730"/>
                  <a:pt x="5507943" y="753071"/>
                </a:cubicBezTo>
                <a:cubicBezTo>
                  <a:pt x="5502734" y="760884"/>
                  <a:pt x="5500130" y="770000"/>
                  <a:pt x="5500130" y="780418"/>
                </a:cubicBezTo>
                <a:cubicBezTo>
                  <a:pt x="5500130" y="790836"/>
                  <a:pt x="5504905" y="796479"/>
                  <a:pt x="5514455" y="797347"/>
                </a:cubicBezTo>
                <a:cubicBezTo>
                  <a:pt x="5532686" y="797347"/>
                  <a:pt x="5544406" y="796479"/>
                  <a:pt x="5549615" y="794743"/>
                </a:cubicBezTo>
                <a:cubicBezTo>
                  <a:pt x="5555692" y="792138"/>
                  <a:pt x="5560901" y="783457"/>
                  <a:pt x="5565242" y="768698"/>
                </a:cubicBezTo>
                <a:cubicBezTo>
                  <a:pt x="5567847" y="760884"/>
                  <a:pt x="5570017" y="753071"/>
                  <a:pt x="5571753" y="745257"/>
                </a:cubicBezTo>
                <a:cubicBezTo>
                  <a:pt x="5573489" y="740916"/>
                  <a:pt x="5574792" y="738746"/>
                  <a:pt x="5575660" y="738746"/>
                </a:cubicBezTo>
                <a:cubicBezTo>
                  <a:pt x="5576528" y="738746"/>
                  <a:pt x="5577396" y="740482"/>
                  <a:pt x="5578265" y="743955"/>
                </a:cubicBezTo>
                <a:cubicBezTo>
                  <a:pt x="5581737" y="757846"/>
                  <a:pt x="5588248" y="771736"/>
                  <a:pt x="5597798" y="785627"/>
                </a:cubicBezTo>
                <a:cubicBezTo>
                  <a:pt x="5600403" y="789100"/>
                  <a:pt x="5602139" y="793006"/>
                  <a:pt x="5603007" y="797347"/>
                </a:cubicBezTo>
                <a:cubicBezTo>
                  <a:pt x="5603007" y="800820"/>
                  <a:pt x="5601705" y="803858"/>
                  <a:pt x="5599101" y="806463"/>
                </a:cubicBezTo>
                <a:cubicBezTo>
                  <a:pt x="5588683" y="821222"/>
                  <a:pt x="5567847" y="829469"/>
                  <a:pt x="5536593" y="831206"/>
                </a:cubicBezTo>
                <a:cubicBezTo>
                  <a:pt x="5507943" y="833810"/>
                  <a:pt x="5489278" y="829469"/>
                  <a:pt x="5480596" y="818183"/>
                </a:cubicBezTo>
                <a:cubicBezTo>
                  <a:pt x="5471046" y="807765"/>
                  <a:pt x="5466705" y="794743"/>
                  <a:pt x="5467574" y="779116"/>
                </a:cubicBezTo>
                <a:cubicBezTo>
                  <a:pt x="5467574" y="772170"/>
                  <a:pt x="5467574" y="765659"/>
                  <a:pt x="5467574" y="759582"/>
                </a:cubicBezTo>
                <a:cubicBezTo>
                  <a:pt x="5467574" y="762187"/>
                  <a:pt x="5466705" y="763923"/>
                  <a:pt x="5464969" y="764791"/>
                </a:cubicBezTo>
                <a:cubicBezTo>
                  <a:pt x="5463233" y="765659"/>
                  <a:pt x="5460194" y="768698"/>
                  <a:pt x="5455854" y="773907"/>
                </a:cubicBezTo>
                <a:cubicBezTo>
                  <a:pt x="5453249" y="777379"/>
                  <a:pt x="5451078" y="779984"/>
                  <a:pt x="5449342" y="781720"/>
                </a:cubicBezTo>
                <a:cubicBezTo>
                  <a:pt x="5438924" y="793006"/>
                  <a:pt x="5425033" y="802990"/>
                  <a:pt x="5407670" y="811672"/>
                </a:cubicBezTo>
                <a:cubicBezTo>
                  <a:pt x="5389439" y="823826"/>
                  <a:pt x="5369905" y="830337"/>
                  <a:pt x="5349069" y="831206"/>
                </a:cubicBezTo>
                <a:cubicBezTo>
                  <a:pt x="5343860" y="832074"/>
                  <a:pt x="5341256" y="832074"/>
                  <a:pt x="5341256" y="831206"/>
                </a:cubicBezTo>
                <a:cubicBezTo>
                  <a:pt x="5341256" y="830337"/>
                  <a:pt x="5343426" y="828601"/>
                  <a:pt x="5347767" y="825997"/>
                </a:cubicBezTo>
                <a:cubicBezTo>
                  <a:pt x="5378152" y="810370"/>
                  <a:pt x="5401159" y="790402"/>
                  <a:pt x="5416786" y="766093"/>
                </a:cubicBezTo>
                <a:cubicBezTo>
                  <a:pt x="5421127" y="760884"/>
                  <a:pt x="5424600" y="755241"/>
                  <a:pt x="5427204" y="749164"/>
                </a:cubicBezTo>
                <a:cubicBezTo>
                  <a:pt x="5427204" y="749164"/>
                  <a:pt x="5426770" y="749164"/>
                  <a:pt x="5425902" y="749164"/>
                </a:cubicBezTo>
                <a:cubicBezTo>
                  <a:pt x="5417220" y="743955"/>
                  <a:pt x="5412011" y="738312"/>
                  <a:pt x="5410275" y="732235"/>
                </a:cubicBezTo>
                <a:cubicBezTo>
                  <a:pt x="5409406" y="715740"/>
                  <a:pt x="5405066" y="697942"/>
                  <a:pt x="5397252" y="678843"/>
                </a:cubicBezTo>
                <a:cubicBezTo>
                  <a:pt x="5395516" y="675370"/>
                  <a:pt x="5395082" y="673200"/>
                  <a:pt x="5395950" y="672332"/>
                </a:cubicBezTo>
                <a:cubicBezTo>
                  <a:pt x="5396818" y="671463"/>
                  <a:pt x="5399423" y="671029"/>
                  <a:pt x="5403764" y="671029"/>
                </a:cubicBezTo>
                <a:cubicBezTo>
                  <a:pt x="5404632" y="671029"/>
                  <a:pt x="5406368" y="671463"/>
                  <a:pt x="5408973" y="672332"/>
                </a:cubicBezTo>
                <a:cubicBezTo>
                  <a:pt x="5413313" y="673200"/>
                  <a:pt x="5416352" y="674068"/>
                  <a:pt x="5418088" y="674936"/>
                </a:cubicBezTo>
                <a:cubicBezTo>
                  <a:pt x="5422429" y="674068"/>
                  <a:pt x="5429374" y="672332"/>
                  <a:pt x="5438924" y="669727"/>
                </a:cubicBezTo>
                <a:cubicBezTo>
                  <a:pt x="5447606" y="667991"/>
                  <a:pt x="5454117" y="666688"/>
                  <a:pt x="5458458" y="665820"/>
                </a:cubicBezTo>
                <a:cubicBezTo>
                  <a:pt x="5460194" y="664952"/>
                  <a:pt x="5462798" y="664084"/>
                  <a:pt x="5466272" y="663216"/>
                </a:cubicBezTo>
                <a:cubicBezTo>
                  <a:pt x="5476690" y="660611"/>
                  <a:pt x="5484069" y="658441"/>
                  <a:pt x="5488410" y="656705"/>
                </a:cubicBezTo>
                <a:cubicBezTo>
                  <a:pt x="5492750" y="654968"/>
                  <a:pt x="5497525" y="654968"/>
                  <a:pt x="5502734" y="656705"/>
                </a:cubicBezTo>
                <a:cubicBezTo>
                  <a:pt x="5511416" y="661045"/>
                  <a:pt x="5517493" y="664952"/>
                  <a:pt x="5520966" y="668425"/>
                </a:cubicBezTo>
                <a:cubicBezTo>
                  <a:pt x="5520966" y="667557"/>
                  <a:pt x="5521400" y="666254"/>
                  <a:pt x="5522268" y="664518"/>
                </a:cubicBezTo>
                <a:cubicBezTo>
                  <a:pt x="5525741" y="655836"/>
                  <a:pt x="5527911" y="650193"/>
                  <a:pt x="5528779" y="647589"/>
                </a:cubicBezTo>
                <a:cubicBezTo>
                  <a:pt x="5529647" y="644984"/>
                  <a:pt x="5529647" y="643682"/>
                  <a:pt x="5528779" y="643682"/>
                </a:cubicBezTo>
                <a:cubicBezTo>
                  <a:pt x="5528779" y="642814"/>
                  <a:pt x="5527477" y="642380"/>
                  <a:pt x="5524873" y="642380"/>
                </a:cubicBezTo>
                <a:cubicBezTo>
                  <a:pt x="5464101" y="650193"/>
                  <a:pt x="5419391" y="657573"/>
                  <a:pt x="5390741" y="664518"/>
                </a:cubicBezTo>
                <a:cubicBezTo>
                  <a:pt x="5391609" y="674068"/>
                  <a:pt x="5392044" y="682750"/>
                  <a:pt x="5392044" y="690563"/>
                </a:cubicBezTo>
                <a:cubicBezTo>
                  <a:pt x="5388570" y="706190"/>
                  <a:pt x="5381191" y="714872"/>
                  <a:pt x="5369905" y="716608"/>
                </a:cubicBezTo>
                <a:cubicBezTo>
                  <a:pt x="5349069" y="707926"/>
                  <a:pt x="5343426" y="692299"/>
                  <a:pt x="5352976" y="669727"/>
                </a:cubicBezTo>
                <a:cubicBezTo>
                  <a:pt x="5364262" y="655836"/>
                  <a:pt x="5370773" y="642380"/>
                  <a:pt x="5372510" y="629357"/>
                </a:cubicBezTo>
                <a:cubicBezTo>
                  <a:pt x="5372510" y="625885"/>
                  <a:pt x="5373378" y="624148"/>
                  <a:pt x="5375114" y="624148"/>
                </a:cubicBezTo>
                <a:cubicBezTo>
                  <a:pt x="5376850" y="624148"/>
                  <a:pt x="5378587" y="625451"/>
                  <a:pt x="5380323" y="628055"/>
                </a:cubicBezTo>
                <a:cubicBezTo>
                  <a:pt x="5380323" y="628055"/>
                  <a:pt x="5380757" y="628489"/>
                  <a:pt x="5381626" y="629357"/>
                </a:cubicBezTo>
                <a:cubicBezTo>
                  <a:pt x="5382494" y="631094"/>
                  <a:pt x="5383796" y="634566"/>
                  <a:pt x="5385532" y="639775"/>
                </a:cubicBezTo>
                <a:cubicBezTo>
                  <a:pt x="5405500" y="637171"/>
                  <a:pt x="5424600" y="633698"/>
                  <a:pt x="5442831" y="629357"/>
                </a:cubicBezTo>
                <a:cubicBezTo>
                  <a:pt x="5442831" y="607653"/>
                  <a:pt x="5442397" y="592895"/>
                  <a:pt x="5441529" y="585081"/>
                </a:cubicBezTo>
                <a:cubicBezTo>
                  <a:pt x="5440660" y="572927"/>
                  <a:pt x="5437188" y="560772"/>
                  <a:pt x="5431111" y="548618"/>
                </a:cubicBezTo>
                <a:cubicBezTo>
                  <a:pt x="5429374" y="545146"/>
                  <a:pt x="5428940" y="542541"/>
                  <a:pt x="5429809" y="540805"/>
                </a:cubicBezTo>
                <a:cubicBezTo>
                  <a:pt x="5430677" y="539502"/>
                  <a:pt x="5431761" y="538634"/>
                  <a:pt x="5433064" y="538200"/>
                </a:cubicBezTo>
                <a:close/>
                <a:moveTo>
                  <a:pt x="7422728" y="534293"/>
                </a:moveTo>
                <a:cubicBezTo>
                  <a:pt x="7443564" y="536030"/>
                  <a:pt x="7460060" y="544711"/>
                  <a:pt x="7472214" y="560338"/>
                </a:cubicBezTo>
                <a:cubicBezTo>
                  <a:pt x="7474818" y="566416"/>
                  <a:pt x="7474818" y="572059"/>
                  <a:pt x="7472214" y="577268"/>
                </a:cubicBezTo>
                <a:cubicBezTo>
                  <a:pt x="7469610" y="586817"/>
                  <a:pt x="7468307" y="597235"/>
                  <a:pt x="7468307" y="608522"/>
                </a:cubicBezTo>
                <a:lnTo>
                  <a:pt x="7468307" y="611126"/>
                </a:lnTo>
                <a:cubicBezTo>
                  <a:pt x="7483066" y="609390"/>
                  <a:pt x="7496088" y="608087"/>
                  <a:pt x="7507374" y="607219"/>
                </a:cubicBezTo>
                <a:cubicBezTo>
                  <a:pt x="7514320" y="606351"/>
                  <a:pt x="7520397" y="604615"/>
                  <a:pt x="7525606" y="602010"/>
                </a:cubicBezTo>
                <a:cubicBezTo>
                  <a:pt x="7532552" y="598538"/>
                  <a:pt x="7539063" y="599406"/>
                  <a:pt x="7545140" y="604615"/>
                </a:cubicBezTo>
                <a:cubicBezTo>
                  <a:pt x="7552953" y="610692"/>
                  <a:pt x="7560333" y="618939"/>
                  <a:pt x="7567278" y="629357"/>
                </a:cubicBezTo>
                <a:cubicBezTo>
                  <a:pt x="7570751" y="634566"/>
                  <a:pt x="7569882" y="640209"/>
                  <a:pt x="7564674" y="646287"/>
                </a:cubicBezTo>
                <a:cubicBezTo>
                  <a:pt x="7554256" y="656705"/>
                  <a:pt x="7546442" y="668859"/>
                  <a:pt x="7541233" y="682750"/>
                </a:cubicBezTo>
                <a:cubicBezTo>
                  <a:pt x="7543838" y="684486"/>
                  <a:pt x="7545574" y="686656"/>
                  <a:pt x="7546442" y="689261"/>
                </a:cubicBezTo>
                <a:cubicBezTo>
                  <a:pt x="7549046" y="692733"/>
                  <a:pt x="7549481" y="695772"/>
                  <a:pt x="7547744" y="698376"/>
                </a:cubicBezTo>
                <a:cubicBezTo>
                  <a:pt x="7546008" y="700981"/>
                  <a:pt x="7542535" y="702283"/>
                  <a:pt x="7537326" y="702283"/>
                </a:cubicBezTo>
                <a:cubicBezTo>
                  <a:pt x="7519095" y="700547"/>
                  <a:pt x="7495654" y="700547"/>
                  <a:pt x="7467005" y="702283"/>
                </a:cubicBezTo>
                <a:lnTo>
                  <a:pt x="7467005" y="727026"/>
                </a:lnTo>
                <a:cubicBezTo>
                  <a:pt x="7467005" y="770434"/>
                  <a:pt x="7461362" y="804292"/>
                  <a:pt x="7450076" y="828601"/>
                </a:cubicBezTo>
                <a:cubicBezTo>
                  <a:pt x="7448340" y="832074"/>
                  <a:pt x="7447038" y="833810"/>
                  <a:pt x="7446169" y="833810"/>
                </a:cubicBezTo>
                <a:cubicBezTo>
                  <a:pt x="7445301" y="833810"/>
                  <a:pt x="7443999" y="832508"/>
                  <a:pt x="7442262" y="829903"/>
                </a:cubicBezTo>
                <a:cubicBezTo>
                  <a:pt x="7433581" y="814276"/>
                  <a:pt x="7429240" y="788231"/>
                  <a:pt x="7429240" y="751769"/>
                </a:cubicBezTo>
                <a:cubicBezTo>
                  <a:pt x="7429240" y="746560"/>
                  <a:pt x="7429240" y="738746"/>
                  <a:pt x="7429240" y="728328"/>
                </a:cubicBezTo>
                <a:cubicBezTo>
                  <a:pt x="7428372" y="717910"/>
                  <a:pt x="7427938" y="710097"/>
                  <a:pt x="7427938" y="704888"/>
                </a:cubicBezTo>
                <a:cubicBezTo>
                  <a:pt x="7412310" y="705756"/>
                  <a:pt x="7398854" y="707058"/>
                  <a:pt x="7387568" y="708794"/>
                </a:cubicBezTo>
                <a:cubicBezTo>
                  <a:pt x="7386700" y="720081"/>
                  <a:pt x="7382794" y="725724"/>
                  <a:pt x="7375848" y="725724"/>
                </a:cubicBezTo>
                <a:cubicBezTo>
                  <a:pt x="7365430" y="726592"/>
                  <a:pt x="7358918" y="718778"/>
                  <a:pt x="7356314" y="702283"/>
                </a:cubicBezTo>
                <a:cubicBezTo>
                  <a:pt x="7353710" y="664084"/>
                  <a:pt x="7348935" y="639341"/>
                  <a:pt x="7341990" y="628055"/>
                </a:cubicBezTo>
                <a:cubicBezTo>
                  <a:pt x="7339385" y="624583"/>
                  <a:pt x="7338951" y="621544"/>
                  <a:pt x="7340687" y="618939"/>
                </a:cubicBezTo>
                <a:cubicBezTo>
                  <a:pt x="7342424" y="616335"/>
                  <a:pt x="7345462" y="615467"/>
                  <a:pt x="7349803" y="616335"/>
                </a:cubicBezTo>
                <a:cubicBezTo>
                  <a:pt x="7354144" y="616335"/>
                  <a:pt x="7362826" y="618505"/>
                  <a:pt x="7375848" y="622846"/>
                </a:cubicBezTo>
                <a:cubicBezTo>
                  <a:pt x="7394079" y="620242"/>
                  <a:pt x="7396250" y="619808"/>
                  <a:pt x="7382359" y="621544"/>
                </a:cubicBezTo>
                <a:cubicBezTo>
                  <a:pt x="7396250" y="619808"/>
                  <a:pt x="7411442" y="618071"/>
                  <a:pt x="7427938" y="616335"/>
                </a:cubicBezTo>
                <a:lnTo>
                  <a:pt x="7427938" y="591592"/>
                </a:lnTo>
                <a:cubicBezTo>
                  <a:pt x="7428806" y="573361"/>
                  <a:pt x="7424900" y="557300"/>
                  <a:pt x="7416218" y="543409"/>
                </a:cubicBezTo>
                <a:cubicBezTo>
                  <a:pt x="7413613" y="537332"/>
                  <a:pt x="7415784" y="534293"/>
                  <a:pt x="7422728" y="534293"/>
                </a:cubicBezTo>
                <a:close/>
                <a:moveTo>
                  <a:pt x="2824833" y="532991"/>
                </a:moveTo>
                <a:cubicBezTo>
                  <a:pt x="2836119" y="534728"/>
                  <a:pt x="2847839" y="539502"/>
                  <a:pt x="2859994" y="547316"/>
                </a:cubicBezTo>
                <a:cubicBezTo>
                  <a:pt x="2865203" y="549920"/>
                  <a:pt x="2866505" y="555129"/>
                  <a:pt x="2863900" y="562943"/>
                </a:cubicBezTo>
                <a:cubicBezTo>
                  <a:pt x="2860428" y="570756"/>
                  <a:pt x="2858691" y="579438"/>
                  <a:pt x="2858691" y="588988"/>
                </a:cubicBezTo>
                <a:cubicBezTo>
                  <a:pt x="2859560" y="588988"/>
                  <a:pt x="2861296" y="588554"/>
                  <a:pt x="2863900" y="587686"/>
                </a:cubicBezTo>
                <a:cubicBezTo>
                  <a:pt x="2874318" y="585081"/>
                  <a:pt x="2880396" y="582911"/>
                  <a:pt x="2882132" y="581174"/>
                </a:cubicBezTo>
                <a:cubicBezTo>
                  <a:pt x="2883000" y="581174"/>
                  <a:pt x="2883868" y="580740"/>
                  <a:pt x="2884736" y="579872"/>
                </a:cubicBezTo>
                <a:cubicBezTo>
                  <a:pt x="2889077" y="578136"/>
                  <a:pt x="2893418" y="578570"/>
                  <a:pt x="2897759" y="581174"/>
                </a:cubicBezTo>
                <a:cubicBezTo>
                  <a:pt x="2905572" y="587251"/>
                  <a:pt x="2911649" y="593329"/>
                  <a:pt x="2915990" y="599406"/>
                </a:cubicBezTo>
                <a:cubicBezTo>
                  <a:pt x="2917727" y="603747"/>
                  <a:pt x="2917727" y="607653"/>
                  <a:pt x="2915990" y="611126"/>
                </a:cubicBezTo>
                <a:cubicBezTo>
                  <a:pt x="2915990" y="611126"/>
                  <a:pt x="2915556" y="611560"/>
                  <a:pt x="2914688" y="612428"/>
                </a:cubicBezTo>
                <a:cubicBezTo>
                  <a:pt x="2914688" y="613296"/>
                  <a:pt x="2914254" y="614165"/>
                  <a:pt x="2913386" y="615033"/>
                </a:cubicBezTo>
                <a:cubicBezTo>
                  <a:pt x="2917727" y="615033"/>
                  <a:pt x="2921199" y="614165"/>
                  <a:pt x="2923804" y="612428"/>
                </a:cubicBezTo>
                <a:cubicBezTo>
                  <a:pt x="2930749" y="610692"/>
                  <a:pt x="2936826" y="611126"/>
                  <a:pt x="2942035" y="613731"/>
                </a:cubicBezTo>
                <a:cubicBezTo>
                  <a:pt x="2948980" y="616335"/>
                  <a:pt x="2954189" y="621544"/>
                  <a:pt x="2957662" y="629357"/>
                </a:cubicBezTo>
                <a:cubicBezTo>
                  <a:pt x="2960267" y="635435"/>
                  <a:pt x="2957662" y="638907"/>
                  <a:pt x="2949849" y="639775"/>
                </a:cubicBezTo>
                <a:cubicBezTo>
                  <a:pt x="2942035" y="639775"/>
                  <a:pt x="2926842" y="640644"/>
                  <a:pt x="2904270" y="642380"/>
                </a:cubicBezTo>
                <a:cubicBezTo>
                  <a:pt x="2902534" y="644984"/>
                  <a:pt x="2901665" y="648457"/>
                  <a:pt x="2901665" y="652798"/>
                </a:cubicBezTo>
                <a:cubicBezTo>
                  <a:pt x="2902534" y="652798"/>
                  <a:pt x="2902968" y="652798"/>
                  <a:pt x="2902968" y="652798"/>
                </a:cubicBezTo>
                <a:cubicBezTo>
                  <a:pt x="2908177" y="653666"/>
                  <a:pt x="2912083" y="657573"/>
                  <a:pt x="2914688" y="664518"/>
                </a:cubicBezTo>
                <a:cubicBezTo>
                  <a:pt x="2916424" y="670595"/>
                  <a:pt x="2914254" y="674502"/>
                  <a:pt x="2908177" y="676238"/>
                </a:cubicBezTo>
                <a:cubicBezTo>
                  <a:pt x="2898627" y="677106"/>
                  <a:pt x="2881698" y="679277"/>
                  <a:pt x="2857389" y="682750"/>
                </a:cubicBezTo>
                <a:lnTo>
                  <a:pt x="2857389" y="693168"/>
                </a:lnTo>
                <a:cubicBezTo>
                  <a:pt x="2859125" y="693168"/>
                  <a:pt x="2860428" y="693168"/>
                  <a:pt x="2861296" y="693168"/>
                </a:cubicBezTo>
                <a:cubicBezTo>
                  <a:pt x="2870846" y="690563"/>
                  <a:pt x="2879093" y="688393"/>
                  <a:pt x="2886038" y="686656"/>
                </a:cubicBezTo>
                <a:cubicBezTo>
                  <a:pt x="2892116" y="684920"/>
                  <a:pt x="2896456" y="684920"/>
                  <a:pt x="2899061" y="686656"/>
                </a:cubicBezTo>
                <a:cubicBezTo>
                  <a:pt x="2902534" y="688393"/>
                  <a:pt x="2907743" y="692733"/>
                  <a:pt x="2914688" y="699679"/>
                </a:cubicBezTo>
                <a:cubicBezTo>
                  <a:pt x="2917292" y="706624"/>
                  <a:pt x="2915122" y="710965"/>
                  <a:pt x="2908177" y="712701"/>
                </a:cubicBezTo>
                <a:cubicBezTo>
                  <a:pt x="2902968" y="712701"/>
                  <a:pt x="2894721" y="713569"/>
                  <a:pt x="2883434" y="715306"/>
                </a:cubicBezTo>
                <a:cubicBezTo>
                  <a:pt x="2872148" y="716174"/>
                  <a:pt x="2863466" y="717042"/>
                  <a:pt x="2857389" y="717910"/>
                </a:cubicBezTo>
                <a:lnTo>
                  <a:pt x="2857389" y="728328"/>
                </a:lnTo>
                <a:cubicBezTo>
                  <a:pt x="2859125" y="728328"/>
                  <a:pt x="2860862" y="728328"/>
                  <a:pt x="2862598" y="728328"/>
                </a:cubicBezTo>
                <a:cubicBezTo>
                  <a:pt x="2866939" y="727460"/>
                  <a:pt x="2875187" y="725724"/>
                  <a:pt x="2887341" y="723119"/>
                </a:cubicBezTo>
                <a:cubicBezTo>
                  <a:pt x="2891682" y="722251"/>
                  <a:pt x="2894286" y="721817"/>
                  <a:pt x="2895154" y="721817"/>
                </a:cubicBezTo>
                <a:cubicBezTo>
                  <a:pt x="2899495" y="720081"/>
                  <a:pt x="2903836" y="720081"/>
                  <a:pt x="2908177" y="721817"/>
                </a:cubicBezTo>
                <a:cubicBezTo>
                  <a:pt x="2919463" y="726158"/>
                  <a:pt x="2926408" y="731801"/>
                  <a:pt x="2929013" y="738746"/>
                </a:cubicBezTo>
                <a:cubicBezTo>
                  <a:pt x="2930749" y="744823"/>
                  <a:pt x="2928144" y="748296"/>
                  <a:pt x="2921199" y="749164"/>
                </a:cubicBezTo>
                <a:cubicBezTo>
                  <a:pt x="2912517" y="749164"/>
                  <a:pt x="2896023" y="750032"/>
                  <a:pt x="2871714" y="751769"/>
                </a:cubicBezTo>
                <a:cubicBezTo>
                  <a:pt x="2889077" y="750032"/>
                  <a:pt x="2886472" y="750032"/>
                  <a:pt x="2863900" y="751769"/>
                </a:cubicBezTo>
                <a:cubicBezTo>
                  <a:pt x="2862164" y="752637"/>
                  <a:pt x="2860428" y="753071"/>
                  <a:pt x="2858691" y="753071"/>
                </a:cubicBezTo>
                <a:cubicBezTo>
                  <a:pt x="2858691" y="766093"/>
                  <a:pt x="2856955" y="776077"/>
                  <a:pt x="2853483" y="783022"/>
                </a:cubicBezTo>
                <a:cubicBezTo>
                  <a:pt x="2889077" y="790836"/>
                  <a:pt x="2927710" y="795611"/>
                  <a:pt x="2969382" y="797347"/>
                </a:cubicBezTo>
                <a:cubicBezTo>
                  <a:pt x="2972855" y="798215"/>
                  <a:pt x="2974591" y="799084"/>
                  <a:pt x="2974591" y="799952"/>
                </a:cubicBezTo>
                <a:cubicBezTo>
                  <a:pt x="2975460" y="801688"/>
                  <a:pt x="2974158" y="802556"/>
                  <a:pt x="2970685" y="802556"/>
                </a:cubicBezTo>
                <a:cubicBezTo>
                  <a:pt x="2944640" y="813842"/>
                  <a:pt x="2919897" y="822958"/>
                  <a:pt x="2896456" y="829903"/>
                </a:cubicBezTo>
                <a:cubicBezTo>
                  <a:pt x="2889511" y="831640"/>
                  <a:pt x="2882566" y="831640"/>
                  <a:pt x="2875621" y="829903"/>
                </a:cubicBezTo>
                <a:cubicBezTo>
                  <a:pt x="2846971" y="822958"/>
                  <a:pt x="2820492" y="812106"/>
                  <a:pt x="2796184" y="797347"/>
                </a:cubicBezTo>
                <a:cubicBezTo>
                  <a:pt x="2784898" y="789534"/>
                  <a:pt x="2772309" y="781720"/>
                  <a:pt x="2758418" y="773907"/>
                </a:cubicBezTo>
                <a:cubicBezTo>
                  <a:pt x="2746264" y="790402"/>
                  <a:pt x="2721088" y="805161"/>
                  <a:pt x="2682888" y="818183"/>
                </a:cubicBezTo>
                <a:cubicBezTo>
                  <a:pt x="2679416" y="819051"/>
                  <a:pt x="2677245" y="819051"/>
                  <a:pt x="2676377" y="818183"/>
                </a:cubicBezTo>
                <a:cubicBezTo>
                  <a:pt x="2676377" y="816447"/>
                  <a:pt x="2678113" y="814276"/>
                  <a:pt x="2681586" y="811672"/>
                </a:cubicBezTo>
                <a:cubicBezTo>
                  <a:pt x="2705026" y="796913"/>
                  <a:pt x="2721956" y="779550"/>
                  <a:pt x="2732373" y="759582"/>
                </a:cubicBezTo>
                <a:cubicBezTo>
                  <a:pt x="2725429" y="755241"/>
                  <a:pt x="2720654" y="752637"/>
                  <a:pt x="2718049" y="751769"/>
                </a:cubicBezTo>
                <a:cubicBezTo>
                  <a:pt x="2710236" y="749164"/>
                  <a:pt x="2703290" y="748296"/>
                  <a:pt x="2697213" y="749164"/>
                </a:cubicBezTo>
                <a:cubicBezTo>
                  <a:pt x="2691136" y="749164"/>
                  <a:pt x="2687663" y="746560"/>
                  <a:pt x="2686795" y="741351"/>
                </a:cubicBezTo>
                <a:cubicBezTo>
                  <a:pt x="2686795" y="732669"/>
                  <a:pt x="2692004" y="728328"/>
                  <a:pt x="2702422" y="728328"/>
                </a:cubicBezTo>
                <a:cubicBezTo>
                  <a:pt x="2716313" y="729196"/>
                  <a:pt x="2726730" y="731367"/>
                  <a:pt x="2733676" y="734839"/>
                </a:cubicBezTo>
                <a:cubicBezTo>
                  <a:pt x="2736280" y="735708"/>
                  <a:pt x="2739319" y="737010"/>
                  <a:pt x="2742791" y="738746"/>
                </a:cubicBezTo>
                <a:cubicBezTo>
                  <a:pt x="2743660" y="735273"/>
                  <a:pt x="2744962" y="730933"/>
                  <a:pt x="2746698" y="725724"/>
                </a:cubicBezTo>
                <a:cubicBezTo>
                  <a:pt x="2748434" y="719646"/>
                  <a:pt x="2749737" y="715306"/>
                  <a:pt x="2750605" y="712701"/>
                </a:cubicBezTo>
                <a:cubicBezTo>
                  <a:pt x="2745396" y="714438"/>
                  <a:pt x="2739753" y="717042"/>
                  <a:pt x="2733676" y="720515"/>
                </a:cubicBezTo>
                <a:cubicBezTo>
                  <a:pt x="2730203" y="723119"/>
                  <a:pt x="2726730" y="722251"/>
                  <a:pt x="2723258" y="717910"/>
                </a:cubicBezTo>
                <a:cubicBezTo>
                  <a:pt x="2718049" y="712701"/>
                  <a:pt x="2714576" y="708360"/>
                  <a:pt x="2712840" y="704888"/>
                </a:cubicBezTo>
                <a:cubicBezTo>
                  <a:pt x="2710236" y="700547"/>
                  <a:pt x="2711104" y="697508"/>
                  <a:pt x="2715444" y="695772"/>
                </a:cubicBezTo>
                <a:cubicBezTo>
                  <a:pt x="2719785" y="691431"/>
                  <a:pt x="2722824" y="686222"/>
                  <a:pt x="2724560" y="680145"/>
                </a:cubicBezTo>
                <a:cubicBezTo>
                  <a:pt x="2727164" y="674068"/>
                  <a:pt x="2731071" y="663216"/>
                  <a:pt x="2736280" y="647589"/>
                </a:cubicBezTo>
                <a:cubicBezTo>
                  <a:pt x="2736280" y="645853"/>
                  <a:pt x="2734978" y="644984"/>
                  <a:pt x="2732373" y="644984"/>
                </a:cubicBezTo>
                <a:cubicBezTo>
                  <a:pt x="2728033" y="646721"/>
                  <a:pt x="2723692" y="648891"/>
                  <a:pt x="2719351" y="651496"/>
                </a:cubicBezTo>
                <a:cubicBezTo>
                  <a:pt x="2716747" y="652364"/>
                  <a:pt x="2713708" y="652364"/>
                  <a:pt x="2710236" y="651496"/>
                </a:cubicBezTo>
                <a:cubicBezTo>
                  <a:pt x="2709367" y="650627"/>
                  <a:pt x="2707631" y="649325"/>
                  <a:pt x="2705026" y="647589"/>
                </a:cubicBezTo>
                <a:cubicBezTo>
                  <a:pt x="2698949" y="643248"/>
                  <a:pt x="2695042" y="640209"/>
                  <a:pt x="2693306" y="638473"/>
                </a:cubicBezTo>
                <a:cubicBezTo>
                  <a:pt x="2690702" y="634132"/>
                  <a:pt x="2692004" y="631094"/>
                  <a:pt x="2697213" y="629357"/>
                </a:cubicBezTo>
                <a:cubicBezTo>
                  <a:pt x="2714576" y="624148"/>
                  <a:pt x="2730637" y="616769"/>
                  <a:pt x="2745396" y="607219"/>
                </a:cubicBezTo>
                <a:cubicBezTo>
                  <a:pt x="2749737" y="603747"/>
                  <a:pt x="2754512" y="603747"/>
                  <a:pt x="2759721" y="607219"/>
                </a:cubicBezTo>
                <a:cubicBezTo>
                  <a:pt x="2770139" y="613296"/>
                  <a:pt x="2776216" y="618071"/>
                  <a:pt x="2777952" y="621544"/>
                </a:cubicBezTo>
                <a:cubicBezTo>
                  <a:pt x="2781425" y="625885"/>
                  <a:pt x="2781425" y="630226"/>
                  <a:pt x="2777952" y="634566"/>
                </a:cubicBezTo>
                <a:cubicBezTo>
                  <a:pt x="2777952" y="635435"/>
                  <a:pt x="2777518" y="636303"/>
                  <a:pt x="2776650" y="637171"/>
                </a:cubicBezTo>
                <a:cubicBezTo>
                  <a:pt x="2775782" y="638907"/>
                  <a:pt x="2774914" y="640209"/>
                  <a:pt x="2774046" y="641078"/>
                </a:cubicBezTo>
                <a:cubicBezTo>
                  <a:pt x="2777518" y="640209"/>
                  <a:pt x="2784029" y="638907"/>
                  <a:pt x="2793579" y="637171"/>
                </a:cubicBezTo>
                <a:cubicBezTo>
                  <a:pt x="2803129" y="636303"/>
                  <a:pt x="2809640" y="635435"/>
                  <a:pt x="2813113" y="634566"/>
                </a:cubicBezTo>
                <a:cubicBezTo>
                  <a:pt x="2818322" y="632830"/>
                  <a:pt x="2823531" y="631962"/>
                  <a:pt x="2828740" y="631962"/>
                </a:cubicBezTo>
                <a:lnTo>
                  <a:pt x="2828740" y="618939"/>
                </a:lnTo>
                <a:cubicBezTo>
                  <a:pt x="2827871" y="618939"/>
                  <a:pt x="2827003" y="619374"/>
                  <a:pt x="2826135" y="620242"/>
                </a:cubicBezTo>
                <a:cubicBezTo>
                  <a:pt x="2822662" y="621110"/>
                  <a:pt x="2819190" y="621544"/>
                  <a:pt x="2815717" y="621544"/>
                </a:cubicBezTo>
                <a:cubicBezTo>
                  <a:pt x="2809640" y="623280"/>
                  <a:pt x="2804865" y="623280"/>
                  <a:pt x="2801393" y="621544"/>
                </a:cubicBezTo>
                <a:cubicBezTo>
                  <a:pt x="2796184" y="618939"/>
                  <a:pt x="2791409" y="614599"/>
                  <a:pt x="2787068" y="608522"/>
                </a:cubicBezTo>
                <a:cubicBezTo>
                  <a:pt x="2783595" y="603313"/>
                  <a:pt x="2784898" y="600274"/>
                  <a:pt x="2790975" y="599406"/>
                </a:cubicBezTo>
                <a:cubicBezTo>
                  <a:pt x="2795315" y="599406"/>
                  <a:pt x="2802695" y="598538"/>
                  <a:pt x="2813113" y="596801"/>
                </a:cubicBezTo>
                <a:cubicBezTo>
                  <a:pt x="2819190" y="595933"/>
                  <a:pt x="2823965" y="595499"/>
                  <a:pt x="2827438" y="595499"/>
                </a:cubicBezTo>
                <a:lnTo>
                  <a:pt x="2827438" y="591592"/>
                </a:lnTo>
                <a:cubicBezTo>
                  <a:pt x="2827438" y="567284"/>
                  <a:pt x="2824399" y="550789"/>
                  <a:pt x="2818322" y="542107"/>
                </a:cubicBezTo>
                <a:cubicBezTo>
                  <a:pt x="2817453" y="536030"/>
                  <a:pt x="2819624" y="532991"/>
                  <a:pt x="2824833" y="532991"/>
                </a:cubicBezTo>
                <a:close/>
                <a:moveTo>
                  <a:pt x="5348735" y="226591"/>
                </a:moveTo>
                <a:cubicBezTo>
                  <a:pt x="5374779" y="225723"/>
                  <a:pt x="5388236" y="234405"/>
                  <a:pt x="5389104" y="252636"/>
                </a:cubicBezTo>
                <a:cubicBezTo>
                  <a:pt x="5389104" y="266527"/>
                  <a:pt x="5368702" y="279115"/>
                  <a:pt x="5327899" y="290401"/>
                </a:cubicBezTo>
                <a:cubicBezTo>
                  <a:pt x="5321822" y="291269"/>
                  <a:pt x="5317915" y="290401"/>
                  <a:pt x="5316178" y="287797"/>
                </a:cubicBezTo>
                <a:cubicBezTo>
                  <a:pt x="5314442" y="285192"/>
                  <a:pt x="5315745" y="282154"/>
                  <a:pt x="5320085" y="278681"/>
                </a:cubicBezTo>
                <a:cubicBezTo>
                  <a:pt x="5329635" y="274340"/>
                  <a:pt x="5336581" y="269565"/>
                  <a:pt x="5340921" y="264356"/>
                </a:cubicBezTo>
                <a:cubicBezTo>
                  <a:pt x="5342658" y="262620"/>
                  <a:pt x="5343092" y="261318"/>
                  <a:pt x="5342223" y="260450"/>
                </a:cubicBezTo>
                <a:cubicBezTo>
                  <a:pt x="5341355" y="259581"/>
                  <a:pt x="5339619" y="258713"/>
                  <a:pt x="5337014" y="257845"/>
                </a:cubicBezTo>
                <a:cubicBezTo>
                  <a:pt x="5325728" y="256109"/>
                  <a:pt x="5320085" y="250900"/>
                  <a:pt x="5320085" y="242218"/>
                </a:cubicBezTo>
                <a:cubicBezTo>
                  <a:pt x="5320954" y="231800"/>
                  <a:pt x="5330503" y="226591"/>
                  <a:pt x="5348735" y="226591"/>
                </a:cubicBezTo>
                <a:close/>
                <a:moveTo>
                  <a:pt x="2178584" y="225289"/>
                </a:moveTo>
                <a:cubicBezTo>
                  <a:pt x="2168166" y="226157"/>
                  <a:pt x="2156880" y="227459"/>
                  <a:pt x="2144726" y="229196"/>
                </a:cubicBezTo>
                <a:cubicBezTo>
                  <a:pt x="2144726" y="233537"/>
                  <a:pt x="2144726" y="238311"/>
                  <a:pt x="2144726" y="243520"/>
                </a:cubicBezTo>
                <a:cubicBezTo>
                  <a:pt x="2147330" y="243520"/>
                  <a:pt x="2149935" y="243086"/>
                  <a:pt x="2152539" y="242218"/>
                </a:cubicBezTo>
                <a:cubicBezTo>
                  <a:pt x="2153407" y="242218"/>
                  <a:pt x="2155144" y="242218"/>
                  <a:pt x="2157748" y="242218"/>
                </a:cubicBezTo>
                <a:cubicBezTo>
                  <a:pt x="2162089" y="241350"/>
                  <a:pt x="2165562" y="241784"/>
                  <a:pt x="2168166" y="243520"/>
                </a:cubicBezTo>
                <a:cubicBezTo>
                  <a:pt x="2169034" y="243520"/>
                  <a:pt x="2169902" y="243955"/>
                  <a:pt x="2170771" y="244823"/>
                </a:cubicBezTo>
                <a:cubicBezTo>
                  <a:pt x="2171639" y="245691"/>
                  <a:pt x="2172507" y="246125"/>
                  <a:pt x="2173375" y="246125"/>
                </a:cubicBezTo>
                <a:cubicBezTo>
                  <a:pt x="2174243" y="243520"/>
                  <a:pt x="2175112" y="239614"/>
                  <a:pt x="2175980" y="234405"/>
                </a:cubicBezTo>
                <a:cubicBezTo>
                  <a:pt x="2177716" y="230064"/>
                  <a:pt x="2178584" y="227025"/>
                  <a:pt x="2178584" y="225289"/>
                </a:cubicBezTo>
                <a:close/>
                <a:moveTo>
                  <a:pt x="2087427" y="225289"/>
                </a:moveTo>
                <a:cubicBezTo>
                  <a:pt x="2087427" y="233102"/>
                  <a:pt x="2087427" y="240916"/>
                  <a:pt x="2087427" y="248729"/>
                </a:cubicBezTo>
                <a:cubicBezTo>
                  <a:pt x="2090900" y="248729"/>
                  <a:pt x="2095240" y="248295"/>
                  <a:pt x="2100449" y="247427"/>
                </a:cubicBezTo>
                <a:cubicBezTo>
                  <a:pt x="2106526" y="247427"/>
                  <a:pt x="2110867" y="247427"/>
                  <a:pt x="2113472" y="247427"/>
                </a:cubicBezTo>
                <a:cubicBezTo>
                  <a:pt x="2112604" y="242218"/>
                  <a:pt x="2112170" y="237009"/>
                  <a:pt x="2112170" y="231800"/>
                </a:cubicBezTo>
                <a:lnTo>
                  <a:pt x="2109565" y="231800"/>
                </a:lnTo>
                <a:cubicBezTo>
                  <a:pt x="2100884" y="232668"/>
                  <a:pt x="2093504" y="230498"/>
                  <a:pt x="2087427" y="225289"/>
                </a:cubicBezTo>
                <a:close/>
                <a:moveTo>
                  <a:pt x="2561770" y="212592"/>
                </a:moveTo>
                <a:cubicBezTo>
                  <a:pt x="2566328" y="213243"/>
                  <a:pt x="2570560" y="214871"/>
                  <a:pt x="2574467" y="217476"/>
                </a:cubicBezTo>
                <a:cubicBezTo>
                  <a:pt x="2586621" y="227025"/>
                  <a:pt x="2593567" y="236575"/>
                  <a:pt x="2595303" y="246125"/>
                </a:cubicBezTo>
                <a:cubicBezTo>
                  <a:pt x="2596171" y="253938"/>
                  <a:pt x="2591396" y="257411"/>
                  <a:pt x="2580978" y="256543"/>
                </a:cubicBezTo>
                <a:cubicBezTo>
                  <a:pt x="2552329" y="252202"/>
                  <a:pt x="2511959" y="251334"/>
                  <a:pt x="2459869" y="253938"/>
                </a:cubicBezTo>
                <a:cubicBezTo>
                  <a:pt x="2412120" y="255675"/>
                  <a:pt x="2374355" y="260450"/>
                  <a:pt x="2346574" y="268263"/>
                </a:cubicBezTo>
                <a:cubicBezTo>
                  <a:pt x="2340497" y="270868"/>
                  <a:pt x="2336156" y="270434"/>
                  <a:pt x="2333551" y="266961"/>
                </a:cubicBezTo>
                <a:cubicBezTo>
                  <a:pt x="2325738" y="260016"/>
                  <a:pt x="2317924" y="250900"/>
                  <a:pt x="2310111" y="239614"/>
                </a:cubicBezTo>
                <a:cubicBezTo>
                  <a:pt x="2309243" y="237877"/>
                  <a:pt x="2308809" y="236141"/>
                  <a:pt x="2308809" y="234405"/>
                </a:cubicBezTo>
                <a:cubicBezTo>
                  <a:pt x="2309677" y="233537"/>
                  <a:pt x="2310979" y="233102"/>
                  <a:pt x="2312715" y="233102"/>
                </a:cubicBezTo>
                <a:cubicBezTo>
                  <a:pt x="2327474" y="233971"/>
                  <a:pt x="2346574" y="233102"/>
                  <a:pt x="2370014" y="230498"/>
                </a:cubicBezTo>
                <a:cubicBezTo>
                  <a:pt x="2415159" y="225289"/>
                  <a:pt x="2463342" y="221382"/>
                  <a:pt x="2514563" y="218778"/>
                </a:cubicBezTo>
                <a:cubicBezTo>
                  <a:pt x="2516300" y="218778"/>
                  <a:pt x="2520206" y="218344"/>
                  <a:pt x="2526284" y="217476"/>
                </a:cubicBezTo>
                <a:cubicBezTo>
                  <a:pt x="2537570" y="215739"/>
                  <a:pt x="2544515" y="214437"/>
                  <a:pt x="2547120" y="213569"/>
                </a:cubicBezTo>
                <a:cubicBezTo>
                  <a:pt x="2552329" y="212267"/>
                  <a:pt x="2557212" y="211941"/>
                  <a:pt x="2561770" y="212592"/>
                </a:cubicBezTo>
                <a:close/>
                <a:moveTo>
                  <a:pt x="777368" y="212267"/>
                </a:moveTo>
                <a:cubicBezTo>
                  <a:pt x="774763" y="212267"/>
                  <a:pt x="771291" y="212701"/>
                  <a:pt x="766950" y="213569"/>
                </a:cubicBezTo>
                <a:cubicBezTo>
                  <a:pt x="762609" y="213569"/>
                  <a:pt x="759136" y="214003"/>
                  <a:pt x="756532" y="214871"/>
                </a:cubicBezTo>
                <a:cubicBezTo>
                  <a:pt x="760004" y="216607"/>
                  <a:pt x="766082" y="220514"/>
                  <a:pt x="774763" y="226591"/>
                </a:cubicBezTo>
                <a:cubicBezTo>
                  <a:pt x="776500" y="228328"/>
                  <a:pt x="777802" y="229196"/>
                  <a:pt x="778670" y="229196"/>
                </a:cubicBezTo>
                <a:cubicBezTo>
                  <a:pt x="779538" y="229196"/>
                  <a:pt x="779972" y="229630"/>
                  <a:pt x="779972" y="230498"/>
                </a:cubicBezTo>
                <a:cubicBezTo>
                  <a:pt x="780840" y="231366"/>
                  <a:pt x="781274" y="232234"/>
                  <a:pt x="781274" y="233102"/>
                </a:cubicBezTo>
                <a:cubicBezTo>
                  <a:pt x="781274" y="224421"/>
                  <a:pt x="779972" y="217476"/>
                  <a:pt x="777368" y="212267"/>
                </a:cubicBezTo>
                <a:close/>
                <a:moveTo>
                  <a:pt x="6167847" y="207058"/>
                </a:moveTo>
                <a:cubicBezTo>
                  <a:pt x="6151352" y="209662"/>
                  <a:pt x="6128780" y="211832"/>
                  <a:pt x="6100131" y="213569"/>
                </a:cubicBezTo>
                <a:cubicBezTo>
                  <a:pt x="6101866" y="227459"/>
                  <a:pt x="6102735" y="240048"/>
                  <a:pt x="6102735" y="251334"/>
                </a:cubicBezTo>
                <a:cubicBezTo>
                  <a:pt x="6110548" y="250466"/>
                  <a:pt x="6122269" y="249598"/>
                  <a:pt x="6137896" y="248729"/>
                </a:cubicBezTo>
                <a:cubicBezTo>
                  <a:pt x="6151786" y="246993"/>
                  <a:pt x="6161770" y="246125"/>
                  <a:pt x="6167847" y="246125"/>
                </a:cubicBezTo>
                <a:cubicBezTo>
                  <a:pt x="6168715" y="239180"/>
                  <a:pt x="6170452" y="230498"/>
                  <a:pt x="6173056" y="220080"/>
                </a:cubicBezTo>
                <a:cubicBezTo>
                  <a:pt x="6173924" y="216607"/>
                  <a:pt x="6174359" y="214437"/>
                  <a:pt x="6174359" y="213569"/>
                </a:cubicBezTo>
                <a:cubicBezTo>
                  <a:pt x="6175227" y="208360"/>
                  <a:pt x="6173056" y="206189"/>
                  <a:pt x="6167847" y="207058"/>
                </a:cubicBezTo>
                <a:close/>
                <a:moveTo>
                  <a:pt x="7681540" y="199244"/>
                </a:moveTo>
                <a:cubicBezTo>
                  <a:pt x="7681540" y="200112"/>
                  <a:pt x="7680672" y="201414"/>
                  <a:pt x="7678936" y="203151"/>
                </a:cubicBezTo>
                <a:cubicBezTo>
                  <a:pt x="7678068" y="205755"/>
                  <a:pt x="7677200" y="207492"/>
                  <a:pt x="7676332" y="208360"/>
                </a:cubicBezTo>
                <a:cubicBezTo>
                  <a:pt x="7670255" y="222250"/>
                  <a:pt x="7662007" y="234405"/>
                  <a:pt x="7651589" y="244823"/>
                </a:cubicBezTo>
                <a:cubicBezTo>
                  <a:pt x="7655062" y="245691"/>
                  <a:pt x="7662442" y="247861"/>
                  <a:pt x="7673727" y="251334"/>
                </a:cubicBezTo>
                <a:cubicBezTo>
                  <a:pt x="7677200" y="253070"/>
                  <a:pt x="7679370" y="253938"/>
                  <a:pt x="7680238" y="253938"/>
                </a:cubicBezTo>
                <a:cubicBezTo>
                  <a:pt x="7684580" y="254807"/>
                  <a:pt x="7687184" y="253938"/>
                  <a:pt x="7688052" y="251334"/>
                </a:cubicBezTo>
                <a:cubicBezTo>
                  <a:pt x="7693261" y="237443"/>
                  <a:pt x="7698036" y="221816"/>
                  <a:pt x="7702376" y="204453"/>
                </a:cubicBezTo>
                <a:cubicBezTo>
                  <a:pt x="7702376" y="201849"/>
                  <a:pt x="7701508" y="200980"/>
                  <a:pt x="7699772" y="201849"/>
                </a:cubicBezTo>
                <a:cubicBezTo>
                  <a:pt x="7694563" y="201849"/>
                  <a:pt x="7690222" y="201849"/>
                  <a:pt x="7686750" y="201849"/>
                </a:cubicBezTo>
                <a:cubicBezTo>
                  <a:pt x="7685882" y="201849"/>
                  <a:pt x="7684145" y="200980"/>
                  <a:pt x="7681540" y="199244"/>
                </a:cubicBezTo>
                <a:close/>
                <a:moveTo>
                  <a:pt x="7781814" y="190128"/>
                </a:moveTo>
                <a:lnTo>
                  <a:pt x="7781814" y="190129"/>
                </a:lnTo>
                <a:lnTo>
                  <a:pt x="7781488" y="190779"/>
                </a:lnTo>
                <a:cubicBezTo>
                  <a:pt x="7781272" y="191214"/>
                  <a:pt x="7781380" y="190996"/>
                  <a:pt x="7781814" y="190128"/>
                </a:cubicBezTo>
                <a:close/>
                <a:moveTo>
                  <a:pt x="2100449" y="186222"/>
                </a:moveTo>
                <a:cubicBezTo>
                  <a:pt x="2094372" y="187090"/>
                  <a:pt x="2089597" y="187524"/>
                  <a:pt x="2086125" y="187524"/>
                </a:cubicBezTo>
                <a:lnTo>
                  <a:pt x="2086125" y="207058"/>
                </a:lnTo>
                <a:cubicBezTo>
                  <a:pt x="2089597" y="206189"/>
                  <a:pt x="2093938" y="205755"/>
                  <a:pt x="2099147" y="205755"/>
                </a:cubicBezTo>
                <a:cubicBezTo>
                  <a:pt x="2105224" y="204887"/>
                  <a:pt x="2109565" y="204453"/>
                  <a:pt x="2112170" y="204453"/>
                </a:cubicBezTo>
                <a:cubicBezTo>
                  <a:pt x="2112170" y="199244"/>
                  <a:pt x="2112170" y="193167"/>
                  <a:pt x="2112170" y="186222"/>
                </a:cubicBezTo>
                <a:cubicBezTo>
                  <a:pt x="2109565" y="186222"/>
                  <a:pt x="2105658" y="186222"/>
                  <a:pt x="2100449" y="186222"/>
                </a:cubicBezTo>
                <a:close/>
                <a:moveTo>
                  <a:pt x="5060045" y="184919"/>
                </a:moveTo>
                <a:cubicBezTo>
                  <a:pt x="5051364" y="187524"/>
                  <a:pt x="5040511" y="189260"/>
                  <a:pt x="5027489" y="190128"/>
                </a:cubicBezTo>
                <a:cubicBezTo>
                  <a:pt x="5026621" y="190128"/>
                  <a:pt x="5025319" y="190128"/>
                  <a:pt x="5023582" y="190128"/>
                </a:cubicBezTo>
                <a:cubicBezTo>
                  <a:pt x="5023582" y="192733"/>
                  <a:pt x="5023582" y="196640"/>
                  <a:pt x="5023582" y="201849"/>
                </a:cubicBezTo>
                <a:cubicBezTo>
                  <a:pt x="5024450" y="209662"/>
                  <a:pt x="5024885" y="215739"/>
                  <a:pt x="5024885" y="220080"/>
                </a:cubicBezTo>
                <a:cubicBezTo>
                  <a:pt x="5030094" y="219212"/>
                  <a:pt x="5034435" y="217476"/>
                  <a:pt x="5037907" y="214871"/>
                </a:cubicBezTo>
                <a:cubicBezTo>
                  <a:pt x="5044852" y="212267"/>
                  <a:pt x="5052232" y="212267"/>
                  <a:pt x="5060045" y="214871"/>
                </a:cubicBezTo>
                <a:cubicBezTo>
                  <a:pt x="5060045" y="206189"/>
                  <a:pt x="5060045" y="196206"/>
                  <a:pt x="5060045" y="184919"/>
                </a:cubicBezTo>
                <a:close/>
                <a:moveTo>
                  <a:pt x="1069070" y="184919"/>
                </a:moveTo>
                <a:cubicBezTo>
                  <a:pt x="1060389" y="187524"/>
                  <a:pt x="1049537" y="189260"/>
                  <a:pt x="1036514" y="190128"/>
                </a:cubicBezTo>
                <a:cubicBezTo>
                  <a:pt x="1035646" y="190128"/>
                  <a:pt x="1034344" y="190128"/>
                  <a:pt x="1032608" y="190128"/>
                </a:cubicBezTo>
                <a:cubicBezTo>
                  <a:pt x="1032608" y="192733"/>
                  <a:pt x="1032608" y="196640"/>
                  <a:pt x="1032608" y="201849"/>
                </a:cubicBezTo>
                <a:cubicBezTo>
                  <a:pt x="1033476" y="209662"/>
                  <a:pt x="1033910" y="215739"/>
                  <a:pt x="1033910" y="220080"/>
                </a:cubicBezTo>
                <a:cubicBezTo>
                  <a:pt x="1039119" y="219212"/>
                  <a:pt x="1043460" y="217476"/>
                  <a:pt x="1046933" y="214871"/>
                </a:cubicBezTo>
                <a:cubicBezTo>
                  <a:pt x="1053878" y="212267"/>
                  <a:pt x="1061257" y="212267"/>
                  <a:pt x="1069070" y="214871"/>
                </a:cubicBezTo>
                <a:cubicBezTo>
                  <a:pt x="1069070" y="206189"/>
                  <a:pt x="1069070" y="196206"/>
                  <a:pt x="1069070" y="184919"/>
                </a:cubicBezTo>
                <a:close/>
                <a:moveTo>
                  <a:pt x="2175980" y="181013"/>
                </a:moveTo>
                <a:cubicBezTo>
                  <a:pt x="2165562" y="181013"/>
                  <a:pt x="2156012" y="181881"/>
                  <a:pt x="2147330" y="183617"/>
                </a:cubicBezTo>
                <a:cubicBezTo>
                  <a:pt x="2146462" y="188826"/>
                  <a:pt x="2146028" y="194469"/>
                  <a:pt x="2146028" y="200546"/>
                </a:cubicBezTo>
                <a:cubicBezTo>
                  <a:pt x="2146896" y="200546"/>
                  <a:pt x="2148198" y="200112"/>
                  <a:pt x="2149935" y="199244"/>
                </a:cubicBezTo>
                <a:cubicBezTo>
                  <a:pt x="2151671" y="199244"/>
                  <a:pt x="2152539" y="199244"/>
                  <a:pt x="2152539" y="199244"/>
                </a:cubicBezTo>
                <a:cubicBezTo>
                  <a:pt x="2160353" y="197508"/>
                  <a:pt x="2165128" y="197942"/>
                  <a:pt x="2166864" y="200546"/>
                </a:cubicBezTo>
                <a:cubicBezTo>
                  <a:pt x="2173809" y="205755"/>
                  <a:pt x="2178150" y="210530"/>
                  <a:pt x="2179886" y="214871"/>
                </a:cubicBezTo>
                <a:cubicBezTo>
                  <a:pt x="2181623" y="206189"/>
                  <a:pt x="2182925" y="196640"/>
                  <a:pt x="2183793" y="186222"/>
                </a:cubicBezTo>
                <a:cubicBezTo>
                  <a:pt x="2183793" y="181881"/>
                  <a:pt x="2181188" y="180144"/>
                  <a:pt x="2175980" y="181013"/>
                </a:cubicBezTo>
                <a:close/>
                <a:moveTo>
                  <a:pt x="3500689" y="177431"/>
                </a:moveTo>
                <a:cubicBezTo>
                  <a:pt x="3503511" y="177648"/>
                  <a:pt x="3506007" y="178408"/>
                  <a:pt x="3508177" y="179710"/>
                </a:cubicBezTo>
                <a:cubicBezTo>
                  <a:pt x="3515991" y="184051"/>
                  <a:pt x="3521634" y="188392"/>
                  <a:pt x="3525106" y="192733"/>
                </a:cubicBezTo>
                <a:cubicBezTo>
                  <a:pt x="3530316" y="202283"/>
                  <a:pt x="3527711" y="207492"/>
                  <a:pt x="3517293" y="208360"/>
                </a:cubicBezTo>
                <a:cubicBezTo>
                  <a:pt x="3504271" y="208360"/>
                  <a:pt x="3483869" y="210096"/>
                  <a:pt x="3456087" y="213569"/>
                </a:cubicBezTo>
                <a:cubicBezTo>
                  <a:pt x="3449142" y="214437"/>
                  <a:pt x="3444367" y="214871"/>
                  <a:pt x="3441763" y="214871"/>
                </a:cubicBezTo>
                <a:cubicBezTo>
                  <a:pt x="3446103" y="217476"/>
                  <a:pt x="3448708" y="219646"/>
                  <a:pt x="3449576" y="221382"/>
                </a:cubicBezTo>
                <a:cubicBezTo>
                  <a:pt x="3453049" y="226591"/>
                  <a:pt x="3452181" y="230064"/>
                  <a:pt x="3446972" y="231800"/>
                </a:cubicBezTo>
                <a:cubicBezTo>
                  <a:pt x="3445235" y="232668"/>
                  <a:pt x="3441763" y="234405"/>
                  <a:pt x="3436554" y="237009"/>
                </a:cubicBezTo>
                <a:cubicBezTo>
                  <a:pt x="3413982" y="248295"/>
                  <a:pt x="3397920" y="256109"/>
                  <a:pt x="3388371" y="260450"/>
                </a:cubicBezTo>
                <a:cubicBezTo>
                  <a:pt x="3405734" y="257845"/>
                  <a:pt x="3431345" y="254807"/>
                  <a:pt x="3465203" y="251334"/>
                </a:cubicBezTo>
                <a:cubicBezTo>
                  <a:pt x="3461730" y="246125"/>
                  <a:pt x="3458692" y="240482"/>
                  <a:pt x="3456087" y="234405"/>
                </a:cubicBezTo>
                <a:cubicBezTo>
                  <a:pt x="3455219" y="232668"/>
                  <a:pt x="3455219" y="231366"/>
                  <a:pt x="3456087" y="230498"/>
                </a:cubicBezTo>
                <a:cubicBezTo>
                  <a:pt x="3456956" y="229630"/>
                  <a:pt x="3458692" y="229630"/>
                  <a:pt x="3461297" y="230498"/>
                </a:cubicBezTo>
                <a:cubicBezTo>
                  <a:pt x="3478660" y="233971"/>
                  <a:pt x="3494721" y="239614"/>
                  <a:pt x="3509480" y="247427"/>
                </a:cubicBezTo>
                <a:cubicBezTo>
                  <a:pt x="3525975" y="259581"/>
                  <a:pt x="3528145" y="276511"/>
                  <a:pt x="3515991" y="298215"/>
                </a:cubicBezTo>
                <a:cubicBezTo>
                  <a:pt x="3509913" y="305160"/>
                  <a:pt x="3502100" y="302990"/>
                  <a:pt x="3492550" y="291704"/>
                </a:cubicBezTo>
                <a:cubicBezTo>
                  <a:pt x="3484737" y="283022"/>
                  <a:pt x="3478226" y="274340"/>
                  <a:pt x="3473017" y="265659"/>
                </a:cubicBezTo>
                <a:cubicBezTo>
                  <a:pt x="3443499" y="271736"/>
                  <a:pt x="3418322" y="278681"/>
                  <a:pt x="3397486" y="286495"/>
                </a:cubicBezTo>
                <a:cubicBezTo>
                  <a:pt x="3394014" y="287363"/>
                  <a:pt x="3388371" y="290401"/>
                  <a:pt x="3380557" y="295610"/>
                </a:cubicBezTo>
                <a:cubicBezTo>
                  <a:pt x="3375348" y="299951"/>
                  <a:pt x="3371007" y="299951"/>
                  <a:pt x="3367535" y="295610"/>
                </a:cubicBezTo>
                <a:cubicBezTo>
                  <a:pt x="3359722" y="287797"/>
                  <a:pt x="3352776" y="280417"/>
                  <a:pt x="3346699" y="273472"/>
                </a:cubicBezTo>
                <a:cubicBezTo>
                  <a:pt x="3344094" y="266527"/>
                  <a:pt x="3345397" y="262186"/>
                  <a:pt x="3350605" y="260450"/>
                </a:cubicBezTo>
                <a:cubicBezTo>
                  <a:pt x="3364496" y="256109"/>
                  <a:pt x="3376650" y="248295"/>
                  <a:pt x="3387068" y="237009"/>
                </a:cubicBezTo>
                <a:cubicBezTo>
                  <a:pt x="3388805" y="234405"/>
                  <a:pt x="3390975" y="231366"/>
                  <a:pt x="3393580" y="227893"/>
                </a:cubicBezTo>
                <a:cubicBezTo>
                  <a:pt x="3397052" y="223553"/>
                  <a:pt x="3399223" y="220514"/>
                  <a:pt x="3400091" y="218778"/>
                </a:cubicBezTo>
                <a:cubicBezTo>
                  <a:pt x="3396618" y="219646"/>
                  <a:pt x="3390975" y="220514"/>
                  <a:pt x="3383162" y="221382"/>
                </a:cubicBezTo>
                <a:cubicBezTo>
                  <a:pt x="3377084" y="223119"/>
                  <a:pt x="3372744" y="223987"/>
                  <a:pt x="3370139" y="223987"/>
                </a:cubicBezTo>
                <a:cubicBezTo>
                  <a:pt x="3363194" y="225723"/>
                  <a:pt x="3357117" y="224855"/>
                  <a:pt x="3351908" y="221382"/>
                </a:cubicBezTo>
                <a:cubicBezTo>
                  <a:pt x="3345830" y="216173"/>
                  <a:pt x="3340188" y="210964"/>
                  <a:pt x="3334979" y="205755"/>
                </a:cubicBezTo>
                <a:cubicBezTo>
                  <a:pt x="3333242" y="204019"/>
                  <a:pt x="3332374" y="202283"/>
                  <a:pt x="3332374" y="200546"/>
                </a:cubicBezTo>
                <a:cubicBezTo>
                  <a:pt x="3333242" y="199678"/>
                  <a:pt x="3335413" y="199244"/>
                  <a:pt x="3338886" y="199244"/>
                </a:cubicBezTo>
                <a:cubicBezTo>
                  <a:pt x="3353644" y="197508"/>
                  <a:pt x="3367535" y="196206"/>
                  <a:pt x="3380557" y="195337"/>
                </a:cubicBezTo>
                <a:cubicBezTo>
                  <a:pt x="3384898" y="194469"/>
                  <a:pt x="3391843" y="193601"/>
                  <a:pt x="3401393" y="192733"/>
                </a:cubicBezTo>
                <a:cubicBezTo>
                  <a:pt x="3426570" y="188392"/>
                  <a:pt x="3447840" y="185353"/>
                  <a:pt x="3465203" y="183617"/>
                </a:cubicBezTo>
                <a:cubicBezTo>
                  <a:pt x="3468676" y="183617"/>
                  <a:pt x="3477357" y="181881"/>
                  <a:pt x="3491248" y="178408"/>
                </a:cubicBezTo>
                <a:cubicBezTo>
                  <a:pt x="3494721" y="177540"/>
                  <a:pt x="3497868" y="177214"/>
                  <a:pt x="3500689" y="177431"/>
                </a:cubicBezTo>
                <a:close/>
                <a:moveTo>
                  <a:pt x="3759511" y="167990"/>
                </a:moveTo>
                <a:cubicBezTo>
                  <a:pt x="3756038" y="167990"/>
                  <a:pt x="3750829" y="168424"/>
                  <a:pt x="3743884" y="169292"/>
                </a:cubicBezTo>
                <a:cubicBezTo>
                  <a:pt x="3736070" y="169292"/>
                  <a:pt x="3730427" y="169726"/>
                  <a:pt x="3726955" y="170595"/>
                </a:cubicBezTo>
                <a:cubicBezTo>
                  <a:pt x="3734768" y="174067"/>
                  <a:pt x="3742148" y="180144"/>
                  <a:pt x="3749093" y="188826"/>
                </a:cubicBezTo>
                <a:cubicBezTo>
                  <a:pt x="3753434" y="196640"/>
                  <a:pt x="3753000" y="202283"/>
                  <a:pt x="3747791" y="205755"/>
                </a:cubicBezTo>
                <a:cubicBezTo>
                  <a:pt x="3750395" y="206623"/>
                  <a:pt x="3753868" y="208794"/>
                  <a:pt x="3758209" y="212267"/>
                </a:cubicBezTo>
                <a:cubicBezTo>
                  <a:pt x="3759945" y="214003"/>
                  <a:pt x="3761247" y="215305"/>
                  <a:pt x="3762115" y="216173"/>
                </a:cubicBezTo>
                <a:cubicBezTo>
                  <a:pt x="3762115" y="211832"/>
                  <a:pt x="3762115" y="207058"/>
                  <a:pt x="3762115" y="201849"/>
                </a:cubicBezTo>
                <a:cubicBezTo>
                  <a:pt x="3763851" y="185353"/>
                  <a:pt x="3763417" y="174501"/>
                  <a:pt x="3760813" y="169292"/>
                </a:cubicBezTo>
                <a:cubicBezTo>
                  <a:pt x="3759945" y="168424"/>
                  <a:pt x="3759511" y="167990"/>
                  <a:pt x="3759511" y="167990"/>
                </a:cubicBezTo>
                <a:close/>
                <a:moveTo>
                  <a:pt x="790390" y="161479"/>
                </a:moveTo>
                <a:cubicBezTo>
                  <a:pt x="776500" y="164083"/>
                  <a:pt x="762175" y="167556"/>
                  <a:pt x="747416" y="171897"/>
                </a:cubicBezTo>
                <a:cubicBezTo>
                  <a:pt x="747416" y="177106"/>
                  <a:pt x="747850" y="184051"/>
                  <a:pt x="748718" y="192733"/>
                </a:cubicBezTo>
                <a:cubicBezTo>
                  <a:pt x="753060" y="191865"/>
                  <a:pt x="760004" y="190562"/>
                  <a:pt x="769555" y="188826"/>
                </a:cubicBezTo>
                <a:cubicBezTo>
                  <a:pt x="778236" y="187958"/>
                  <a:pt x="784747" y="187090"/>
                  <a:pt x="789088" y="186222"/>
                </a:cubicBezTo>
                <a:cubicBezTo>
                  <a:pt x="789956" y="183617"/>
                  <a:pt x="790824" y="180579"/>
                  <a:pt x="791692" y="177106"/>
                </a:cubicBezTo>
                <a:cubicBezTo>
                  <a:pt x="793429" y="171897"/>
                  <a:pt x="794731" y="167990"/>
                  <a:pt x="795599" y="165386"/>
                </a:cubicBezTo>
                <a:cubicBezTo>
                  <a:pt x="795599" y="162781"/>
                  <a:pt x="795165" y="161479"/>
                  <a:pt x="794297" y="161479"/>
                </a:cubicBezTo>
                <a:cubicBezTo>
                  <a:pt x="794297" y="160611"/>
                  <a:pt x="792994" y="160611"/>
                  <a:pt x="790390" y="161479"/>
                </a:cubicBezTo>
                <a:close/>
                <a:moveTo>
                  <a:pt x="4411527" y="154968"/>
                </a:moveTo>
                <a:cubicBezTo>
                  <a:pt x="4411527" y="154100"/>
                  <a:pt x="4413263" y="154100"/>
                  <a:pt x="4416736" y="154968"/>
                </a:cubicBezTo>
                <a:cubicBezTo>
                  <a:pt x="4433231" y="157572"/>
                  <a:pt x="4446688" y="162347"/>
                  <a:pt x="4457106" y="169292"/>
                </a:cubicBezTo>
                <a:cubicBezTo>
                  <a:pt x="4470996" y="179710"/>
                  <a:pt x="4471430" y="193601"/>
                  <a:pt x="4458408" y="210964"/>
                </a:cubicBezTo>
                <a:cubicBezTo>
                  <a:pt x="4450594" y="217041"/>
                  <a:pt x="4441913" y="212267"/>
                  <a:pt x="4432363" y="196640"/>
                </a:cubicBezTo>
                <a:cubicBezTo>
                  <a:pt x="4431495" y="194903"/>
                  <a:pt x="4430192" y="192299"/>
                  <a:pt x="4428456" y="188826"/>
                </a:cubicBezTo>
                <a:cubicBezTo>
                  <a:pt x="4419774" y="174935"/>
                  <a:pt x="4414565" y="165386"/>
                  <a:pt x="4412829" y="160177"/>
                </a:cubicBezTo>
                <a:cubicBezTo>
                  <a:pt x="4411093" y="157572"/>
                  <a:pt x="4410659" y="155836"/>
                  <a:pt x="4411527" y="154968"/>
                </a:cubicBezTo>
                <a:close/>
                <a:moveTo>
                  <a:pt x="4371157" y="154968"/>
                </a:moveTo>
                <a:cubicBezTo>
                  <a:pt x="4366816" y="156704"/>
                  <a:pt x="4359871" y="158006"/>
                  <a:pt x="4350321" y="158874"/>
                </a:cubicBezTo>
                <a:cubicBezTo>
                  <a:pt x="4347717" y="159743"/>
                  <a:pt x="4345546" y="160177"/>
                  <a:pt x="4343810" y="160177"/>
                </a:cubicBezTo>
                <a:cubicBezTo>
                  <a:pt x="4342074" y="161045"/>
                  <a:pt x="4341206" y="161479"/>
                  <a:pt x="4341206" y="161479"/>
                </a:cubicBezTo>
                <a:cubicBezTo>
                  <a:pt x="4340337" y="174501"/>
                  <a:pt x="4340337" y="186222"/>
                  <a:pt x="4341206" y="196640"/>
                </a:cubicBezTo>
                <a:lnTo>
                  <a:pt x="4341206" y="204453"/>
                </a:lnTo>
                <a:cubicBezTo>
                  <a:pt x="4343810" y="204453"/>
                  <a:pt x="4346415" y="203585"/>
                  <a:pt x="4349019" y="201849"/>
                </a:cubicBezTo>
                <a:cubicBezTo>
                  <a:pt x="4355964" y="200112"/>
                  <a:pt x="4362042" y="200112"/>
                  <a:pt x="4367251" y="201849"/>
                </a:cubicBezTo>
                <a:cubicBezTo>
                  <a:pt x="4368119" y="202717"/>
                  <a:pt x="4368987" y="203151"/>
                  <a:pt x="4369855" y="203151"/>
                </a:cubicBezTo>
                <a:cubicBezTo>
                  <a:pt x="4369855" y="198810"/>
                  <a:pt x="4369855" y="191431"/>
                  <a:pt x="4369855" y="181013"/>
                </a:cubicBezTo>
                <a:cubicBezTo>
                  <a:pt x="4370723" y="169726"/>
                  <a:pt x="4371157" y="161045"/>
                  <a:pt x="4371157" y="154968"/>
                </a:cubicBezTo>
                <a:close/>
                <a:moveTo>
                  <a:pt x="7071196" y="149759"/>
                </a:moveTo>
                <a:cubicBezTo>
                  <a:pt x="7061646" y="149759"/>
                  <a:pt x="7052965" y="150627"/>
                  <a:pt x="7045152" y="152363"/>
                </a:cubicBezTo>
                <a:cubicBezTo>
                  <a:pt x="7046020" y="154100"/>
                  <a:pt x="7046454" y="156704"/>
                  <a:pt x="7046454" y="160177"/>
                </a:cubicBezTo>
                <a:cubicBezTo>
                  <a:pt x="7047322" y="163649"/>
                  <a:pt x="7047756" y="166254"/>
                  <a:pt x="7047756" y="167990"/>
                </a:cubicBezTo>
                <a:cubicBezTo>
                  <a:pt x="7051228" y="167990"/>
                  <a:pt x="7057740" y="167122"/>
                  <a:pt x="7067290" y="165386"/>
                </a:cubicBezTo>
                <a:cubicBezTo>
                  <a:pt x="7061213" y="167122"/>
                  <a:pt x="7062515" y="167122"/>
                  <a:pt x="7071196" y="165386"/>
                </a:cubicBezTo>
                <a:lnTo>
                  <a:pt x="7071196" y="158874"/>
                </a:lnTo>
                <a:close/>
                <a:moveTo>
                  <a:pt x="7763582" y="145852"/>
                </a:moveTo>
                <a:cubicBezTo>
                  <a:pt x="7758373" y="153665"/>
                  <a:pt x="7752296" y="160611"/>
                  <a:pt x="7745351" y="166688"/>
                </a:cubicBezTo>
                <a:cubicBezTo>
                  <a:pt x="7746220" y="167556"/>
                  <a:pt x="7747088" y="167990"/>
                  <a:pt x="7747956" y="167990"/>
                </a:cubicBezTo>
                <a:cubicBezTo>
                  <a:pt x="7749692" y="168858"/>
                  <a:pt x="7750994" y="169292"/>
                  <a:pt x="7751862" y="169292"/>
                </a:cubicBezTo>
                <a:cubicBezTo>
                  <a:pt x="7757071" y="171029"/>
                  <a:pt x="7761846" y="174501"/>
                  <a:pt x="7766186" y="179710"/>
                </a:cubicBezTo>
                <a:cubicBezTo>
                  <a:pt x="7767923" y="181447"/>
                  <a:pt x="7770528" y="184485"/>
                  <a:pt x="7774000" y="188826"/>
                </a:cubicBezTo>
                <a:cubicBezTo>
                  <a:pt x="7776604" y="192299"/>
                  <a:pt x="7778776" y="195337"/>
                  <a:pt x="7780512" y="197942"/>
                </a:cubicBezTo>
                <a:lnTo>
                  <a:pt x="7781814" y="190129"/>
                </a:lnTo>
                <a:lnTo>
                  <a:pt x="7783116" y="187524"/>
                </a:lnTo>
                <a:cubicBezTo>
                  <a:pt x="7785720" y="178842"/>
                  <a:pt x="7786589" y="166688"/>
                  <a:pt x="7785720" y="151061"/>
                </a:cubicBezTo>
                <a:cubicBezTo>
                  <a:pt x="7785720" y="149325"/>
                  <a:pt x="7785720" y="148456"/>
                  <a:pt x="7785720" y="148456"/>
                </a:cubicBezTo>
                <a:cubicBezTo>
                  <a:pt x="7783116" y="148456"/>
                  <a:pt x="7780512" y="148456"/>
                  <a:pt x="7777907" y="148456"/>
                </a:cubicBezTo>
                <a:cubicBezTo>
                  <a:pt x="7773566" y="150193"/>
                  <a:pt x="7768791" y="149325"/>
                  <a:pt x="7763582" y="145852"/>
                </a:cubicBezTo>
                <a:close/>
                <a:moveTo>
                  <a:pt x="6759960" y="145852"/>
                </a:moveTo>
                <a:cubicBezTo>
                  <a:pt x="6758223" y="147588"/>
                  <a:pt x="6756053" y="149759"/>
                  <a:pt x="6753448" y="152363"/>
                </a:cubicBezTo>
                <a:cubicBezTo>
                  <a:pt x="6751712" y="154968"/>
                  <a:pt x="6747806" y="158874"/>
                  <a:pt x="6741728" y="164083"/>
                </a:cubicBezTo>
                <a:lnTo>
                  <a:pt x="6748240" y="165386"/>
                </a:lnTo>
                <a:lnTo>
                  <a:pt x="6750844" y="166688"/>
                </a:lnTo>
                <a:cubicBezTo>
                  <a:pt x="6757790" y="170161"/>
                  <a:pt x="6762998" y="173633"/>
                  <a:pt x="6766471" y="177106"/>
                </a:cubicBezTo>
                <a:cubicBezTo>
                  <a:pt x="6770812" y="182315"/>
                  <a:pt x="6775152" y="187090"/>
                  <a:pt x="6779494" y="191431"/>
                </a:cubicBezTo>
                <a:cubicBezTo>
                  <a:pt x="6782966" y="181881"/>
                  <a:pt x="6786439" y="167556"/>
                  <a:pt x="6789912" y="148456"/>
                </a:cubicBezTo>
                <a:lnTo>
                  <a:pt x="6789912" y="147154"/>
                </a:lnTo>
                <a:lnTo>
                  <a:pt x="6776889" y="149759"/>
                </a:lnTo>
                <a:cubicBezTo>
                  <a:pt x="6771680" y="151495"/>
                  <a:pt x="6766036" y="150193"/>
                  <a:pt x="6759960" y="145852"/>
                </a:cubicBezTo>
                <a:close/>
                <a:moveTo>
                  <a:pt x="7128496" y="143247"/>
                </a:moveTo>
                <a:cubicBezTo>
                  <a:pt x="7123286" y="143247"/>
                  <a:pt x="7116341" y="144116"/>
                  <a:pt x="7107660" y="145852"/>
                </a:cubicBezTo>
                <a:cubicBezTo>
                  <a:pt x="7107660" y="151061"/>
                  <a:pt x="7107660" y="156704"/>
                  <a:pt x="7107660" y="162781"/>
                </a:cubicBezTo>
                <a:cubicBezTo>
                  <a:pt x="7109396" y="162781"/>
                  <a:pt x="7112434" y="162347"/>
                  <a:pt x="7116775" y="161479"/>
                </a:cubicBezTo>
                <a:cubicBezTo>
                  <a:pt x="7121116" y="161479"/>
                  <a:pt x="7124154" y="161045"/>
                  <a:pt x="7125891" y="160177"/>
                </a:cubicBezTo>
                <a:cubicBezTo>
                  <a:pt x="7126759" y="158440"/>
                  <a:pt x="7128061" y="155402"/>
                  <a:pt x="7129798" y="151061"/>
                </a:cubicBezTo>
                <a:cubicBezTo>
                  <a:pt x="7130666" y="149325"/>
                  <a:pt x="7131100" y="148022"/>
                  <a:pt x="7131100" y="147154"/>
                </a:cubicBezTo>
                <a:cubicBezTo>
                  <a:pt x="7131968" y="144550"/>
                  <a:pt x="7131100" y="143247"/>
                  <a:pt x="7128496" y="143247"/>
                </a:cubicBezTo>
                <a:close/>
                <a:moveTo>
                  <a:pt x="3460971" y="134132"/>
                </a:moveTo>
                <a:cubicBezTo>
                  <a:pt x="3465095" y="134132"/>
                  <a:pt x="3468676" y="135000"/>
                  <a:pt x="3471714" y="136736"/>
                </a:cubicBezTo>
                <a:cubicBezTo>
                  <a:pt x="3480396" y="141077"/>
                  <a:pt x="3485605" y="145852"/>
                  <a:pt x="3487341" y="151061"/>
                </a:cubicBezTo>
                <a:cubicBezTo>
                  <a:pt x="3491682" y="158874"/>
                  <a:pt x="3489078" y="163649"/>
                  <a:pt x="3479528" y="165386"/>
                </a:cubicBezTo>
                <a:cubicBezTo>
                  <a:pt x="3459560" y="169726"/>
                  <a:pt x="3434383" y="172765"/>
                  <a:pt x="3403998" y="174501"/>
                </a:cubicBezTo>
                <a:cubicBezTo>
                  <a:pt x="3393580" y="175370"/>
                  <a:pt x="3384898" y="170161"/>
                  <a:pt x="3377953" y="158874"/>
                </a:cubicBezTo>
                <a:cubicBezTo>
                  <a:pt x="3374480" y="153665"/>
                  <a:pt x="3375348" y="150193"/>
                  <a:pt x="3380557" y="148456"/>
                </a:cubicBezTo>
                <a:cubicBezTo>
                  <a:pt x="3409207" y="145852"/>
                  <a:pt x="3431345" y="141945"/>
                  <a:pt x="3446972" y="136736"/>
                </a:cubicBezTo>
                <a:cubicBezTo>
                  <a:pt x="3452181" y="135000"/>
                  <a:pt x="3456847" y="134132"/>
                  <a:pt x="3460971" y="134132"/>
                </a:cubicBezTo>
                <a:close/>
                <a:moveTo>
                  <a:pt x="1885904" y="133806"/>
                </a:moveTo>
                <a:cubicBezTo>
                  <a:pt x="1890028" y="134023"/>
                  <a:pt x="1893827" y="135000"/>
                  <a:pt x="1897299" y="136736"/>
                </a:cubicBezTo>
                <a:cubicBezTo>
                  <a:pt x="1907718" y="143682"/>
                  <a:pt x="1916399" y="151061"/>
                  <a:pt x="1923345" y="158874"/>
                </a:cubicBezTo>
                <a:cubicBezTo>
                  <a:pt x="1925949" y="162347"/>
                  <a:pt x="1927251" y="165820"/>
                  <a:pt x="1927251" y="169292"/>
                </a:cubicBezTo>
                <a:cubicBezTo>
                  <a:pt x="1926382" y="174501"/>
                  <a:pt x="1920306" y="176672"/>
                  <a:pt x="1909020" y="175804"/>
                </a:cubicBezTo>
                <a:cubicBezTo>
                  <a:pt x="1872557" y="172331"/>
                  <a:pt x="1833489" y="171897"/>
                  <a:pt x="1791817" y="174501"/>
                </a:cubicBezTo>
                <a:cubicBezTo>
                  <a:pt x="1753618" y="177106"/>
                  <a:pt x="1718458" y="182749"/>
                  <a:pt x="1686336" y="191431"/>
                </a:cubicBezTo>
                <a:cubicBezTo>
                  <a:pt x="1682863" y="192299"/>
                  <a:pt x="1678956" y="191865"/>
                  <a:pt x="1674615" y="190128"/>
                </a:cubicBezTo>
                <a:cubicBezTo>
                  <a:pt x="1673747" y="190128"/>
                  <a:pt x="1672879" y="190128"/>
                  <a:pt x="1672011" y="190128"/>
                </a:cubicBezTo>
                <a:cubicBezTo>
                  <a:pt x="1661593" y="184051"/>
                  <a:pt x="1653346" y="175804"/>
                  <a:pt x="1647268" y="165386"/>
                </a:cubicBezTo>
                <a:cubicBezTo>
                  <a:pt x="1645532" y="162781"/>
                  <a:pt x="1645098" y="160611"/>
                  <a:pt x="1645966" y="158874"/>
                </a:cubicBezTo>
                <a:cubicBezTo>
                  <a:pt x="1646834" y="158006"/>
                  <a:pt x="1649005" y="157572"/>
                  <a:pt x="1652478" y="157572"/>
                </a:cubicBezTo>
                <a:cubicBezTo>
                  <a:pt x="1661159" y="157572"/>
                  <a:pt x="1673313" y="156704"/>
                  <a:pt x="1688940" y="154968"/>
                </a:cubicBezTo>
                <a:cubicBezTo>
                  <a:pt x="1725403" y="150627"/>
                  <a:pt x="1778361" y="145418"/>
                  <a:pt x="1847814" y="139341"/>
                </a:cubicBezTo>
                <a:cubicBezTo>
                  <a:pt x="1850419" y="138473"/>
                  <a:pt x="1854759" y="137604"/>
                  <a:pt x="1860837" y="136736"/>
                </a:cubicBezTo>
                <a:cubicBezTo>
                  <a:pt x="1866045" y="135868"/>
                  <a:pt x="1869952" y="135434"/>
                  <a:pt x="1872557" y="135434"/>
                </a:cubicBezTo>
                <a:cubicBezTo>
                  <a:pt x="1877331" y="134132"/>
                  <a:pt x="1881781" y="133589"/>
                  <a:pt x="1885904" y="133806"/>
                </a:cubicBezTo>
                <a:close/>
                <a:moveTo>
                  <a:pt x="5052232" y="132830"/>
                </a:moveTo>
                <a:cubicBezTo>
                  <a:pt x="5041814" y="133698"/>
                  <a:pt x="5031396" y="135000"/>
                  <a:pt x="5020978" y="136736"/>
                </a:cubicBezTo>
                <a:cubicBezTo>
                  <a:pt x="5020978" y="138473"/>
                  <a:pt x="5021412" y="141077"/>
                  <a:pt x="5022280" y="144550"/>
                </a:cubicBezTo>
                <a:cubicBezTo>
                  <a:pt x="5022280" y="148022"/>
                  <a:pt x="5022280" y="150627"/>
                  <a:pt x="5022280" y="152363"/>
                </a:cubicBezTo>
                <a:cubicBezTo>
                  <a:pt x="5022280" y="157572"/>
                  <a:pt x="5022280" y="162347"/>
                  <a:pt x="5022280" y="166688"/>
                </a:cubicBezTo>
                <a:cubicBezTo>
                  <a:pt x="5027489" y="165820"/>
                  <a:pt x="5031396" y="164083"/>
                  <a:pt x="5034000" y="161479"/>
                </a:cubicBezTo>
                <a:cubicBezTo>
                  <a:pt x="5038341" y="158874"/>
                  <a:pt x="5044852" y="159309"/>
                  <a:pt x="5053534" y="162781"/>
                </a:cubicBezTo>
                <a:cubicBezTo>
                  <a:pt x="5055270" y="162781"/>
                  <a:pt x="5057006" y="163649"/>
                  <a:pt x="5058743" y="165386"/>
                </a:cubicBezTo>
                <a:cubicBezTo>
                  <a:pt x="5058743" y="154968"/>
                  <a:pt x="5058309" y="146286"/>
                  <a:pt x="5057441" y="139341"/>
                </a:cubicBezTo>
                <a:cubicBezTo>
                  <a:pt x="5057441" y="135000"/>
                  <a:pt x="5055704" y="132830"/>
                  <a:pt x="5052232" y="132830"/>
                </a:cubicBezTo>
                <a:close/>
                <a:moveTo>
                  <a:pt x="1061257" y="132830"/>
                </a:moveTo>
                <a:cubicBezTo>
                  <a:pt x="1050839" y="133698"/>
                  <a:pt x="1040422" y="135000"/>
                  <a:pt x="1030003" y="136736"/>
                </a:cubicBezTo>
                <a:cubicBezTo>
                  <a:pt x="1030003" y="138473"/>
                  <a:pt x="1030437" y="141077"/>
                  <a:pt x="1031305" y="144550"/>
                </a:cubicBezTo>
                <a:cubicBezTo>
                  <a:pt x="1031305" y="148022"/>
                  <a:pt x="1031305" y="150627"/>
                  <a:pt x="1031305" y="152363"/>
                </a:cubicBezTo>
                <a:cubicBezTo>
                  <a:pt x="1031305" y="157572"/>
                  <a:pt x="1031305" y="162347"/>
                  <a:pt x="1031305" y="166688"/>
                </a:cubicBezTo>
                <a:cubicBezTo>
                  <a:pt x="1036514" y="165820"/>
                  <a:pt x="1040422" y="164083"/>
                  <a:pt x="1043026" y="161479"/>
                </a:cubicBezTo>
                <a:cubicBezTo>
                  <a:pt x="1047367" y="158874"/>
                  <a:pt x="1053878" y="159309"/>
                  <a:pt x="1062559" y="162781"/>
                </a:cubicBezTo>
                <a:cubicBezTo>
                  <a:pt x="1064296" y="162781"/>
                  <a:pt x="1066032" y="163649"/>
                  <a:pt x="1067768" y="165386"/>
                </a:cubicBezTo>
                <a:cubicBezTo>
                  <a:pt x="1067768" y="154968"/>
                  <a:pt x="1067334" y="146286"/>
                  <a:pt x="1066466" y="139341"/>
                </a:cubicBezTo>
                <a:cubicBezTo>
                  <a:pt x="1066466" y="135000"/>
                  <a:pt x="1064730" y="132830"/>
                  <a:pt x="1061257" y="132830"/>
                </a:cubicBezTo>
                <a:close/>
                <a:moveTo>
                  <a:pt x="3860842" y="131039"/>
                </a:moveTo>
                <a:cubicBezTo>
                  <a:pt x="3869469" y="132016"/>
                  <a:pt x="3877364" y="137387"/>
                  <a:pt x="3884526" y="147154"/>
                </a:cubicBezTo>
                <a:cubicBezTo>
                  <a:pt x="3891472" y="158440"/>
                  <a:pt x="3888867" y="164518"/>
                  <a:pt x="3876713" y="165386"/>
                </a:cubicBezTo>
                <a:cubicBezTo>
                  <a:pt x="3871504" y="165386"/>
                  <a:pt x="3863256" y="165386"/>
                  <a:pt x="3851970" y="165386"/>
                </a:cubicBezTo>
                <a:cubicBezTo>
                  <a:pt x="3827662" y="164518"/>
                  <a:pt x="3809864" y="164518"/>
                  <a:pt x="3798578" y="165386"/>
                </a:cubicBezTo>
                <a:cubicBezTo>
                  <a:pt x="3802051" y="170595"/>
                  <a:pt x="3802051" y="177106"/>
                  <a:pt x="3798578" y="184919"/>
                </a:cubicBezTo>
                <a:cubicBezTo>
                  <a:pt x="3798578" y="186656"/>
                  <a:pt x="3798144" y="188826"/>
                  <a:pt x="3797276" y="191431"/>
                </a:cubicBezTo>
                <a:cubicBezTo>
                  <a:pt x="3799012" y="190562"/>
                  <a:pt x="3802051" y="189694"/>
                  <a:pt x="3806392" y="188826"/>
                </a:cubicBezTo>
                <a:cubicBezTo>
                  <a:pt x="3815941" y="185353"/>
                  <a:pt x="3821150" y="183617"/>
                  <a:pt x="3822019" y="183617"/>
                </a:cubicBezTo>
                <a:cubicBezTo>
                  <a:pt x="3827228" y="182749"/>
                  <a:pt x="3832437" y="183617"/>
                  <a:pt x="3837646" y="186222"/>
                </a:cubicBezTo>
                <a:cubicBezTo>
                  <a:pt x="3843723" y="190562"/>
                  <a:pt x="3848063" y="196206"/>
                  <a:pt x="3850668" y="203151"/>
                </a:cubicBezTo>
                <a:cubicBezTo>
                  <a:pt x="3852404" y="205755"/>
                  <a:pt x="3851970" y="208360"/>
                  <a:pt x="3849366" y="210964"/>
                </a:cubicBezTo>
                <a:cubicBezTo>
                  <a:pt x="3846761" y="214437"/>
                  <a:pt x="3840684" y="216173"/>
                  <a:pt x="3831134" y="216173"/>
                </a:cubicBezTo>
                <a:cubicBezTo>
                  <a:pt x="3817244" y="217041"/>
                  <a:pt x="3804655" y="217476"/>
                  <a:pt x="3793369" y="217476"/>
                </a:cubicBezTo>
                <a:cubicBezTo>
                  <a:pt x="3793369" y="222684"/>
                  <a:pt x="3792935" y="228328"/>
                  <a:pt x="3792067" y="234405"/>
                </a:cubicBezTo>
                <a:cubicBezTo>
                  <a:pt x="3802485" y="239614"/>
                  <a:pt x="3812469" y="243955"/>
                  <a:pt x="3822019" y="247427"/>
                </a:cubicBezTo>
                <a:cubicBezTo>
                  <a:pt x="3841986" y="256109"/>
                  <a:pt x="3874108" y="264790"/>
                  <a:pt x="3918385" y="273472"/>
                </a:cubicBezTo>
                <a:cubicBezTo>
                  <a:pt x="3924462" y="274340"/>
                  <a:pt x="3927935" y="275643"/>
                  <a:pt x="3928803" y="277379"/>
                </a:cubicBezTo>
                <a:cubicBezTo>
                  <a:pt x="3928803" y="278247"/>
                  <a:pt x="3925764" y="279115"/>
                  <a:pt x="3919687" y="279983"/>
                </a:cubicBezTo>
                <a:cubicBezTo>
                  <a:pt x="3914478" y="280852"/>
                  <a:pt x="3906665" y="283456"/>
                  <a:pt x="3896247" y="287797"/>
                </a:cubicBezTo>
                <a:cubicBezTo>
                  <a:pt x="3876279" y="294742"/>
                  <a:pt x="3861086" y="299083"/>
                  <a:pt x="3850668" y="300819"/>
                </a:cubicBezTo>
                <a:cubicBezTo>
                  <a:pt x="3844591" y="301687"/>
                  <a:pt x="3837646" y="300819"/>
                  <a:pt x="3829832" y="298215"/>
                </a:cubicBezTo>
                <a:cubicBezTo>
                  <a:pt x="3789897" y="279115"/>
                  <a:pt x="3757340" y="253070"/>
                  <a:pt x="3732164" y="220080"/>
                </a:cubicBezTo>
                <a:cubicBezTo>
                  <a:pt x="3731295" y="220948"/>
                  <a:pt x="3730861" y="221816"/>
                  <a:pt x="3730861" y="222684"/>
                </a:cubicBezTo>
                <a:cubicBezTo>
                  <a:pt x="3707421" y="246125"/>
                  <a:pt x="3683112" y="262620"/>
                  <a:pt x="3657936" y="272170"/>
                </a:cubicBezTo>
                <a:cubicBezTo>
                  <a:pt x="3648386" y="275643"/>
                  <a:pt x="3643177" y="276511"/>
                  <a:pt x="3642309" y="274774"/>
                </a:cubicBezTo>
                <a:cubicBezTo>
                  <a:pt x="3640572" y="272170"/>
                  <a:pt x="3643611" y="268263"/>
                  <a:pt x="3651424" y="263054"/>
                </a:cubicBezTo>
                <a:cubicBezTo>
                  <a:pt x="3667920" y="249164"/>
                  <a:pt x="3684414" y="229630"/>
                  <a:pt x="3700910" y="204453"/>
                </a:cubicBezTo>
                <a:cubicBezTo>
                  <a:pt x="3707855" y="192299"/>
                  <a:pt x="3710894" y="182315"/>
                  <a:pt x="3710026" y="174501"/>
                </a:cubicBezTo>
                <a:cubicBezTo>
                  <a:pt x="3710026" y="173633"/>
                  <a:pt x="3710026" y="172765"/>
                  <a:pt x="3710026" y="171897"/>
                </a:cubicBezTo>
                <a:cubicBezTo>
                  <a:pt x="3707421" y="171897"/>
                  <a:pt x="3703948" y="172331"/>
                  <a:pt x="3699607" y="173199"/>
                </a:cubicBezTo>
                <a:cubicBezTo>
                  <a:pt x="3694398" y="173199"/>
                  <a:pt x="3690926" y="173633"/>
                  <a:pt x="3689190" y="174501"/>
                </a:cubicBezTo>
                <a:cubicBezTo>
                  <a:pt x="3678772" y="176238"/>
                  <a:pt x="3669656" y="171463"/>
                  <a:pt x="3661842" y="160177"/>
                </a:cubicBezTo>
                <a:cubicBezTo>
                  <a:pt x="3658370" y="156704"/>
                  <a:pt x="3656634" y="153231"/>
                  <a:pt x="3656634" y="149759"/>
                </a:cubicBezTo>
                <a:cubicBezTo>
                  <a:pt x="3657502" y="147154"/>
                  <a:pt x="3660106" y="146286"/>
                  <a:pt x="3664447" y="147154"/>
                </a:cubicBezTo>
                <a:cubicBezTo>
                  <a:pt x="3687019" y="147154"/>
                  <a:pt x="3704382" y="146286"/>
                  <a:pt x="3716537" y="144550"/>
                </a:cubicBezTo>
                <a:cubicBezTo>
                  <a:pt x="3724350" y="143682"/>
                  <a:pt x="3739977" y="142379"/>
                  <a:pt x="3763417" y="140643"/>
                </a:cubicBezTo>
                <a:cubicBezTo>
                  <a:pt x="3788594" y="138907"/>
                  <a:pt x="3805089" y="137604"/>
                  <a:pt x="3812903" y="136736"/>
                </a:cubicBezTo>
                <a:cubicBezTo>
                  <a:pt x="3830266" y="135000"/>
                  <a:pt x="3843288" y="133264"/>
                  <a:pt x="3851970" y="131527"/>
                </a:cubicBezTo>
                <a:cubicBezTo>
                  <a:pt x="3855009" y="130876"/>
                  <a:pt x="3857966" y="130713"/>
                  <a:pt x="3860842" y="131039"/>
                </a:cubicBezTo>
                <a:close/>
                <a:moveTo>
                  <a:pt x="2489495" y="130225"/>
                </a:moveTo>
                <a:cubicBezTo>
                  <a:pt x="2503169" y="128923"/>
                  <a:pt x="2515866" y="135434"/>
                  <a:pt x="2527586" y="149759"/>
                </a:cubicBezTo>
                <a:cubicBezTo>
                  <a:pt x="2531059" y="155836"/>
                  <a:pt x="2530190" y="160177"/>
                  <a:pt x="2524981" y="162781"/>
                </a:cubicBezTo>
                <a:cubicBezTo>
                  <a:pt x="2489387" y="174067"/>
                  <a:pt x="2453358" y="180579"/>
                  <a:pt x="2416895" y="182315"/>
                </a:cubicBezTo>
                <a:cubicBezTo>
                  <a:pt x="2404741" y="182315"/>
                  <a:pt x="2392587" y="174501"/>
                  <a:pt x="2380432" y="158874"/>
                </a:cubicBezTo>
                <a:cubicBezTo>
                  <a:pt x="2378696" y="157138"/>
                  <a:pt x="2378262" y="155402"/>
                  <a:pt x="2379130" y="153665"/>
                </a:cubicBezTo>
                <a:cubicBezTo>
                  <a:pt x="2379998" y="152797"/>
                  <a:pt x="2381734" y="152363"/>
                  <a:pt x="2384339" y="152363"/>
                </a:cubicBezTo>
                <a:cubicBezTo>
                  <a:pt x="2419066" y="148022"/>
                  <a:pt x="2449451" y="141945"/>
                  <a:pt x="2475496" y="134132"/>
                </a:cubicBezTo>
                <a:cubicBezTo>
                  <a:pt x="2480271" y="131961"/>
                  <a:pt x="2484937" y="130659"/>
                  <a:pt x="2489495" y="130225"/>
                </a:cubicBezTo>
                <a:close/>
                <a:moveTo>
                  <a:pt x="2066591" y="126318"/>
                </a:moveTo>
                <a:cubicBezTo>
                  <a:pt x="2063986" y="136736"/>
                  <a:pt x="2060514" y="147154"/>
                  <a:pt x="2056173" y="157572"/>
                </a:cubicBezTo>
                <a:cubicBezTo>
                  <a:pt x="2057041" y="158440"/>
                  <a:pt x="2057475" y="158874"/>
                  <a:pt x="2057475" y="158874"/>
                </a:cubicBezTo>
                <a:cubicBezTo>
                  <a:pt x="2058343" y="158874"/>
                  <a:pt x="2059646" y="159309"/>
                  <a:pt x="2061382" y="160177"/>
                </a:cubicBezTo>
                <a:cubicBezTo>
                  <a:pt x="2069195" y="161913"/>
                  <a:pt x="2074839" y="163649"/>
                  <a:pt x="2078311" y="165386"/>
                </a:cubicBezTo>
                <a:cubicBezTo>
                  <a:pt x="2081784" y="164518"/>
                  <a:pt x="2087427" y="164083"/>
                  <a:pt x="2095240" y="164083"/>
                </a:cubicBezTo>
                <a:cubicBezTo>
                  <a:pt x="2103054" y="163215"/>
                  <a:pt x="2108697" y="162781"/>
                  <a:pt x="2112170" y="162781"/>
                </a:cubicBezTo>
                <a:cubicBezTo>
                  <a:pt x="2112170" y="146286"/>
                  <a:pt x="2110867" y="134132"/>
                  <a:pt x="2108263" y="126318"/>
                </a:cubicBezTo>
                <a:cubicBezTo>
                  <a:pt x="2104790" y="126318"/>
                  <a:pt x="2100015" y="126752"/>
                  <a:pt x="2093938" y="127621"/>
                </a:cubicBezTo>
                <a:cubicBezTo>
                  <a:pt x="2088729" y="127621"/>
                  <a:pt x="2084822" y="127621"/>
                  <a:pt x="2082218" y="127621"/>
                </a:cubicBezTo>
                <a:cubicBezTo>
                  <a:pt x="2076141" y="128489"/>
                  <a:pt x="2070932" y="128055"/>
                  <a:pt x="2066591" y="126318"/>
                </a:cubicBezTo>
                <a:close/>
                <a:moveTo>
                  <a:pt x="2760688" y="117203"/>
                </a:moveTo>
                <a:cubicBezTo>
                  <a:pt x="2753743" y="118071"/>
                  <a:pt x="2743325" y="119373"/>
                  <a:pt x="2729434" y="121109"/>
                </a:cubicBezTo>
                <a:cubicBezTo>
                  <a:pt x="2724225" y="121977"/>
                  <a:pt x="2720318" y="122412"/>
                  <a:pt x="2717714" y="122412"/>
                </a:cubicBezTo>
                <a:cubicBezTo>
                  <a:pt x="2717714" y="135434"/>
                  <a:pt x="2718582" y="148022"/>
                  <a:pt x="2720318" y="160177"/>
                </a:cubicBezTo>
                <a:lnTo>
                  <a:pt x="2720318" y="161479"/>
                </a:lnTo>
                <a:cubicBezTo>
                  <a:pt x="2724659" y="160611"/>
                  <a:pt x="2731605" y="159743"/>
                  <a:pt x="2741154" y="158874"/>
                </a:cubicBezTo>
                <a:cubicBezTo>
                  <a:pt x="2749836" y="157138"/>
                  <a:pt x="2756347" y="156270"/>
                  <a:pt x="2760688" y="156270"/>
                </a:cubicBezTo>
                <a:close/>
                <a:moveTo>
                  <a:pt x="7721504" y="115819"/>
                </a:moveTo>
                <a:cubicBezTo>
                  <a:pt x="7727852" y="115656"/>
                  <a:pt x="7734933" y="119156"/>
                  <a:pt x="7742746" y="126318"/>
                </a:cubicBezTo>
                <a:cubicBezTo>
                  <a:pt x="7747956" y="131527"/>
                  <a:pt x="7746653" y="136302"/>
                  <a:pt x="7738840" y="140643"/>
                </a:cubicBezTo>
                <a:cubicBezTo>
                  <a:pt x="7734499" y="141511"/>
                  <a:pt x="7727988" y="143247"/>
                  <a:pt x="7719306" y="145852"/>
                </a:cubicBezTo>
                <a:cubicBezTo>
                  <a:pt x="7709756" y="147588"/>
                  <a:pt x="7702811" y="149325"/>
                  <a:pt x="7698470" y="151061"/>
                </a:cubicBezTo>
                <a:cubicBezTo>
                  <a:pt x="7699338" y="151061"/>
                  <a:pt x="7699772" y="151495"/>
                  <a:pt x="7699772" y="152363"/>
                </a:cubicBezTo>
                <a:cubicBezTo>
                  <a:pt x="7704113" y="155836"/>
                  <a:pt x="7703245" y="162347"/>
                  <a:pt x="7697168" y="171897"/>
                </a:cubicBezTo>
                <a:cubicBezTo>
                  <a:pt x="7696300" y="173633"/>
                  <a:pt x="7694998" y="175804"/>
                  <a:pt x="7693261" y="178408"/>
                </a:cubicBezTo>
                <a:cubicBezTo>
                  <a:pt x="7697602" y="177540"/>
                  <a:pt x="7701508" y="175804"/>
                  <a:pt x="7704981" y="173199"/>
                </a:cubicBezTo>
                <a:cubicBezTo>
                  <a:pt x="7708454" y="171463"/>
                  <a:pt x="7711492" y="171463"/>
                  <a:pt x="7714097" y="173199"/>
                </a:cubicBezTo>
                <a:cubicBezTo>
                  <a:pt x="7721910" y="176672"/>
                  <a:pt x="7729290" y="182749"/>
                  <a:pt x="7736235" y="191431"/>
                </a:cubicBezTo>
                <a:cubicBezTo>
                  <a:pt x="7737972" y="194903"/>
                  <a:pt x="7737972" y="197508"/>
                  <a:pt x="7736235" y="199244"/>
                </a:cubicBezTo>
                <a:cubicBezTo>
                  <a:pt x="7732762" y="204453"/>
                  <a:pt x="7730158" y="209662"/>
                  <a:pt x="7728422" y="214871"/>
                </a:cubicBezTo>
                <a:cubicBezTo>
                  <a:pt x="7724949" y="232234"/>
                  <a:pt x="7719306" y="249598"/>
                  <a:pt x="7711492" y="266961"/>
                </a:cubicBezTo>
                <a:cubicBezTo>
                  <a:pt x="7703679" y="282588"/>
                  <a:pt x="7694130" y="290835"/>
                  <a:pt x="7682843" y="291704"/>
                </a:cubicBezTo>
                <a:cubicBezTo>
                  <a:pt x="7676766" y="292572"/>
                  <a:pt x="7671122" y="288231"/>
                  <a:pt x="7665914" y="278681"/>
                </a:cubicBezTo>
                <a:cubicBezTo>
                  <a:pt x="7659837" y="266527"/>
                  <a:pt x="7653760" y="256977"/>
                  <a:pt x="7647682" y="250032"/>
                </a:cubicBezTo>
                <a:cubicBezTo>
                  <a:pt x="7647682" y="249164"/>
                  <a:pt x="7647248" y="248729"/>
                  <a:pt x="7646380" y="248729"/>
                </a:cubicBezTo>
                <a:cubicBezTo>
                  <a:pt x="7637698" y="257411"/>
                  <a:pt x="7624676" y="266093"/>
                  <a:pt x="7607312" y="274774"/>
                </a:cubicBezTo>
                <a:cubicBezTo>
                  <a:pt x="7602972" y="276511"/>
                  <a:pt x="7600368" y="276945"/>
                  <a:pt x="7599499" y="276077"/>
                </a:cubicBezTo>
                <a:cubicBezTo>
                  <a:pt x="7598631" y="274340"/>
                  <a:pt x="7599934" y="271736"/>
                  <a:pt x="7603406" y="268263"/>
                </a:cubicBezTo>
                <a:cubicBezTo>
                  <a:pt x="7631188" y="239614"/>
                  <a:pt x="7649853" y="209662"/>
                  <a:pt x="7659402" y="178408"/>
                </a:cubicBezTo>
                <a:cubicBezTo>
                  <a:pt x="7662007" y="170595"/>
                  <a:pt x="7663310" y="164083"/>
                  <a:pt x="7663310" y="158874"/>
                </a:cubicBezTo>
                <a:cubicBezTo>
                  <a:pt x="7652892" y="161479"/>
                  <a:pt x="7643342" y="163215"/>
                  <a:pt x="7634660" y="164083"/>
                </a:cubicBezTo>
                <a:cubicBezTo>
                  <a:pt x="7625978" y="165820"/>
                  <a:pt x="7615994" y="161479"/>
                  <a:pt x="7604708" y="151061"/>
                </a:cubicBezTo>
                <a:cubicBezTo>
                  <a:pt x="7602104" y="148456"/>
                  <a:pt x="7601236" y="146286"/>
                  <a:pt x="7602104" y="144550"/>
                </a:cubicBezTo>
                <a:cubicBezTo>
                  <a:pt x="7602972" y="142813"/>
                  <a:pt x="7605142" y="141945"/>
                  <a:pt x="7608615" y="141945"/>
                </a:cubicBezTo>
                <a:cubicBezTo>
                  <a:pt x="7647682" y="135868"/>
                  <a:pt x="7683277" y="127621"/>
                  <a:pt x="7715399" y="117203"/>
                </a:cubicBezTo>
                <a:cubicBezTo>
                  <a:pt x="7717352" y="116334"/>
                  <a:pt x="7719387" y="115873"/>
                  <a:pt x="7721504" y="115819"/>
                </a:cubicBezTo>
                <a:close/>
                <a:moveTo>
                  <a:pt x="2842730" y="109389"/>
                </a:moveTo>
                <a:cubicBezTo>
                  <a:pt x="2830575" y="109389"/>
                  <a:pt x="2816685" y="110691"/>
                  <a:pt x="2801058" y="113296"/>
                </a:cubicBezTo>
                <a:cubicBezTo>
                  <a:pt x="2801058" y="124582"/>
                  <a:pt x="2800624" y="137604"/>
                  <a:pt x="2799755" y="152363"/>
                </a:cubicBezTo>
                <a:lnTo>
                  <a:pt x="2814080" y="152363"/>
                </a:lnTo>
                <a:cubicBezTo>
                  <a:pt x="2823630" y="150627"/>
                  <a:pt x="2832746" y="149759"/>
                  <a:pt x="2841427" y="149759"/>
                </a:cubicBezTo>
                <a:cubicBezTo>
                  <a:pt x="2842296" y="145418"/>
                  <a:pt x="2843598" y="138907"/>
                  <a:pt x="2845334" y="130225"/>
                </a:cubicBezTo>
                <a:cubicBezTo>
                  <a:pt x="2846202" y="121543"/>
                  <a:pt x="2847071" y="116334"/>
                  <a:pt x="2847938" y="114598"/>
                </a:cubicBezTo>
                <a:cubicBezTo>
                  <a:pt x="2848807" y="110257"/>
                  <a:pt x="2847071" y="108521"/>
                  <a:pt x="2842730" y="109389"/>
                </a:cubicBezTo>
                <a:close/>
                <a:moveTo>
                  <a:pt x="6154825" y="106785"/>
                </a:moveTo>
                <a:cubicBezTo>
                  <a:pt x="6140934" y="106785"/>
                  <a:pt x="6125741" y="108955"/>
                  <a:pt x="6109246" y="113296"/>
                </a:cubicBezTo>
                <a:cubicBezTo>
                  <a:pt x="6102301" y="115032"/>
                  <a:pt x="6094487" y="115900"/>
                  <a:pt x="6085806" y="115900"/>
                </a:cubicBezTo>
                <a:cubicBezTo>
                  <a:pt x="6085806" y="118505"/>
                  <a:pt x="6084937" y="122846"/>
                  <a:pt x="6083201" y="128923"/>
                </a:cubicBezTo>
                <a:cubicBezTo>
                  <a:pt x="6082333" y="135000"/>
                  <a:pt x="6081465" y="139341"/>
                  <a:pt x="6080597" y="141945"/>
                </a:cubicBezTo>
                <a:cubicBezTo>
                  <a:pt x="6082333" y="141945"/>
                  <a:pt x="6085372" y="141511"/>
                  <a:pt x="6089713" y="140643"/>
                </a:cubicBezTo>
                <a:cubicBezTo>
                  <a:pt x="6103603" y="139775"/>
                  <a:pt x="6114889" y="138473"/>
                  <a:pt x="6123571" y="136736"/>
                </a:cubicBezTo>
                <a:cubicBezTo>
                  <a:pt x="6134857" y="136736"/>
                  <a:pt x="6144841" y="135434"/>
                  <a:pt x="6153523" y="132830"/>
                </a:cubicBezTo>
                <a:cubicBezTo>
                  <a:pt x="6155259" y="125016"/>
                  <a:pt x="6156995" y="117203"/>
                  <a:pt x="6158732" y="109389"/>
                </a:cubicBezTo>
                <a:cubicBezTo>
                  <a:pt x="6158732" y="107653"/>
                  <a:pt x="6157429" y="106785"/>
                  <a:pt x="6154825" y="106785"/>
                </a:cubicBezTo>
                <a:close/>
                <a:moveTo>
                  <a:pt x="3097970" y="96367"/>
                </a:moveTo>
                <a:cubicBezTo>
                  <a:pt x="3082994" y="119156"/>
                  <a:pt x="3067774" y="137794"/>
                  <a:pt x="3052310" y="152282"/>
                </a:cubicBezTo>
                <a:lnTo>
                  <a:pt x="3038379" y="164025"/>
                </a:lnTo>
                <a:lnTo>
                  <a:pt x="3121410" y="148456"/>
                </a:lnTo>
                <a:cubicBezTo>
                  <a:pt x="3127487" y="146720"/>
                  <a:pt x="3132262" y="147154"/>
                  <a:pt x="3135735" y="149759"/>
                </a:cubicBezTo>
                <a:cubicBezTo>
                  <a:pt x="3122712" y="135000"/>
                  <a:pt x="3112294" y="120241"/>
                  <a:pt x="3104481" y="105482"/>
                </a:cubicBezTo>
                <a:cubicBezTo>
                  <a:pt x="3103613" y="104614"/>
                  <a:pt x="3102744" y="103312"/>
                  <a:pt x="3101876" y="101576"/>
                </a:cubicBezTo>
                <a:cubicBezTo>
                  <a:pt x="3101876" y="99839"/>
                  <a:pt x="3100574" y="98103"/>
                  <a:pt x="3097970" y="96367"/>
                </a:cubicBezTo>
                <a:close/>
                <a:moveTo>
                  <a:pt x="4364646" y="89855"/>
                </a:moveTo>
                <a:cubicBezTo>
                  <a:pt x="4358569" y="90724"/>
                  <a:pt x="4352058" y="92026"/>
                  <a:pt x="4345112" y="93762"/>
                </a:cubicBezTo>
                <a:cubicBezTo>
                  <a:pt x="4343376" y="107653"/>
                  <a:pt x="4342508" y="122412"/>
                  <a:pt x="4342508" y="138038"/>
                </a:cubicBezTo>
                <a:cubicBezTo>
                  <a:pt x="4344244" y="137170"/>
                  <a:pt x="4346849" y="135868"/>
                  <a:pt x="4350321" y="134132"/>
                </a:cubicBezTo>
                <a:cubicBezTo>
                  <a:pt x="4351189" y="133264"/>
                  <a:pt x="4352058" y="132830"/>
                  <a:pt x="4352926" y="132830"/>
                </a:cubicBezTo>
                <a:cubicBezTo>
                  <a:pt x="4359871" y="131093"/>
                  <a:pt x="4365080" y="131093"/>
                  <a:pt x="4368553" y="132830"/>
                </a:cubicBezTo>
                <a:cubicBezTo>
                  <a:pt x="4370289" y="133698"/>
                  <a:pt x="4371157" y="134132"/>
                  <a:pt x="4371157" y="134132"/>
                </a:cubicBezTo>
                <a:cubicBezTo>
                  <a:pt x="4371157" y="119373"/>
                  <a:pt x="4371157" y="106351"/>
                  <a:pt x="4371157" y="95064"/>
                </a:cubicBezTo>
                <a:cubicBezTo>
                  <a:pt x="4371157" y="90724"/>
                  <a:pt x="4368987" y="88987"/>
                  <a:pt x="4364646" y="89855"/>
                </a:cubicBezTo>
                <a:close/>
                <a:moveTo>
                  <a:pt x="4143673" y="83344"/>
                </a:moveTo>
                <a:cubicBezTo>
                  <a:pt x="4155828" y="85949"/>
                  <a:pt x="4167114" y="92460"/>
                  <a:pt x="4177532" y="102878"/>
                </a:cubicBezTo>
                <a:cubicBezTo>
                  <a:pt x="4181873" y="108955"/>
                  <a:pt x="4183175" y="115032"/>
                  <a:pt x="4181439" y="121109"/>
                </a:cubicBezTo>
                <a:cubicBezTo>
                  <a:pt x="4178834" y="125450"/>
                  <a:pt x="4177532" y="131093"/>
                  <a:pt x="4177532" y="138038"/>
                </a:cubicBezTo>
                <a:cubicBezTo>
                  <a:pt x="4177532" y="147588"/>
                  <a:pt x="4177532" y="160177"/>
                  <a:pt x="4177532" y="175804"/>
                </a:cubicBezTo>
                <a:cubicBezTo>
                  <a:pt x="4177532" y="188826"/>
                  <a:pt x="4174927" y="198376"/>
                  <a:pt x="4169718" y="204453"/>
                </a:cubicBezTo>
                <a:cubicBezTo>
                  <a:pt x="4165378" y="207058"/>
                  <a:pt x="4161471" y="206623"/>
                  <a:pt x="4157998" y="203151"/>
                </a:cubicBezTo>
                <a:cubicBezTo>
                  <a:pt x="4152789" y="198810"/>
                  <a:pt x="4148448" y="193167"/>
                  <a:pt x="4144976" y="186222"/>
                </a:cubicBezTo>
                <a:cubicBezTo>
                  <a:pt x="4144108" y="183617"/>
                  <a:pt x="4144108" y="179710"/>
                  <a:pt x="4144976" y="174501"/>
                </a:cubicBezTo>
                <a:cubicBezTo>
                  <a:pt x="4147580" y="164083"/>
                  <a:pt x="4147580" y="146286"/>
                  <a:pt x="4144976" y="121109"/>
                </a:cubicBezTo>
                <a:cubicBezTo>
                  <a:pt x="4143239" y="104614"/>
                  <a:pt x="4141503" y="95064"/>
                  <a:pt x="4139767" y="92460"/>
                </a:cubicBezTo>
                <a:cubicBezTo>
                  <a:pt x="4138898" y="87251"/>
                  <a:pt x="4140201" y="84212"/>
                  <a:pt x="4143673" y="83344"/>
                </a:cubicBezTo>
                <a:close/>
                <a:moveTo>
                  <a:pt x="3808996" y="83344"/>
                </a:moveTo>
                <a:cubicBezTo>
                  <a:pt x="3801183" y="85949"/>
                  <a:pt x="3788160" y="88119"/>
                  <a:pt x="3769929" y="89855"/>
                </a:cubicBezTo>
                <a:cubicBezTo>
                  <a:pt x="3767324" y="89855"/>
                  <a:pt x="3764720" y="89855"/>
                  <a:pt x="3762115" y="89855"/>
                </a:cubicBezTo>
                <a:cubicBezTo>
                  <a:pt x="3762984" y="93328"/>
                  <a:pt x="3763417" y="97669"/>
                  <a:pt x="3763417" y="102878"/>
                </a:cubicBezTo>
                <a:cubicBezTo>
                  <a:pt x="3772967" y="100273"/>
                  <a:pt x="3782951" y="98537"/>
                  <a:pt x="3793369" y="97669"/>
                </a:cubicBezTo>
                <a:cubicBezTo>
                  <a:pt x="3794237" y="97669"/>
                  <a:pt x="3795540" y="97669"/>
                  <a:pt x="3797276" y="97669"/>
                </a:cubicBezTo>
                <a:cubicBezTo>
                  <a:pt x="3800749" y="96801"/>
                  <a:pt x="3803353" y="96801"/>
                  <a:pt x="3805089" y="97669"/>
                </a:cubicBezTo>
                <a:cubicBezTo>
                  <a:pt x="3805958" y="95933"/>
                  <a:pt x="3806826" y="93328"/>
                  <a:pt x="3807694" y="89855"/>
                </a:cubicBezTo>
                <a:cubicBezTo>
                  <a:pt x="3808562" y="87251"/>
                  <a:pt x="3808996" y="85080"/>
                  <a:pt x="3808996" y="83344"/>
                </a:cubicBezTo>
                <a:close/>
                <a:moveTo>
                  <a:pt x="6712428" y="78135"/>
                </a:moveTo>
                <a:cubicBezTo>
                  <a:pt x="6714598" y="77701"/>
                  <a:pt x="6716552" y="77701"/>
                  <a:pt x="6718288" y="78135"/>
                </a:cubicBezTo>
                <a:cubicBezTo>
                  <a:pt x="6724365" y="80740"/>
                  <a:pt x="6732178" y="86383"/>
                  <a:pt x="6741728" y="95064"/>
                </a:cubicBezTo>
                <a:cubicBezTo>
                  <a:pt x="6744333" y="99405"/>
                  <a:pt x="6743898" y="103746"/>
                  <a:pt x="6740426" y="108087"/>
                </a:cubicBezTo>
                <a:cubicBezTo>
                  <a:pt x="6736085" y="112428"/>
                  <a:pt x="6733047" y="116768"/>
                  <a:pt x="6731310" y="121109"/>
                </a:cubicBezTo>
                <a:cubicBezTo>
                  <a:pt x="6730442" y="123714"/>
                  <a:pt x="6728706" y="128055"/>
                  <a:pt x="6726102" y="134132"/>
                </a:cubicBezTo>
                <a:cubicBezTo>
                  <a:pt x="6723497" y="139341"/>
                  <a:pt x="6721326" y="143682"/>
                  <a:pt x="6719590" y="147154"/>
                </a:cubicBezTo>
                <a:cubicBezTo>
                  <a:pt x="6720458" y="148022"/>
                  <a:pt x="6722194" y="150627"/>
                  <a:pt x="6724799" y="154968"/>
                </a:cubicBezTo>
                <a:cubicBezTo>
                  <a:pt x="6724799" y="156704"/>
                  <a:pt x="6725234" y="158006"/>
                  <a:pt x="6726102" y="158874"/>
                </a:cubicBezTo>
                <a:cubicBezTo>
                  <a:pt x="6727838" y="163215"/>
                  <a:pt x="6726536" y="166254"/>
                  <a:pt x="6722194" y="167990"/>
                </a:cubicBezTo>
                <a:cubicBezTo>
                  <a:pt x="6710908" y="171463"/>
                  <a:pt x="6695282" y="174501"/>
                  <a:pt x="6675314" y="177106"/>
                </a:cubicBezTo>
                <a:cubicBezTo>
                  <a:pt x="6675314" y="177106"/>
                  <a:pt x="6674880" y="177106"/>
                  <a:pt x="6674012" y="177106"/>
                </a:cubicBezTo>
                <a:cubicBezTo>
                  <a:pt x="6675748" y="191865"/>
                  <a:pt x="6675748" y="207058"/>
                  <a:pt x="6674012" y="222684"/>
                </a:cubicBezTo>
                <a:cubicBezTo>
                  <a:pt x="6692243" y="210530"/>
                  <a:pt x="6710474" y="200112"/>
                  <a:pt x="6728706" y="191431"/>
                </a:cubicBezTo>
                <a:cubicBezTo>
                  <a:pt x="6731310" y="190562"/>
                  <a:pt x="6733047" y="190562"/>
                  <a:pt x="6733915" y="191431"/>
                </a:cubicBezTo>
                <a:cubicBezTo>
                  <a:pt x="6734783" y="192299"/>
                  <a:pt x="6734783" y="193601"/>
                  <a:pt x="6733915" y="195337"/>
                </a:cubicBezTo>
                <a:cubicBezTo>
                  <a:pt x="6700924" y="230932"/>
                  <a:pt x="6675748" y="259147"/>
                  <a:pt x="6658384" y="279983"/>
                </a:cubicBezTo>
                <a:cubicBezTo>
                  <a:pt x="6655780" y="284324"/>
                  <a:pt x="6651439" y="284324"/>
                  <a:pt x="6645362" y="279983"/>
                </a:cubicBezTo>
                <a:cubicBezTo>
                  <a:pt x="6638416" y="275643"/>
                  <a:pt x="6633642" y="268697"/>
                  <a:pt x="6631038" y="259147"/>
                </a:cubicBezTo>
                <a:cubicBezTo>
                  <a:pt x="6630170" y="255675"/>
                  <a:pt x="6631038" y="252202"/>
                  <a:pt x="6633642" y="248729"/>
                </a:cubicBezTo>
                <a:cubicBezTo>
                  <a:pt x="6641456" y="239180"/>
                  <a:pt x="6645362" y="223119"/>
                  <a:pt x="6645362" y="200546"/>
                </a:cubicBezTo>
                <a:cubicBezTo>
                  <a:pt x="6645362" y="184051"/>
                  <a:pt x="6642324" y="171029"/>
                  <a:pt x="6636246" y="161479"/>
                </a:cubicBezTo>
                <a:cubicBezTo>
                  <a:pt x="6635378" y="156270"/>
                  <a:pt x="6637114" y="153665"/>
                  <a:pt x="6641456" y="153665"/>
                </a:cubicBezTo>
                <a:cubicBezTo>
                  <a:pt x="6644060" y="153665"/>
                  <a:pt x="6647098" y="154100"/>
                  <a:pt x="6650571" y="154968"/>
                </a:cubicBezTo>
                <a:cubicBezTo>
                  <a:pt x="6654912" y="154968"/>
                  <a:pt x="6657950" y="155402"/>
                  <a:pt x="6659687" y="156270"/>
                </a:cubicBezTo>
                <a:cubicBezTo>
                  <a:pt x="6668368" y="154534"/>
                  <a:pt x="6677484" y="152363"/>
                  <a:pt x="6687034" y="149759"/>
                </a:cubicBezTo>
                <a:cubicBezTo>
                  <a:pt x="6688770" y="142813"/>
                  <a:pt x="6690072" y="134132"/>
                  <a:pt x="6690940" y="123714"/>
                </a:cubicBezTo>
                <a:cubicBezTo>
                  <a:pt x="6691808" y="120241"/>
                  <a:pt x="6692243" y="117637"/>
                  <a:pt x="6692243" y="115900"/>
                </a:cubicBezTo>
                <a:cubicBezTo>
                  <a:pt x="6692243" y="114164"/>
                  <a:pt x="6691808" y="113296"/>
                  <a:pt x="6690940" y="113296"/>
                </a:cubicBezTo>
                <a:cubicBezTo>
                  <a:pt x="6690072" y="113296"/>
                  <a:pt x="6688770" y="113730"/>
                  <a:pt x="6687034" y="114598"/>
                </a:cubicBezTo>
                <a:cubicBezTo>
                  <a:pt x="6686166" y="114598"/>
                  <a:pt x="6684864" y="115032"/>
                  <a:pt x="6683127" y="115900"/>
                </a:cubicBezTo>
                <a:cubicBezTo>
                  <a:pt x="6672710" y="120241"/>
                  <a:pt x="6664462" y="123280"/>
                  <a:pt x="6658384" y="125016"/>
                </a:cubicBezTo>
                <a:cubicBezTo>
                  <a:pt x="6652308" y="129357"/>
                  <a:pt x="6643192" y="123714"/>
                  <a:pt x="6631038" y="108087"/>
                </a:cubicBezTo>
                <a:cubicBezTo>
                  <a:pt x="6628433" y="104614"/>
                  <a:pt x="6629301" y="102444"/>
                  <a:pt x="6633642" y="101576"/>
                </a:cubicBezTo>
                <a:cubicBezTo>
                  <a:pt x="6666632" y="94630"/>
                  <a:pt x="6690506" y="87685"/>
                  <a:pt x="6705266" y="80740"/>
                </a:cubicBezTo>
                <a:cubicBezTo>
                  <a:pt x="6707870" y="79437"/>
                  <a:pt x="6710258" y="78569"/>
                  <a:pt x="6712428" y="78135"/>
                </a:cubicBezTo>
                <a:close/>
                <a:moveTo>
                  <a:pt x="7423696" y="76833"/>
                </a:moveTo>
                <a:cubicBezTo>
                  <a:pt x="7420224" y="76833"/>
                  <a:pt x="7415449" y="77267"/>
                  <a:pt x="7409372" y="78135"/>
                </a:cubicBezTo>
                <a:cubicBezTo>
                  <a:pt x="7402426" y="79003"/>
                  <a:pt x="7397218" y="79871"/>
                  <a:pt x="7393744" y="80740"/>
                </a:cubicBezTo>
                <a:cubicBezTo>
                  <a:pt x="7394613" y="81608"/>
                  <a:pt x="7396349" y="82910"/>
                  <a:pt x="7398954" y="84646"/>
                </a:cubicBezTo>
                <a:cubicBezTo>
                  <a:pt x="7403294" y="87251"/>
                  <a:pt x="7404162" y="91592"/>
                  <a:pt x="7401558" y="97669"/>
                </a:cubicBezTo>
                <a:cubicBezTo>
                  <a:pt x="7398954" y="102010"/>
                  <a:pt x="7396783" y="110257"/>
                  <a:pt x="7395046" y="122412"/>
                </a:cubicBezTo>
                <a:cubicBezTo>
                  <a:pt x="7395046" y="123280"/>
                  <a:pt x="7395046" y="124148"/>
                  <a:pt x="7395046" y="125016"/>
                </a:cubicBezTo>
                <a:cubicBezTo>
                  <a:pt x="7398520" y="125016"/>
                  <a:pt x="7403728" y="124582"/>
                  <a:pt x="7410674" y="123714"/>
                </a:cubicBezTo>
                <a:cubicBezTo>
                  <a:pt x="7418487" y="123714"/>
                  <a:pt x="7424130" y="123280"/>
                  <a:pt x="7427602" y="122412"/>
                </a:cubicBezTo>
                <a:cubicBezTo>
                  <a:pt x="7427602" y="100707"/>
                  <a:pt x="7426300" y="85515"/>
                  <a:pt x="7423696" y="76833"/>
                </a:cubicBezTo>
                <a:close/>
                <a:moveTo>
                  <a:pt x="5775871" y="76833"/>
                </a:moveTo>
                <a:cubicBezTo>
                  <a:pt x="5772399" y="76833"/>
                  <a:pt x="5767623" y="77267"/>
                  <a:pt x="5761547" y="78135"/>
                </a:cubicBezTo>
                <a:cubicBezTo>
                  <a:pt x="5754601" y="79003"/>
                  <a:pt x="5749392" y="79871"/>
                  <a:pt x="5745920" y="80740"/>
                </a:cubicBezTo>
                <a:cubicBezTo>
                  <a:pt x="5746788" y="81608"/>
                  <a:pt x="5748524" y="82910"/>
                  <a:pt x="5751129" y="84646"/>
                </a:cubicBezTo>
                <a:cubicBezTo>
                  <a:pt x="5755470" y="87251"/>
                  <a:pt x="5756338" y="91592"/>
                  <a:pt x="5753733" y="97669"/>
                </a:cubicBezTo>
                <a:cubicBezTo>
                  <a:pt x="5751129" y="102010"/>
                  <a:pt x="5748958" y="110257"/>
                  <a:pt x="5747222" y="122412"/>
                </a:cubicBezTo>
                <a:cubicBezTo>
                  <a:pt x="5747222" y="123280"/>
                  <a:pt x="5747222" y="124148"/>
                  <a:pt x="5747222" y="125016"/>
                </a:cubicBezTo>
                <a:cubicBezTo>
                  <a:pt x="5750694" y="125016"/>
                  <a:pt x="5755903" y="124582"/>
                  <a:pt x="5762849" y="123714"/>
                </a:cubicBezTo>
                <a:cubicBezTo>
                  <a:pt x="5770662" y="123714"/>
                  <a:pt x="5776306" y="123280"/>
                  <a:pt x="5779778" y="122412"/>
                </a:cubicBezTo>
                <a:cubicBezTo>
                  <a:pt x="5779778" y="100707"/>
                  <a:pt x="5778476" y="85515"/>
                  <a:pt x="5775871" y="76833"/>
                </a:cubicBezTo>
                <a:close/>
                <a:moveTo>
                  <a:pt x="6175335" y="76182"/>
                </a:moveTo>
                <a:cubicBezTo>
                  <a:pt x="6178591" y="76182"/>
                  <a:pt x="6181738" y="76833"/>
                  <a:pt x="6184777" y="78135"/>
                </a:cubicBezTo>
                <a:cubicBezTo>
                  <a:pt x="6193458" y="81608"/>
                  <a:pt x="6200837" y="85949"/>
                  <a:pt x="6206914" y="91158"/>
                </a:cubicBezTo>
                <a:cubicBezTo>
                  <a:pt x="6212124" y="95498"/>
                  <a:pt x="6212992" y="100273"/>
                  <a:pt x="6209519" y="105482"/>
                </a:cubicBezTo>
                <a:cubicBezTo>
                  <a:pt x="6201706" y="114164"/>
                  <a:pt x="6196062" y="123714"/>
                  <a:pt x="6192590" y="134132"/>
                </a:cubicBezTo>
                <a:cubicBezTo>
                  <a:pt x="6195194" y="136736"/>
                  <a:pt x="6197799" y="140643"/>
                  <a:pt x="6200403" y="145852"/>
                </a:cubicBezTo>
                <a:cubicBezTo>
                  <a:pt x="6201271" y="150193"/>
                  <a:pt x="6199969" y="153231"/>
                  <a:pt x="6196497" y="154968"/>
                </a:cubicBezTo>
                <a:cubicBezTo>
                  <a:pt x="6187815" y="156704"/>
                  <a:pt x="6178699" y="157572"/>
                  <a:pt x="6169150" y="157572"/>
                </a:cubicBezTo>
                <a:cubicBezTo>
                  <a:pt x="6157863" y="158440"/>
                  <a:pt x="6154391" y="158874"/>
                  <a:pt x="6158732" y="158874"/>
                </a:cubicBezTo>
                <a:cubicBezTo>
                  <a:pt x="6130950" y="160611"/>
                  <a:pt x="6110982" y="161913"/>
                  <a:pt x="6098828" y="162781"/>
                </a:cubicBezTo>
                <a:cubicBezTo>
                  <a:pt x="6089278" y="164518"/>
                  <a:pt x="6081899" y="164083"/>
                  <a:pt x="6076690" y="161479"/>
                </a:cubicBezTo>
                <a:cubicBezTo>
                  <a:pt x="6074086" y="170161"/>
                  <a:pt x="6071047" y="178842"/>
                  <a:pt x="6067574" y="187524"/>
                </a:cubicBezTo>
                <a:lnTo>
                  <a:pt x="6068877" y="187524"/>
                </a:lnTo>
                <a:cubicBezTo>
                  <a:pt x="6074954" y="188392"/>
                  <a:pt x="6080597" y="190128"/>
                  <a:pt x="6085806" y="192733"/>
                </a:cubicBezTo>
                <a:cubicBezTo>
                  <a:pt x="6102301" y="191865"/>
                  <a:pt x="6123137" y="189694"/>
                  <a:pt x="6148314" y="186222"/>
                </a:cubicBezTo>
                <a:cubicBezTo>
                  <a:pt x="6163072" y="184485"/>
                  <a:pt x="6173924" y="182749"/>
                  <a:pt x="6180870" y="181013"/>
                </a:cubicBezTo>
                <a:cubicBezTo>
                  <a:pt x="6187815" y="178408"/>
                  <a:pt x="6193892" y="178842"/>
                  <a:pt x="6199101" y="182315"/>
                </a:cubicBezTo>
                <a:cubicBezTo>
                  <a:pt x="6209519" y="188392"/>
                  <a:pt x="6217332" y="195337"/>
                  <a:pt x="6222542" y="203151"/>
                </a:cubicBezTo>
                <a:cubicBezTo>
                  <a:pt x="6226014" y="208360"/>
                  <a:pt x="6225146" y="214003"/>
                  <a:pt x="6219937" y="220080"/>
                </a:cubicBezTo>
                <a:cubicBezTo>
                  <a:pt x="6213860" y="224421"/>
                  <a:pt x="6207348" y="233102"/>
                  <a:pt x="6200403" y="246125"/>
                </a:cubicBezTo>
                <a:cubicBezTo>
                  <a:pt x="6205612" y="251334"/>
                  <a:pt x="6209084" y="256109"/>
                  <a:pt x="6210821" y="260450"/>
                </a:cubicBezTo>
                <a:cubicBezTo>
                  <a:pt x="6213426" y="267395"/>
                  <a:pt x="6210821" y="271736"/>
                  <a:pt x="6203008" y="273472"/>
                </a:cubicBezTo>
                <a:cubicBezTo>
                  <a:pt x="6193458" y="273472"/>
                  <a:pt x="6176963" y="273906"/>
                  <a:pt x="6153523" y="274774"/>
                </a:cubicBezTo>
                <a:cubicBezTo>
                  <a:pt x="6129214" y="274774"/>
                  <a:pt x="6112719" y="275208"/>
                  <a:pt x="6104037" y="276077"/>
                </a:cubicBezTo>
                <a:lnTo>
                  <a:pt x="6104037" y="278681"/>
                </a:lnTo>
                <a:cubicBezTo>
                  <a:pt x="6104037" y="284758"/>
                  <a:pt x="6101866" y="289533"/>
                  <a:pt x="6097526" y="293006"/>
                </a:cubicBezTo>
                <a:cubicBezTo>
                  <a:pt x="6092317" y="294742"/>
                  <a:pt x="6088844" y="294742"/>
                  <a:pt x="6087108" y="293006"/>
                </a:cubicBezTo>
                <a:cubicBezTo>
                  <a:pt x="6075822" y="286060"/>
                  <a:pt x="6070613" y="279115"/>
                  <a:pt x="6071481" y="272170"/>
                </a:cubicBezTo>
                <a:cubicBezTo>
                  <a:pt x="6071481" y="258279"/>
                  <a:pt x="6071047" y="245691"/>
                  <a:pt x="6070179" y="234405"/>
                </a:cubicBezTo>
                <a:cubicBezTo>
                  <a:pt x="6069310" y="222250"/>
                  <a:pt x="6066706" y="210964"/>
                  <a:pt x="6062365" y="200546"/>
                </a:cubicBezTo>
                <a:cubicBezTo>
                  <a:pt x="6061497" y="202283"/>
                  <a:pt x="6060195" y="204887"/>
                  <a:pt x="6058459" y="208360"/>
                </a:cubicBezTo>
                <a:cubicBezTo>
                  <a:pt x="6054986" y="214437"/>
                  <a:pt x="6051947" y="219212"/>
                  <a:pt x="6049343" y="222684"/>
                </a:cubicBezTo>
                <a:cubicBezTo>
                  <a:pt x="6031979" y="248729"/>
                  <a:pt x="6009407" y="267395"/>
                  <a:pt x="5981626" y="278681"/>
                </a:cubicBezTo>
                <a:cubicBezTo>
                  <a:pt x="5979022" y="280417"/>
                  <a:pt x="5976851" y="281286"/>
                  <a:pt x="5975115" y="281286"/>
                </a:cubicBezTo>
                <a:cubicBezTo>
                  <a:pt x="5974246" y="280417"/>
                  <a:pt x="5975115" y="279115"/>
                  <a:pt x="5977719" y="277379"/>
                </a:cubicBezTo>
                <a:cubicBezTo>
                  <a:pt x="6012446" y="238311"/>
                  <a:pt x="6035018" y="193601"/>
                  <a:pt x="6045436" y="143247"/>
                </a:cubicBezTo>
                <a:cubicBezTo>
                  <a:pt x="6049777" y="122412"/>
                  <a:pt x="6049777" y="107219"/>
                  <a:pt x="6045436" y="97669"/>
                </a:cubicBezTo>
                <a:cubicBezTo>
                  <a:pt x="6042832" y="89855"/>
                  <a:pt x="6045002" y="86383"/>
                  <a:pt x="6051947" y="87251"/>
                </a:cubicBezTo>
                <a:cubicBezTo>
                  <a:pt x="6060629" y="88987"/>
                  <a:pt x="6067574" y="91158"/>
                  <a:pt x="6072783" y="93762"/>
                </a:cubicBezTo>
                <a:cubicBezTo>
                  <a:pt x="6076256" y="92894"/>
                  <a:pt x="6081465" y="92026"/>
                  <a:pt x="6088410" y="91158"/>
                </a:cubicBezTo>
                <a:cubicBezTo>
                  <a:pt x="6096224" y="90289"/>
                  <a:pt x="6111851" y="88119"/>
                  <a:pt x="6135291" y="84646"/>
                </a:cubicBezTo>
                <a:cubicBezTo>
                  <a:pt x="6146577" y="82910"/>
                  <a:pt x="6156561" y="80740"/>
                  <a:pt x="6165243" y="78135"/>
                </a:cubicBezTo>
                <a:cubicBezTo>
                  <a:pt x="6168715" y="76833"/>
                  <a:pt x="6172080" y="76182"/>
                  <a:pt x="6175335" y="76182"/>
                </a:cubicBezTo>
                <a:close/>
                <a:moveTo>
                  <a:pt x="2148632" y="70322"/>
                </a:moveTo>
                <a:cubicBezTo>
                  <a:pt x="2139951" y="71190"/>
                  <a:pt x="2120417" y="73360"/>
                  <a:pt x="2090031" y="76833"/>
                </a:cubicBezTo>
                <a:cubicBezTo>
                  <a:pt x="2083086" y="77701"/>
                  <a:pt x="2078311" y="78135"/>
                  <a:pt x="2075707" y="78135"/>
                </a:cubicBezTo>
                <a:cubicBezTo>
                  <a:pt x="2074839" y="85949"/>
                  <a:pt x="2073102" y="94196"/>
                  <a:pt x="2070498" y="102878"/>
                </a:cubicBezTo>
                <a:cubicBezTo>
                  <a:pt x="2088729" y="101142"/>
                  <a:pt x="2109565" y="98971"/>
                  <a:pt x="2133006" y="96367"/>
                </a:cubicBezTo>
                <a:cubicBezTo>
                  <a:pt x="2136478" y="96367"/>
                  <a:pt x="2141687" y="95498"/>
                  <a:pt x="2148632" y="93762"/>
                </a:cubicBezTo>
                <a:cubicBezTo>
                  <a:pt x="2151237" y="88553"/>
                  <a:pt x="2152973" y="82476"/>
                  <a:pt x="2153841" y="75531"/>
                </a:cubicBezTo>
                <a:cubicBezTo>
                  <a:pt x="2155578" y="72058"/>
                  <a:pt x="2153841" y="70322"/>
                  <a:pt x="2148632" y="70322"/>
                </a:cubicBezTo>
                <a:close/>
                <a:moveTo>
                  <a:pt x="7102450" y="69019"/>
                </a:moveTo>
                <a:lnTo>
                  <a:pt x="7092032" y="70322"/>
                </a:lnTo>
                <a:cubicBezTo>
                  <a:pt x="7090296" y="71190"/>
                  <a:pt x="7087258" y="71624"/>
                  <a:pt x="7082917" y="71624"/>
                </a:cubicBezTo>
                <a:cubicBezTo>
                  <a:pt x="7079444" y="72492"/>
                  <a:pt x="7076840" y="72926"/>
                  <a:pt x="7075104" y="72926"/>
                </a:cubicBezTo>
                <a:cubicBezTo>
                  <a:pt x="7075104" y="74663"/>
                  <a:pt x="7075538" y="77267"/>
                  <a:pt x="7076406" y="80740"/>
                </a:cubicBezTo>
                <a:cubicBezTo>
                  <a:pt x="7076406" y="84212"/>
                  <a:pt x="7076406" y="86383"/>
                  <a:pt x="7076406" y="87251"/>
                </a:cubicBezTo>
                <a:cubicBezTo>
                  <a:pt x="7079010" y="86383"/>
                  <a:pt x="7083351" y="85515"/>
                  <a:pt x="7089428" y="84646"/>
                </a:cubicBezTo>
                <a:cubicBezTo>
                  <a:pt x="7094637" y="83778"/>
                  <a:pt x="7098544" y="83344"/>
                  <a:pt x="7101148" y="83344"/>
                </a:cubicBezTo>
                <a:cubicBezTo>
                  <a:pt x="7101148" y="79003"/>
                  <a:pt x="7101582" y="74228"/>
                  <a:pt x="7102450" y="69019"/>
                </a:cubicBezTo>
                <a:close/>
                <a:moveTo>
                  <a:pt x="4075957" y="58601"/>
                </a:moveTo>
                <a:cubicBezTo>
                  <a:pt x="4075957" y="57733"/>
                  <a:pt x="4077693" y="57733"/>
                  <a:pt x="4081166" y="58601"/>
                </a:cubicBezTo>
                <a:cubicBezTo>
                  <a:pt x="4083770" y="58601"/>
                  <a:pt x="4087677" y="59036"/>
                  <a:pt x="4092886" y="59904"/>
                </a:cubicBezTo>
                <a:cubicBezTo>
                  <a:pt x="4103304" y="60772"/>
                  <a:pt x="4109815" y="61640"/>
                  <a:pt x="4112420" y="62508"/>
                </a:cubicBezTo>
                <a:cubicBezTo>
                  <a:pt x="4123706" y="65981"/>
                  <a:pt x="4129783" y="72926"/>
                  <a:pt x="4130651" y="83344"/>
                </a:cubicBezTo>
                <a:cubicBezTo>
                  <a:pt x="4129783" y="90289"/>
                  <a:pt x="4128047" y="96367"/>
                  <a:pt x="4125442" y="101576"/>
                </a:cubicBezTo>
                <a:cubicBezTo>
                  <a:pt x="4122838" y="105916"/>
                  <a:pt x="4118497" y="106785"/>
                  <a:pt x="4112420" y="104180"/>
                </a:cubicBezTo>
                <a:cubicBezTo>
                  <a:pt x="4102870" y="99839"/>
                  <a:pt x="4091150" y="86383"/>
                  <a:pt x="4077259" y="63810"/>
                </a:cubicBezTo>
                <a:cubicBezTo>
                  <a:pt x="4075523" y="61206"/>
                  <a:pt x="4075089" y="59470"/>
                  <a:pt x="4075957" y="58601"/>
                </a:cubicBezTo>
                <a:close/>
                <a:moveTo>
                  <a:pt x="697931" y="57299"/>
                </a:moveTo>
                <a:cubicBezTo>
                  <a:pt x="710953" y="57299"/>
                  <a:pt x="722240" y="59036"/>
                  <a:pt x="731789" y="62508"/>
                </a:cubicBezTo>
                <a:cubicBezTo>
                  <a:pt x="743075" y="65981"/>
                  <a:pt x="748284" y="73794"/>
                  <a:pt x="747416" y="85949"/>
                </a:cubicBezTo>
                <a:cubicBezTo>
                  <a:pt x="746548" y="97235"/>
                  <a:pt x="742207" y="103746"/>
                  <a:pt x="734393" y="105482"/>
                </a:cubicBezTo>
                <a:cubicBezTo>
                  <a:pt x="728316" y="107219"/>
                  <a:pt x="722240" y="103312"/>
                  <a:pt x="716162" y="93762"/>
                </a:cubicBezTo>
                <a:cubicBezTo>
                  <a:pt x="706613" y="82476"/>
                  <a:pt x="699233" y="71624"/>
                  <a:pt x="694024" y="61206"/>
                </a:cubicBezTo>
                <a:cubicBezTo>
                  <a:pt x="693156" y="60338"/>
                  <a:pt x="692721" y="59470"/>
                  <a:pt x="692721" y="58601"/>
                </a:cubicBezTo>
                <a:cubicBezTo>
                  <a:pt x="693590" y="57733"/>
                  <a:pt x="695326" y="57299"/>
                  <a:pt x="697931" y="57299"/>
                </a:cubicBezTo>
                <a:close/>
                <a:moveTo>
                  <a:pt x="2498611" y="54369"/>
                </a:moveTo>
                <a:cubicBezTo>
                  <a:pt x="2501433" y="54152"/>
                  <a:pt x="2504146" y="54695"/>
                  <a:pt x="2506750" y="55997"/>
                </a:cubicBezTo>
                <a:cubicBezTo>
                  <a:pt x="2516300" y="58601"/>
                  <a:pt x="2524981" y="63810"/>
                  <a:pt x="2532795" y="71624"/>
                </a:cubicBezTo>
                <a:cubicBezTo>
                  <a:pt x="2538004" y="76833"/>
                  <a:pt x="2537570" y="81174"/>
                  <a:pt x="2531493" y="84646"/>
                </a:cubicBezTo>
                <a:cubicBezTo>
                  <a:pt x="2526284" y="88987"/>
                  <a:pt x="2516300" y="92460"/>
                  <a:pt x="2501541" y="95064"/>
                </a:cubicBezTo>
                <a:cubicBezTo>
                  <a:pt x="2459869" y="102878"/>
                  <a:pt x="2426011" y="106785"/>
                  <a:pt x="2399966" y="106785"/>
                </a:cubicBezTo>
                <a:cubicBezTo>
                  <a:pt x="2387811" y="105916"/>
                  <a:pt x="2378262" y="99405"/>
                  <a:pt x="2371316" y="87251"/>
                </a:cubicBezTo>
                <a:cubicBezTo>
                  <a:pt x="2368712" y="82042"/>
                  <a:pt x="2370448" y="79437"/>
                  <a:pt x="2376525" y="79437"/>
                </a:cubicBezTo>
                <a:cubicBezTo>
                  <a:pt x="2404307" y="75965"/>
                  <a:pt x="2430786" y="71624"/>
                  <a:pt x="2455962" y="66415"/>
                </a:cubicBezTo>
                <a:cubicBezTo>
                  <a:pt x="2468985" y="63810"/>
                  <a:pt x="2480271" y="60772"/>
                  <a:pt x="2489821" y="57299"/>
                </a:cubicBezTo>
                <a:cubicBezTo>
                  <a:pt x="2492859" y="55563"/>
                  <a:pt x="2495789" y="54586"/>
                  <a:pt x="2498611" y="54369"/>
                </a:cubicBezTo>
                <a:close/>
                <a:moveTo>
                  <a:pt x="7656798" y="53392"/>
                </a:moveTo>
                <a:cubicBezTo>
                  <a:pt x="7675898" y="54261"/>
                  <a:pt x="7690222" y="56431"/>
                  <a:pt x="7699772" y="59904"/>
                </a:cubicBezTo>
                <a:cubicBezTo>
                  <a:pt x="7709322" y="62508"/>
                  <a:pt x="7715399" y="69019"/>
                  <a:pt x="7718004" y="79437"/>
                </a:cubicBezTo>
                <a:cubicBezTo>
                  <a:pt x="7719740" y="93328"/>
                  <a:pt x="7715834" y="102444"/>
                  <a:pt x="7706284" y="106785"/>
                </a:cubicBezTo>
                <a:cubicBezTo>
                  <a:pt x="7699338" y="108521"/>
                  <a:pt x="7693695" y="106351"/>
                  <a:pt x="7689354" y="100273"/>
                </a:cubicBezTo>
                <a:cubicBezTo>
                  <a:pt x="7680672" y="91592"/>
                  <a:pt x="7669820" y="78569"/>
                  <a:pt x="7656798" y="61206"/>
                </a:cubicBezTo>
                <a:cubicBezTo>
                  <a:pt x="7653326" y="56865"/>
                  <a:pt x="7653326" y="54261"/>
                  <a:pt x="7656798" y="53392"/>
                </a:cubicBezTo>
                <a:close/>
                <a:moveTo>
                  <a:pt x="4714950" y="49486"/>
                </a:moveTo>
                <a:cubicBezTo>
                  <a:pt x="4716686" y="48618"/>
                  <a:pt x="4719291" y="48618"/>
                  <a:pt x="4722764" y="49486"/>
                </a:cubicBezTo>
                <a:cubicBezTo>
                  <a:pt x="4733182" y="52958"/>
                  <a:pt x="4741863" y="60772"/>
                  <a:pt x="4748809" y="72926"/>
                </a:cubicBezTo>
                <a:cubicBezTo>
                  <a:pt x="4754018" y="78135"/>
                  <a:pt x="4753583" y="83344"/>
                  <a:pt x="4747506" y="88553"/>
                </a:cubicBezTo>
                <a:cubicBezTo>
                  <a:pt x="4739693" y="99839"/>
                  <a:pt x="4733182" y="109389"/>
                  <a:pt x="4727973" y="117203"/>
                </a:cubicBezTo>
                <a:cubicBezTo>
                  <a:pt x="4726236" y="119807"/>
                  <a:pt x="4723198" y="123714"/>
                  <a:pt x="4718857" y="128923"/>
                </a:cubicBezTo>
                <a:cubicBezTo>
                  <a:pt x="4717120" y="131527"/>
                  <a:pt x="4715818" y="133264"/>
                  <a:pt x="4714950" y="134132"/>
                </a:cubicBezTo>
                <a:cubicBezTo>
                  <a:pt x="4722764" y="143682"/>
                  <a:pt x="4726670" y="152797"/>
                  <a:pt x="4726670" y="161479"/>
                </a:cubicBezTo>
                <a:cubicBezTo>
                  <a:pt x="4726670" y="199678"/>
                  <a:pt x="4726236" y="225723"/>
                  <a:pt x="4725368" y="239614"/>
                </a:cubicBezTo>
                <a:cubicBezTo>
                  <a:pt x="4725368" y="263054"/>
                  <a:pt x="4721461" y="276077"/>
                  <a:pt x="4713648" y="278681"/>
                </a:cubicBezTo>
                <a:cubicBezTo>
                  <a:pt x="4709307" y="283022"/>
                  <a:pt x="4704532" y="283022"/>
                  <a:pt x="4699323" y="278681"/>
                </a:cubicBezTo>
                <a:cubicBezTo>
                  <a:pt x="4694982" y="276945"/>
                  <a:pt x="4691510" y="273038"/>
                  <a:pt x="4688905" y="266961"/>
                </a:cubicBezTo>
                <a:cubicBezTo>
                  <a:pt x="4686301" y="259147"/>
                  <a:pt x="4686301" y="250900"/>
                  <a:pt x="4688905" y="242218"/>
                </a:cubicBezTo>
                <a:cubicBezTo>
                  <a:pt x="4693246" y="221382"/>
                  <a:pt x="4695851" y="201414"/>
                  <a:pt x="4696719" y="182315"/>
                </a:cubicBezTo>
                <a:cubicBezTo>
                  <a:pt x="4697587" y="176238"/>
                  <a:pt x="4697153" y="167556"/>
                  <a:pt x="4695417" y="156270"/>
                </a:cubicBezTo>
                <a:cubicBezTo>
                  <a:pt x="4694548" y="157138"/>
                  <a:pt x="4693246" y="158440"/>
                  <a:pt x="4691510" y="160177"/>
                </a:cubicBezTo>
                <a:cubicBezTo>
                  <a:pt x="4690642" y="161045"/>
                  <a:pt x="4690208" y="161479"/>
                  <a:pt x="4690208" y="161479"/>
                </a:cubicBezTo>
                <a:cubicBezTo>
                  <a:pt x="4674581" y="177106"/>
                  <a:pt x="4655047" y="189694"/>
                  <a:pt x="4631606" y="199244"/>
                </a:cubicBezTo>
                <a:cubicBezTo>
                  <a:pt x="4629002" y="200112"/>
                  <a:pt x="4627265" y="200112"/>
                  <a:pt x="4626398" y="199244"/>
                </a:cubicBezTo>
                <a:cubicBezTo>
                  <a:pt x="4626398" y="198376"/>
                  <a:pt x="4627700" y="196640"/>
                  <a:pt x="4630304" y="194035"/>
                </a:cubicBezTo>
                <a:cubicBezTo>
                  <a:pt x="4652876" y="170595"/>
                  <a:pt x="4675883" y="139341"/>
                  <a:pt x="4699323" y="100273"/>
                </a:cubicBezTo>
                <a:cubicBezTo>
                  <a:pt x="4708005" y="82042"/>
                  <a:pt x="4712780" y="67717"/>
                  <a:pt x="4713648" y="57299"/>
                </a:cubicBezTo>
                <a:cubicBezTo>
                  <a:pt x="4712780" y="52958"/>
                  <a:pt x="4713214" y="50354"/>
                  <a:pt x="4714950" y="49486"/>
                </a:cubicBezTo>
                <a:close/>
                <a:moveTo>
                  <a:pt x="4820432" y="48184"/>
                </a:moveTo>
                <a:cubicBezTo>
                  <a:pt x="4821300" y="47315"/>
                  <a:pt x="4823036" y="47315"/>
                  <a:pt x="4825641" y="48184"/>
                </a:cubicBezTo>
                <a:cubicBezTo>
                  <a:pt x="4843004" y="49920"/>
                  <a:pt x="4856460" y="52090"/>
                  <a:pt x="4866010" y="54695"/>
                </a:cubicBezTo>
                <a:cubicBezTo>
                  <a:pt x="4882505" y="63376"/>
                  <a:pt x="4887714" y="76399"/>
                  <a:pt x="4881637" y="93762"/>
                </a:cubicBezTo>
                <a:cubicBezTo>
                  <a:pt x="4874692" y="103312"/>
                  <a:pt x="4864708" y="102444"/>
                  <a:pt x="4851686" y="91158"/>
                </a:cubicBezTo>
                <a:cubicBezTo>
                  <a:pt x="4850818" y="89421"/>
                  <a:pt x="4849081" y="87251"/>
                  <a:pt x="4846477" y="84646"/>
                </a:cubicBezTo>
                <a:cubicBezTo>
                  <a:pt x="4840400" y="76833"/>
                  <a:pt x="4832586" y="66415"/>
                  <a:pt x="4823036" y="53392"/>
                </a:cubicBezTo>
                <a:cubicBezTo>
                  <a:pt x="4821300" y="51656"/>
                  <a:pt x="4820432" y="49920"/>
                  <a:pt x="4820432" y="48184"/>
                </a:cubicBezTo>
                <a:close/>
                <a:moveTo>
                  <a:pt x="3807694" y="48184"/>
                </a:moveTo>
                <a:cubicBezTo>
                  <a:pt x="3797276" y="49920"/>
                  <a:pt x="3782951" y="52524"/>
                  <a:pt x="3764720" y="55997"/>
                </a:cubicBezTo>
                <a:cubicBezTo>
                  <a:pt x="3762115" y="55997"/>
                  <a:pt x="3759511" y="55997"/>
                  <a:pt x="3756906" y="55997"/>
                </a:cubicBezTo>
                <a:cubicBezTo>
                  <a:pt x="3756906" y="59470"/>
                  <a:pt x="3757775" y="63376"/>
                  <a:pt x="3759511" y="67717"/>
                </a:cubicBezTo>
                <a:cubicBezTo>
                  <a:pt x="3765588" y="65113"/>
                  <a:pt x="3772533" y="62942"/>
                  <a:pt x="3780347" y="61206"/>
                </a:cubicBezTo>
                <a:cubicBezTo>
                  <a:pt x="3785556" y="59470"/>
                  <a:pt x="3790765" y="59470"/>
                  <a:pt x="3795974" y="61206"/>
                </a:cubicBezTo>
                <a:cubicBezTo>
                  <a:pt x="3800314" y="62942"/>
                  <a:pt x="3805089" y="67283"/>
                  <a:pt x="3810298" y="74228"/>
                </a:cubicBezTo>
                <a:cubicBezTo>
                  <a:pt x="3811167" y="68151"/>
                  <a:pt x="3811601" y="61206"/>
                  <a:pt x="3811601" y="53392"/>
                </a:cubicBezTo>
                <a:cubicBezTo>
                  <a:pt x="3812469" y="50788"/>
                  <a:pt x="3811167" y="49052"/>
                  <a:pt x="3807694" y="48184"/>
                </a:cubicBezTo>
                <a:close/>
                <a:moveTo>
                  <a:pt x="4027774" y="39068"/>
                </a:moveTo>
                <a:cubicBezTo>
                  <a:pt x="4043400" y="40804"/>
                  <a:pt x="4055989" y="46881"/>
                  <a:pt x="4065539" y="57299"/>
                </a:cubicBezTo>
                <a:cubicBezTo>
                  <a:pt x="4068143" y="59904"/>
                  <a:pt x="4069445" y="63376"/>
                  <a:pt x="4069445" y="67717"/>
                </a:cubicBezTo>
                <a:cubicBezTo>
                  <a:pt x="4066841" y="80740"/>
                  <a:pt x="4067275" y="97235"/>
                  <a:pt x="4070748" y="117203"/>
                </a:cubicBezTo>
                <a:cubicBezTo>
                  <a:pt x="4070748" y="117203"/>
                  <a:pt x="4070748" y="118071"/>
                  <a:pt x="4070748" y="119807"/>
                </a:cubicBezTo>
                <a:cubicBezTo>
                  <a:pt x="4071616" y="119807"/>
                  <a:pt x="4072050" y="119807"/>
                  <a:pt x="4072050" y="119807"/>
                </a:cubicBezTo>
                <a:cubicBezTo>
                  <a:pt x="4077259" y="117203"/>
                  <a:pt x="4083770" y="113296"/>
                  <a:pt x="4091584" y="108087"/>
                </a:cubicBezTo>
                <a:cubicBezTo>
                  <a:pt x="4095924" y="106351"/>
                  <a:pt x="4099831" y="105916"/>
                  <a:pt x="4103304" y="106785"/>
                </a:cubicBezTo>
                <a:cubicBezTo>
                  <a:pt x="4116326" y="107653"/>
                  <a:pt x="4124574" y="112428"/>
                  <a:pt x="4128047" y="121109"/>
                </a:cubicBezTo>
                <a:cubicBezTo>
                  <a:pt x="4129783" y="124582"/>
                  <a:pt x="4128915" y="127186"/>
                  <a:pt x="4125442" y="128923"/>
                </a:cubicBezTo>
                <a:cubicBezTo>
                  <a:pt x="4120233" y="130659"/>
                  <a:pt x="4111986" y="134132"/>
                  <a:pt x="4100699" y="139341"/>
                </a:cubicBezTo>
                <a:cubicBezTo>
                  <a:pt x="4090281" y="143682"/>
                  <a:pt x="4082468" y="146720"/>
                  <a:pt x="4077259" y="148456"/>
                </a:cubicBezTo>
                <a:cubicBezTo>
                  <a:pt x="4078127" y="151061"/>
                  <a:pt x="4079429" y="155402"/>
                  <a:pt x="4081166" y="161479"/>
                </a:cubicBezTo>
                <a:cubicBezTo>
                  <a:pt x="4082902" y="166688"/>
                  <a:pt x="4084204" y="171029"/>
                  <a:pt x="4085073" y="174501"/>
                </a:cubicBezTo>
                <a:cubicBezTo>
                  <a:pt x="4093754" y="162347"/>
                  <a:pt x="4098095" y="151929"/>
                  <a:pt x="4098095" y="143247"/>
                </a:cubicBezTo>
                <a:cubicBezTo>
                  <a:pt x="4098963" y="140643"/>
                  <a:pt x="4100265" y="139775"/>
                  <a:pt x="4102002" y="140643"/>
                </a:cubicBezTo>
                <a:cubicBezTo>
                  <a:pt x="4116760" y="144984"/>
                  <a:pt x="4126744" y="153231"/>
                  <a:pt x="4131953" y="165386"/>
                </a:cubicBezTo>
                <a:cubicBezTo>
                  <a:pt x="4133690" y="170595"/>
                  <a:pt x="4132822" y="174501"/>
                  <a:pt x="4129349" y="177106"/>
                </a:cubicBezTo>
                <a:cubicBezTo>
                  <a:pt x="4125876" y="179710"/>
                  <a:pt x="4116326" y="188826"/>
                  <a:pt x="4100699" y="204453"/>
                </a:cubicBezTo>
                <a:lnTo>
                  <a:pt x="4099397" y="204453"/>
                </a:lnTo>
                <a:cubicBezTo>
                  <a:pt x="4100265" y="206189"/>
                  <a:pt x="4101568" y="207926"/>
                  <a:pt x="4103304" y="209662"/>
                </a:cubicBezTo>
                <a:cubicBezTo>
                  <a:pt x="4106777" y="216607"/>
                  <a:pt x="4111552" y="223987"/>
                  <a:pt x="4117629" y="231800"/>
                </a:cubicBezTo>
                <a:cubicBezTo>
                  <a:pt x="4118497" y="233537"/>
                  <a:pt x="4119799" y="234405"/>
                  <a:pt x="4121536" y="234405"/>
                </a:cubicBezTo>
                <a:cubicBezTo>
                  <a:pt x="4122404" y="234405"/>
                  <a:pt x="4123272" y="233537"/>
                  <a:pt x="4124140" y="231800"/>
                </a:cubicBezTo>
                <a:cubicBezTo>
                  <a:pt x="4125008" y="230932"/>
                  <a:pt x="4125876" y="229630"/>
                  <a:pt x="4126744" y="227893"/>
                </a:cubicBezTo>
                <a:cubicBezTo>
                  <a:pt x="4132822" y="216607"/>
                  <a:pt x="4136728" y="208360"/>
                  <a:pt x="4138464" y="203151"/>
                </a:cubicBezTo>
                <a:cubicBezTo>
                  <a:pt x="4140201" y="200546"/>
                  <a:pt x="4141069" y="199244"/>
                  <a:pt x="4141069" y="199244"/>
                </a:cubicBezTo>
                <a:cubicBezTo>
                  <a:pt x="4141937" y="199244"/>
                  <a:pt x="4142371" y="200546"/>
                  <a:pt x="4142371" y="203151"/>
                </a:cubicBezTo>
                <a:cubicBezTo>
                  <a:pt x="4145844" y="230932"/>
                  <a:pt x="4148882" y="253938"/>
                  <a:pt x="4151487" y="272170"/>
                </a:cubicBezTo>
                <a:cubicBezTo>
                  <a:pt x="4152355" y="279115"/>
                  <a:pt x="4148448" y="283022"/>
                  <a:pt x="4139767" y="283890"/>
                </a:cubicBezTo>
                <a:cubicBezTo>
                  <a:pt x="4126744" y="283890"/>
                  <a:pt x="4111117" y="273038"/>
                  <a:pt x="4092886" y="251334"/>
                </a:cubicBezTo>
                <a:cubicBezTo>
                  <a:pt x="4086809" y="243520"/>
                  <a:pt x="4081166" y="235273"/>
                  <a:pt x="4075957" y="226591"/>
                </a:cubicBezTo>
                <a:cubicBezTo>
                  <a:pt x="4051648" y="244823"/>
                  <a:pt x="4022564" y="256977"/>
                  <a:pt x="3988706" y="263054"/>
                </a:cubicBezTo>
                <a:cubicBezTo>
                  <a:pt x="3984365" y="263922"/>
                  <a:pt x="3983931" y="263054"/>
                  <a:pt x="3987404" y="260450"/>
                </a:cubicBezTo>
                <a:cubicBezTo>
                  <a:pt x="4013449" y="244823"/>
                  <a:pt x="4038625" y="224421"/>
                  <a:pt x="4062934" y="199244"/>
                </a:cubicBezTo>
                <a:cubicBezTo>
                  <a:pt x="4057725" y="187090"/>
                  <a:pt x="4053384" y="174067"/>
                  <a:pt x="4049912" y="160177"/>
                </a:cubicBezTo>
                <a:cubicBezTo>
                  <a:pt x="4042098" y="162781"/>
                  <a:pt x="4034719" y="165820"/>
                  <a:pt x="4027774" y="169292"/>
                </a:cubicBezTo>
                <a:cubicBezTo>
                  <a:pt x="4023433" y="170161"/>
                  <a:pt x="4018658" y="170161"/>
                  <a:pt x="4013449" y="169292"/>
                </a:cubicBezTo>
                <a:cubicBezTo>
                  <a:pt x="4005635" y="166688"/>
                  <a:pt x="3998690" y="162781"/>
                  <a:pt x="3992613" y="157572"/>
                </a:cubicBezTo>
                <a:cubicBezTo>
                  <a:pt x="3990008" y="154968"/>
                  <a:pt x="3988706" y="152797"/>
                  <a:pt x="3988706" y="151061"/>
                </a:cubicBezTo>
                <a:cubicBezTo>
                  <a:pt x="3988706" y="149325"/>
                  <a:pt x="3990008" y="148022"/>
                  <a:pt x="3992613" y="147154"/>
                </a:cubicBezTo>
                <a:cubicBezTo>
                  <a:pt x="3997822" y="146286"/>
                  <a:pt x="4007372" y="143682"/>
                  <a:pt x="4021262" y="139341"/>
                </a:cubicBezTo>
                <a:cubicBezTo>
                  <a:pt x="4024735" y="137604"/>
                  <a:pt x="4026905" y="136736"/>
                  <a:pt x="4027774" y="136736"/>
                </a:cubicBezTo>
                <a:cubicBezTo>
                  <a:pt x="4030378" y="135000"/>
                  <a:pt x="4034285" y="133698"/>
                  <a:pt x="4039494" y="132830"/>
                </a:cubicBezTo>
                <a:cubicBezTo>
                  <a:pt x="4040362" y="131961"/>
                  <a:pt x="4041230" y="131527"/>
                  <a:pt x="4042098" y="131527"/>
                </a:cubicBezTo>
                <a:cubicBezTo>
                  <a:pt x="4039494" y="115900"/>
                  <a:pt x="4036889" y="98971"/>
                  <a:pt x="4034285" y="80740"/>
                </a:cubicBezTo>
                <a:cubicBezTo>
                  <a:pt x="4031680" y="69454"/>
                  <a:pt x="4027339" y="59470"/>
                  <a:pt x="4021262" y="50788"/>
                </a:cubicBezTo>
                <a:cubicBezTo>
                  <a:pt x="4019526" y="42975"/>
                  <a:pt x="4021697" y="39068"/>
                  <a:pt x="4027774" y="39068"/>
                </a:cubicBezTo>
                <a:close/>
                <a:moveTo>
                  <a:pt x="7468949" y="38091"/>
                </a:moveTo>
                <a:cubicBezTo>
                  <a:pt x="7472204" y="38308"/>
                  <a:pt x="7475352" y="39068"/>
                  <a:pt x="7478390" y="40370"/>
                </a:cubicBezTo>
                <a:cubicBezTo>
                  <a:pt x="7491413" y="45579"/>
                  <a:pt x="7499226" y="51222"/>
                  <a:pt x="7501831" y="57299"/>
                </a:cubicBezTo>
                <a:cubicBezTo>
                  <a:pt x="7506172" y="65113"/>
                  <a:pt x="7504435" y="69454"/>
                  <a:pt x="7496622" y="70322"/>
                </a:cubicBezTo>
                <a:cubicBezTo>
                  <a:pt x="7486204" y="71190"/>
                  <a:pt x="7473182" y="72492"/>
                  <a:pt x="7457554" y="74228"/>
                </a:cubicBezTo>
                <a:cubicBezTo>
                  <a:pt x="7458423" y="75097"/>
                  <a:pt x="7459725" y="75965"/>
                  <a:pt x="7461461" y="76833"/>
                </a:cubicBezTo>
                <a:cubicBezTo>
                  <a:pt x="7464934" y="78569"/>
                  <a:pt x="7467104" y="79871"/>
                  <a:pt x="7467972" y="80740"/>
                </a:cubicBezTo>
                <a:cubicBezTo>
                  <a:pt x="7474050" y="86817"/>
                  <a:pt x="7475352" y="93762"/>
                  <a:pt x="7471879" y="101576"/>
                </a:cubicBezTo>
                <a:cubicBezTo>
                  <a:pt x="7471011" y="105916"/>
                  <a:pt x="7469709" y="111559"/>
                  <a:pt x="7467972" y="118505"/>
                </a:cubicBezTo>
                <a:cubicBezTo>
                  <a:pt x="7482732" y="117637"/>
                  <a:pt x="7494452" y="115900"/>
                  <a:pt x="7503133" y="113296"/>
                </a:cubicBezTo>
                <a:cubicBezTo>
                  <a:pt x="7505738" y="112428"/>
                  <a:pt x="7512683" y="111994"/>
                  <a:pt x="7523969" y="111994"/>
                </a:cubicBezTo>
                <a:cubicBezTo>
                  <a:pt x="7535256" y="116334"/>
                  <a:pt x="7543502" y="123280"/>
                  <a:pt x="7548712" y="132830"/>
                </a:cubicBezTo>
                <a:cubicBezTo>
                  <a:pt x="7553920" y="142379"/>
                  <a:pt x="7550882" y="148022"/>
                  <a:pt x="7539596" y="149759"/>
                </a:cubicBezTo>
                <a:cubicBezTo>
                  <a:pt x="7516156" y="147154"/>
                  <a:pt x="7491413" y="146286"/>
                  <a:pt x="7465368" y="147154"/>
                </a:cubicBezTo>
                <a:lnTo>
                  <a:pt x="7465368" y="158874"/>
                </a:lnTo>
                <a:cubicBezTo>
                  <a:pt x="7465368" y="164083"/>
                  <a:pt x="7464934" y="173633"/>
                  <a:pt x="7464066" y="187524"/>
                </a:cubicBezTo>
                <a:cubicBezTo>
                  <a:pt x="7463198" y="202283"/>
                  <a:pt x="7462764" y="212267"/>
                  <a:pt x="7462764" y="217476"/>
                </a:cubicBezTo>
                <a:cubicBezTo>
                  <a:pt x="7460159" y="256543"/>
                  <a:pt x="7453648" y="283456"/>
                  <a:pt x="7443230" y="298215"/>
                </a:cubicBezTo>
                <a:cubicBezTo>
                  <a:pt x="7440625" y="301687"/>
                  <a:pt x="7438455" y="301687"/>
                  <a:pt x="7436718" y="298215"/>
                </a:cubicBezTo>
                <a:cubicBezTo>
                  <a:pt x="7429774" y="275643"/>
                  <a:pt x="7425867" y="251334"/>
                  <a:pt x="7424998" y="225289"/>
                </a:cubicBezTo>
                <a:cubicBezTo>
                  <a:pt x="7424998" y="198376"/>
                  <a:pt x="7425432" y="172765"/>
                  <a:pt x="7426300" y="148456"/>
                </a:cubicBezTo>
                <a:cubicBezTo>
                  <a:pt x="7421960" y="149325"/>
                  <a:pt x="7417185" y="149759"/>
                  <a:pt x="7411976" y="149759"/>
                </a:cubicBezTo>
                <a:cubicBezTo>
                  <a:pt x="7405031" y="150627"/>
                  <a:pt x="7398954" y="151061"/>
                  <a:pt x="7393744" y="151061"/>
                </a:cubicBezTo>
                <a:cubicBezTo>
                  <a:pt x="7390272" y="174501"/>
                  <a:pt x="7383760" y="196640"/>
                  <a:pt x="7374210" y="217476"/>
                </a:cubicBezTo>
                <a:cubicBezTo>
                  <a:pt x="7357716" y="242652"/>
                  <a:pt x="7333408" y="259581"/>
                  <a:pt x="7301285" y="268263"/>
                </a:cubicBezTo>
                <a:cubicBezTo>
                  <a:pt x="7299549" y="269131"/>
                  <a:pt x="7298246" y="268697"/>
                  <a:pt x="7297378" y="266961"/>
                </a:cubicBezTo>
                <a:cubicBezTo>
                  <a:pt x="7297378" y="266093"/>
                  <a:pt x="7298246" y="264790"/>
                  <a:pt x="7299982" y="263054"/>
                </a:cubicBezTo>
                <a:cubicBezTo>
                  <a:pt x="7331236" y="240482"/>
                  <a:pt x="7349902" y="204453"/>
                  <a:pt x="7355979" y="154968"/>
                </a:cubicBezTo>
                <a:cubicBezTo>
                  <a:pt x="7331671" y="158440"/>
                  <a:pt x="7316912" y="160611"/>
                  <a:pt x="7311703" y="161479"/>
                </a:cubicBezTo>
                <a:cubicBezTo>
                  <a:pt x="7303890" y="162347"/>
                  <a:pt x="7298246" y="161479"/>
                  <a:pt x="7294774" y="158874"/>
                </a:cubicBezTo>
                <a:cubicBezTo>
                  <a:pt x="7286960" y="152797"/>
                  <a:pt x="7281318" y="146720"/>
                  <a:pt x="7277844" y="140643"/>
                </a:cubicBezTo>
                <a:cubicBezTo>
                  <a:pt x="7276108" y="138038"/>
                  <a:pt x="7276976" y="135868"/>
                  <a:pt x="7280449" y="134132"/>
                </a:cubicBezTo>
                <a:cubicBezTo>
                  <a:pt x="7281318" y="134132"/>
                  <a:pt x="7281751" y="134132"/>
                  <a:pt x="7281751" y="134132"/>
                </a:cubicBezTo>
                <a:cubicBezTo>
                  <a:pt x="7292169" y="134132"/>
                  <a:pt x="7306928" y="133264"/>
                  <a:pt x="7326028" y="131527"/>
                </a:cubicBezTo>
                <a:cubicBezTo>
                  <a:pt x="7329500" y="130659"/>
                  <a:pt x="7335144" y="130225"/>
                  <a:pt x="7342956" y="130225"/>
                </a:cubicBezTo>
                <a:cubicBezTo>
                  <a:pt x="7349902" y="129357"/>
                  <a:pt x="7355111" y="128923"/>
                  <a:pt x="7358584" y="128923"/>
                </a:cubicBezTo>
                <a:cubicBezTo>
                  <a:pt x="7359452" y="126318"/>
                  <a:pt x="7359886" y="124148"/>
                  <a:pt x="7359886" y="122412"/>
                </a:cubicBezTo>
                <a:cubicBezTo>
                  <a:pt x="7359886" y="104180"/>
                  <a:pt x="7359018" y="91592"/>
                  <a:pt x="7357282" y="84646"/>
                </a:cubicBezTo>
                <a:lnTo>
                  <a:pt x="7355979" y="84646"/>
                </a:lnTo>
                <a:cubicBezTo>
                  <a:pt x="7345561" y="86383"/>
                  <a:pt x="7335578" y="79437"/>
                  <a:pt x="7326028" y="63810"/>
                </a:cubicBezTo>
                <a:cubicBezTo>
                  <a:pt x="7323423" y="58601"/>
                  <a:pt x="7324726" y="55997"/>
                  <a:pt x="7329934" y="55997"/>
                </a:cubicBezTo>
                <a:cubicBezTo>
                  <a:pt x="7370738" y="53392"/>
                  <a:pt x="7413712" y="47749"/>
                  <a:pt x="7458856" y="39068"/>
                </a:cubicBezTo>
                <a:cubicBezTo>
                  <a:pt x="7462329" y="38200"/>
                  <a:pt x="7465694" y="37874"/>
                  <a:pt x="7468949" y="38091"/>
                </a:cubicBezTo>
                <a:close/>
                <a:moveTo>
                  <a:pt x="5821124" y="38091"/>
                </a:moveTo>
                <a:cubicBezTo>
                  <a:pt x="5824380" y="38308"/>
                  <a:pt x="5827527" y="39068"/>
                  <a:pt x="5830566" y="40370"/>
                </a:cubicBezTo>
                <a:cubicBezTo>
                  <a:pt x="5843588" y="45579"/>
                  <a:pt x="5851402" y="51222"/>
                  <a:pt x="5854006" y="57299"/>
                </a:cubicBezTo>
                <a:cubicBezTo>
                  <a:pt x="5858347" y="65113"/>
                  <a:pt x="5856610" y="69454"/>
                  <a:pt x="5848797" y="70322"/>
                </a:cubicBezTo>
                <a:cubicBezTo>
                  <a:pt x="5838379" y="71190"/>
                  <a:pt x="5825357" y="72492"/>
                  <a:pt x="5809730" y="74228"/>
                </a:cubicBezTo>
                <a:cubicBezTo>
                  <a:pt x="5810598" y="75097"/>
                  <a:pt x="5811900" y="75965"/>
                  <a:pt x="5813636" y="76833"/>
                </a:cubicBezTo>
                <a:cubicBezTo>
                  <a:pt x="5817109" y="78569"/>
                  <a:pt x="5819280" y="79871"/>
                  <a:pt x="5820148" y="80740"/>
                </a:cubicBezTo>
                <a:cubicBezTo>
                  <a:pt x="5826225" y="86817"/>
                  <a:pt x="5827527" y="93762"/>
                  <a:pt x="5824054" y="101576"/>
                </a:cubicBezTo>
                <a:cubicBezTo>
                  <a:pt x="5823186" y="105916"/>
                  <a:pt x="5821884" y="111559"/>
                  <a:pt x="5820148" y="118505"/>
                </a:cubicBezTo>
                <a:cubicBezTo>
                  <a:pt x="5834907" y="117637"/>
                  <a:pt x="5846627" y="115900"/>
                  <a:pt x="5855308" y="113296"/>
                </a:cubicBezTo>
                <a:cubicBezTo>
                  <a:pt x="5857913" y="112428"/>
                  <a:pt x="5864858" y="111994"/>
                  <a:pt x="5876144" y="111994"/>
                </a:cubicBezTo>
                <a:cubicBezTo>
                  <a:pt x="5887430" y="116334"/>
                  <a:pt x="5895678" y="123280"/>
                  <a:pt x="5900887" y="132830"/>
                </a:cubicBezTo>
                <a:cubicBezTo>
                  <a:pt x="5906096" y="142379"/>
                  <a:pt x="5903057" y="148022"/>
                  <a:pt x="5891771" y="149759"/>
                </a:cubicBezTo>
                <a:cubicBezTo>
                  <a:pt x="5868331" y="147154"/>
                  <a:pt x="5843588" y="146286"/>
                  <a:pt x="5817543" y="147154"/>
                </a:cubicBezTo>
                <a:lnTo>
                  <a:pt x="5817543" y="158874"/>
                </a:lnTo>
                <a:cubicBezTo>
                  <a:pt x="5817543" y="164083"/>
                  <a:pt x="5817109" y="173633"/>
                  <a:pt x="5816241" y="187524"/>
                </a:cubicBezTo>
                <a:cubicBezTo>
                  <a:pt x="5815373" y="202283"/>
                  <a:pt x="5814939" y="212267"/>
                  <a:pt x="5814939" y="217476"/>
                </a:cubicBezTo>
                <a:cubicBezTo>
                  <a:pt x="5812334" y="256543"/>
                  <a:pt x="5805823" y="283456"/>
                  <a:pt x="5795405" y="298215"/>
                </a:cubicBezTo>
                <a:cubicBezTo>
                  <a:pt x="5792800" y="301687"/>
                  <a:pt x="5790630" y="301687"/>
                  <a:pt x="5788894" y="298215"/>
                </a:cubicBezTo>
                <a:cubicBezTo>
                  <a:pt x="5781948" y="275643"/>
                  <a:pt x="5778041" y="251334"/>
                  <a:pt x="5777173" y="225289"/>
                </a:cubicBezTo>
                <a:cubicBezTo>
                  <a:pt x="5777173" y="198376"/>
                  <a:pt x="5777608" y="172765"/>
                  <a:pt x="5778476" y="148456"/>
                </a:cubicBezTo>
                <a:cubicBezTo>
                  <a:pt x="5774135" y="149325"/>
                  <a:pt x="5769360" y="149759"/>
                  <a:pt x="5764151" y="149759"/>
                </a:cubicBezTo>
                <a:cubicBezTo>
                  <a:pt x="5757206" y="150627"/>
                  <a:pt x="5751129" y="151061"/>
                  <a:pt x="5745920" y="151061"/>
                </a:cubicBezTo>
                <a:cubicBezTo>
                  <a:pt x="5742447" y="174501"/>
                  <a:pt x="5735936" y="196640"/>
                  <a:pt x="5726386" y="217476"/>
                </a:cubicBezTo>
                <a:cubicBezTo>
                  <a:pt x="5709891" y="242652"/>
                  <a:pt x="5685582" y="259581"/>
                  <a:pt x="5653460" y="268263"/>
                </a:cubicBezTo>
                <a:cubicBezTo>
                  <a:pt x="5651724" y="269131"/>
                  <a:pt x="5650421" y="268697"/>
                  <a:pt x="5649553" y="266961"/>
                </a:cubicBezTo>
                <a:cubicBezTo>
                  <a:pt x="5649553" y="266093"/>
                  <a:pt x="5650421" y="264790"/>
                  <a:pt x="5652158" y="263054"/>
                </a:cubicBezTo>
                <a:cubicBezTo>
                  <a:pt x="5683412" y="240482"/>
                  <a:pt x="5702077" y="204453"/>
                  <a:pt x="5708154" y="154968"/>
                </a:cubicBezTo>
                <a:cubicBezTo>
                  <a:pt x="5683846" y="158440"/>
                  <a:pt x="5669087" y="160611"/>
                  <a:pt x="5663878" y="161479"/>
                </a:cubicBezTo>
                <a:cubicBezTo>
                  <a:pt x="5656065" y="162347"/>
                  <a:pt x="5650421" y="161479"/>
                  <a:pt x="5646949" y="158874"/>
                </a:cubicBezTo>
                <a:cubicBezTo>
                  <a:pt x="5639135" y="152797"/>
                  <a:pt x="5633492" y="146720"/>
                  <a:pt x="5630020" y="140643"/>
                </a:cubicBezTo>
                <a:cubicBezTo>
                  <a:pt x="5628283" y="138038"/>
                  <a:pt x="5629152" y="135868"/>
                  <a:pt x="5632624" y="134132"/>
                </a:cubicBezTo>
                <a:cubicBezTo>
                  <a:pt x="5633492" y="134132"/>
                  <a:pt x="5633926" y="134132"/>
                  <a:pt x="5633926" y="134132"/>
                </a:cubicBezTo>
                <a:cubicBezTo>
                  <a:pt x="5644344" y="134132"/>
                  <a:pt x="5659103" y="133264"/>
                  <a:pt x="5678203" y="131527"/>
                </a:cubicBezTo>
                <a:cubicBezTo>
                  <a:pt x="5681675" y="130659"/>
                  <a:pt x="5687319" y="130225"/>
                  <a:pt x="5695132" y="130225"/>
                </a:cubicBezTo>
                <a:cubicBezTo>
                  <a:pt x="5702077" y="129357"/>
                  <a:pt x="5707286" y="128923"/>
                  <a:pt x="5710759" y="128923"/>
                </a:cubicBezTo>
                <a:cubicBezTo>
                  <a:pt x="5711627" y="126318"/>
                  <a:pt x="5712061" y="124148"/>
                  <a:pt x="5712061" y="122412"/>
                </a:cubicBezTo>
                <a:cubicBezTo>
                  <a:pt x="5712061" y="104180"/>
                  <a:pt x="5711193" y="91592"/>
                  <a:pt x="5709457" y="84646"/>
                </a:cubicBezTo>
                <a:lnTo>
                  <a:pt x="5708154" y="84646"/>
                </a:lnTo>
                <a:cubicBezTo>
                  <a:pt x="5697736" y="86383"/>
                  <a:pt x="5687753" y="79437"/>
                  <a:pt x="5678203" y="63810"/>
                </a:cubicBezTo>
                <a:cubicBezTo>
                  <a:pt x="5675598" y="58601"/>
                  <a:pt x="5676901" y="55997"/>
                  <a:pt x="5682110" y="55997"/>
                </a:cubicBezTo>
                <a:cubicBezTo>
                  <a:pt x="5722913" y="53392"/>
                  <a:pt x="5765888" y="47749"/>
                  <a:pt x="5811032" y="39068"/>
                </a:cubicBezTo>
                <a:cubicBezTo>
                  <a:pt x="5814505" y="38200"/>
                  <a:pt x="5817869" y="37874"/>
                  <a:pt x="5821124" y="38091"/>
                </a:cubicBezTo>
                <a:close/>
                <a:moveTo>
                  <a:pt x="6767773" y="37766"/>
                </a:moveTo>
                <a:cubicBezTo>
                  <a:pt x="6769510" y="36897"/>
                  <a:pt x="6772114" y="36897"/>
                  <a:pt x="6775586" y="37766"/>
                </a:cubicBezTo>
                <a:cubicBezTo>
                  <a:pt x="6788609" y="41238"/>
                  <a:pt x="6799462" y="48184"/>
                  <a:pt x="6808143" y="58601"/>
                </a:cubicBezTo>
                <a:cubicBezTo>
                  <a:pt x="6812484" y="62074"/>
                  <a:pt x="6812484" y="66849"/>
                  <a:pt x="6808143" y="72926"/>
                </a:cubicBezTo>
                <a:cubicBezTo>
                  <a:pt x="6806406" y="75531"/>
                  <a:pt x="6802934" y="81608"/>
                  <a:pt x="6797725" y="91158"/>
                </a:cubicBezTo>
                <a:cubicBezTo>
                  <a:pt x="6794252" y="98103"/>
                  <a:pt x="6791648" y="102878"/>
                  <a:pt x="6789912" y="105482"/>
                </a:cubicBezTo>
                <a:cubicBezTo>
                  <a:pt x="6786439" y="111559"/>
                  <a:pt x="6782098" y="118071"/>
                  <a:pt x="6776889" y="125016"/>
                </a:cubicBezTo>
                <a:cubicBezTo>
                  <a:pt x="6782098" y="123280"/>
                  <a:pt x="6790346" y="120241"/>
                  <a:pt x="6801632" y="115900"/>
                </a:cubicBezTo>
                <a:cubicBezTo>
                  <a:pt x="6811182" y="112428"/>
                  <a:pt x="6818995" y="109823"/>
                  <a:pt x="6825072" y="108087"/>
                </a:cubicBezTo>
                <a:cubicBezTo>
                  <a:pt x="6838094" y="104614"/>
                  <a:pt x="6850249" y="108087"/>
                  <a:pt x="6861535" y="118505"/>
                </a:cubicBezTo>
                <a:cubicBezTo>
                  <a:pt x="6865876" y="124582"/>
                  <a:pt x="6864140" y="129357"/>
                  <a:pt x="6856326" y="132830"/>
                </a:cubicBezTo>
                <a:cubicBezTo>
                  <a:pt x="6854590" y="133698"/>
                  <a:pt x="6851552" y="134566"/>
                  <a:pt x="6847210" y="135434"/>
                </a:cubicBezTo>
                <a:cubicBezTo>
                  <a:pt x="6836792" y="138038"/>
                  <a:pt x="6823770" y="140643"/>
                  <a:pt x="6808143" y="143247"/>
                </a:cubicBezTo>
                <a:cubicBezTo>
                  <a:pt x="6814220" y="146720"/>
                  <a:pt x="6819863" y="151061"/>
                  <a:pt x="6825072" y="156270"/>
                </a:cubicBezTo>
                <a:cubicBezTo>
                  <a:pt x="6828544" y="160611"/>
                  <a:pt x="6828979" y="164518"/>
                  <a:pt x="6826374" y="167990"/>
                </a:cubicBezTo>
                <a:cubicBezTo>
                  <a:pt x="6826374" y="168858"/>
                  <a:pt x="6825506" y="170595"/>
                  <a:pt x="6823770" y="173199"/>
                </a:cubicBezTo>
                <a:cubicBezTo>
                  <a:pt x="6820298" y="181013"/>
                  <a:pt x="6817693" y="188392"/>
                  <a:pt x="6815956" y="195337"/>
                </a:cubicBezTo>
                <a:cubicBezTo>
                  <a:pt x="6815088" y="197074"/>
                  <a:pt x="6813786" y="199678"/>
                  <a:pt x="6812050" y="203151"/>
                </a:cubicBezTo>
                <a:cubicBezTo>
                  <a:pt x="6810313" y="208360"/>
                  <a:pt x="6808577" y="212267"/>
                  <a:pt x="6806840" y="214871"/>
                </a:cubicBezTo>
                <a:cubicBezTo>
                  <a:pt x="6825072" y="228762"/>
                  <a:pt x="6843738" y="240048"/>
                  <a:pt x="6862837" y="248729"/>
                </a:cubicBezTo>
                <a:cubicBezTo>
                  <a:pt x="6880200" y="257411"/>
                  <a:pt x="6895394" y="263922"/>
                  <a:pt x="6908416" y="268263"/>
                </a:cubicBezTo>
                <a:cubicBezTo>
                  <a:pt x="6911888" y="269999"/>
                  <a:pt x="6913625" y="271302"/>
                  <a:pt x="6913625" y="272170"/>
                </a:cubicBezTo>
                <a:cubicBezTo>
                  <a:pt x="6913625" y="273906"/>
                  <a:pt x="6911888" y="275208"/>
                  <a:pt x="6908416" y="276077"/>
                </a:cubicBezTo>
                <a:cubicBezTo>
                  <a:pt x="6889316" y="277813"/>
                  <a:pt x="6865442" y="279115"/>
                  <a:pt x="6836792" y="279983"/>
                </a:cubicBezTo>
                <a:cubicBezTo>
                  <a:pt x="6833320" y="280852"/>
                  <a:pt x="6829847" y="280417"/>
                  <a:pt x="6826374" y="278681"/>
                </a:cubicBezTo>
                <a:cubicBezTo>
                  <a:pt x="6810748" y="266527"/>
                  <a:pt x="6797725" y="254372"/>
                  <a:pt x="6787307" y="242218"/>
                </a:cubicBezTo>
                <a:cubicBezTo>
                  <a:pt x="6766471" y="263922"/>
                  <a:pt x="6735217" y="276077"/>
                  <a:pt x="6693545" y="278681"/>
                </a:cubicBezTo>
                <a:cubicBezTo>
                  <a:pt x="6689204" y="278681"/>
                  <a:pt x="6687034" y="278681"/>
                  <a:pt x="6687034" y="278681"/>
                </a:cubicBezTo>
                <a:cubicBezTo>
                  <a:pt x="6686166" y="277813"/>
                  <a:pt x="6687468" y="276511"/>
                  <a:pt x="6690940" y="274774"/>
                </a:cubicBezTo>
                <a:cubicBezTo>
                  <a:pt x="6730008" y="258279"/>
                  <a:pt x="6755618" y="239614"/>
                  <a:pt x="6767773" y="218778"/>
                </a:cubicBezTo>
                <a:cubicBezTo>
                  <a:pt x="6766906" y="217041"/>
                  <a:pt x="6765168" y="214003"/>
                  <a:pt x="6762564" y="209662"/>
                </a:cubicBezTo>
                <a:cubicBezTo>
                  <a:pt x="6759960" y="206189"/>
                  <a:pt x="6757790" y="203585"/>
                  <a:pt x="6756053" y="201849"/>
                </a:cubicBezTo>
                <a:cubicBezTo>
                  <a:pt x="6749108" y="187958"/>
                  <a:pt x="6741728" y="180144"/>
                  <a:pt x="6733915" y="178408"/>
                </a:cubicBezTo>
                <a:cubicBezTo>
                  <a:pt x="6728706" y="174935"/>
                  <a:pt x="6726536" y="171897"/>
                  <a:pt x="6727404" y="169292"/>
                </a:cubicBezTo>
                <a:cubicBezTo>
                  <a:pt x="6727404" y="166688"/>
                  <a:pt x="6728706" y="165386"/>
                  <a:pt x="6731310" y="165386"/>
                </a:cubicBezTo>
                <a:cubicBezTo>
                  <a:pt x="6731310" y="164518"/>
                  <a:pt x="6731744" y="162781"/>
                  <a:pt x="6732612" y="160177"/>
                </a:cubicBezTo>
                <a:cubicBezTo>
                  <a:pt x="6747372" y="132395"/>
                  <a:pt x="6758658" y="105916"/>
                  <a:pt x="6766471" y="80740"/>
                </a:cubicBezTo>
                <a:cubicBezTo>
                  <a:pt x="6769076" y="65113"/>
                  <a:pt x="6769076" y="53827"/>
                  <a:pt x="6766471" y="46881"/>
                </a:cubicBezTo>
                <a:cubicBezTo>
                  <a:pt x="6765603" y="43409"/>
                  <a:pt x="6766036" y="40370"/>
                  <a:pt x="6767773" y="37766"/>
                </a:cubicBezTo>
                <a:close/>
                <a:moveTo>
                  <a:pt x="2173375" y="37114"/>
                </a:moveTo>
                <a:cubicBezTo>
                  <a:pt x="2176414" y="37114"/>
                  <a:pt x="2179452" y="37766"/>
                  <a:pt x="2182491" y="39068"/>
                </a:cubicBezTo>
                <a:cubicBezTo>
                  <a:pt x="2192041" y="43409"/>
                  <a:pt x="2199420" y="49052"/>
                  <a:pt x="2204629" y="55997"/>
                </a:cubicBezTo>
                <a:cubicBezTo>
                  <a:pt x="2208970" y="61206"/>
                  <a:pt x="2208536" y="66415"/>
                  <a:pt x="2203327" y="71624"/>
                </a:cubicBezTo>
                <a:cubicBezTo>
                  <a:pt x="2195513" y="79437"/>
                  <a:pt x="2189002" y="88553"/>
                  <a:pt x="2183793" y="98971"/>
                </a:cubicBezTo>
                <a:cubicBezTo>
                  <a:pt x="2189002" y="101576"/>
                  <a:pt x="2192475" y="105048"/>
                  <a:pt x="2194211" y="109389"/>
                </a:cubicBezTo>
                <a:cubicBezTo>
                  <a:pt x="2196816" y="115466"/>
                  <a:pt x="2193343" y="118939"/>
                  <a:pt x="2183793" y="119807"/>
                </a:cubicBezTo>
                <a:cubicBezTo>
                  <a:pt x="2176848" y="120675"/>
                  <a:pt x="2162957" y="121977"/>
                  <a:pt x="2142121" y="123714"/>
                </a:cubicBezTo>
                <a:cubicBezTo>
                  <a:pt x="2142989" y="123714"/>
                  <a:pt x="2144292" y="124148"/>
                  <a:pt x="2146028" y="125016"/>
                </a:cubicBezTo>
                <a:cubicBezTo>
                  <a:pt x="2146896" y="125016"/>
                  <a:pt x="2147330" y="125016"/>
                  <a:pt x="2147330" y="125016"/>
                </a:cubicBezTo>
                <a:cubicBezTo>
                  <a:pt x="2154276" y="130225"/>
                  <a:pt x="2156012" y="135868"/>
                  <a:pt x="2152539" y="141945"/>
                </a:cubicBezTo>
                <a:cubicBezTo>
                  <a:pt x="2149935" y="146286"/>
                  <a:pt x="2148632" y="152363"/>
                  <a:pt x="2148632" y="160177"/>
                </a:cubicBezTo>
                <a:cubicBezTo>
                  <a:pt x="2149501" y="159309"/>
                  <a:pt x="2149935" y="158874"/>
                  <a:pt x="2149935" y="158874"/>
                </a:cubicBezTo>
                <a:cubicBezTo>
                  <a:pt x="2150803" y="158874"/>
                  <a:pt x="2151237" y="158874"/>
                  <a:pt x="2151237" y="158874"/>
                </a:cubicBezTo>
                <a:cubicBezTo>
                  <a:pt x="2162523" y="158874"/>
                  <a:pt x="2174243" y="157138"/>
                  <a:pt x="2186398" y="153665"/>
                </a:cubicBezTo>
                <a:cubicBezTo>
                  <a:pt x="2194211" y="150193"/>
                  <a:pt x="2200288" y="150627"/>
                  <a:pt x="2204629" y="154968"/>
                </a:cubicBezTo>
                <a:cubicBezTo>
                  <a:pt x="2217651" y="163649"/>
                  <a:pt x="2226767" y="172765"/>
                  <a:pt x="2231976" y="182315"/>
                </a:cubicBezTo>
                <a:cubicBezTo>
                  <a:pt x="2234581" y="187524"/>
                  <a:pt x="2234147" y="192299"/>
                  <a:pt x="2230674" y="196640"/>
                </a:cubicBezTo>
                <a:cubicBezTo>
                  <a:pt x="2225465" y="200980"/>
                  <a:pt x="2221558" y="210964"/>
                  <a:pt x="2218954" y="226591"/>
                </a:cubicBezTo>
                <a:cubicBezTo>
                  <a:pt x="2218086" y="229196"/>
                  <a:pt x="2217217" y="232668"/>
                  <a:pt x="2216349" y="237009"/>
                </a:cubicBezTo>
                <a:cubicBezTo>
                  <a:pt x="2215481" y="240482"/>
                  <a:pt x="2213311" y="249164"/>
                  <a:pt x="2209838" y="263054"/>
                </a:cubicBezTo>
                <a:cubicBezTo>
                  <a:pt x="2205497" y="276945"/>
                  <a:pt x="2199420" y="285192"/>
                  <a:pt x="2191607" y="287797"/>
                </a:cubicBezTo>
                <a:cubicBezTo>
                  <a:pt x="2185530" y="291269"/>
                  <a:pt x="2180321" y="290401"/>
                  <a:pt x="2175980" y="285192"/>
                </a:cubicBezTo>
                <a:cubicBezTo>
                  <a:pt x="2171639" y="281720"/>
                  <a:pt x="2169468" y="276511"/>
                  <a:pt x="2169468" y="269565"/>
                </a:cubicBezTo>
                <a:cubicBezTo>
                  <a:pt x="2136478" y="271302"/>
                  <a:pt x="2109131" y="272170"/>
                  <a:pt x="2087427" y="272170"/>
                </a:cubicBezTo>
                <a:cubicBezTo>
                  <a:pt x="2086559" y="275643"/>
                  <a:pt x="2085257" y="277813"/>
                  <a:pt x="2083520" y="278681"/>
                </a:cubicBezTo>
                <a:cubicBezTo>
                  <a:pt x="2079179" y="283022"/>
                  <a:pt x="2074404" y="283022"/>
                  <a:pt x="2069195" y="278681"/>
                </a:cubicBezTo>
                <a:cubicBezTo>
                  <a:pt x="2062250" y="276945"/>
                  <a:pt x="2058343" y="269999"/>
                  <a:pt x="2057475" y="257845"/>
                </a:cubicBezTo>
                <a:cubicBezTo>
                  <a:pt x="2058343" y="244823"/>
                  <a:pt x="2057909" y="226591"/>
                  <a:pt x="2056173" y="203151"/>
                </a:cubicBezTo>
                <a:cubicBezTo>
                  <a:pt x="2056173" y="195337"/>
                  <a:pt x="2054437" y="186222"/>
                  <a:pt x="2050964" y="175804"/>
                </a:cubicBezTo>
                <a:cubicBezTo>
                  <a:pt x="2032733" y="220080"/>
                  <a:pt x="2004083" y="251768"/>
                  <a:pt x="1965016" y="270868"/>
                </a:cubicBezTo>
                <a:cubicBezTo>
                  <a:pt x="1962412" y="272604"/>
                  <a:pt x="1960675" y="273038"/>
                  <a:pt x="1959807" y="272170"/>
                </a:cubicBezTo>
                <a:cubicBezTo>
                  <a:pt x="1958939" y="270434"/>
                  <a:pt x="1959373" y="268263"/>
                  <a:pt x="1961109" y="265659"/>
                </a:cubicBezTo>
                <a:cubicBezTo>
                  <a:pt x="2001913" y="222250"/>
                  <a:pt x="2026221" y="170161"/>
                  <a:pt x="2034035" y="109389"/>
                </a:cubicBezTo>
                <a:cubicBezTo>
                  <a:pt x="2039244" y="79871"/>
                  <a:pt x="2039244" y="60772"/>
                  <a:pt x="2034035" y="52090"/>
                </a:cubicBezTo>
                <a:cubicBezTo>
                  <a:pt x="2032298" y="49486"/>
                  <a:pt x="2032298" y="47315"/>
                  <a:pt x="2034035" y="45579"/>
                </a:cubicBezTo>
                <a:cubicBezTo>
                  <a:pt x="2035771" y="43843"/>
                  <a:pt x="2038376" y="43409"/>
                  <a:pt x="2041848" y="44277"/>
                </a:cubicBezTo>
                <a:cubicBezTo>
                  <a:pt x="2052266" y="45145"/>
                  <a:pt x="2061382" y="48184"/>
                  <a:pt x="2069195" y="53392"/>
                </a:cubicBezTo>
                <a:cubicBezTo>
                  <a:pt x="2079613" y="52524"/>
                  <a:pt x="2093070" y="50788"/>
                  <a:pt x="2109565" y="48184"/>
                </a:cubicBezTo>
                <a:cubicBezTo>
                  <a:pt x="2119115" y="46447"/>
                  <a:pt x="2125626" y="45579"/>
                  <a:pt x="2129099" y="45579"/>
                </a:cubicBezTo>
                <a:cubicBezTo>
                  <a:pt x="2139517" y="44711"/>
                  <a:pt x="2151237" y="42540"/>
                  <a:pt x="2164259" y="39068"/>
                </a:cubicBezTo>
                <a:cubicBezTo>
                  <a:pt x="2167298" y="37766"/>
                  <a:pt x="2170337" y="37114"/>
                  <a:pt x="2173375" y="37114"/>
                </a:cubicBezTo>
                <a:close/>
                <a:moveTo>
                  <a:pt x="3077134" y="31905"/>
                </a:moveTo>
                <a:cubicBezTo>
                  <a:pt x="3078870" y="31037"/>
                  <a:pt x="3081475" y="31254"/>
                  <a:pt x="3084947" y="32557"/>
                </a:cubicBezTo>
                <a:cubicBezTo>
                  <a:pt x="3097102" y="37766"/>
                  <a:pt x="3107085" y="44711"/>
                  <a:pt x="3114899" y="53392"/>
                </a:cubicBezTo>
                <a:cubicBezTo>
                  <a:pt x="3117503" y="55997"/>
                  <a:pt x="3117503" y="59904"/>
                  <a:pt x="3114899" y="65113"/>
                </a:cubicBezTo>
                <a:cubicBezTo>
                  <a:pt x="3114899" y="65981"/>
                  <a:pt x="3114899" y="66415"/>
                  <a:pt x="3114899" y="66415"/>
                </a:cubicBezTo>
                <a:cubicBezTo>
                  <a:pt x="3112294" y="69888"/>
                  <a:pt x="3110558" y="73360"/>
                  <a:pt x="3109690" y="76833"/>
                </a:cubicBezTo>
                <a:cubicBezTo>
                  <a:pt x="3154834" y="121109"/>
                  <a:pt x="3205188" y="151061"/>
                  <a:pt x="3260751" y="166688"/>
                </a:cubicBezTo>
                <a:cubicBezTo>
                  <a:pt x="3265092" y="168424"/>
                  <a:pt x="3267262" y="169726"/>
                  <a:pt x="3267262" y="170595"/>
                </a:cubicBezTo>
                <a:cubicBezTo>
                  <a:pt x="3268130" y="172331"/>
                  <a:pt x="3266394" y="173633"/>
                  <a:pt x="3262053" y="174501"/>
                </a:cubicBezTo>
                <a:cubicBezTo>
                  <a:pt x="3260316" y="174501"/>
                  <a:pt x="3258146" y="174935"/>
                  <a:pt x="3255542" y="175804"/>
                </a:cubicBezTo>
                <a:cubicBezTo>
                  <a:pt x="3235574" y="180144"/>
                  <a:pt x="3213870" y="184051"/>
                  <a:pt x="3190429" y="187524"/>
                </a:cubicBezTo>
                <a:cubicBezTo>
                  <a:pt x="3183484" y="188392"/>
                  <a:pt x="3177407" y="186656"/>
                  <a:pt x="3172198" y="182315"/>
                </a:cubicBezTo>
                <a:cubicBezTo>
                  <a:pt x="3163517" y="176238"/>
                  <a:pt x="3155269" y="169292"/>
                  <a:pt x="3147455" y="161479"/>
                </a:cubicBezTo>
                <a:lnTo>
                  <a:pt x="3151362" y="166688"/>
                </a:lnTo>
                <a:cubicBezTo>
                  <a:pt x="3154834" y="171029"/>
                  <a:pt x="3153532" y="174501"/>
                  <a:pt x="3147455" y="177106"/>
                </a:cubicBezTo>
                <a:cubicBezTo>
                  <a:pt x="3145719" y="177106"/>
                  <a:pt x="3142681" y="177540"/>
                  <a:pt x="3138339" y="178408"/>
                </a:cubicBezTo>
                <a:cubicBezTo>
                  <a:pt x="3135735" y="179276"/>
                  <a:pt x="3127053" y="180579"/>
                  <a:pt x="3112294" y="182315"/>
                </a:cubicBezTo>
                <a:cubicBezTo>
                  <a:pt x="3115767" y="186656"/>
                  <a:pt x="3117503" y="191431"/>
                  <a:pt x="3117503" y="196640"/>
                </a:cubicBezTo>
                <a:cubicBezTo>
                  <a:pt x="3116635" y="197508"/>
                  <a:pt x="3116201" y="199244"/>
                  <a:pt x="3116201" y="201849"/>
                </a:cubicBezTo>
                <a:cubicBezTo>
                  <a:pt x="3122278" y="200112"/>
                  <a:pt x="3127921" y="199244"/>
                  <a:pt x="3133130" y="199244"/>
                </a:cubicBezTo>
                <a:cubicBezTo>
                  <a:pt x="3143549" y="196640"/>
                  <a:pt x="3151796" y="201849"/>
                  <a:pt x="3157873" y="214871"/>
                </a:cubicBezTo>
                <a:cubicBezTo>
                  <a:pt x="3160478" y="220080"/>
                  <a:pt x="3159610" y="223119"/>
                  <a:pt x="3155269" y="223987"/>
                </a:cubicBezTo>
                <a:cubicBezTo>
                  <a:pt x="3150928" y="224855"/>
                  <a:pt x="3143983" y="225723"/>
                  <a:pt x="3134433" y="226591"/>
                </a:cubicBezTo>
                <a:cubicBezTo>
                  <a:pt x="3124883" y="228328"/>
                  <a:pt x="3117503" y="229630"/>
                  <a:pt x="3112294" y="230498"/>
                </a:cubicBezTo>
                <a:cubicBezTo>
                  <a:pt x="3112294" y="240048"/>
                  <a:pt x="3111426" y="249598"/>
                  <a:pt x="3109690" y="259147"/>
                </a:cubicBezTo>
                <a:cubicBezTo>
                  <a:pt x="3114899" y="259147"/>
                  <a:pt x="3119240" y="259147"/>
                  <a:pt x="3122712" y="259147"/>
                </a:cubicBezTo>
                <a:cubicBezTo>
                  <a:pt x="3123581" y="259147"/>
                  <a:pt x="3124883" y="259147"/>
                  <a:pt x="3126619" y="259147"/>
                </a:cubicBezTo>
                <a:cubicBezTo>
                  <a:pt x="3137905" y="258279"/>
                  <a:pt x="3150060" y="256543"/>
                  <a:pt x="3163082" y="253938"/>
                </a:cubicBezTo>
                <a:cubicBezTo>
                  <a:pt x="3170896" y="253070"/>
                  <a:pt x="3178709" y="254807"/>
                  <a:pt x="3186522" y="259147"/>
                </a:cubicBezTo>
                <a:cubicBezTo>
                  <a:pt x="3192600" y="264356"/>
                  <a:pt x="3198243" y="270868"/>
                  <a:pt x="3203452" y="278681"/>
                </a:cubicBezTo>
                <a:cubicBezTo>
                  <a:pt x="3205188" y="285626"/>
                  <a:pt x="3202149" y="288665"/>
                  <a:pt x="3194336" y="287797"/>
                </a:cubicBezTo>
                <a:cubicBezTo>
                  <a:pt x="3165687" y="282588"/>
                  <a:pt x="3134433" y="280852"/>
                  <a:pt x="3100574" y="282588"/>
                </a:cubicBezTo>
                <a:cubicBezTo>
                  <a:pt x="3071925" y="282588"/>
                  <a:pt x="3047182" y="284758"/>
                  <a:pt x="3026346" y="289099"/>
                </a:cubicBezTo>
                <a:cubicBezTo>
                  <a:pt x="3018533" y="290835"/>
                  <a:pt x="3013324" y="289967"/>
                  <a:pt x="3010719" y="286495"/>
                </a:cubicBezTo>
                <a:cubicBezTo>
                  <a:pt x="3005510" y="282154"/>
                  <a:pt x="3000735" y="277813"/>
                  <a:pt x="2996395" y="273472"/>
                </a:cubicBezTo>
                <a:cubicBezTo>
                  <a:pt x="2994658" y="271736"/>
                  <a:pt x="2993790" y="269999"/>
                  <a:pt x="2993790" y="268263"/>
                </a:cubicBezTo>
                <a:cubicBezTo>
                  <a:pt x="2994658" y="267395"/>
                  <a:pt x="2996395" y="266961"/>
                  <a:pt x="2998999" y="266961"/>
                </a:cubicBezTo>
                <a:cubicBezTo>
                  <a:pt x="3004208" y="266093"/>
                  <a:pt x="3011587" y="265659"/>
                  <a:pt x="3021137" y="265659"/>
                </a:cubicBezTo>
                <a:cubicBezTo>
                  <a:pt x="3030687" y="264790"/>
                  <a:pt x="3037632" y="264356"/>
                  <a:pt x="3041973" y="264356"/>
                </a:cubicBezTo>
                <a:cubicBezTo>
                  <a:pt x="3042841" y="264356"/>
                  <a:pt x="3043710" y="264356"/>
                  <a:pt x="3044578" y="264356"/>
                </a:cubicBezTo>
                <a:cubicBezTo>
                  <a:pt x="3054127" y="262620"/>
                  <a:pt x="3064546" y="261752"/>
                  <a:pt x="3075832" y="261752"/>
                </a:cubicBezTo>
                <a:cubicBezTo>
                  <a:pt x="3075832" y="253070"/>
                  <a:pt x="3076266" y="243520"/>
                  <a:pt x="3077134" y="233102"/>
                </a:cubicBezTo>
                <a:cubicBezTo>
                  <a:pt x="3071057" y="233971"/>
                  <a:pt x="3064546" y="234405"/>
                  <a:pt x="3057600" y="234405"/>
                </a:cubicBezTo>
                <a:cubicBezTo>
                  <a:pt x="3048050" y="235273"/>
                  <a:pt x="3039369" y="230932"/>
                  <a:pt x="3031555" y="221382"/>
                </a:cubicBezTo>
                <a:cubicBezTo>
                  <a:pt x="3028951" y="216173"/>
                  <a:pt x="3029819" y="213569"/>
                  <a:pt x="3034160" y="213569"/>
                </a:cubicBezTo>
                <a:cubicBezTo>
                  <a:pt x="3039369" y="212701"/>
                  <a:pt x="3046748" y="211398"/>
                  <a:pt x="3056298" y="209662"/>
                </a:cubicBezTo>
                <a:cubicBezTo>
                  <a:pt x="3065848" y="208794"/>
                  <a:pt x="3072793" y="207926"/>
                  <a:pt x="3077134" y="207058"/>
                </a:cubicBezTo>
                <a:cubicBezTo>
                  <a:pt x="3077134" y="206189"/>
                  <a:pt x="3077134" y="204887"/>
                  <a:pt x="3077134" y="203151"/>
                </a:cubicBezTo>
                <a:cubicBezTo>
                  <a:pt x="3076266" y="202283"/>
                  <a:pt x="3075832" y="201414"/>
                  <a:pt x="3075832" y="200546"/>
                </a:cubicBezTo>
                <a:cubicBezTo>
                  <a:pt x="3075832" y="195337"/>
                  <a:pt x="3075397" y="190996"/>
                  <a:pt x="3074529" y="187524"/>
                </a:cubicBezTo>
                <a:cubicBezTo>
                  <a:pt x="3073662" y="187524"/>
                  <a:pt x="3071925" y="187524"/>
                  <a:pt x="3069320" y="187524"/>
                </a:cubicBezTo>
                <a:cubicBezTo>
                  <a:pt x="3065848" y="188392"/>
                  <a:pt x="3063243" y="188826"/>
                  <a:pt x="3061507" y="188826"/>
                </a:cubicBezTo>
                <a:cubicBezTo>
                  <a:pt x="3051957" y="187958"/>
                  <a:pt x="3043710" y="182315"/>
                  <a:pt x="3036764" y="171897"/>
                </a:cubicBezTo>
                <a:cubicBezTo>
                  <a:pt x="3035896" y="171029"/>
                  <a:pt x="3035028" y="170161"/>
                  <a:pt x="3034160" y="169292"/>
                </a:cubicBezTo>
                <a:cubicBezTo>
                  <a:pt x="3033291" y="168424"/>
                  <a:pt x="3032857" y="167990"/>
                  <a:pt x="3032857" y="167990"/>
                </a:cubicBezTo>
                <a:cubicBezTo>
                  <a:pt x="3017230" y="181013"/>
                  <a:pt x="2998999" y="190996"/>
                  <a:pt x="2978163" y="197942"/>
                </a:cubicBezTo>
                <a:cubicBezTo>
                  <a:pt x="2972954" y="199678"/>
                  <a:pt x="2970350" y="199678"/>
                  <a:pt x="2970350" y="197942"/>
                </a:cubicBezTo>
                <a:cubicBezTo>
                  <a:pt x="2969482" y="197074"/>
                  <a:pt x="2971218" y="194903"/>
                  <a:pt x="2975559" y="191431"/>
                </a:cubicBezTo>
                <a:cubicBezTo>
                  <a:pt x="3011154" y="164518"/>
                  <a:pt x="3041539" y="125884"/>
                  <a:pt x="3066716" y="75531"/>
                </a:cubicBezTo>
                <a:cubicBezTo>
                  <a:pt x="3073662" y="63376"/>
                  <a:pt x="3076266" y="50788"/>
                  <a:pt x="3074529" y="37766"/>
                </a:cubicBezTo>
                <a:cubicBezTo>
                  <a:pt x="3074529" y="34727"/>
                  <a:pt x="3075398" y="32774"/>
                  <a:pt x="3077134" y="31905"/>
                </a:cubicBezTo>
                <a:close/>
                <a:moveTo>
                  <a:pt x="6483884" y="31254"/>
                </a:moveTo>
                <a:cubicBezTo>
                  <a:pt x="6487790" y="31254"/>
                  <a:pt x="6491697" y="32557"/>
                  <a:pt x="6495604" y="35161"/>
                </a:cubicBezTo>
                <a:cubicBezTo>
                  <a:pt x="6506890" y="42106"/>
                  <a:pt x="6516006" y="51656"/>
                  <a:pt x="6522951" y="63810"/>
                </a:cubicBezTo>
                <a:cubicBezTo>
                  <a:pt x="6527292" y="70756"/>
                  <a:pt x="6525990" y="74663"/>
                  <a:pt x="6519044" y="75531"/>
                </a:cubicBezTo>
                <a:cubicBezTo>
                  <a:pt x="6495604" y="80740"/>
                  <a:pt x="6469124" y="93328"/>
                  <a:pt x="6439607" y="113296"/>
                </a:cubicBezTo>
                <a:cubicBezTo>
                  <a:pt x="6444816" y="115900"/>
                  <a:pt x="6449157" y="118505"/>
                  <a:pt x="6452630" y="121109"/>
                </a:cubicBezTo>
                <a:cubicBezTo>
                  <a:pt x="6455234" y="123714"/>
                  <a:pt x="6455668" y="127186"/>
                  <a:pt x="6453932" y="131527"/>
                </a:cubicBezTo>
                <a:cubicBezTo>
                  <a:pt x="6452196" y="144550"/>
                  <a:pt x="6451762" y="159309"/>
                  <a:pt x="6452630" y="175804"/>
                </a:cubicBezTo>
                <a:cubicBezTo>
                  <a:pt x="6453498" y="186222"/>
                  <a:pt x="6453498" y="202717"/>
                  <a:pt x="6452630" y="225289"/>
                </a:cubicBezTo>
                <a:cubicBezTo>
                  <a:pt x="6452630" y="234839"/>
                  <a:pt x="6452630" y="242218"/>
                  <a:pt x="6452630" y="247427"/>
                </a:cubicBezTo>
                <a:cubicBezTo>
                  <a:pt x="6450893" y="271736"/>
                  <a:pt x="6439173" y="286060"/>
                  <a:pt x="6417469" y="290401"/>
                </a:cubicBezTo>
                <a:cubicBezTo>
                  <a:pt x="6411392" y="291269"/>
                  <a:pt x="6406617" y="287363"/>
                  <a:pt x="6403144" y="278681"/>
                </a:cubicBezTo>
                <a:cubicBezTo>
                  <a:pt x="6402276" y="277813"/>
                  <a:pt x="6401842" y="276945"/>
                  <a:pt x="6401842" y="276077"/>
                </a:cubicBezTo>
                <a:cubicBezTo>
                  <a:pt x="6399238" y="264790"/>
                  <a:pt x="6388386" y="250900"/>
                  <a:pt x="6369286" y="234405"/>
                </a:cubicBezTo>
                <a:cubicBezTo>
                  <a:pt x="6366682" y="233537"/>
                  <a:pt x="6365379" y="232234"/>
                  <a:pt x="6365379" y="230498"/>
                </a:cubicBezTo>
                <a:cubicBezTo>
                  <a:pt x="6366247" y="229630"/>
                  <a:pt x="6367984" y="229630"/>
                  <a:pt x="6370588" y="230498"/>
                </a:cubicBezTo>
                <a:cubicBezTo>
                  <a:pt x="6374060" y="230498"/>
                  <a:pt x="6379270" y="230932"/>
                  <a:pt x="6386215" y="231800"/>
                </a:cubicBezTo>
                <a:cubicBezTo>
                  <a:pt x="6395765" y="233537"/>
                  <a:pt x="6403578" y="234405"/>
                  <a:pt x="6409656" y="234405"/>
                </a:cubicBezTo>
                <a:cubicBezTo>
                  <a:pt x="6414864" y="234405"/>
                  <a:pt x="6417469" y="232234"/>
                  <a:pt x="6417469" y="227893"/>
                </a:cubicBezTo>
                <a:cubicBezTo>
                  <a:pt x="6417469" y="224421"/>
                  <a:pt x="6417469" y="218344"/>
                  <a:pt x="6417469" y="209662"/>
                </a:cubicBezTo>
                <a:cubicBezTo>
                  <a:pt x="6418337" y="184485"/>
                  <a:pt x="6418337" y="168424"/>
                  <a:pt x="6417469" y="161479"/>
                </a:cubicBezTo>
                <a:cubicBezTo>
                  <a:pt x="6417469" y="144984"/>
                  <a:pt x="6412260" y="129357"/>
                  <a:pt x="6401842" y="114598"/>
                </a:cubicBezTo>
                <a:cubicBezTo>
                  <a:pt x="6399238" y="110257"/>
                  <a:pt x="6398370" y="106785"/>
                  <a:pt x="6399238" y="104180"/>
                </a:cubicBezTo>
                <a:cubicBezTo>
                  <a:pt x="6401842" y="101576"/>
                  <a:pt x="6405749" y="100707"/>
                  <a:pt x="6410958" y="101576"/>
                </a:cubicBezTo>
                <a:cubicBezTo>
                  <a:pt x="6417035" y="102444"/>
                  <a:pt x="6423980" y="105048"/>
                  <a:pt x="6431794" y="109389"/>
                </a:cubicBezTo>
                <a:cubicBezTo>
                  <a:pt x="6441344" y="92026"/>
                  <a:pt x="6450025" y="75965"/>
                  <a:pt x="6457838" y="61206"/>
                </a:cubicBezTo>
                <a:cubicBezTo>
                  <a:pt x="6418772" y="70756"/>
                  <a:pt x="6389688" y="79871"/>
                  <a:pt x="6370588" y="88553"/>
                </a:cubicBezTo>
                <a:cubicBezTo>
                  <a:pt x="6359302" y="92894"/>
                  <a:pt x="6351489" y="92460"/>
                  <a:pt x="6347148" y="87251"/>
                </a:cubicBezTo>
                <a:cubicBezTo>
                  <a:pt x="6337598" y="78569"/>
                  <a:pt x="6331086" y="70756"/>
                  <a:pt x="6327614" y="63810"/>
                </a:cubicBezTo>
                <a:cubicBezTo>
                  <a:pt x="6325010" y="60338"/>
                  <a:pt x="6324142" y="57733"/>
                  <a:pt x="6325010" y="55997"/>
                </a:cubicBezTo>
                <a:cubicBezTo>
                  <a:pt x="6326746" y="53392"/>
                  <a:pt x="6329350" y="52524"/>
                  <a:pt x="6332823" y="53392"/>
                </a:cubicBezTo>
                <a:cubicBezTo>
                  <a:pt x="6338032" y="54261"/>
                  <a:pt x="6348016" y="53827"/>
                  <a:pt x="6362774" y="52090"/>
                </a:cubicBezTo>
                <a:cubicBezTo>
                  <a:pt x="6366247" y="52090"/>
                  <a:pt x="6368852" y="52090"/>
                  <a:pt x="6370588" y="52090"/>
                </a:cubicBezTo>
                <a:cubicBezTo>
                  <a:pt x="6373192" y="52090"/>
                  <a:pt x="6378402" y="51656"/>
                  <a:pt x="6386215" y="50788"/>
                </a:cubicBezTo>
                <a:cubicBezTo>
                  <a:pt x="6415732" y="46447"/>
                  <a:pt x="6436568" y="43409"/>
                  <a:pt x="6448723" y="41672"/>
                </a:cubicBezTo>
                <a:cubicBezTo>
                  <a:pt x="6460878" y="39936"/>
                  <a:pt x="6468691" y="37766"/>
                  <a:pt x="6472164" y="35161"/>
                </a:cubicBezTo>
                <a:cubicBezTo>
                  <a:pt x="6476070" y="32557"/>
                  <a:pt x="6479977" y="31254"/>
                  <a:pt x="6483884" y="31254"/>
                </a:cubicBezTo>
                <a:close/>
                <a:moveTo>
                  <a:pt x="7767164" y="30929"/>
                </a:moveTo>
                <a:cubicBezTo>
                  <a:pt x="7768683" y="30712"/>
                  <a:pt x="7770528" y="30820"/>
                  <a:pt x="7772698" y="31254"/>
                </a:cubicBezTo>
                <a:cubicBezTo>
                  <a:pt x="7788325" y="35595"/>
                  <a:pt x="7799612" y="42540"/>
                  <a:pt x="7806556" y="52090"/>
                </a:cubicBezTo>
                <a:cubicBezTo>
                  <a:pt x="7810898" y="57299"/>
                  <a:pt x="7811332" y="62508"/>
                  <a:pt x="7807858" y="67717"/>
                </a:cubicBezTo>
                <a:cubicBezTo>
                  <a:pt x="7802650" y="74663"/>
                  <a:pt x="7796138" y="86383"/>
                  <a:pt x="7788325" y="102878"/>
                </a:cubicBezTo>
                <a:cubicBezTo>
                  <a:pt x="7785720" y="108955"/>
                  <a:pt x="7782682" y="115466"/>
                  <a:pt x="7779209" y="122412"/>
                </a:cubicBezTo>
                <a:cubicBezTo>
                  <a:pt x="7786154" y="120675"/>
                  <a:pt x="7797007" y="117203"/>
                  <a:pt x="7811766" y="111994"/>
                </a:cubicBezTo>
                <a:cubicBezTo>
                  <a:pt x="7816974" y="110257"/>
                  <a:pt x="7820881" y="108955"/>
                  <a:pt x="7823486" y="108087"/>
                </a:cubicBezTo>
                <a:cubicBezTo>
                  <a:pt x="7836508" y="103746"/>
                  <a:pt x="7849097" y="108087"/>
                  <a:pt x="7861250" y="121109"/>
                </a:cubicBezTo>
                <a:cubicBezTo>
                  <a:pt x="7865592" y="128055"/>
                  <a:pt x="7863422" y="132395"/>
                  <a:pt x="7854740" y="134132"/>
                </a:cubicBezTo>
                <a:cubicBezTo>
                  <a:pt x="7846058" y="136736"/>
                  <a:pt x="7833904" y="139341"/>
                  <a:pt x="7818276" y="141945"/>
                </a:cubicBezTo>
                <a:cubicBezTo>
                  <a:pt x="7810463" y="143682"/>
                  <a:pt x="7804820" y="144984"/>
                  <a:pt x="7801348" y="145852"/>
                </a:cubicBezTo>
                <a:cubicBezTo>
                  <a:pt x="7810898" y="147588"/>
                  <a:pt x="7818711" y="152363"/>
                  <a:pt x="7824788" y="160177"/>
                </a:cubicBezTo>
                <a:cubicBezTo>
                  <a:pt x="7828261" y="164518"/>
                  <a:pt x="7828694" y="168858"/>
                  <a:pt x="7826090" y="173199"/>
                </a:cubicBezTo>
                <a:cubicBezTo>
                  <a:pt x="7825222" y="174935"/>
                  <a:pt x="7823920" y="178408"/>
                  <a:pt x="7822184" y="183617"/>
                </a:cubicBezTo>
                <a:cubicBezTo>
                  <a:pt x="7819579" y="188826"/>
                  <a:pt x="7817408" y="193601"/>
                  <a:pt x="7815672" y="197942"/>
                </a:cubicBezTo>
                <a:cubicBezTo>
                  <a:pt x="7815672" y="198810"/>
                  <a:pt x="7815238" y="200546"/>
                  <a:pt x="7814370" y="203151"/>
                </a:cubicBezTo>
                <a:cubicBezTo>
                  <a:pt x="7812634" y="207492"/>
                  <a:pt x="7810030" y="214003"/>
                  <a:pt x="7806556" y="222684"/>
                </a:cubicBezTo>
                <a:cubicBezTo>
                  <a:pt x="7819579" y="233971"/>
                  <a:pt x="7836074" y="244823"/>
                  <a:pt x="7856042" y="255241"/>
                </a:cubicBezTo>
                <a:cubicBezTo>
                  <a:pt x="7869064" y="262186"/>
                  <a:pt x="7883389" y="269131"/>
                  <a:pt x="7899016" y="276077"/>
                </a:cubicBezTo>
                <a:cubicBezTo>
                  <a:pt x="7902489" y="276945"/>
                  <a:pt x="7904225" y="277813"/>
                  <a:pt x="7904225" y="278681"/>
                </a:cubicBezTo>
                <a:cubicBezTo>
                  <a:pt x="7904225" y="280417"/>
                  <a:pt x="7902489" y="281286"/>
                  <a:pt x="7899016" y="281286"/>
                </a:cubicBezTo>
                <a:cubicBezTo>
                  <a:pt x="7879916" y="283890"/>
                  <a:pt x="7856476" y="285626"/>
                  <a:pt x="7828694" y="286495"/>
                </a:cubicBezTo>
                <a:cubicBezTo>
                  <a:pt x="7826090" y="286495"/>
                  <a:pt x="7823052" y="285626"/>
                  <a:pt x="7819579" y="283890"/>
                </a:cubicBezTo>
                <a:cubicBezTo>
                  <a:pt x="7818711" y="283022"/>
                  <a:pt x="7818276" y="282588"/>
                  <a:pt x="7818276" y="282588"/>
                </a:cubicBezTo>
                <a:cubicBezTo>
                  <a:pt x="7806990" y="273906"/>
                  <a:pt x="7796572" y="263922"/>
                  <a:pt x="7787022" y="252636"/>
                </a:cubicBezTo>
                <a:cubicBezTo>
                  <a:pt x="7774000" y="266527"/>
                  <a:pt x="7749258" y="277379"/>
                  <a:pt x="7712794" y="285192"/>
                </a:cubicBezTo>
                <a:cubicBezTo>
                  <a:pt x="7709322" y="286060"/>
                  <a:pt x="7707152" y="285626"/>
                  <a:pt x="7706284" y="283890"/>
                </a:cubicBezTo>
                <a:cubicBezTo>
                  <a:pt x="7705416" y="281286"/>
                  <a:pt x="7706284" y="279549"/>
                  <a:pt x="7708888" y="278681"/>
                </a:cubicBezTo>
                <a:cubicBezTo>
                  <a:pt x="7737538" y="263054"/>
                  <a:pt x="7757071" y="246559"/>
                  <a:pt x="7767489" y="229196"/>
                </a:cubicBezTo>
                <a:cubicBezTo>
                  <a:pt x="7761412" y="220514"/>
                  <a:pt x="7756638" y="212267"/>
                  <a:pt x="7753164" y="204453"/>
                </a:cubicBezTo>
                <a:cubicBezTo>
                  <a:pt x="7746220" y="192299"/>
                  <a:pt x="7739708" y="184919"/>
                  <a:pt x="7733630" y="182315"/>
                </a:cubicBezTo>
                <a:cubicBezTo>
                  <a:pt x="7728422" y="178842"/>
                  <a:pt x="7725817" y="175804"/>
                  <a:pt x="7725817" y="173199"/>
                </a:cubicBezTo>
                <a:cubicBezTo>
                  <a:pt x="7725817" y="168858"/>
                  <a:pt x="7728422" y="166254"/>
                  <a:pt x="7733630" y="165386"/>
                </a:cubicBezTo>
                <a:cubicBezTo>
                  <a:pt x="7746653" y="136736"/>
                  <a:pt x="7756203" y="107219"/>
                  <a:pt x="7762280" y="76833"/>
                </a:cubicBezTo>
                <a:cubicBezTo>
                  <a:pt x="7764884" y="64679"/>
                  <a:pt x="7765318" y="53392"/>
                  <a:pt x="7763582" y="42975"/>
                </a:cubicBezTo>
                <a:lnTo>
                  <a:pt x="7763582" y="41672"/>
                </a:lnTo>
                <a:cubicBezTo>
                  <a:pt x="7762714" y="37331"/>
                  <a:pt x="7762714" y="34293"/>
                  <a:pt x="7763582" y="32557"/>
                </a:cubicBezTo>
                <a:cubicBezTo>
                  <a:pt x="7764450" y="31688"/>
                  <a:pt x="7765644" y="31146"/>
                  <a:pt x="7767164" y="30929"/>
                </a:cubicBezTo>
                <a:close/>
                <a:moveTo>
                  <a:pt x="6119013" y="28650"/>
                </a:moveTo>
                <a:cubicBezTo>
                  <a:pt x="6126392" y="29084"/>
                  <a:pt x="6132252" y="30386"/>
                  <a:pt x="6136593" y="32557"/>
                </a:cubicBezTo>
                <a:cubicBezTo>
                  <a:pt x="6149616" y="35161"/>
                  <a:pt x="6155259" y="41238"/>
                  <a:pt x="6153523" y="50788"/>
                </a:cubicBezTo>
                <a:cubicBezTo>
                  <a:pt x="6154391" y="62074"/>
                  <a:pt x="6152654" y="70322"/>
                  <a:pt x="6148314" y="75531"/>
                </a:cubicBezTo>
                <a:cubicBezTo>
                  <a:pt x="6143105" y="79003"/>
                  <a:pt x="6136159" y="77267"/>
                  <a:pt x="6127478" y="70322"/>
                </a:cubicBezTo>
                <a:cubicBezTo>
                  <a:pt x="6123137" y="66849"/>
                  <a:pt x="6114889" y="59470"/>
                  <a:pt x="6102735" y="48184"/>
                </a:cubicBezTo>
                <a:cubicBezTo>
                  <a:pt x="6096657" y="42975"/>
                  <a:pt x="6092317" y="39068"/>
                  <a:pt x="6089713" y="36463"/>
                </a:cubicBezTo>
                <a:cubicBezTo>
                  <a:pt x="6087976" y="34727"/>
                  <a:pt x="6087542" y="33425"/>
                  <a:pt x="6088410" y="32557"/>
                </a:cubicBezTo>
                <a:cubicBezTo>
                  <a:pt x="6088410" y="31688"/>
                  <a:pt x="6089713" y="30820"/>
                  <a:pt x="6092317" y="29952"/>
                </a:cubicBezTo>
                <a:cubicBezTo>
                  <a:pt x="6102735" y="28650"/>
                  <a:pt x="6111634" y="28216"/>
                  <a:pt x="6119013" y="28650"/>
                </a:cubicBezTo>
                <a:close/>
                <a:moveTo>
                  <a:pt x="5139482" y="27348"/>
                </a:moveTo>
                <a:cubicBezTo>
                  <a:pt x="5155977" y="32557"/>
                  <a:pt x="5167697" y="39936"/>
                  <a:pt x="5174643" y="49486"/>
                </a:cubicBezTo>
                <a:cubicBezTo>
                  <a:pt x="5178115" y="53827"/>
                  <a:pt x="5177682" y="57733"/>
                  <a:pt x="5173341" y="61206"/>
                </a:cubicBezTo>
                <a:cubicBezTo>
                  <a:pt x="5173341" y="62942"/>
                  <a:pt x="5171170" y="68151"/>
                  <a:pt x="5166829" y="76833"/>
                </a:cubicBezTo>
                <a:cubicBezTo>
                  <a:pt x="5165093" y="78569"/>
                  <a:pt x="5164225" y="79871"/>
                  <a:pt x="5164225" y="80740"/>
                </a:cubicBezTo>
                <a:cubicBezTo>
                  <a:pt x="5160752" y="88553"/>
                  <a:pt x="5156411" y="95933"/>
                  <a:pt x="5151202" y="102878"/>
                </a:cubicBezTo>
                <a:cubicBezTo>
                  <a:pt x="5152939" y="102878"/>
                  <a:pt x="5155543" y="102444"/>
                  <a:pt x="5159016" y="101576"/>
                </a:cubicBezTo>
                <a:cubicBezTo>
                  <a:pt x="5162488" y="101576"/>
                  <a:pt x="5165093" y="101576"/>
                  <a:pt x="5166829" y="101576"/>
                </a:cubicBezTo>
                <a:cubicBezTo>
                  <a:pt x="5175511" y="99839"/>
                  <a:pt x="5185495" y="97235"/>
                  <a:pt x="5196781" y="93762"/>
                </a:cubicBezTo>
                <a:cubicBezTo>
                  <a:pt x="5201990" y="91158"/>
                  <a:pt x="5207199" y="91592"/>
                  <a:pt x="5212408" y="95064"/>
                </a:cubicBezTo>
                <a:cubicBezTo>
                  <a:pt x="5224562" y="102010"/>
                  <a:pt x="5232810" y="109389"/>
                  <a:pt x="5237151" y="117203"/>
                </a:cubicBezTo>
                <a:cubicBezTo>
                  <a:pt x="5239755" y="120675"/>
                  <a:pt x="5239321" y="126318"/>
                  <a:pt x="5235848" y="134132"/>
                </a:cubicBezTo>
                <a:cubicBezTo>
                  <a:pt x="5233244" y="140209"/>
                  <a:pt x="5231507" y="150627"/>
                  <a:pt x="5230639" y="165386"/>
                </a:cubicBezTo>
                <a:cubicBezTo>
                  <a:pt x="5228035" y="200980"/>
                  <a:pt x="5223260" y="230064"/>
                  <a:pt x="5216315" y="252636"/>
                </a:cubicBezTo>
                <a:cubicBezTo>
                  <a:pt x="5209369" y="273472"/>
                  <a:pt x="5199820" y="286929"/>
                  <a:pt x="5187665" y="293006"/>
                </a:cubicBezTo>
                <a:cubicBezTo>
                  <a:pt x="5178984" y="295610"/>
                  <a:pt x="5172038" y="292572"/>
                  <a:pt x="5166829" y="283890"/>
                </a:cubicBezTo>
                <a:cubicBezTo>
                  <a:pt x="5159016" y="267395"/>
                  <a:pt x="5147730" y="253938"/>
                  <a:pt x="5132971" y="243520"/>
                </a:cubicBezTo>
                <a:cubicBezTo>
                  <a:pt x="5131234" y="241784"/>
                  <a:pt x="5130366" y="240482"/>
                  <a:pt x="5130366" y="239614"/>
                </a:cubicBezTo>
                <a:cubicBezTo>
                  <a:pt x="5130366" y="238746"/>
                  <a:pt x="5131669" y="238311"/>
                  <a:pt x="5134273" y="238311"/>
                </a:cubicBezTo>
                <a:cubicBezTo>
                  <a:pt x="5144691" y="240916"/>
                  <a:pt x="5155977" y="243086"/>
                  <a:pt x="5168132" y="244823"/>
                </a:cubicBezTo>
                <a:cubicBezTo>
                  <a:pt x="5175077" y="245691"/>
                  <a:pt x="5178984" y="243955"/>
                  <a:pt x="5179852" y="239614"/>
                </a:cubicBezTo>
                <a:cubicBezTo>
                  <a:pt x="5188533" y="220514"/>
                  <a:pt x="5192440" y="183617"/>
                  <a:pt x="5191572" y="128923"/>
                </a:cubicBezTo>
                <a:cubicBezTo>
                  <a:pt x="5191572" y="125450"/>
                  <a:pt x="5189402" y="123714"/>
                  <a:pt x="5185061" y="123714"/>
                </a:cubicBezTo>
                <a:cubicBezTo>
                  <a:pt x="5178984" y="123714"/>
                  <a:pt x="5169434" y="125450"/>
                  <a:pt x="5156411" y="128923"/>
                </a:cubicBezTo>
                <a:cubicBezTo>
                  <a:pt x="5153807" y="129791"/>
                  <a:pt x="5152070" y="130225"/>
                  <a:pt x="5151202" y="130225"/>
                </a:cubicBezTo>
                <a:cubicBezTo>
                  <a:pt x="5150334" y="130225"/>
                  <a:pt x="5149466" y="130225"/>
                  <a:pt x="5148598" y="130225"/>
                </a:cubicBezTo>
                <a:cubicBezTo>
                  <a:pt x="5145125" y="131093"/>
                  <a:pt x="5142521" y="130659"/>
                  <a:pt x="5140784" y="128923"/>
                </a:cubicBezTo>
                <a:cubicBezTo>
                  <a:pt x="5139048" y="128923"/>
                  <a:pt x="5136878" y="128055"/>
                  <a:pt x="5134273" y="126318"/>
                </a:cubicBezTo>
                <a:cubicBezTo>
                  <a:pt x="5133405" y="127186"/>
                  <a:pt x="5131669" y="128923"/>
                  <a:pt x="5129064" y="131527"/>
                </a:cubicBezTo>
                <a:cubicBezTo>
                  <a:pt x="5122987" y="140209"/>
                  <a:pt x="5117778" y="146286"/>
                  <a:pt x="5113437" y="149759"/>
                </a:cubicBezTo>
                <a:cubicBezTo>
                  <a:pt x="5124723" y="151495"/>
                  <a:pt x="5136878" y="154534"/>
                  <a:pt x="5149900" y="158874"/>
                </a:cubicBezTo>
                <a:cubicBezTo>
                  <a:pt x="5162923" y="161479"/>
                  <a:pt x="5169868" y="171463"/>
                  <a:pt x="5170736" y="188826"/>
                </a:cubicBezTo>
                <a:cubicBezTo>
                  <a:pt x="5167264" y="207058"/>
                  <a:pt x="5158582" y="211832"/>
                  <a:pt x="5144691" y="203151"/>
                </a:cubicBezTo>
                <a:cubicBezTo>
                  <a:pt x="5136010" y="196206"/>
                  <a:pt x="5124723" y="181881"/>
                  <a:pt x="5110833" y="160177"/>
                </a:cubicBezTo>
                <a:cubicBezTo>
                  <a:pt x="5109096" y="157572"/>
                  <a:pt x="5107794" y="155836"/>
                  <a:pt x="5106926" y="154968"/>
                </a:cubicBezTo>
                <a:cubicBezTo>
                  <a:pt x="5102585" y="159309"/>
                  <a:pt x="5098245" y="162781"/>
                  <a:pt x="5093904" y="165386"/>
                </a:cubicBezTo>
                <a:cubicBezTo>
                  <a:pt x="5093904" y="165386"/>
                  <a:pt x="5093469" y="165386"/>
                  <a:pt x="5092601" y="165386"/>
                </a:cubicBezTo>
                <a:cubicBezTo>
                  <a:pt x="5092601" y="175804"/>
                  <a:pt x="5092601" y="185788"/>
                  <a:pt x="5092601" y="195337"/>
                </a:cubicBezTo>
                <a:cubicBezTo>
                  <a:pt x="5093469" y="204887"/>
                  <a:pt x="5093469" y="216173"/>
                  <a:pt x="5092601" y="229196"/>
                </a:cubicBezTo>
                <a:cubicBezTo>
                  <a:pt x="5092601" y="235273"/>
                  <a:pt x="5092601" y="239614"/>
                  <a:pt x="5092601" y="242218"/>
                </a:cubicBezTo>
                <a:cubicBezTo>
                  <a:pt x="5091733" y="254372"/>
                  <a:pt x="5086524" y="260450"/>
                  <a:pt x="5076974" y="260450"/>
                </a:cubicBezTo>
                <a:cubicBezTo>
                  <a:pt x="5066556" y="259581"/>
                  <a:pt x="5060479" y="252636"/>
                  <a:pt x="5058743" y="239614"/>
                </a:cubicBezTo>
                <a:cubicBezTo>
                  <a:pt x="5043116" y="241350"/>
                  <a:pt x="5031830" y="242218"/>
                  <a:pt x="5024885" y="242218"/>
                </a:cubicBezTo>
                <a:lnTo>
                  <a:pt x="5023582" y="242218"/>
                </a:lnTo>
                <a:cubicBezTo>
                  <a:pt x="5023582" y="249164"/>
                  <a:pt x="5022280" y="253938"/>
                  <a:pt x="5019676" y="256543"/>
                </a:cubicBezTo>
                <a:cubicBezTo>
                  <a:pt x="5014467" y="260016"/>
                  <a:pt x="5008823" y="260016"/>
                  <a:pt x="5002746" y="256543"/>
                </a:cubicBezTo>
                <a:cubicBezTo>
                  <a:pt x="4995801" y="248729"/>
                  <a:pt x="4992328" y="241350"/>
                  <a:pt x="4992328" y="234405"/>
                </a:cubicBezTo>
                <a:cubicBezTo>
                  <a:pt x="4993196" y="223119"/>
                  <a:pt x="4992763" y="200112"/>
                  <a:pt x="4991026" y="165386"/>
                </a:cubicBezTo>
                <a:cubicBezTo>
                  <a:pt x="4991026" y="142813"/>
                  <a:pt x="4987987" y="128055"/>
                  <a:pt x="4981910" y="121109"/>
                </a:cubicBezTo>
                <a:cubicBezTo>
                  <a:pt x="4979306" y="115032"/>
                  <a:pt x="4980608" y="111559"/>
                  <a:pt x="4985817" y="110691"/>
                </a:cubicBezTo>
                <a:cubicBezTo>
                  <a:pt x="4988422" y="110691"/>
                  <a:pt x="4994065" y="111559"/>
                  <a:pt x="5002746" y="113296"/>
                </a:cubicBezTo>
                <a:cubicBezTo>
                  <a:pt x="5006219" y="114164"/>
                  <a:pt x="5008823" y="114598"/>
                  <a:pt x="5010560" y="114598"/>
                </a:cubicBezTo>
                <a:cubicBezTo>
                  <a:pt x="5012296" y="111125"/>
                  <a:pt x="5014901" y="106351"/>
                  <a:pt x="5018373" y="100273"/>
                </a:cubicBezTo>
                <a:cubicBezTo>
                  <a:pt x="5021846" y="94196"/>
                  <a:pt x="5024450" y="89421"/>
                  <a:pt x="5026187" y="85949"/>
                </a:cubicBezTo>
                <a:cubicBezTo>
                  <a:pt x="5033132" y="67717"/>
                  <a:pt x="5035737" y="56431"/>
                  <a:pt x="5034000" y="52090"/>
                </a:cubicBezTo>
                <a:cubicBezTo>
                  <a:pt x="5032264" y="46013"/>
                  <a:pt x="5035737" y="42540"/>
                  <a:pt x="5044418" y="41672"/>
                </a:cubicBezTo>
                <a:cubicBezTo>
                  <a:pt x="5053968" y="44277"/>
                  <a:pt x="5063084" y="50354"/>
                  <a:pt x="5071765" y="59904"/>
                </a:cubicBezTo>
                <a:cubicBezTo>
                  <a:pt x="5076974" y="66849"/>
                  <a:pt x="5076540" y="73794"/>
                  <a:pt x="5070463" y="80740"/>
                </a:cubicBezTo>
                <a:cubicBezTo>
                  <a:pt x="5067859" y="83344"/>
                  <a:pt x="5062650" y="88553"/>
                  <a:pt x="5054836" y="96367"/>
                </a:cubicBezTo>
                <a:cubicBezTo>
                  <a:pt x="5046155" y="104180"/>
                  <a:pt x="5040077" y="109823"/>
                  <a:pt x="5036605" y="113296"/>
                </a:cubicBezTo>
                <a:cubicBezTo>
                  <a:pt x="5040077" y="112428"/>
                  <a:pt x="5044852" y="110691"/>
                  <a:pt x="5050929" y="108087"/>
                </a:cubicBezTo>
                <a:cubicBezTo>
                  <a:pt x="5055270" y="106351"/>
                  <a:pt x="5057875" y="105482"/>
                  <a:pt x="5058743" y="105482"/>
                </a:cubicBezTo>
                <a:cubicBezTo>
                  <a:pt x="5065688" y="102878"/>
                  <a:pt x="5071765" y="103312"/>
                  <a:pt x="5076974" y="106785"/>
                </a:cubicBezTo>
                <a:cubicBezTo>
                  <a:pt x="5079579" y="108521"/>
                  <a:pt x="5082618" y="110257"/>
                  <a:pt x="5086090" y="111994"/>
                </a:cubicBezTo>
                <a:cubicBezTo>
                  <a:pt x="5089563" y="114598"/>
                  <a:pt x="5092601" y="116334"/>
                  <a:pt x="5095206" y="117203"/>
                </a:cubicBezTo>
                <a:cubicBezTo>
                  <a:pt x="5099547" y="121543"/>
                  <a:pt x="5100415" y="126318"/>
                  <a:pt x="5097810" y="131527"/>
                </a:cubicBezTo>
                <a:cubicBezTo>
                  <a:pt x="5096942" y="133264"/>
                  <a:pt x="5095640" y="140209"/>
                  <a:pt x="5093904" y="152363"/>
                </a:cubicBezTo>
                <a:cubicBezTo>
                  <a:pt x="5109531" y="128055"/>
                  <a:pt x="5121251" y="100273"/>
                  <a:pt x="5129064" y="69019"/>
                </a:cubicBezTo>
                <a:cubicBezTo>
                  <a:pt x="5131669" y="58601"/>
                  <a:pt x="5132537" y="46881"/>
                  <a:pt x="5131669" y="33859"/>
                </a:cubicBezTo>
                <a:cubicBezTo>
                  <a:pt x="5130801" y="27782"/>
                  <a:pt x="5133405" y="25611"/>
                  <a:pt x="5139482" y="27348"/>
                </a:cubicBezTo>
                <a:close/>
                <a:moveTo>
                  <a:pt x="1148508" y="27348"/>
                </a:moveTo>
                <a:cubicBezTo>
                  <a:pt x="1165003" y="32557"/>
                  <a:pt x="1176723" y="39936"/>
                  <a:pt x="1183669" y="49486"/>
                </a:cubicBezTo>
                <a:cubicBezTo>
                  <a:pt x="1187141" y="53827"/>
                  <a:pt x="1186707" y="57733"/>
                  <a:pt x="1182366" y="61206"/>
                </a:cubicBezTo>
                <a:cubicBezTo>
                  <a:pt x="1182366" y="62942"/>
                  <a:pt x="1180196" y="68151"/>
                  <a:pt x="1175855" y="76833"/>
                </a:cubicBezTo>
                <a:cubicBezTo>
                  <a:pt x="1174118" y="78569"/>
                  <a:pt x="1173250" y="79871"/>
                  <a:pt x="1173250" y="80740"/>
                </a:cubicBezTo>
                <a:cubicBezTo>
                  <a:pt x="1169778" y="88553"/>
                  <a:pt x="1165437" y="95933"/>
                  <a:pt x="1160228" y="102878"/>
                </a:cubicBezTo>
                <a:cubicBezTo>
                  <a:pt x="1161964" y="102878"/>
                  <a:pt x="1164569" y="102444"/>
                  <a:pt x="1168042" y="101576"/>
                </a:cubicBezTo>
                <a:cubicBezTo>
                  <a:pt x="1171514" y="101576"/>
                  <a:pt x="1174118" y="101576"/>
                  <a:pt x="1175855" y="101576"/>
                </a:cubicBezTo>
                <a:cubicBezTo>
                  <a:pt x="1184537" y="99839"/>
                  <a:pt x="1194520" y="97235"/>
                  <a:pt x="1205807" y="93762"/>
                </a:cubicBezTo>
                <a:cubicBezTo>
                  <a:pt x="1211015" y="91158"/>
                  <a:pt x="1216225" y="91592"/>
                  <a:pt x="1221433" y="95064"/>
                </a:cubicBezTo>
                <a:cubicBezTo>
                  <a:pt x="1233588" y="102010"/>
                  <a:pt x="1241835" y="109389"/>
                  <a:pt x="1246176" y="117203"/>
                </a:cubicBezTo>
                <a:cubicBezTo>
                  <a:pt x="1248781" y="120675"/>
                  <a:pt x="1248347" y="126318"/>
                  <a:pt x="1244874" y="134132"/>
                </a:cubicBezTo>
                <a:cubicBezTo>
                  <a:pt x="1242269" y="140209"/>
                  <a:pt x="1240533" y="150627"/>
                  <a:pt x="1239665" y="165386"/>
                </a:cubicBezTo>
                <a:cubicBezTo>
                  <a:pt x="1237061" y="200980"/>
                  <a:pt x="1232286" y="230064"/>
                  <a:pt x="1225340" y="252636"/>
                </a:cubicBezTo>
                <a:cubicBezTo>
                  <a:pt x="1218395" y="273472"/>
                  <a:pt x="1208845" y="286929"/>
                  <a:pt x="1196691" y="293006"/>
                </a:cubicBezTo>
                <a:cubicBezTo>
                  <a:pt x="1188009" y="295610"/>
                  <a:pt x="1181064" y="292572"/>
                  <a:pt x="1175855" y="283890"/>
                </a:cubicBezTo>
                <a:cubicBezTo>
                  <a:pt x="1168042" y="267395"/>
                  <a:pt x="1156755" y="253938"/>
                  <a:pt x="1141996" y="243520"/>
                </a:cubicBezTo>
                <a:cubicBezTo>
                  <a:pt x="1140260" y="241784"/>
                  <a:pt x="1139392" y="240482"/>
                  <a:pt x="1139392" y="239614"/>
                </a:cubicBezTo>
                <a:cubicBezTo>
                  <a:pt x="1139392" y="238746"/>
                  <a:pt x="1140694" y="238311"/>
                  <a:pt x="1143299" y="238311"/>
                </a:cubicBezTo>
                <a:cubicBezTo>
                  <a:pt x="1153717" y="240916"/>
                  <a:pt x="1165003" y="243086"/>
                  <a:pt x="1177157" y="244823"/>
                </a:cubicBezTo>
                <a:cubicBezTo>
                  <a:pt x="1184103" y="245691"/>
                  <a:pt x="1188009" y="243955"/>
                  <a:pt x="1188877" y="239614"/>
                </a:cubicBezTo>
                <a:cubicBezTo>
                  <a:pt x="1197559" y="220514"/>
                  <a:pt x="1201466" y="183617"/>
                  <a:pt x="1200598" y="128923"/>
                </a:cubicBezTo>
                <a:cubicBezTo>
                  <a:pt x="1200598" y="125450"/>
                  <a:pt x="1198427" y="123714"/>
                  <a:pt x="1194086" y="123714"/>
                </a:cubicBezTo>
                <a:cubicBezTo>
                  <a:pt x="1188009" y="123714"/>
                  <a:pt x="1178459" y="125450"/>
                  <a:pt x="1165437" y="128923"/>
                </a:cubicBezTo>
                <a:cubicBezTo>
                  <a:pt x="1162832" y="129791"/>
                  <a:pt x="1161096" y="130225"/>
                  <a:pt x="1160228" y="130225"/>
                </a:cubicBezTo>
                <a:cubicBezTo>
                  <a:pt x="1159360" y="130225"/>
                  <a:pt x="1158492" y="130225"/>
                  <a:pt x="1157624" y="130225"/>
                </a:cubicBezTo>
                <a:cubicBezTo>
                  <a:pt x="1154151" y="131093"/>
                  <a:pt x="1151547" y="130659"/>
                  <a:pt x="1149810" y="128923"/>
                </a:cubicBezTo>
                <a:cubicBezTo>
                  <a:pt x="1148074" y="128923"/>
                  <a:pt x="1145903" y="128055"/>
                  <a:pt x="1143299" y="126318"/>
                </a:cubicBezTo>
                <a:cubicBezTo>
                  <a:pt x="1142431" y="127186"/>
                  <a:pt x="1140694" y="128923"/>
                  <a:pt x="1138090" y="131527"/>
                </a:cubicBezTo>
                <a:cubicBezTo>
                  <a:pt x="1132013" y="140209"/>
                  <a:pt x="1126803" y="146286"/>
                  <a:pt x="1122463" y="149759"/>
                </a:cubicBezTo>
                <a:cubicBezTo>
                  <a:pt x="1133749" y="151495"/>
                  <a:pt x="1145903" y="154534"/>
                  <a:pt x="1158926" y="158874"/>
                </a:cubicBezTo>
                <a:cubicBezTo>
                  <a:pt x="1171948" y="161479"/>
                  <a:pt x="1178893" y="171463"/>
                  <a:pt x="1179762" y="188826"/>
                </a:cubicBezTo>
                <a:cubicBezTo>
                  <a:pt x="1176289" y="207058"/>
                  <a:pt x="1167608" y="211832"/>
                  <a:pt x="1153717" y="203151"/>
                </a:cubicBezTo>
                <a:cubicBezTo>
                  <a:pt x="1145035" y="196206"/>
                  <a:pt x="1133749" y="181881"/>
                  <a:pt x="1119858" y="160177"/>
                </a:cubicBezTo>
                <a:cubicBezTo>
                  <a:pt x="1118122" y="157572"/>
                  <a:pt x="1116819" y="155836"/>
                  <a:pt x="1115952" y="154968"/>
                </a:cubicBezTo>
                <a:cubicBezTo>
                  <a:pt x="1111611" y="159309"/>
                  <a:pt x="1107270" y="162781"/>
                  <a:pt x="1102929" y="165386"/>
                </a:cubicBezTo>
                <a:cubicBezTo>
                  <a:pt x="1102929" y="165386"/>
                  <a:pt x="1102495" y="165386"/>
                  <a:pt x="1101627" y="165386"/>
                </a:cubicBezTo>
                <a:cubicBezTo>
                  <a:pt x="1101627" y="175804"/>
                  <a:pt x="1101627" y="185788"/>
                  <a:pt x="1101627" y="195337"/>
                </a:cubicBezTo>
                <a:cubicBezTo>
                  <a:pt x="1102495" y="204887"/>
                  <a:pt x="1102495" y="216173"/>
                  <a:pt x="1101627" y="229196"/>
                </a:cubicBezTo>
                <a:cubicBezTo>
                  <a:pt x="1101627" y="235273"/>
                  <a:pt x="1101627" y="239614"/>
                  <a:pt x="1101627" y="242218"/>
                </a:cubicBezTo>
                <a:cubicBezTo>
                  <a:pt x="1100759" y="254372"/>
                  <a:pt x="1095550" y="260450"/>
                  <a:pt x="1086000" y="260450"/>
                </a:cubicBezTo>
                <a:cubicBezTo>
                  <a:pt x="1075582" y="259581"/>
                  <a:pt x="1069505" y="252636"/>
                  <a:pt x="1067768" y="239614"/>
                </a:cubicBezTo>
                <a:cubicBezTo>
                  <a:pt x="1052141" y="241350"/>
                  <a:pt x="1040856" y="242218"/>
                  <a:pt x="1033910" y="242218"/>
                </a:cubicBezTo>
                <a:lnTo>
                  <a:pt x="1032608" y="242218"/>
                </a:lnTo>
                <a:cubicBezTo>
                  <a:pt x="1032608" y="249164"/>
                  <a:pt x="1031305" y="253938"/>
                  <a:pt x="1028701" y="256543"/>
                </a:cubicBezTo>
                <a:cubicBezTo>
                  <a:pt x="1023492" y="260016"/>
                  <a:pt x="1017849" y="260016"/>
                  <a:pt x="1011772" y="256543"/>
                </a:cubicBezTo>
                <a:cubicBezTo>
                  <a:pt x="1004826" y="248729"/>
                  <a:pt x="1001354" y="241350"/>
                  <a:pt x="1001354" y="234405"/>
                </a:cubicBezTo>
                <a:cubicBezTo>
                  <a:pt x="1002222" y="223119"/>
                  <a:pt x="1001788" y="200112"/>
                  <a:pt x="1000052" y="165386"/>
                </a:cubicBezTo>
                <a:cubicBezTo>
                  <a:pt x="1000052" y="142813"/>
                  <a:pt x="997013" y="128055"/>
                  <a:pt x="990936" y="121109"/>
                </a:cubicBezTo>
                <a:cubicBezTo>
                  <a:pt x="988332" y="115032"/>
                  <a:pt x="989634" y="111559"/>
                  <a:pt x="994843" y="110691"/>
                </a:cubicBezTo>
                <a:cubicBezTo>
                  <a:pt x="997447" y="110691"/>
                  <a:pt x="1003090" y="111559"/>
                  <a:pt x="1011772" y="113296"/>
                </a:cubicBezTo>
                <a:cubicBezTo>
                  <a:pt x="1015244" y="114164"/>
                  <a:pt x="1017849" y="114598"/>
                  <a:pt x="1019585" y="114598"/>
                </a:cubicBezTo>
                <a:cubicBezTo>
                  <a:pt x="1021322" y="111125"/>
                  <a:pt x="1023927" y="106351"/>
                  <a:pt x="1027399" y="100273"/>
                </a:cubicBezTo>
                <a:cubicBezTo>
                  <a:pt x="1030872" y="94196"/>
                  <a:pt x="1033476" y="89421"/>
                  <a:pt x="1035212" y="85949"/>
                </a:cubicBezTo>
                <a:cubicBezTo>
                  <a:pt x="1042158" y="67717"/>
                  <a:pt x="1044762" y="56431"/>
                  <a:pt x="1043026" y="52090"/>
                </a:cubicBezTo>
                <a:cubicBezTo>
                  <a:pt x="1041290" y="46013"/>
                  <a:pt x="1044762" y="42540"/>
                  <a:pt x="1053444" y="41672"/>
                </a:cubicBezTo>
                <a:cubicBezTo>
                  <a:pt x="1062994" y="44277"/>
                  <a:pt x="1072110" y="50354"/>
                  <a:pt x="1080791" y="59904"/>
                </a:cubicBezTo>
                <a:cubicBezTo>
                  <a:pt x="1086000" y="66849"/>
                  <a:pt x="1085566" y="73794"/>
                  <a:pt x="1079489" y="80740"/>
                </a:cubicBezTo>
                <a:cubicBezTo>
                  <a:pt x="1076884" y="83344"/>
                  <a:pt x="1071675" y="88553"/>
                  <a:pt x="1063862" y="96367"/>
                </a:cubicBezTo>
                <a:cubicBezTo>
                  <a:pt x="1055180" y="104180"/>
                  <a:pt x="1049103" y="109823"/>
                  <a:pt x="1045631" y="113296"/>
                </a:cubicBezTo>
                <a:cubicBezTo>
                  <a:pt x="1049103" y="112428"/>
                  <a:pt x="1053878" y="110691"/>
                  <a:pt x="1059955" y="108087"/>
                </a:cubicBezTo>
                <a:cubicBezTo>
                  <a:pt x="1064296" y="106351"/>
                  <a:pt x="1066900" y="105482"/>
                  <a:pt x="1067768" y="105482"/>
                </a:cubicBezTo>
                <a:cubicBezTo>
                  <a:pt x="1074714" y="102878"/>
                  <a:pt x="1080791" y="103312"/>
                  <a:pt x="1086000" y="106785"/>
                </a:cubicBezTo>
                <a:cubicBezTo>
                  <a:pt x="1088605" y="108521"/>
                  <a:pt x="1091643" y="110257"/>
                  <a:pt x="1095116" y="111994"/>
                </a:cubicBezTo>
                <a:cubicBezTo>
                  <a:pt x="1098588" y="114598"/>
                  <a:pt x="1101627" y="116334"/>
                  <a:pt x="1104232" y="117203"/>
                </a:cubicBezTo>
                <a:cubicBezTo>
                  <a:pt x="1108572" y="121543"/>
                  <a:pt x="1109440" y="126318"/>
                  <a:pt x="1106836" y="131527"/>
                </a:cubicBezTo>
                <a:cubicBezTo>
                  <a:pt x="1105968" y="133264"/>
                  <a:pt x="1104666" y="140209"/>
                  <a:pt x="1102929" y="152363"/>
                </a:cubicBezTo>
                <a:cubicBezTo>
                  <a:pt x="1118556" y="128055"/>
                  <a:pt x="1130276" y="100273"/>
                  <a:pt x="1138090" y="69019"/>
                </a:cubicBezTo>
                <a:cubicBezTo>
                  <a:pt x="1140694" y="58601"/>
                  <a:pt x="1141562" y="46881"/>
                  <a:pt x="1140694" y="33859"/>
                </a:cubicBezTo>
                <a:cubicBezTo>
                  <a:pt x="1139826" y="27782"/>
                  <a:pt x="1142431" y="25611"/>
                  <a:pt x="1148508" y="27348"/>
                </a:cubicBezTo>
                <a:close/>
                <a:moveTo>
                  <a:pt x="4194461" y="24743"/>
                </a:moveTo>
                <a:cubicBezTo>
                  <a:pt x="4212693" y="24743"/>
                  <a:pt x="4227451" y="31688"/>
                  <a:pt x="4238737" y="45579"/>
                </a:cubicBezTo>
                <a:cubicBezTo>
                  <a:pt x="4243078" y="49920"/>
                  <a:pt x="4243947" y="55129"/>
                  <a:pt x="4241342" y="61206"/>
                </a:cubicBezTo>
                <a:cubicBezTo>
                  <a:pt x="4235265" y="78569"/>
                  <a:pt x="4232660" y="98537"/>
                  <a:pt x="4233528" y="121109"/>
                </a:cubicBezTo>
                <a:cubicBezTo>
                  <a:pt x="4234397" y="148022"/>
                  <a:pt x="4234831" y="189260"/>
                  <a:pt x="4234831" y="244823"/>
                </a:cubicBezTo>
                <a:cubicBezTo>
                  <a:pt x="4234831" y="260450"/>
                  <a:pt x="4233963" y="269999"/>
                  <a:pt x="4232226" y="273472"/>
                </a:cubicBezTo>
                <a:cubicBezTo>
                  <a:pt x="4226149" y="284758"/>
                  <a:pt x="4217033" y="292572"/>
                  <a:pt x="4204879" y="296913"/>
                </a:cubicBezTo>
                <a:cubicBezTo>
                  <a:pt x="4199670" y="296913"/>
                  <a:pt x="4195763" y="293874"/>
                  <a:pt x="4193159" y="287797"/>
                </a:cubicBezTo>
                <a:cubicBezTo>
                  <a:pt x="4185345" y="269565"/>
                  <a:pt x="4174059" y="255241"/>
                  <a:pt x="4159300" y="244823"/>
                </a:cubicBezTo>
                <a:cubicBezTo>
                  <a:pt x="4157564" y="243086"/>
                  <a:pt x="4156696" y="241784"/>
                  <a:pt x="4156696" y="240916"/>
                </a:cubicBezTo>
                <a:cubicBezTo>
                  <a:pt x="4157564" y="240048"/>
                  <a:pt x="4158866" y="240048"/>
                  <a:pt x="4160603" y="240916"/>
                </a:cubicBezTo>
                <a:cubicBezTo>
                  <a:pt x="4164076" y="240916"/>
                  <a:pt x="4171455" y="241784"/>
                  <a:pt x="4182741" y="243520"/>
                </a:cubicBezTo>
                <a:cubicBezTo>
                  <a:pt x="4187950" y="244389"/>
                  <a:pt x="4191423" y="244823"/>
                  <a:pt x="4193159" y="244823"/>
                </a:cubicBezTo>
                <a:cubicBezTo>
                  <a:pt x="4197500" y="245691"/>
                  <a:pt x="4199670" y="243520"/>
                  <a:pt x="4199670" y="238311"/>
                </a:cubicBezTo>
                <a:cubicBezTo>
                  <a:pt x="4199670" y="228762"/>
                  <a:pt x="4199670" y="214871"/>
                  <a:pt x="4199670" y="196640"/>
                </a:cubicBezTo>
                <a:cubicBezTo>
                  <a:pt x="4200539" y="158440"/>
                  <a:pt x="4200539" y="126752"/>
                  <a:pt x="4199670" y="101576"/>
                </a:cubicBezTo>
                <a:cubicBezTo>
                  <a:pt x="4198802" y="68585"/>
                  <a:pt x="4195763" y="46013"/>
                  <a:pt x="4190555" y="33859"/>
                </a:cubicBezTo>
                <a:cubicBezTo>
                  <a:pt x="4188818" y="26913"/>
                  <a:pt x="4190120" y="23875"/>
                  <a:pt x="4194461" y="24743"/>
                </a:cubicBezTo>
                <a:close/>
                <a:moveTo>
                  <a:pt x="4762808" y="24418"/>
                </a:moveTo>
                <a:cubicBezTo>
                  <a:pt x="4763893" y="24200"/>
                  <a:pt x="4765304" y="24309"/>
                  <a:pt x="4767040" y="24743"/>
                </a:cubicBezTo>
                <a:cubicBezTo>
                  <a:pt x="4783535" y="28216"/>
                  <a:pt x="4796557" y="34293"/>
                  <a:pt x="4806107" y="42975"/>
                </a:cubicBezTo>
                <a:cubicBezTo>
                  <a:pt x="4810448" y="46447"/>
                  <a:pt x="4812618" y="51656"/>
                  <a:pt x="4812618" y="58601"/>
                </a:cubicBezTo>
                <a:cubicBezTo>
                  <a:pt x="4810882" y="80306"/>
                  <a:pt x="4811750" y="100273"/>
                  <a:pt x="4815223" y="118505"/>
                </a:cubicBezTo>
                <a:cubicBezTo>
                  <a:pt x="4818695" y="117637"/>
                  <a:pt x="4823904" y="115466"/>
                  <a:pt x="4830850" y="111994"/>
                </a:cubicBezTo>
                <a:cubicBezTo>
                  <a:pt x="4835191" y="110257"/>
                  <a:pt x="4838663" y="108955"/>
                  <a:pt x="4841268" y="108087"/>
                </a:cubicBezTo>
                <a:cubicBezTo>
                  <a:pt x="4848213" y="104614"/>
                  <a:pt x="4855158" y="104180"/>
                  <a:pt x="4862104" y="106785"/>
                </a:cubicBezTo>
                <a:cubicBezTo>
                  <a:pt x="4869917" y="108521"/>
                  <a:pt x="4876428" y="111559"/>
                  <a:pt x="4881637" y="115900"/>
                </a:cubicBezTo>
                <a:cubicBezTo>
                  <a:pt x="4887714" y="121977"/>
                  <a:pt x="4886846" y="126752"/>
                  <a:pt x="4879033" y="130225"/>
                </a:cubicBezTo>
                <a:cubicBezTo>
                  <a:pt x="4858197" y="135434"/>
                  <a:pt x="4838663" y="140643"/>
                  <a:pt x="4820432" y="145852"/>
                </a:cubicBezTo>
                <a:cubicBezTo>
                  <a:pt x="4820432" y="146720"/>
                  <a:pt x="4820866" y="148022"/>
                  <a:pt x="4821734" y="149759"/>
                </a:cubicBezTo>
                <a:cubicBezTo>
                  <a:pt x="4821734" y="150627"/>
                  <a:pt x="4822168" y="151495"/>
                  <a:pt x="4823036" y="152363"/>
                </a:cubicBezTo>
                <a:cubicBezTo>
                  <a:pt x="4833454" y="190562"/>
                  <a:pt x="4853856" y="221382"/>
                  <a:pt x="4884242" y="244823"/>
                </a:cubicBezTo>
                <a:cubicBezTo>
                  <a:pt x="4888583" y="247427"/>
                  <a:pt x="4891187" y="246993"/>
                  <a:pt x="4892055" y="243520"/>
                </a:cubicBezTo>
                <a:cubicBezTo>
                  <a:pt x="4895528" y="233102"/>
                  <a:pt x="4899435" y="222250"/>
                  <a:pt x="4903776" y="210964"/>
                </a:cubicBezTo>
                <a:cubicBezTo>
                  <a:pt x="4905512" y="205755"/>
                  <a:pt x="4907248" y="202717"/>
                  <a:pt x="4908985" y="201849"/>
                </a:cubicBezTo>
                <a:cubicBezTo>
                  <a:pt x="4910721" y="201849"/>
                  <a:pt x="4911589" y="204019"/>
                  <a:pt x="4911589" y="208360"/>
                </a:cubicBezTo>
                <a:cubicBezTo>
                  <a:pt x="4913326" y="230064"/>
                  <a:pt x="4917666" y="251768"/>
                  <a:pt x="4924612" y="273472"/>
                </a:cubicBezTo>
                <a:cubicBezTo>
                  <a:pt x="4927216" y="285626"/>
                  <a:pt x="4923309" y="293440"/>
                  <a:pt x="4912891" y="296913"/>
                </a:cubicBezTo>
                <a:cubicBezTo>
                  <a:pt x="4903341" y="298649"/>
                  <a:pt x="4892055" y="294742"/>
                  <a:pt x="4879033" y="285192"/>
                </a:cubicBezTo>
                <a:cubicBezTo>
                  <a:pt x="4835625" y="256543"/>
                  <a:pt x="4806975" y="217041"/>
                  <a:pt x="4793085" y="166688"/>
                </a:cubicBezTo>
                <a:lnTo>
                  <a:pt x="4791782" y="158875"/>
                </a:lnTo>
                <a:lnTo>
                  <a:pt x="4790480" y="156270"/>
                </a:lnTo>
                <a:cubicBezTo>
                  <a:pt x="4788744" y="157138"/>
                  <a:pt x="4786139" y="158440"/>
                  <a:pt x="4782667" y="160177"/>
                </a:cubicBezTo>
                <a:cubicBezTo>
                  <a:pt x="4779194" y="161913"/>
                  <a:pt x="4773551" y="164083"/>
                  <a:pt x="4765738" y="166688"/>
                </a:cubicBezTo>
                <a:cubicBezTo>
                  <a:pt x="4762265" y="169292"/>
                  <a:pt x="4758358" y="169292"/>
                  <a:pt x="4754018" y="166688"/>
                </a:cubicBezTo>
                <a:cubicBezTo>
                  <a:pt x="4750545" y="164952"/>
                  <a:pt x="4744902" y="161479"/>
                  <a:pt x="4737088" y="156270"/>
                </a:cubicBezTo>
                <a:cubicBezTo>
                  <a:pt x="4736220" y="155402"/>
                  <a:pt x="4735786" y="154968"/>
                  <a:pt x="4735786" y="154968"/>
                </a:cubicBezTo>
                <a:cubicBezTo>
                  <a:pt x="4731445" y="149759"/>
                  <a:pt x="4731879" y="146286"/>
                  <a:pt x="4737088" y="144550"/>
                </a:cubicBezTo>
                <a:cubicBezTo>
                  <a:pt x="4740561" y="143682"/>
                  <a:pt x="4746638" y="141945"/>
                  <a:pt x="4755320" y="139341"/>
                </a:cubicBezTo>
                <a:cubicBezTo>
                  <a:pt x="4768342" y="135000"/>
                  <a:pt x="4778326" y="131961"/>
                  <a:pt x="4785271" y="130225"/>
                </a:cubicBezTo>
                <a:cubicBezTo>
                  <a:pt x="4782667" y="120675"/>
                  <a:pt x="4780062" y="106785"/>
                  <a:pt x="4777458" y="88553"/>
                </a:cubicBezTo>
                <a:cubicBezTo>
                  <a:pt x="4776590" y="81608"/>
                  <a:pt x="4775721" y="76833"/>
                  <a:pt x="4774854" y="74228"/>
                </a:cubicBezTo>
                <a:cubicBezTo>
                  <a:pt x="4773117" y="55129"/>
                  <a:pt x="4768342" y="41238"/>
                  <a:pt x="4760529" y="32557"/>
                </a:cubicBezTo>
                <a:cubicBezTo>
                  <a:pt x="4759661" y="29952"/>
                  <a:pt x="4759661" y="27782"/>
                  <a:pt x="4760529" y="26045"/>
                </a:cubicBezTo>
                <a:cubicBezTo>
                  <a:pt x="4760963" y="25177"/>
                  <a:pt x="4761722" y="24635"/>
                  <a:pt x="4762808" y="24418"/>
                </a:cubicBezTo>
                <a:close/>
                <a:moveTo>
                  <a:pt x="4477941" y="23441"/>
                </a:moveTo>
                <a:cubicBezTo>
                  <a:pt x="4492700" y="26913"/>
                  <a:pt x="4506157" y="36029"/>
                  <a:pt x="4518311" y="50788"/>
                </a:cubicBezTo>
                <a:cubicBezTo>
                  <a:pt x="4521784" y="54261"/>
                  <a:pt x="4522218" y="59036"/>
                  <a:pt x="4519613" y="65113"/>
                </a:cubicBezTo>
                <a:cubicBezTo>
                  <a:pt x="4517009" y="72926"/>
                  <a:pt x="4514838" y="86817"/>
                  <a:pt x="4513102" y="106785"/>
                </a:cubicBezTo>
                <a:cubicBezTo>
                  <a:pt x="4513970" y="106785"/>
                  <a:pt x="4514838" y="106785"/>
                  <a:pt x="4515707" y="106785"/>
                </a:cubicBezTo>
                <a:cubicBezTo>
                  <a:pt x="4526993" y="105048"/>
                  <a:pt x="4534806" y="103312"/>
                  <a:pt x="4539147" y="101576"/>
                </a:cubicBezTo>
                <a:cubicBezTo>
                  <a:pt x="4542619" y="100707"/>
                  <a:pt x="4547828" y="101142"/>
                  <a:pt x="4554774" y="102878"/>
                </a:cubicBezTo>
                <a:cubicBezTo>
                  <a:pt x="4566928" y="108087"/>
                  <a:pt x="4574308" y="115032"/>
                  <a:pt x="4576912" y="123714"/>
                </a:cubicBezTo>
                <a:cubicBezTo>
                  <a:pt x="4577780" y="130659"/>
                  <a:pt x="4573873" y="134132"/>
                  <a:pt x="4565192" y="134132"/>
                </a:cubicBezTo>
                <a:cubicBezTo>
                  <a:pt x="4562587" y="134132"/>
                  <a:pt x="4558681" y="134132"/>
                  <a:pt x="4553472" y="134132"/>
                </a:cubicBezTo>
                <a:cubicBezTo>
                  <a:pt x="4537845" y="133264"/>
                  <a:pt x="4523520" y="133264"/>
                  <a:pt x="4510498" y="134132"/>
                </a:cubicBezTo>
                <a:lnTo>
                  <a:pt x="4510498" y="144550"/>
                </a:lnTo>
                <a:cubicBezTo>
                  <a:pt x="4510498" y="151495"/>
                  <a:pt x="4510932" y="163215"/>
                  <a:pt x="4511800" y="179710"/>
                </a:cubicBezTo>
                <a:cubicBezTo>
                  <a:pt x="4512668" y="210096"/>
                  <a:pt x="4512668" y="233102"/>
                  <a:pt x="4511800" y="248729"/>
                </a:cubicBezTo>
                <a:cubicBezTo>
                  <a:pt x="4510932" y="276511"/>
                  <a:pt x="4500514" y="292572"/>
                  <a:pt x="4480546" y="296913"/>
                </a:cubicBezTo>
                <a:cubicBezTo>
                  <a:pt x="4474469" y="296913"/>
                  <a:pt x="4469694" y="293006"/>
                  <a:pt x="4466221" y="285192"/>
                </a:cubicBezTo>
                <a:cubicBezTo>
                  <a:pt x="4461880" y="273038"/>
                  <a:pt x="4451897" y="260884"/>
                  <a:pt x="4436270" y="248729"/>
                </a:cubicBezTo>
                <a:cubicBezTo>
                  <a:pt x="4434533" y="246993"/>
                  <a:pt x="4434099" y="245691"/>
                  <a:pt x="4434967" y="244823"/>
                </a:cubicBezTo>
                <a:cubicBezTo>
                  <a:pt x="4434967" y="243955"/>
                  <a:pt x="4436270" y="243955"/>
                  <a:pt x="4438874" y="244823"/>
                </a:cubicBezTo>
                <a:cubicBezTo>
                  <a:pt x="4448424" y="245691"/>
                  <a:pt x="4459276" y="246993"/>
                  <a:pt x="4471430" y="248729"/>
                </a:cubicBezTo>
                <a:cubicBezTo>
                  <a:pt x="4474903" y="249598"/>
                  <a:pt x="4476205" y="247861"/>
                  <a:pt x="4475337" y="243520"/>
                </a:cubicBezTo>
                <a:cubicBezTo>
                  <a:pt x="4475337" y="219212"/>
                  <a:pt x="4475337" y="183617"/>
                  <a:pt x="4475337" y="136736"/>
                </a:cubicBezTo>
                <a:cubicBezTo>
                  <a:pt x="4461446" y="137604"/>
                  <a:pt x="4448424" y="139775"/>
                  <a:pt x="4436270" y="143247"/>
                </a:cubicBezTo>
                <a:cubicBezTo>
                  <a:pt x="4429324" y="145852"/>
                  <a:pt x="4423247" y="145852"/>
                  <a:pt x="4418038" y="143247"/>
                </a:cubicBezTo>
                <a:cubicBezTo>
                  <a:pt x="4412829" y="140643"/>
                  <a:pt x="4408922" y="137170"/>
                  <a:pt x="4406318" y="132830"/>
                </a:cubicBezTo>
                <a:cubicBezTo>
                  <a:pt x="4406318" y="138038"/>
                  <a:pt x="4405884" y="146720"/>
                  <a:pt x="4405016" y="158874"/>
                </a:cubicBezTo>
                <a:cubicBezTo>
                  <a:pt x="4404147" y="181447"/>
                  <a:pt x="4403279" y="199678"/>
                  <a:pt x="4402411" y="213569"/>
                </a:cubicBezTo>
                <a:cubicBezTo>
                  <a:pt x="4403279" y="236141"/>
                  <a:pt x="4399807" y="248729"/>
                  <a:pt x="4391993" y="251334"/>
                </a:cubicBezTo>
                <a:cubicBezTo>
                  <a:pt x="4388520" y="253938"/>
                  <a:pt x="4384614" y="253504"/>
                  <a:pt x="4380273" y="250032"/>
                </a:cubicBezTo>
                <a:cubicBezTo>
                  <a:pt x="4374196" y="245691"/>
                  <a:pt x="4370289" y="236141"/>
                  <a:pt x="4368553" y="221382"/>
                </a:cubicBezTo>
                <a:cubicBezTo>
                  <a:pt x="4360739" y="223987"/>
                  <a:pt x="4350755" y="225723"/>
                  <a:pt x="4338601" y="226591"/>
                </a:cubicBezTo>
                <a:cubicBezTo>
                  <a:pt x="4337733" y="229196"/>
                  <a:pt x="4336431" y="231800"/>
                  <a:pt x="4334694" y="234405"/>
                </a:cubicBezTo>
                <a:cubicBezTo>
                  <a:pt x="4331222" y="238746"/>
                  <a:pt x="4327749" y="240048"/>
                  <a:pt x="4324276" y="238311"/>
                </a:cubicBezTo>
                <a:cubicBezTo>
                  <a:pt x="4319067" y="235707"/>
                  <a:pt x="4314726" y="230498"/>
                  <a:pt x="4311254" y="222684"/>
                </a:cubicBezTo>
                <a:cubicBezTo>
                  <a:pt x="4310386" y="218344"/>
                  <a:pt x="4310386" y="213135"/>
                  <a:pt x="4311254" y="207058"/>
                </a:cubicBezTo>
                <a:cubicBezTo>
                  <a:pt x="4313858" y="192299"/>
                  <a:pt x="4315161" y="163649"/>
                  <a:pt x="4315161" y="121109"/>
                </a:cubicBezTo>
                <a:cubicBezTo>
                  <a:pt x="4315161" y="98537"/>
                  <a:pt x="4312990" y="83778"/>
                  <a:pt x="4308649" y="76833"/>
                </a:cubicBezTo>
                <a:cubicBezTo>
                  <a:pt x="4306913" y="72492"/>
                  <a:pt x="4309083" y="69888"/>
                  <a:pt x="4315161" y="69019"/>
                </a:cubicBezTo>
                <a:cubicBezTo>
                  <a:pt x="4322106" y="70756"/>
                  <a:pt x="4327749" y="72926"/>
                  <a:pt x="4332090" y="75531"/>
                </a:cubicBezTo>
                <a:cubicBezTo>
                  <a:pt x="4333826" y="74663"/>
                  <a:pt x="4336431" y="73794"/>
                  <a:pt x="4339903" y="72926"/>
                </a:cubicBezTo>
                <a:cubicBezTo>
                  <a:pt x="4342508" y="72058"/>
                  <a:pt x="4344678" y="71624"/>
                  <a:pt x="4346415" y="71624"/>
                </a:cubicBezTo>
                <a:cubicBezTo>
                  <a:pt x="4358569" y="69019"/>
                  <a:pt x="4367685" y="66415"/>
                  <a:pt x="4373762" y="63810"/>
                </a:cubicBezTo>
                <a:cubicBezTo>
                  <a:pt x="4378102" y="62074"/>
                  <a:pt x="4382877" y="62074"/>
                  <a:pt x="4388086" y="63810"/>
                </a:cubicBezTo>
                <a:cubicBezTo>
                  <a:pt x="4388086" y="63810"/>
                  <a:pt x="4388520" y="64245"/>
                  <a:pt x="4389389" y="65113"/>
                </a:cubicBezTo>
                <a:cubicBezTo>
                  <a:pt x="4399807" y="70322"/>
                  <a:pt x="4406752" y="76399"/>
                  <a:pt x="4410225" y="83344"/>
                </a:cubicBezTo>
                <a:cubicBezTo>
                  <a:pt x="4412829" y="87685"/>
                  <a:pt x="4413263" y="92460"/>
                  <a:pt x="4411527" y="97669"/>
                </a:cubicBezTo>
                <a:cubicBezTo>
                  <a:pt x="4409790" y="100273"/>
                  <a:pt x="4408054" y="106351"/>
                  <a:pt x="4406318" y="115900"/>
                </a:cubicBezTo>
                <a:cubicBezTo>
                  <a:pt x="4406318" y="117637"/>
                  <a:pt x="4406318" y="118939"/>
                  <a:pt x="4406318" y="119807"/>
                </a:cubicBezTo>
                <a:cubicBezTo>
                  <a:pt x="4421945" y="119807"/>
                  <a:pt x="4432363" y="119373"/>
                  <a:pt x="4437572" y="118505"/>
                </a:cubicBezTo>
                <a:cubicBezTo>
                  <a:pt x="4444517" y="117637"/>
                  <a:pt x="4452765" y="116334"/>
                  <a:pt x="4462314" y="114598"/>
                </a:cubicBezTo>
                <a:cubicBezTo>
                  <a:pt x="4468391" y="112862"/>
                  <a:pt x="4472732" y="111994"/>
                  <a:pt x="4475337" y="111994"/>
                </a:cubicBezTo>
                <a:lnTo>
                  <a:pt x="4475337" y="104180"/>
                </a:lnTo>
                <a:cubicBezTo>
                  <a:pt x="4475337" y="101576"/>
                  <a:pt x="4475337" y="97669"/>
                  <a:pt x="4475337" y="92460"/>
                </a:cubicBezTo>
                <a:cubicBezTo>
                  <a:pt x="4476205" y="68151"/>
                  <a:pt x="4474469" y="52090"/>
                  <a:pt x="4470128" y="44277"/>
                </a:cubicBezTo>
                <a:cubicBezTo>
                  <a:pt x="4470128" y="43409"/>
                  <a:pt x="4469694" y="42540"/>
                  <a:pt x="4468826" y="41672"/>
                </a:cubicBezTo>
                <a:cubicBezTo>
                  <a:pt x="4466221" y="35595"/>
                  <a:pt x="4465787" y="31254"/>
                  <a:pt x="4467523" y="28650"/>
                </a:cubicBezTo>
                <a:cubicBezTo>
                  <a:pt x="4468391" y="25177"/>
                  <a:pt x="4471864" y="23441"/>
                  <a:pt x="4477941" y="23441"/>
                </a:cubicBezTo>
                <a:close/>
                <a:moveTo>
                  <a:pt x="3413113" y="20836"/>
                </a:moveTo>
                <a:cubicBezTo>
                  <a:pt x="3414850" y="19968"/>
                  <a:pt x="3417454" y="19968"/>
                  <a:pt x="3420927" y="20836"/>
                </a:cubicBezTo>
                <a:cubicBezTo>
                  <a:pt x="3433949" y="24309"/>
                  <a:pt x="3443933" y="29952"/>
                  <a:pt x="3450878" y="37766"/>
                </a:cubicBezTo>
                <a:cubicBezTo>
                  <a:pt x="3456956" y="43843"/>
                  <a:pt x="3457824" y="49486"/>
                  <a:pt x="3453483" y="54695"/>
                </a:cubicBezTo>
                <a:cubicBezTo>
                  <a:pt x="3452615" y="55563"/>
                  <a:pt x="3451313" y="56865"/>
                  <a:pt x="3449576" y="58601"/>
                </a:cubicBezTo>
                <a:cubicBezTo>
                  <a:pt x="3494721" y="109823"/>
                  <a:pt x="3545508" y="140643"/>
                  <a:pt x="3601939" y="151061"/>
                </a:cubicBezTo>
                <a:cubicBezTo>
                  <a:pt x="3606280" y="151929"/>
                  <a:pt x="3608450" y="153231"/>
                  <a:pt x="3608450" y="154968"/>
                </a:cubicBezTo>
                <a:cubicBezTo>
                  <a:pt x="3608450" y="156704"/>
                  <a:pt x="3606280" y="158006"/>
                  <a:pt x="3601939" y="158874"/>
                </a:cubicBezTo>
                <a:cubicBezTo>
                  <a:pt x="3580235" y="161479"/>
                  <a:pt x="3558531" y="163649"/>
                  <a:pt x="3536827" y="165386"/>
                </a:cubicBezTo>
                <a:cubicBezTo>
                  <a:pt x="3526409" y="167122"/>
                  <a:pt x="3516859" y="164518"/>
                  <a:pt x="3508177" y="157572"/>
                </a:cubicBezTo>
                <a:cubicBezTo>
                  <a:pt x="3483001" y="139341"/>
                  <a:pt x="3462599" y="117637"/>
                  <a:pt x="3446972" y="92460"/>
                </a:cubicBezTo>
                <a:cubicBezTo>
                  <a:pt x="3446103" y="91592"/>
                  <a:pt x="3444367" y="88987"/>
                  <a:pt x="3441763" y="84646"/>
                </a:cubicBezTo>
                <a:cubicBezTo>
                  <a:pt x="3439158" y="81174"/>
                  <a:pt x="3437422" y="78569"/>
                  <a:pt x="3436554" y="76833"/>
                </a:cubicBezTo>
                <a:cubicBezTo>
                  <a:pt x="3435685" y="77701"/>
                  <a:pt x="3433949" y="79871"/>
                  <a:pt x="3431345" y="83344"/>
                </a:cubicBezTo>
                <a:cubicBezTo>
                  <a:pt x="3429609" y="85949"/>
                  <a:pt x="3427872" y="88119"/>
                  <a:pt x="3426136" y="89855"/>
                </a:cubicBezTo>
                <a:cubicBezTo>
                  <a:pt x="3390541" y="143682"/>
                  <a:pt x="3349303" y="176672"/>
                  <a:pt x="3302423" y="188826"/>
                </a:cubicBezTo>
                <a:cubicBezTo>
                  <a:pt x="3298082" y="189694"/>
                  <a:pt x="3295911" y="189694"/>
                  <a:pt x="3295911" y="188826"/>
                </a:cubicBezTo>
                <a:cubicBezTo>
                  <a:pt x="3295043" y="187090"/>
                  <a:pt x="3296345" y="185353"/>
                  <a:pt x="3299818" y="183617"/>
                </a:cubicBezTo>
                <a:cubicBezTo>
                  <a:pt x="3342358" y="149759"/>
                  <a:pt x="3376650" y="109389"/>
                  <a:pt x="3402695" y="62508"/>
                </a:cubicBezTo>
                <a:cubicBezTo>
                  <a:pt x="3410509" y="46881"/>
                  <a:pt x="3413547" y="35161"/>
                  <a:pt x="3411811" y="27348"/>
                </a:cubicBezTo>
                <a:cubicBezTo>
                  <a:pt x="3410943" y="23875"/>
                  <a:pt x="3411377" y="21705"/>
                  <a:pt x="3413113" y="20836"/>
                </a:cubicBezTo>
                <a:close/>
                <a:moveTo>
                  <a:pt x="3824298" y="19860"/>
                </a:moveTo>
                <a:cubicBezTo>
                  <a:pt x="3827119" y="20077"/>
                  <a:pt x="3829398" y="20836"/>
                  <a:pt x="3831134" y="22139"/>
                </a:cubicBezTo>
                <a:cubicBezTo>
                  <a:pt x="3841552" y="27348"/>
                  <a:pt x="3848932" y="34293"/>
                  <a:pt x="3853272" y="42975"/>
                </a:cubicBezTo>
                <a:cubicBezTo>
                  <a:pt x="3856745" y="49052"/>
                  <a:pt x="3856745" y="54695"/>
                  <a:pt x="3853272" y="59904"/>
                </a:cubicBezTo>
                <a:cubicBezTo>
                  <a:pt x="3853272" y="60772"/>
                  <a:pt x="3851970" y="63810"/>
                  <a:pt x="3849366" y="69019"/>
                </a:cubicBezTo>
                <a:cubicBezTo>
                  <a:pt x="3847630" y="74228"/>
                  <a:pt x="3846328" y="77267"/>
                  <a:pt x="3845459" y="78135"/>
                </a:cubicBezTo>
                <a:cubicBezTo>
                  <a:pt x="3842855" y="87685"/>
                  <a:pt x="3840250" y="97669"/>
                  <a:pt x="3837646" y="108087"/>
                </a:cubicBezTo>
                <a:cubicBezTo>
                  <a:pt x="3835041" y="117637"/>
                  <a:pt x="3829398" y="125450"/>
                  <a:pt x="3820716" y="131527"/>
                </a:cubicBezTo>
                <a:cubicBezTo>
                  <a:pt x="3814639" y="135000"/>
                  <a:pt x="3809864" y="133698"/>
                  <a:pt x="3806392" y="127621"/>
                </a:cubicBezTo>
                <a:cubicBezTo>
                  <a:pt x="3805523" y="125016"/>
                  <a:pt x="3804221" y="122412"/>
                  <a:pt x="3802485" y="119807"/>
                </a:cubicBezTo>
                <a:cubicBezTo>
                  <a:pt x="3790331" y="119807"/>
                  <a:pt x="3779045" y="120675"/>
                  <a:pt x="3768626" y="122412"/>
                </a:cubicBezTo>
                <a:cubicBezTo>
                  <a:pt x="3767758" y="122412"/>
                  <a:pt x="3766456" y="122412"/>
                  <a:pt x="3764720" y="122412"/>
                </a:cubicBezTo>
                <a:cubicBezTo>
                  <a:pt x="3764720" y="124148"/>
                  <a:pt x="3764286" y="125884"/>
                  <a:pt x="3763417" y="127621"/>
                </a:cubicBezTo>
                <a:cubicBezTo>
                  <a:pt x="3763417" y="129357"/>
                  <a:pt x="3763417" y="130225"/>
                  <a:pt x="3763417" y="130225"/>
                </a:cubicBezTo>
                <a:cubicBezTo>
                  <a:pt x="3759945" y="135434"/>
                  <a:pt x="3755604" y="136736"/>
                  <a:pt x="3750395" y="134132"/>
                </a:cubicBezTo>
                <a:cubicBezTo>
                  <a:pt x="3750395" y="134132"/>
                  <a:pt x="3749527" y="133698"/>
                  <a:pt x="3747791" y="132830"/>
                </a:cubicBezTo>
                <a:cubicBezTo>
                  <a:pt x="3746922" y="132830"/>
                  <a:pt x="3744752" y="131527"/>
                  <a:pt x="3741279" y="128923"/>
                </a:cubicBezTo>
                <a:cubicBezTo>
                  <a:pt x="3739543" y="126318"/>
                  <a:pt x="3737807" y="117203"/>
                  <a:pt x="3736070" y="101576"/>
                </a:cubicBezTo>
                <a:cubicBezTo>
                  <a:pt x="3735202" y="91158"/>
                  <a:pt x="3732598" y="77701"/>
                  <a:pt x="3728257" y="61206"/>
                </a:cubicBezTo>
                <a:cubicBezTo>
                  <a:pt x="3726521" y="54261"/>
                  <a:pt x="3724350" y="48184"/>
                  <a:pt x="3721746" y="42975"/>
                </a:cubicBezTo>
                <a:cubicBezTo>
                  <a:pt x="3720877" y="42106"/>
                  <a:pt x="3720443" y="41672"/>
                  <a:pt x="3720443" y="41672"/>
                </a:cubicBezTo>
                <a:cubicBezTo>
                  <a:pt x="3719575" y="39068"/>
                  <a:pt x="3719575" y="36897"/>
                  <a:pt x="3720443" y="35161"/>
                </a:cubicBezTo>
                <a:cubicBezTo>
                  <a:pt x="3720443" y="34293"/>
                  <a:pt x="3720443" y="33425"/>
                  <a:pt x="3720443" y="32557"/>
                </a:cubicBezTo>
                <a:cubicBezTo>
                  <a:pt x="3722180" y="29952"/>
                  <a:pt x="3725218" y="28650"/>
                  <a:pt x="3729559" y="28650"/>
                </a:cubicBezTo>
                <a:cubicBezTo>
                  <a:pt x="3731295" y="28650"/>
                  <a:pt x="3733900" y="29084"/>
                  <a:pt x="3737373" y="29952"/>
                </a:cubicBezTo>
                <a:cubicBezTo>
                  <a:pt x="3739109" y="30820"/>
                  <a:pt x="3740411" y="31254"/>
                  <a:pt x="3741279" y="31254"/>
                </a:cubicBezTo>
                <a:cubicBezTo>
                  <a:pt x="3742148" y="31254"/>
                  <a:pt x="3743016" y="31688"/>
                  <a:pt x="3743884" y="32557"/>
                </a:cubicBezTo>
                <a:cubicBezTo>
                  <a:pt x="3745620" y="32557"/>
                  <a:pt x="3746489" y="32991"/>
                  <a:pt x="3746489" y="33859"/>
                </a:cubicBezTo>
                <a:cubicBezTo>
                  <a:pt x="3749093" y="33859"/>
                  <a:pt x="3753434" y="33425"/>
                  <a:pt x="3759511" y="32557"/>
                </a:cubicBezTo>
                <a:cubicBezTo>
                  <a:pt x="3761247" y="31688"/>
                  <a:pt x="3762984" y="31254"/>
                  <a:pt x="3764720" y="31254"/>
                </a:cubicBezTo>
                <a:cubicBezTo>
                  <a:pt x="3774269" y="30386"/>
                  <a:pt x="3790765" y="26913"/>
                  <a:pt x="3814205" y="20836"/>
                </a:cubicBezTo>
                <a:cubicBezTo>
                  <a:pt x="3818112" y="19968"/>
                  <a:pt x="3821476" y="19643"/>
                  <a:pt x="3824298" y="19860"/>
                </a:cubicBezTo>
                <a:close/>
                <a:moveTo>
                  <a:pt x="1426212" y="18557"/>
                </a:moveTo>
                <a:cubicBezTo>
                  <a:pt x="1428599" y="18340"/>
                  <a:pt x="1431529" y="18666"/>
                  <a:pt x="1435002" y="19534"/>
                </a:cubicBezTo>
                <a:cubicBezTo>
                  <a:pt x="1448892" y="24743"/>
                  <a:pt x="1462350" y="33859"/>
                  <a:pt x="1475372" y="46881"/>
                </a:cubicBezTo>
                <a:cubicBezTo>
                  <a:pt x="1479713" y="52090"/>
                  <a:pt x="1480580" y="57733"/>
                  <a:pt x="1477976" y="63810"/>
                </a:cubicBezTo>
                <a:cubicBezTo>
                  <a:pt x="1474503" y="67283"/>
                  <a:pt x="1473201" y="81174"/>
                  <a:pt x="1474070" y="105482"/>
                </a:cubicBezTo>
                <a:lnTo>
                  <a:pt x="1474070" y="117203"/>
                </a:lnTo>
                <a:cubicBezTo>
                  <a:pt x="1485356" y="117203"/>
                  <a:pt x="1496208" y="116334"/>
                  <a:pt x="1506625" y="114598"/>
                </a:cubicBezTo>
                <a:cubicBezTo>
                  <a:pt x="1521384" y="113730"/>
                  <a:pt x="1534407" y="111994"/>
                  <a:pt x="1545693" y="109389"/>
                </a:cubicBezTo>
                <a:cubicBezTo>
                  <a:pt x="1551770" y="107653"/>
                  <a:pt x="1557847" y="108087"/>
                  <a:pt x="1563925" y="110691"/>
                </a:cubicBezTo>
                <a:cubicBezTo>
                  <a:pt x="1577815" y="118505"/>
                  <a:pt x="1586930" y="125016"/>
                  <a:pt x="1591272" y="130225"/>
                </a:cubicBezTo>
                <a:cubicBezTo>
                  <a:pt x="1595612" y="137170"/>
                  <a:pt x="1593876" y="142379"/>
                  <a:pt x="1586062" y="145852"/>
                </a:cubicBezTo>
                <a:cubicBezTo>
                  <a:pt x="1583458" y="148456"/>
                  <a:pt x="1576513" y="148456"/>
                  <a:pt x="1565227" y="145852"/>
                </a:cubicBezTo>
                <a:cubicBezTo>
                  <a:pt x="1553072" y="143247"/>
                  <a:pt x="1522686" y="143247"/>
                  <a:pt x="1474070" y="145852"/>
                </a:cubicBezTo>
                <a:cubicBezTo>
                  <a:pt x="1473201" y="153665"/>
                  <a:pt x="1472767" y="165820"/>
                  <a:pt x="1472767" y="182315"/>
                </a:cubicBezTo>
                <a:cubicBezTo>
                  <a:pt x="1471899" y="199678"/>
                  <a:pt x="1471465" y="212267"/>
                  <a:pt x="1471465" y="220080"/>
                </a:cubicBezTo>
                <a:cubicBezTo>
                  <a:pt x="1468861" y="251334"/>
                  <a:pt x="1464085" y="276077"/>
                  <a:pt x="1457140" y="294308"/>
                </a:cubicBezTo>
                <a:cubicBezTo>
                  <a:pt x="1455404" y="297781"/>
                  <a:pt x="1454102" y="299951"/>
                  <a:pt x="1453234" y="300819"/>
                </a:cubicBezTo>
                <a:cubicBezTo>
                  <a:pt x="1451497" y="299951"/>
                  <a:pt x="1449761" y="297781"/>
                  <a:pt x="1448024" y="294308"/>
                </a:cubicBezTo>
                <a:cubicBezTo>
                  <a:pt x="1438475" y="271736"/>
                  <a:pt x="1434134" y="250900"/>
                  <a:pt x="1435002" y="231800"/>
                </a:cubicBezTo>
                <a:cubicBezTo>
                  <a:pt x="1434134" y="217910"/>
                  <a:pt x="1432831" y="190128"/>
                  <a:pt x="1431095" y="148456"/>
                </a:cubicBezTo>
                <a:cubicBezTo>
                  <a:pt x="1396368" y="151061"/>
                  <a:pt x="1369889" y="154968"/>
                  <a:pt x="1351658" y="160177"/>
                </a:cubicBezTo>
                <a:cubicBezTo>
                  <a:pt x="1343845" y="162781"/>
                  <a:pt x="1338202" y="162781"/>
                  <a:pt x="1334729" y="160177"/>
                </a:cubicBezTo>
                <a:cubicBezTo>
                  <a:pt x="1325179" y="153231"/>
                  <a:pt x="1318234" y="146720"/>
                  <a:pt x="1313893" y="140643"/>
                </a:cubicBezTo>
                <a:cubicBezTo>
                  <a:pt x="1311289" y="138038"/>
                  <a:pt x="1310421" y="136302"/>
                  <a:pt x="1311289" y="135434"/>
                </a:cubicBezTo>
                <a:cubicBezTo>
                  <a:pt x="1311289" y="134566"/>
                  <a:pt x="1313459" y="133698"/>
                  <a:pt x="1317800" y="132830"/>
                </a:cubicBezTo>
                <a:cubicBezTo>
                  <a:pt x="1329086" y="132830"/>
                  <a:pt x="1347317" y="131527"/>
                  <a:pt x="1372494" y="128923"/>
                </a:cubicBezTo>
                <a:cubicBezTo>
                  <a:pt x="1375967" y="128923"/>
                  <a:pt x="1381176" y="128489"/>
                  <a:pt x="1388121" y="127621"/>
                </a:cubicBezTo>
                <a:cubicBezTo>
                  <a:pt x="1400275" y="125884"/>
                  <a:pt x="1414600" y="124148"/>
                  <a:pt x="1431095" y="122412"/>
                </a:cubicBezTo>
                <a:cubicBezTo>
                  <a:pt x="1430228" y="110257"/>
                  <a:pt x="1429793" y="94630"/>
                  <a:pt x="1429793" y="75531"/>
                </a:cubicBezTo>
                <a:cubicBezTo>
                  <a:pt x="1429793" y="59036"/>
                  <a:pt x="1426755" y="45579"/>
                  <a:pt x="1420677" y="35161"/>
                </a:cubicBezTo>
                <a:cubicBezTo>
                  <a:pt x="1417204" y="29084"/>
                  <a:pt x="1417204" y="24309"/>
                  <a:pt x="1420677" y="20836"/>
                </a:cubicBezTo>
                <a:cubicBezTo>
                  <a:pt x="1421980" y="19534"/>
                  <a:pt x="1423825" y="18774"/>
                  <a:pt x="1426212" y="18557"/>
                </a:cubicBezTo>
                <a:close/>
                <a:moveTo>
                  <a:pt x="746765" y="14325"/>
                </a:moveTo>
                <a:cubicBezTo>
                  <a:pt x="748067" y="13891"/>
                  <a:pt x="749587" y="13891"/>
                  <a:pt x="751323" y="14325"/>
                </a:cubicBezTo>
                <a:cubicBezTo>
                  <a:pt x="768686" y="16061"/>
                  <a:pt x="782576" y="22139"/>
                  <a:pt x="792994" y="32557"/>
                </a:cubicBezTo>
                <a:cubicBezTo>
                  <a:pt x="795599" y="35161"/>
                  <a:pt x="796033" y="39068"/>
                  <a:pt x="794297" y="44277"/>
                </a:cubicBezTo>
                <a:cubicBezTo>
                  <a:pt x="792561" y="46881"/>
                  <a:pt x="791258" y="53392"/>
                  <a:pt x="790390" y="63810"/>
                </a:cubicBezTo>
                <a:cubicBezTo>
                  <a:pt x="789522" y="66415"/>
                  <a:pt x="789088" y="68151"/>
                  <a:pt x="789088" y="69019"/>
                </a:cubicBezTo>
                <a:cubicBezTo>
                  <a:pt x="789088" y="80306"/>
                  <a:pt x="788654" y="88553"/>
                  <a:pt x="787786" y="93762"/>
                </a:cubicBezTo>
                <a:cubicBezTo>
                  <a:pt x="796467" y="83344"/>
                  <a:pt x="803413" y="71624"/>
                  <a:pt x="808622" y="58601"/>
                </a:cubicBezTo>
                <a:cubicBezTo>
                  <a:pt x="812962" y="51656"/>
                  <a:pt x="815133" y="44277"/>
                  <a:pt x="815133" y="36463"/>
                </a:cubicBezTo>
                <a:cubicBezTo>
                  <a:pt x="815133" y="31254"/>
                  <a:pt x="818172" y="29084"/>
                  <a:pt x="824249" y="29952"/>
                </a:cubicBezTo>
                <a:cubicBezTo>
                  <a:pt x="836403" y="33425"/>
                  <a:pt x="847689" y="39502"/>
                  <a:pt x="858107" y="48184"/>
                </a:cubicBezTo>
                <a:cubicBezTo>
                  <a:pt x="861579" y="51656"/>
                  <a:pt x="861579" y="55563"/>
                  <a:pt x="858107" y="59904"/>
                </a:cubicBezTo>
                <a:cubicBezTo>
                  <a:pt x="842480" y="72058"/>
                  <a:pt x="824683" y="84646"/>
                  <a:pt x="804715" y="97669"/>
                </a:cubicBezTo>
                <a:cubicBezTo>
                  <a:pt x="807319" y="96801"/>
                  <a:pt x="811226" y="95933"/>
                  <a:pt x="816435" y="95064"/>
                </a:cubicBezTo>
                <a:cubicBezTo>
                  <a:pt x="820776" y="94196"/>
                  <a:pt x="824249" y="93762"/>
                  <a:pt x="826853" y="93762"/>
                </a:cubicBezTo>
                <a:cubicBezTo>
                  <a:pt x="837271" y="92026"/>
                  <a:pt x="847689" y="89421"/>
                  <a:pt x="858107" y="85949"/>
                </a:cubicBezTo>
                <a:cubicBezTo>
                  <a:pt x="865053" y="84212"/>
                  <a:pt x="871129" y="85515"/>
                  <a:pt x="876338" y="89855"/>
                </a:cubicBezTo>
                <a:cubicBezTo>
                  <a:pt x="886756" y="95933"/>
                  <a:pt x="895873" y="103746"/>
                  <a:pt x="903685" y="113296"/>
                </a:cubicBezTo>
                <a:cubicBezTo>
                  <a:pt x="908026" y="120241"/>
                  <a:pt x="906724" y="124582"/>
                  <a:pt x="899779" y="126318"/>
                </a:cubicBezTo>
                <a:cubicBezTo>
                  <a:pt x="877206" y="129791"/>
                  <a:pt x="857673" y="138473"/>
                  <a:pt x="841178" y="152363"/>
                </a:cubicBezTo>
                <a:cubicBezTo>
                  <a:pt x="841178" y="153231"/>
                  <a:pt x="841178" y="153665"/>
                  <a:pt x="841178" y="153665"/>
                </a:cubicBezTo>
                <a:cubicBezTo>
                  <a:pt x="844650" y="157138"/>
                  <a:pt x="843782" y="161913"/>
                  <a:pt x="838573" y="167990"/>
                </a:cubicBezTo>
                <a:cubicBezTo>
                  <a:pt x="833364" y="174067"/>
                  <a:pt x="829023" y="180579"/>
                  <a:pt x="825551" y="187524"/>
                </a:cubicBezTo>
                <a:cubicBezTo>
                  <a:pt x="828155" y="189260"/>
                  <a:pt x="830759" y="192733"/>
                  <a:pt x="833364" y="197942"/>
                </a:cubicBezTo>
                <a:cubicBezTo>
                  <a:pt x="835101" y="202283"/>
                  <a:pt x="833364" y="204887"/>
                  <a:pt x="828155" y="205755"/>
                </a:cubicBezTo>
                <a:cubicBezTo>
                  <a:pt x="826419" y="206623"/>
                  <a:pt x="823381" y="207058"/>
                  <a:pt x="819040" y="207058"/>
                </a:cubicBezTo>
                <a:cubicBezTo>
                  <a:pt x="815567" y="207926"/>
                  <a:pt x="812962" y="208360"/>
                  <a:pt x="811226" y="208360"/>
                </a:cubicBezTo>
                <a:cubicBezTo>
                  <a:pt x="816435" y="211832"/>
                  <a:pt x="819908" y="214871"/>
                  <a:pt x="821644" y="217476"/>
                </a:cubicBezTo>
                <a:cubicBezTo>
                  <a:pt x="824249" y="220948"/>
                  <a:pt x="824249" y="224855"/>
                  <a:pt x="821644" y="229196"/>
                </a:cubicBezTo>
                <a:cubicBezTo>
                  <a:pt x="816435" y="237009"/>
                  <a:pt x="813830" y="246125"/>
                  <a:pt x="813830" y="256543"/>
                </a:cubicBezTo>
                <a:cubicBezTo>
                  <a:pt x="813830" y="266961"/>
                  <a:pt x="818606" y="272604"/>
                  <a:pt x="828155" y="273472"/>
                </a:cubicBezTo>
                <a:cubicBezTo>
                  <a:pt x="846387" y="273472"/>
                  <a:pt x="858107" y="272604"/>
                  <a:pt x="863315" y="270868"/>
                </a:cubicBezTo>
                <a:cubicBezTo>
                  <a:pt x="869393" y="268263"/>
                  <a:pt x="874602" y="259581"/>
                  <a:pt x="878943" y="244823"/>
                </a:cubicBezTo>
                <a:cubicBezTo>
                  <a:pt x="881547" y="237009"/>
                  <a:pt x="883718" y="229196"/>
                  <a:pt x="885454" y="221382"/>
                </a:cubicBezTo>
                <a:cubicBezTo>
                  <a:pt x="887190" y="217041"/>
                  <a:pt x="888493" y="214871"/>
                  <a:pt x="889361" y="214871"/>
                </a:cubicBezTo>
                <a:cubicBezTo>
                  <a:pt x="890229" y="214871"/>
                  <a:pt x="891097" y="216607"/>
                  <a:pt x="891965" y="220080"/>
                </a:cubicBezTo>
                <a:cubicBezTo>
                  <a:pt x="895438" y="233971"/>
                  <a:pt x="901949" y="247861"/>
                  <a:pt x="911499" y="261752"/>
                </a:cubicBezTo>
                <a:cubicBezTo>
                  <a:pt x="914104" y="265225"/>
                  <a:pt x="915840" y="269131"/>
                  <a:pt x="916708" y="273472"/>
                </a:cubicBezTo>
                <a:cubicBezTo>
                  <a:pt x="916708" y="276945"/>
                  <a:pt x="915406" y="279983"/>
                  <a:pt x="912802" y="282588"/>
                </a:cubicBezTo>
                <a:cubicBezTo>
                  <a:pt x="902383" y="297347"/>
                  <a:pt x="881547" y="305594"/>
                  <a:pt x="850294" y="307330"/>
                </a:cubicBezTo>
                <a:cubicBezTo>
                  <a:pt x="821644" y="309935"/>
                  <a:pt x="802979" y="305594"/>
                  <a:pt x="794297" y="294308"/>
                </a:cubicBezTo>
                <a:cubicBezTo>
                  <a:pt x="784747" y="283890"/>
                  <a:pt x="780406" y="270868"/>
                  <a:pt x="781274" y="255241"/>
                </a:cubicBezTo>
                <a:cubicBezTo>
                  <a:pt x="781274" y="248295"/>
                  <a:pt x="781274" y="241784"/>
                  <a:pt x="781274" y="235707"/>
                </a:cubicBezTo>
                <a:cubicBezTo>
                  <a:pt x="781274" y="238311"/>
                  <a:pt x="780406" y="240048"/>
                  <a:pt x="778670" y="240916"/>
                </a:cubicBezTo>
                <a:cubicBezTo>
                  <a:pt x="776933" y="241784"/>
                  <a:pt x="773895" y="244823"/>
                  <a:pt x="769555" y="250032"/>
                </a:cubicBezTo>
                <a:cubicBezTo>
                  <a:pt x="766950" y="253504"/>
                  <a:pt x="764779" y="256109"/>
                  <a:pt x="763043" y="257845"/>
                </a:cubicBezTo>
                <a:cubicBezTo>
                  <a:pt x="752625" y="269131"/>
                  <a:pt x="738735" y="279115"/>
                  <a:pt x="721371" y="287797"/>
                </a:cubicBezTo>
                <a:cubicBezTo>
                  <a:pt x="703139" y="299951"/>
                  <a:pt x="683606" y="306462"/>
                  <a:pt x="662770" y="307330"/>
                </a:cubicBezTo>
                <a:cubicBezTo>
                  <a:pt x="657561" y="308199"/>
                  <a:pt x="654956" y="308199"/>
                  <a:pt x="654956" y="307330"/>
                </a:cubicBezTo>
                <a:cubicBezTo>
                  <a:pt x="654956" y="306462"/>
                  <a:pt x="657127" y="304726"/>
                  <a:pt x="661468" y="302122"/>
                </a:cubicBezTo>
                <a:cubicBezTo>
                  <a:pt x="691853" y="286495"/>
                  <a:pt x="714860" y="266527"/>
                  <a:pt x="730487" y="242218"/>
                </a:cubicBezTo>
                <a:cubicBezTo>
                  <a:pt x="734828" y="237009"/>
                  <a:pt x="738301" y="231366"/>
                  <a:pt x="740904" y="225289"/>
                </a:cubicBezTo>
                <a:cubicBezTo>
                  <a:pt x="740904" y="225289"/>
                  <a:pt x="740471" y="225289"/>
                  <a:pt x="739603" y="225289"/>
                </a:cubicBezTo>
                <a:cubicBezTo>
                  <a:pt x="730921" y="220080"/>
                  <a:pt x="725712" y="214437"/>
                  <a:pt x="723975" y="208360"/>
                </a:cubicBezTo>
                <a:cubicBezTo>
                  <a:pt x="723108" y="191865"/>
                  <a:pt x="718767" y="174067"/>
                  <a:pt x="710953" y="154968"/>
                </a:cubicBezTo>
                <a:cubicBezTo>
                  <a:pt x="709216" y="151495"/>
                  <a:pt x="708782" y="149325"/>
                  <a:pt x="709651" y="148456"/>
                </a:cubicBezTo>
                <a:cubicBezTo>
                  <a:pt x="710519" y="147588"/>
                  <a:pt x="713124" y="147154"/>
                  <a:pt x="717464" y="147154"/>
                </a:cubicBezTo>
                <a:cubicBezTo>
                  <a:pt x="718332" y="147154"/>
                  <a:pt x="720069" y="147588"/>
                  <a:pt x="722674" y="148456"/>
                </a:cubicBezTo>
                <a:cubicBezTo>
                  <a:pt x="727014" y="149325"/>
                  <a:pt x="730053" y="150193"/>
                  <a:pt x="731789" y="151061"/>
                </a:cubicBezTo>
                <a:cubicBezTo>
                  <a:pt x="736130" y="150193"/>
                  <a:pt x="743075" y="148456"/>
                  <a:pt x="752625" y="145852"/>
                </a:cubicBezTo>
                <a:cubicBezTo>
                  <a:pt x="761307" y="144116"/>
                  <a:pt x="767818" y="142813"/>
                  <a:pt x="772159" y="141945"/>
                </a:cubicBezTo>
                <a:cubicBezTo>
                  <a:pt x="773895" y="141077"/>
                  <a:pt x="776500" y="140209"/>
                  <a:pt x="779972" y="139341"/>
                </a:cubicBezTo>
                <a:cubicBezTo>
                  <a:pt x="790390" y="136736"/>
                  <a:pt x="797769" y="134566"/>
                  <a:pt x="802111" y="132830"/>
                </a:cubicBezTo>
                <a:cubicBezTo>
                  <a:pt x="806451" y="131093"/>
                  <a:pt x="811226" y="131093"/>
                  <a:pt x="816435" y="132830"/>
                </a:cubicBezTo>
                <a:cubicBezTo>
                  <a:pt x="825116" y="137170"/>
                  <a:pt x="831194" y="141077"/>
                  <a:pt x="834667" y="144550"/>
                </a:cubicBezTo>
                <a:cubicBezTo>
                  <a:pt x="834667" y="143682"/>
                  <a:pt x="835101" y="142379"/>
                  <a:pt x="835969" y="140643"/>
                </a:cubicBezTo>
                <a:cubicBezTo>
                  <a:pt x="839441" y="131961"/>
                  <a:pt x="841612" y="126318"/>
                  <a:pt x="842480" y="123714"/>
                </a:cubicBezTo>
                <a:cubicBezTo>
                  <a:pt x="843348" y="121109"/>
                  <a:pt x="843348" y="119807"/>
                  <a:pt x="842480" y="119807"/>
                </a:cubicBezTo>
                <a:cubicBezTo>
                  <a:pt x="842480" y="118939"/>
                  <a:pt x="841178" y="118505"/>
                  <a:pt x="838573" y="118505"/>
                </a:cubicBezTo>
                <a:cubicBezTo>
                  <a:pt x="777802" y="126318"/>
                  <a:pt x="733091" y="133698"/>
                  <a:pt x="704442" y="140643"/>
                </a:cubicBezTo>
                <a:cubicBezTo>
                  <a:pt x="705310" y="150193"/>
                  <a:pt x="705744" y="158874"/>
                  <a:pt x="705744" y="166688"/>
                </a:cubicBezTo>
                <a:cubicBezTo>
                  <a:pt x="702271" y="182315"/>
                  <a:pt x="694892" y="190996"/>
                  <a:pt x="683606" y="192733"/>
                </a:cubicBezTo>
                <a:cubicBezTo>
                  <a:pt x="662770" y="184051"/>
                  <a:pt x="657127" y="168424"/>
                  <a:pt x="666677" y="145852"/>
                </a:cubicBezTo>
                <a:cubicBezTo>
                  <a:pt x="677963" y="131961"/>
                  <a:pt x="684474" y="118505"/>
                  <a:pt x="686211" y="105482"/>
                </a:cubicBezTo>
                <a:cubicBezTo>
                  <a:pt x="686211" y="102010"/>
                  <a:pt x="687078" y="100273"/>
                  <a:pt x="688816" y="100273"/>
                </a:cubicBezTo>
                <a:cubicBezTo>
                  <a:pt x="690551" y="100273"/>
                  <a:pt x="692288" y="101576"/>
                  <a:pt x="694024" y="104180"/>
                </a:cubicBezTo>
                <a:cubicBezTo>
                  <a:pt x="694024" y="104180"/>
                  <a:pt x="694458" y="104614"/>
                  <a:pt x="695326" y="105482"/>
                </a:cubicBezTo>
                <a:cubicBezTo>
                  <a:pt x="696194" y="107219"/>
                  <a:pt x="697497" y="110691"/>
                  <a:pt x="699233" y="115900"/>
                </a:cubicBezTo>
                <a:cubicBezTo>
                  <a:pt x="719200" y="113296"/>
                  <a:pt x="738301" y="109823"/>
                  <a:pt x="756532" y="105482"/>
                </a:cubicBezTo>
                <a:cubicBezTo>
                  <a:pt x="756532" y="83778"/>
                  <a:pt x="756097" y="69019"/>
                  <a:pt x="755230" y="61206"/>
                </a:cubicBezTo>
                <a:cubicBezTo>
                  <a:pt x="754362" y="49052"/>
                  <a:pt x="750889" y="36897"/>
                  <a:pt x="744811" y="24743"/>
                </a:cubicBezTo>
                <a:cubicBezTo>
                  <a:pt x="743075" y="21270"/>
                  <a:pt x="742641" y="18666"/>
                  <a:pt x="743509" y="16930"/>
                </a:cubicBezTo>
                <a:cubicBezTo>
                  <a:pt x="744377" y="15627"/>
                  <a:pt x="745462" y="14759"/>
                  <a:pt x="746765" y="14325"/>
                </a:cubicBezTo>
                <a:close/>
                <a:moveTo>
                  <a:pt x="2755479" y="10418"/>
                </a:moveTo>
                <a:cubicBezTo>
                  <a:pt x="2776315" y="12155"/>
                  <a:pt x="2792810" y="20836"/>
                  <a:pt x="2804964" y="36463"/>
                </a:cubicBezTo>
                <a:cubicBezTo>
                  <a:pt x="2807569" y="42540"/>
                  <a:pt x="2807569" y="48184"/>
                  <a:pt x="2804964" y="53392"/>
                </a:cubicBezTo>
                <a:cubicBezTo>
                  <a:pt x="2802360" y="62942"/>
                  <a:pt x="2801058" y="73360"/>
                  <a:pt x="2801058" y="84646"/>
                </a:cubicBezTo>
                <a:lnTo>
                  <a:pt x="2801058" y="87251"/>
                </a:lnTo>
                <a:cubicBezTo>
                  <a:pt x="2815817" y="85515"/>
                  <a:pt x="2828839" y="84212"/>
                  <a:pt x="2840125" y="83344"/>
                </a:cubicBezTo>
                <a:cubicBezTo>
                  <a:pt x="2847071" y="82476"/>
                  <a:pt x="2853147" y="80740"/>
                  <a:pt x="2858356" y="78135"/>
                </a:cubicBezTo>
                <a:cubicBezTo>
                  <a:pt x="2865302" y="74663"/>
                  <a:pt x="2871813" y="75531"/>
                  <a:pt x="2877890" y="80740"/>
                </a:cubicBezTo>
                <a:cubicBezTo>
                  <a:pt x="2885704" y="86817"/>
                  <a:pt x="2893083" y="95064"/>
                  <a:pt x="2900028" y="105482"/>
                </a:cubicBezTo>
                <a:cubicBezTo>
                  <a:pt x="2903501" y="110691"/>
                  <a:pt x="2902633" y="116334"/>
                  <a:pt x="2897424" y="122412"/>
                </a:cubicBezTo>
                <a:cubicBezTo>
                  <a:pt x="2887006" y="132830"/>
                  <a:pt x="2879192" y="144984"/>
                  <a:pt x="2873983" y="158874"/>
                </a:cubicBezTo>
                <a:cubicBezTo>
                  <a:pt x="2876588" y="160611"/>
                  <a:pt x="2878324" y="162781"/>
                  <a:pt x="2879192" y="165386"/>
                </a:cubicBezTo>
                <a:cubicBezTo>
                  <a:pt x="2881797" y="168858"/>
                  <a:pt x="2882231" y="171897"/>
                  <a:pt x="2880495" y="174501"/>
                </a:cubicBezTo>
                <a:cubicBezTo>
                  <a:pt x="2878758" y="177106"/>
                  <a:pt x="2875286" y="178408"/>
                  <a:pt x="2870077" y="178408"/>
                </a:cubicBezTo>
                <a:cubicBezTo>
                  <a:pt x="2851845" y="176672"/>
                  <a:pt x="2828405" y="176672"/>
                  <a:pt x="2799755" y="178408"/>
                </a:cubicBezTo>
                <a:lnTo>
                  <a:pt x="2799755" y="203151"/>
                </a:lnTo>
                <a:cubicBezTo>
                  <a:pt x="2799755" y="246559"/>
                  <a:pt x="2794112" y="280417"/>
                  <a:pt x="2782826" y="304726"/>
                </a:cubicBezTo>
                <a:cubicBezTo>
                  <a:pt x="2781090" y="308199"/>
                  <a:pt x="2779788" y="309935"/>
                  <a:pt x="2778919" y="309935"/>
                </a:cubicBezTo>
                <a:cubicBezTo>
                  <a:pt x="2778051" y="309935"/>
                  <a:pt x="2776749" y="308633"/>
                  <a:pt x="2775013" y="306028"/>
                </a:cubicBezTo>
                <a:cubicBezTo>
                  <a:pt x="2766331" y="290401"/>
                  <a:pt x="2761990" y="264356"/>
                  <a:pt x="2761990" y="227893"/>
                </a:cubicBezTo>
                <a:cubicBezTo>
                  <a:pt x="2761990" y="222684"/>
                  <a:pt x="2761990" y="214871"/>
                  <a:pt x="2761990" y="204453"/>
                </a:cubicBezTo>
                <a:cubicBezTo>
                  <a:pt x="2761122" y="194035"/>
                  <a:pt x="2760688" y="186222"/>
                  <a:pt x="2760688" y="181013"/>
                </a:cubicBezTo>
                <a:cubicBezTo>
                  <a:pt x="2745061" y="181881"/>
                  <a:pt x="2731605" y="183183"/>
                  <a:pt x="2720318" y="184919"/>
                </a:cubicBezTo>
                <a:cubicBezTo>
                  <a:pt x="2719450" y="196206"/>
                  <a:pt x="2715543" y="201849"/>
                  <a:pt x="2708598" y="201849"/>
                </a:cubicBezTo>
                <a:cubicBezTo>
                  <a:pt x="2698180" y="202717"/>
                  <a:pt x="2691669" y="194903"/>
                  <a:pt x="2689064" y="178408"/>
                </a:cubicBezTo>
                <a:cubicBezTo>
                  <a:pt x="2686460" y="140209"/>
                  <a:pt x="2681685" y="115466"/>
                  <a:pt x="2674740" y="104180"/>
                </a:cubicBezTo>
                <a:cubicBezTo>
                  <a:pt x="2672135" y="100707"/>
                  <a:pt x="2671701" y="97669"/>
                  <a:pt x="2673438" y="95064"/>
                </a:cubicBezTo>
                <a:cubicBezTo>
                  <a:pt x="2675174" y="92460"/>
                  <a:pt x="2678213" y="91592"/>
                  <a:pt x="2682553" y="92460"/>
                </a:cubicBezTo>
                <a:cubicBezTo>
                  <a:pt x="2686894" y="92460"/>
                  <a:pt x="2695576" y="94630"/>
                  <a:pt x="2708598" y="98971"/>
                </a:cubicBezTo>
                <a:cubicBezTo>
                  <a:pt x="2726830" y="96367"/>
                  <a:pt x="2729000" y="95933"/>
                  <a:pt x="2715109" y="97669"/>
                </a:cubicBezTo>
                <a:cubicBezTo>
                  <a:pt x="2729000" y="95933"/>
                  <a:pt x="2744193" y="94196"/>
                  <a:pt x="2760688" y="92460"/>
                </a:cubicBezTo>
                <a:lnTo>
                  <a:pt x="2760688" y="67717"/>
                </a:lnTo>
                <a:cubicBezTo>
                  <a:pt x="2761556" y="49486"/>
                  <a:pt x="2757650" y="33425"/>
                  <a:pt x="2748968" y="19534"/>
                </a:cubicBezTo>
                <a:cubicBezTo>
                  <a:pt x="2746363" y="13457"/>
                  <a:pt x="2748534" y="10418"/>
                  <a:pt x="2755479" y="10418"/>
                </a:cubicBezTo>
                <a:close/>
                <a:moveTo>
                  <a:pt x="7105055" y="0"/>
                </a:moveTo>
                <a:cubicBezTo>
                  <a:pt x="7120682" y="4341"/>
                  <a:pt x="7132402" y="9550"/>
                  <a:pt x="7140216" y="15627"/>
                </a:cubicBezTo>
                <a:cubicBezTo>
                  <a:pt x="7147161" y="19100"/>
                  <a:pt x="7148464" y="25177"/>
                  <a:pt x="7144122" y="33859"/>
                </a:cubicBezTo>
                <a:cubicBezTo>
                  <a:pt x="7144122" y="33859"/>
                  <a:pt x="7144122" y="34727"/>
                  <a:pt x="7144122" y="36463"/>
                </a:cubicBezTo>
                <a:cubicBezTo>
                  <a:pt x="7143254" y="37331"/>
                  <a:pt x="7142820" y="38200"/>
                  <a:pt x="7142820" y="39068"/>
                </a:cubicBezTo>
                <a:cubicBezTo>
                  <a:pt x="7150634" y="37331"/>
                  <a:pt x="7156710" y="36029"/>
                  <a:pt x="7161052" y="35161"/>
                </a:cubicBezTo>
                <a:cubicBezTo>
                  <a:pt x="7167128" y="33425"/>
                  <a:pt x="7172338" y="33425"/>
                  <a:pt x="7176678" y="35161"/>
                </a:cubicBezTo>
                <a:cubicBezTo>
                  <a:pt x="7186228" y="42975"/>
                  <a:pt x="7192740" y="49486"/>
                  <a:pt x="7196212" y="54695"/>
                </a:cubicBezTo>
                <a:cubicBezTo>
                  <a:pt x="7198816" y="58167"/>
                  <a:pt x="7199251" y="60772"/>
                  <a:pt x="7197514" y="62508"/>
                </a:cubicBezTo>
                <a:cubicBezTo>
                  <a:pt x="7194910" y="65113"/>
                  <a:pt x="7191438" y="65981"/>
                  <a:pt x="7187096" y="65113"/>
                </a:cubicBezTo>
                <a:cubicBezTo>
                  <a:pt x="7168865" y="65113"/>
                  <a:pt x="7151068" y="65547"/>
                  <a:pt x="7133704" y="66415"/>
                </a:cubicBezTo>
                <a:cubicBezTo>
                  <a:pt x="7131968" y="69888"/>
                  <a:pt x="7130666" y="75097"/>
                  <a:pt x="7129798" y="82042"/>
                </a:cubicBezTo>
                <a:cubicBezTo>
                  <a:pt x="7128930" y="82910"/>
                  <a:pt x="7128496" y="83778"/>
                  <a:pt x="7128496" y="84646"/>
                </a:cubicBezTo>
                <a:cubicBezTo>
                  <a:pt x="7129364" y="85515"/>
                  <a:pt x="7130666" y="86383"/>
                  <a:pt x="7132402" y="87251"/>
                </a:cubicBezTo>
                <a:cubicBezTo>
                  <a:pt x="7134138" y="88987"/>
                  <a:pt x="7135441" y="90289"/>
                  <a:pt x="7136309" y="91158"/>
                </a:cubicBezTo>
                <a:cubicBezTo>
                  <a:pt x="7140650" y="98971"/>
                  <a:pt x="7138914" y="103312"/>
                  <a:pt x="7131100" y="104180"/>
                </a:cubicBezTo>
                <a:cubicBezTo>
                  <a:pt x="7121550" y="104180"/>
                  <a:pt x="7111566" y="105048"/>
                  <a:pt x="7101148" y="106785"/>
                </a:cubicBezTo>
                <a:cubicBezTo>
                  <a:pt x="7102885" y="108521"/>
                  <a:pt x="7104620" y="109389"/>
                  <a:pt x="7106357" y="109389"/>
                </a:cubicBezTo>
                <a:cubicBezTo>
                  <a:pt x="7110698" y="112862"/>
                  <a:pt x="7112000" y="117203"/>
                  <a:pt x="7110264" y="122412"/>
                </a:cubicBezTo>
                <a:cubicBezTo>
                  <a:pt x="7112868" y="121543"/>
                  <a:pt x="7116775" y="120675"/>
                  <a:pt x="7121984" y="119807"/>
                </a:cubicBezTo>
                <a:cubicBezTo>
                  <a:pt x="7128930" y="118071"/>
                  <a:pt x="7134138" y="116768"/>
                  <a:pt x="7137611" y="115900"/>
                </a:cubicBezTo>
                <a:cubicBezTo>
                  <a:pt x="7145424" y="113296"/>
                  <a:pt x="7151936" y="113730"/>
                  <a:pt x="7157145" y="117203"/>
                </a:cubicBezTo>
                <a:cubicBezTo>
                  <a:pt x="7164090" y="120675"/>
                  <a:pt x="7170168" y="126318"/>
                  <a:pt x="7175376" y="134132"/>
                </a:cubicBezTo>
                <a:cubicBezTo>
                  <a:pt x="7179718" y="137604"/>
                  <a:pt x="7179718" y="141511"/>
                  <a:pt x="7175376" y="145852"/>
                </a:cubicBezTo>
                <a:cubicBezTo>
                  <a:pt x="7171904" y="149325"/>
                  <a:pt x="7166695" y="155402"/>
                  <a:pt x="7159750" y="164083"/>
                </a:cubicBezTo>
                <a:cubicBezTo>
                  <a:pt x="7162354" y="164952"/>
                  <a:pt x="7164090" y="167556"/>
                  <a:pt x="7164958" y="171897"/>
                </a:cubicBezTo>
                <a:cubicBezTo>
                  <a:pt x="7167563" y="177106"/>
                  <a:pt x="7166695" y="180579"/>
                  <a:pt x="7162354" y="182315"/>
                </a:cubicBezTo>
                <a:cubicBezTo>
                  <a:pt x="7158013" y="182315"/>
                  <a:pt x="7148897" y="182749"/>
                  <a:pt x="7135006" y="183617"/>
                </a:cubicBezTo>
                <a:cubicBezTo>
                  <a:pt x="7122852" y="185353"/>
                  <a:pt x="7113736" y="186222"/>
                  <a:pt x="7107660" y="186222"/>
                </a:cubicBezTo>
                <a:lnTo>
                  <a:pt x="7107660" y="204453"/>
                </a:lnTo>
                <a:cubicBezTo>
                  <a:pt x="7112000" y="204453"/>
                  <a:pt x="7119814" y="203585"/>
                  <a:pt x="7131100" y="201849"/>
                </a:cubicBezTo>
                <a:cubicBezTo>
                  <a:pt x="7167563" y="199244"/>
                  <a:pt x="7187531" y="197508"/>
                  <a:pt x="7191003" y="196640"/>
                </a:cubicBezTo>
                <a:cubicBezTo>
                  <a:pt x="7191871" y="196640"/>
                  <a:pt x="7193174" y="196640"/>
                  <a:pt x="7194910" y="196640"/>
                </a:cubicBezTo>
                <a:cubicBezTo>
                  <a:pt x="7200119" y="195771"/>
                  <a:pt x="7204026" y="196640"/>
                  <a:pt x="7206630" y="199244"/>
                </a:cubicBezTo>
                <a:cubicBezTo>
                  <a:pt x="7215312" y="207058"/>
                  <a:pt x="7222257" y="215739"/>
                  <a:pt x="7227466" y="225289"/>
                </a:cubicBezTo>
                <a:cubicBezTo>
                  <a:pt x="7229202" y="227893"/>
                  <a:pt x="7229202" y="230932"/>
                  <a:pt x="7227466" y="234405"/>
                </a:cubicBezTo>
                <a:cubicBezTo>
                  <a:pt x="7225730" y="236141"/>
                  <a:pt x="7222692" y="236575"/>
                  <a:pt x="7218350" y="235707"/>
                </a:cubicBezTo>
                <a:cubicBezTo>
                  <a:pt x="7186228" y="231366"/>
                  <a:pt x="7149332" y="229630"/>
                  <a:pt x="7107660" y="230498"/>
                </a:cubicBezTo>
                <a:cubicBezTo>
                  <a:pt x="7105055" y="268697"/>
                  <a:pt x="7099846" y="296478"/>
                  <a:pt x="7092032" y="313842"/>
                </a:cubicBezTo>
                <a:cubicBezTo>
                  <a:pt x="7090296" y="316446"/>
                  <a:pt x="7088560" y="317748"/>
                  <a:pt x="7086824" y="317748"/>
                </a:cubicBezTo>
                <a:cubicBezTo>
                  <a:pt x="7085956" y="317748"/>
                  <a:pt x="7085087" y="316446"/>
                  <a:pt x="7084219" y="313842"/>
                </a:cubicBezTo>
                <a:cubicBezTo>
                  <a:pt x="7078142" y="290401"/>
                  <a:pt x="7074669" y="263488"/>
                  <a:pt x="7073801" y="233102"/>
                </a:cubicBezTo>
                <a:cubicBezTo>
                  <a:pt x="7039942" y="236575"/>
                  <a:pt x="7011294" y="240048"/>
                  <a:pt x="6987853" y="243520"/>
                </a:cubicBezTo>
                <a:cubicBezTo>
                  <a:pt x="6986985" y="243520"/>
                  <a:pt x="6986116" y="243520"/>
                  <a:pt x="6985248" y="243520"/>
                </a:cubicBezTo>
                <a:cubicBezTo>
                  <a:pt x="6978303" y="245257"/>
                  <a:pt x="6973962" y="244823"/>
                  <a:pt x="6972226" y="242218"/>
                </a:cubicBezTo>
                <a:cubicBezTo>
                  <a:pt x="6964412" y="234405"/>
                  <a:pt x="6959204" y="228762"/>
                  <a:pt x="6956599" y="225289"/>
                </a:cubicBezTo>
                <a:cubicBezTo>
                  <a:pt x="6953994" y="221816"/>
                  <a:pt x="6953126" y="219646"/>
                  <a:pt x="6953994" y="218778"/>
                </a:cubicBezTo>
                <a:cubicBezTo>
                  <a:pt x="6954862" y="217041"/>
                  <a:pt x="6957467" y="216173"/>
                  <a:pt x="6961808" y="216173"/>
                </a:cubicBezTo>
                <a:cubicBezTo>
                  <a:pt x="6975698" y="215305"/>
                  <a:pt x="7012161" y="212701"/>
                  <a:pt x="7071196" y="208360"/>
                </a:cubicBezTo>
                <a:cubicBezTo>
                  <a:pt x="7071196" y="201414"/>
                  <a:pt x="7071196" y="194903"/>
                  <a:pt x="7071196" y="188826"/>
                </a:cubicBezTo>
                <a:cubicBezTo>
                  <a:pt x="7064251" y="188826"/>
                  <a:pt x="7056872" y="189260"/>
                  <a:pt x="7049058" y="190128"/>
                </a:cubicBezTo>
                <a:cubicBezTo>
                  <a:pt x="7048190" y="197942"/>
                  <a:pt x="7044284" y="202283"/>
                  <a:pt x="7037338" y="203151"/>
                </a:cubicBezTo>
                <a:cubicBezTo>
                  <a:pt x="7033866" y="204019"/>
                  <a:pt x="7029959" y="202717"/>
                  <a:pt x="7025618" y="199244"/>
                </a:cubicBezTo>
                <a:cubicBezTo>
                  <a:pt x="7026486" y="199244"/>
                  <a:pt x="7026052" y="198810"/>
                  <a:pt x="7024316" y="197942"/>
                </a:cubicBezTo>
                <a:cubicBezTo>
                  <a:pt x="7021711" y="195337"/>
                  <a:pt x="7019541" y="189260"/>
                  <a:pt x="7017804" y="179710"/>
                </a:cubicBezTo>
                <a:cubicBezTo>
                  <a:pt x="7016068" y="160611"/>
                  <a:pt x="7011294" y="146720"/>
                  <a:pt x="7003480" y="138038"/>
                </a:cubicBezTo>
                <a:cubicBezTo>
                  <a:pt x="7000876" y="131093"/>
                  <a:pt x="7002178" y="126752"/>
                  <a:pt x="7007386" y="125016"/>
                </a:cubicBezTo>
                <a:cubicBezTo>
                  <a:pt x="7016936" y="125016"/>
                  <a:pt x="7026486" y="126752"/>
                  <a:pt x="7036036" y="130225"/>
                </a:cubicBezTo>
                <a:cubicBezTo>
                  <a:pt x="7036036" y="131093"/>
                  <a:pt x="7036470" y="131527"/>
                  <a:pt x="7037338" y="131527"/>
                </a:cubicBezTo>
                <a:cubicBezTo>
                  <a:pt x="7041679" y="130659"/>
                  <a:pt x="7050360" y="129791"/>
                  <a:pt x="7063383" y="128923"/>
                </a:cubicBezTo>
                <a:cubicBezTo>
                  <a:pt x="7060778" y="128923"/>
                  <a:pt x="7062949" y="128489"/>
                  <a:pt x="7069894" y="127621"/>
                </a:cubicBezTo>
                <a:cubicBezTo>
                  <a:pt x="7069894" y="120675"/>
                  <a:pt x="7069026" y="115466"/>
                  <a:pt x="7067290" y="111994"/>
                </a:cubicBezTo>
                <a:cubicBezTo>
                  <a:pt x="7066422" y="112862"/>
                  <a:pt x="7065554" y="113296"/>
                  <a:pt x="7064686" y="113296"/>
                </a:cubicBezTo>
                <a:cubicBezTo>
                  <a:pt x="7056872" y="112428"/>
                  <a:pt x="7051663" y="107653"/>
                  <a:pt x="7049058" y="98971"/>
                </a:cubicBezTo>
                <a:cubicBezTo>
                  <a:pt x="7048190" y="92894"/>
                  <a:pt x="7046888" y="85515"/>
                  <a:pt x="7045152" y="76833"/>
                </a:cubicBezTo>
                <a:cubicBezTo>
                  <a:pt x="7040810" y="77701"/>
                  <a:pt x="7034734" y="78569"/>
                  <a:pt x="7026920" y="79437"/>
                </a:cubicBezTo>
                <a:cubicBezTo>
                  <a:pt x="7019974" y="80306"/>
                  <a:pt x="7015634" y="81174"/>
                  <a:pt x="7013898" y="82042"/>
                </a:cubicBezTo>
                <a:cubicBezTo>
                  <a:pt x="7006952" y="83778"/>
                  <a:pt x="7001744" y="83344"/>
                  <a:pt x="6998271" y="80740"/>
                </a:cubicBezTo>
                <a:cubicBezTo>
                  <a:pt x="6994798" y="78135"/>
                  <a:pt x="6989590" y="73360"/>
                  <a:pt x="6982644" y="66415"/>
                </a:cubicBezTo>
                <a:cubicBezTo>
                  <a:pt x="6980908" y="63810"/>
                  <a:pt x="6980474" y="62074"/>
                  <a:pt x="6981342" y="61206"/>
                </a:cubicBezTo>
                <a:cubicBezTo>
                  <a:pt x="6982210" y="59470"/>
                  <a:pt x="6983946" y="58601"/>
                  <a:pt x="6986550" y="58601"/>
                </a:cubicBezTo>
                <a:cubicBezTo>
                  <a:pt x="6987418" y="58601"/>
                  <a:pt x="6990892" y="58167"/>
                  <a:pt x="6996968" y="57299"/>
                </a:cubicBezTo>
                <a:cubicBezTo>
                  <a:pt x="7013464" y="54695"/>
                  <a:pt x="7027788" y="52958"/>
                  <a:pt x="7039942" y="52090"/>
                </a:cubicBezTo>
                <a:cubicBezTo>
                  <a:pt x="7037338" y="43409"/>
                  <a:pt x="7034734" y="37766"/>
                  <a:pt x="7032129" y="35161"/>
                </a:cubicBezTo>
                <a:cubicBezTo>
                  <a:pt x="7027788" y="30820"/>
                  <a:pt x="7025618" y="26479"/>
                  <a:pt x="7025618" y="22139"/>
                </a:cubicBezTo>
                <a:cubicBezTo>
                  <a:pt x="7026486" y="18666"/>
                  <a:pt x="7029524" y="17364"/>
                  <a:pt x="7034734" y="18232"/>
                </a:cubicBezTo>
                <a:cubicBezTo>
                  <a:pt x="7043415" y="19100"/>
                  <a:pt x="7053833" y="21705"/>
                  <a:pt x="7065988" y="26045"/>
                </a:cubicBezTo>
                <a:cubicBezTo>
                  <a:pt x="7069460" y="28650"/>
                  <a:pt x="7071631" y="32991"/>
                  <a:pt x="7072499" y="39068"/>
                </a:cubicBezTo>
                <a:cubicBezTo>
                  <a:pt x="7072499" y="41672"/>
                  <a:pt x="7072933" y="44711"/>
                  <a:pt x="7073801" y="48184"/>
                </a:cubicBezTo>
                <a:cubicBezTo>
                  <a:pt x="7075538" y="48184"/>
                  <a:pt x="7078142" y="47749"/>
                  <a:pt x="7081614" y="46881"/>
                </a:cubicBezTo>
                <a:cubicBezTo>
                  <a:pt x="7085087" y="46881"/>
                  <a:pt x="7087692" y="46881"/>
                  <a:pt x="7089428" y="46881"/>
                </a:cubicBezTo>
                <a:lnTo>
                  <a:pt x="7098544" y="45579"/>
                </a:lnTo>
                <a:lnTo>
                  <a:pt x="7103752" y="44277"/>
                </a:lnTo>
                <a:cubicBezTo>
                  <a:pt x="7103752" y="39936"/>
                  <a:pt x="7103752" y="36029"/>
                  <a:pt x="7103752" y="32557"/>
                </a:cubicBezTo>
                <a:cubicBezTo>
                  <a:pt x="7104620" y="24743"/>
                  <a:pt x="7103318" y="16496"/>
                  <a:pt x="7099846" y="7814"/>
                </a:cubicBezTo>
                <a:cubicBezTo>
                  <a:pt x="7098978" y="2605"/>
                  <a:pt x="7100714" y="0"/>
                  <a:pt x="7105055" y="0"/>
                </a:cubicBezTo>
                <a:close/>
              </a:path>
            </a:pathLst>
          </a:custGeom>
          <a:solidFill>
            <a:srgbClr val="FFEE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EEBC"/>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轨道上行驶&#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b="15666"/>
          <a:stretch>
            <a:fillRect/>
          </a:stretch>
        </p:blipFill>
        <p:spPr>
          <a:xfrm>
            <a:off x="0" y="-1"/>
            <a:ext cx="12192000" cy="6858001"/>
          </a:xfrm>
          <a:prstGeom prst="rect">
            <a:avLst/>
          </a:prstGeom>
        </p:spPr>
      </p:pic>
      <p:sp>
        <p:nvSpPr>
          <p:cNvPr id="4" name="矩形 3"/>
          <p:cNvSpPr/>
          <p:nvPr/>
        </p:nvSpPr>
        <p:spPr>
          <a:xfrm>
            <a:off x="0" y="1"/>
            <a:ext cx="12192000" cy="6857999"/>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p:cNvSpPr txBox="1"/>
          <p:nvPr/>
        </p:nvSpPr>
        <p:spPr>
          <a:xfrm>
            <a:off x="2590373" y="600711"/>
            <a:ext cx="7012524" cy="1155287"/>
          </a:xfrm>
          <a:custGeom>
            <a:avLst/>
            <a:gdLst/>
            <a:ahLst/>
            <a:cxnLst/>
            <a:rect l="l" t="t" r="r" b="b"/>
            <a:pathLst>
              <a:path w="7012524" h="1155287">
                <a:moveTo>
                  <a:pt x="2797740" y="998791"/>
                </a:moveTo>
                <a:cubicBezTo>
                  <a:pt x="2899042" y="1017638"/>
                  <a:pt x="2949693" y="1043889"/>
                  <a:pt x="2949693" y="1077544"/>
                </a:cubicBezTo>
                <a:cubicBezTo>
                  <a:pt x="2949693" y="1090333"/>
                  <a:pt x="2945654" y="1101439"/>
                  <a:pt x="2937577" y="1110863"/>
                </a:cubicBezTo>
                <a:cubicBezTo>
                  <a:pt x="2929836" y="1119613"/>
                  <a:pt x="2921254" y="1123988"/>
                  <a:pt x="2911831" y="1123988"/>
                </a:cubicBezTo>
                <a:cubicBezTo>
                  <a:pt x="2901734" y="1123988"/>
                  <a:pt x="2892479" y="1117257"/>
                  <a:pt x="2884065" y="1103795"/>
                </a:cubicBezTo>
                <a:cubicBezTo>
                  <a:pt x="2862189" y="1067784"/>
                  <a:pt x="2832405" y="1034129"/>
                  <a:pt x="2794711" y="1002830"/>
                </a:cubicBezTo>
                <a:close/>
                <a:moveTo>
                  <a:pt x="2613479" y="997782"/>
                </a:moveTo>
                <a:lnTo>
                  <a:pt x="2687184" y="1021508"/>
                </a:lnTo>
                <a:cubicBezTo>
                  <a:pt x="2691559" y="1023191"/>
                  <a:pt x="2693746" y="1026052"/>
                  <a:pt x="2693746" y="1030090"/>
                </a:cubicBezTo>
                <a:cubicBezTo>
                  <a:pt x="2693746" y="1036485"/>
                  <a:pt x="2685837" y="1039850"/>
                  <a:pt x="2670020" y="1040187"/>
                </a:cubicBezTo>
                <a:cubicBezTo>
                  <a:pt x="2628960" y="1080236"/>
                  <a:pt x="2577300" y="1113387"/>
                  <a:pt x="2515038" y="1139638"/>
                </a:cubicBezTo>
                <a:lnTo>
                  <a:pt x="2509990" y="1133075"/>
                </a:lnTo>
                <a:cubicBezTo>
                  <a:pt x="2561482" y="1084275"/>
                  <a:pt x="2595979" y="1039177"/>
                  <a:pt x="2613479" y="997782"/>
                </a:cubicBezTo>
                <a:close/>
                <a:moveTo>
                  <a:pt x="3736210" y="961939"/>
                </a:moveTo>
                <a:lnTo>
                  <a:pt x="3736210" y="1089660"/>
                </a:lnTo>
                <a:lnTo>
                  <a:pt x="3879580" y="1089660"/>
                </a:lnTo>
                <a:lnTo>
                  <a:pt x="3879580" y="961939"/>
                </a:lnTo>
                <a:close/>
                <a:moveTo>
                  <a:pt x="1212085" y="961939"/>
                </a:moveTo>
                <a:lnTo>
                  <a:pt x="1212085" y="1089660"/>
                </a:lnTo>
                <a:lnTo>
                  <a:pt x="1355456" y="1089660"/>
                </a:lnTo>
                <a:lnTo>
                  <a:pt x="1355456" y="961939"/>
                </a:lnTo>
                <a:close/>
                <a:moveTo>
                  <a:pt x="4608548" y="952852"/>
                </a:moveTo>
                <a:lnTo>
                  <a:pt x="4608548" y="1007373"/>
                </a:lnTo>
                <a:lnTo>
                  <a:pt x="4678718" y="1007373"/>
                </a:lnTo>
                <a:lnTo>
                  <a:pt x="4678718" y="952852"/>
                </a:lnTo>
                <a:close/>
                <a:moveTo>
                  <a:pt x="3890686" y="914990"/>
                </a:moveTo>
                <a:lnTo>
                  <a:pt x="3952780" y="940737"/>
                </a:lnTo>
                <a:cubicBezTo>
                  <a:pt x="3958838" y="943429"/>
                  <a:pt x="3961867" y="946794"/>
                  <a:pt x="3961867" y="950833"/>
                </a:cubicBezTo>
                <a:cubicBezTo>
                  <a:pt x="3961867" y="957564"/>
                  <a:pt x="3954967" y="964968"/>
                  <a:pt x="3941169" y="973045"/>
                </a:cubicBezTo>
                <a:lnTo>
                  <a:pt x="3941169" y="1006869"/>
                </a:lnTo>
                <a:cubicBezTo>
                  <a:pt x="3941169" y="1034466"/>
                  <a:pt x="3941842" y="1074010"/>
                  <a:pt x="3943188" y="1125503"/>
                </a:cubicBezTo>
                <a:cubicBezTo>
                  <a:pt x="3944198" y="1134926"/>
                  <a:pt x="3940327" y="1140311"/>
                  <a:pt x="3931577" y="1141657"/>
                </a:cubicBezTo>
                <a:cubicBezTo>
                  <a:pt x="3915087" y="1145359"/>
                  <a:pt x="3897754" y="1147210"/>
                  <a:pt x="3879580" y="1147210"/>
                </a:cubicBezTo>
                <a:lnTo>
                  <a:pt x="3879580" y="1101776"/>
                </a:lnTo>
                <a:lnTo>
                  <a:pt x="3736210" y="1101776"/>
                </a:lnTo>
                <a:lnTo>
                  <a:pt x="3736210" y="1126512"/>
                </a:lnTo>
                <a:cubicBezTo>
                  <a:pt x="3736210" y="1132234"/>
                  <a:pt x="3735200" y="1136440"/>
                  <a:pt x="3733181" y="1139133"/>
                </a:cubicBezTo>
                <a:cubicBezTo>
                  <a:pt x="3731162" y="1141825"/>
                  <a:pt x="3727628" y="1143676"/>
                  <a:pt x="3722580" y="1144686"/>
                </a:cubicBezTo>
                <a:cubicBezTo>
                  <a:pt x="3708108" y="1147378"/>
                  <a:pt x="3691449" y="1148725"/>
                  <a:pt x="3672602" y="1148725"/>
                </a:cubicBezTo>
                <a:cubicBezTo>
                  <a:pt x="3673948" y="1099252"/>
                  <a:pt x="3674621" y="1064587"/>
                  <a:pt x="3674621" y="1044730"/>
                </a:cubicBezTo>
                <a:lnTo>
                  <a:pt x="3674621" y="999801"/>
                </a:lnTo>
                <a:cubicBezTo>
                  <a:pt x="3674285" y="977589"/>
                  <a:pt x="3673948" y="955376"/>
                  <a:pt x="3673612" y="933164"/>
                </a:cubicBezTo>
                <a:lnTo>
                  <a:pt x="3755393" y="949823"/>
                </a:lnTo>
                <a:lnTo>
                  <a:pt x="3871503" y="949823"/>
                </a:lnTo>
                <a:close/>
                <a:moveTo>
                  <a:pt x="1366561" y="914990"/>
                </a:moveTo>
                <a:lnTo>
                  <a:pt x="1428655" y="940737"/>
                </a:lnTo>
                <a:cubicBezTo>
                  <a:pt x="1434713" y="943429"/>
                  <a:pt x="1437742" y="946794"/>
                  <a:pt x="1437742" y="950833"/>
                </a:cubicBezTo>
                <a:cubicBezTo>
                  <a:pt x="1437742" y="957564"/>
                  <a:pt x="1430843" y="964968"/>
                  <a:pt x="1417044" y="973045"/>
                </a:cubicBezTo>
                <a:lnTo>
                  <a:pt x="1417044" y="1006869"/>
                </a:lnTo>
                <a:cubicBezTo>
                  <a:pt x="1417044" y="1034466"/>
                  <a:pt x="1417717" y="1074010"/>
                  <a:pt x="1419063" y="1125503"/>
                </a:cubicBezTo>
                <a:cubicBezTo>
                  <a:pt x="1420073" y="1134926"/>
                  <a:pt x="1416203" y="1140311"/>
                  <a:pt x="1407452" y="1141657"/>
                </a:cubicBezTo>
                <a:cubicBezTo>
                  <a:pt x="1390961" y="1145359"/>
                  <a:pt x="1373629" y="1147210"/>
                  <a:pt x="1355456" y="1147210"/>
                </a:cubicBezTo>
                <a:lnTo>
                  <a:pt x="1355456" y="1101776"/>
                </a:lnTo>
                <a:lnTo>
                  <a:pt x="1212085" y="1101776"/>
                </a:lnTo>
                <a:lnTo>
                  <a:pt x="1212085" y="1126512"/>
                </a:lnTo>
                <a:cubicBezTo>
                  <a:pt x="1212085" y="1132234"/>
                  <a:pt x="1211076" y="1136440"/>
                  <a:pt x="1209056" y="1139133"/>
                </a:cubicBezTo>
                <a:cubicBezTo>
                  <a:pt x="1207037" y="1141825"/>
                  <a:pt x="1203503" y="1143676"/>
                  <a:pt x="1198455" y="1144686"/>
                </a:cubicBezTo>
                <a:cubicBezTo>
                  <a:pt x="1183983" y="1147378"/>
                  <a:pt x="1167324" y="1148725"/>
                  <a:pt x="1148477" y="1148725"/>
                </a:cubicBezTo>
                <a:cubicBezTo>
                  <a:pt x="1149823" y="1099252"/>
                  <a:pt x="1150496" y="1064587"/>
                  <a:pt x="1150496" y="1044730"/>
                </a:cubicBezTo>
                <a:lnTo>
                  <a:pt x="1150496" y="999801"/>
                </a:lnTo>
                <a:cubicBezTo>
                  <a:pt x="1150160" y="977589"/>
                  <a:pt x="1149823" y="955376"/>
                  <a:pt x="1149487" y="933164"/>
                </a:cubicBezTo>
                <a:lnTo>
                  <a:pt x="1231269" y="949823"/>
                </a:lnTo>
                <a:lnTo>
                  <a:pt x="1347378" y="949823"/>
                </a:lnTo>
                <a:close/>
                <a:moveTo>
                  <a:pt x="4770597" y="910447"/>
                </a:moveTo>
                <a:lnTo>
                  <a:pt x="4838748" y="916505"/>
                </a:lnTo>
                <a:cubicBezTo>
                  <a:pt x="4845479" y="917178"/>
                  <a:pt x="4848844" y="919366"/>
                  <a:pt x="4848844" y="923068"/>
                </a:cubicBezTo>
                <a:cubicBezTo>
                  <a:pt x="4848844" y="929799"/>
                  <a:pt x="4842113" y="935688"/>
                  <a:pt x="4828651" y="940737"/>
                </a:cubicBezTo>
                <a:lnTo>
                  <a:pt x="4828651" y="998791"/>
                </a:lnTo>
                <a:cubicBezTo>
                  <a:pt x="4867355" y="972540"/>
                  <a:pt x="4896803" y="945953"/>
                  <a:pt x="4916996" y="919029"/>
                </a:cubicBezTo>
                <a:lnTo>
                  <a:pt x="4973031" y="958910"/>
                </a:lnTo>
                <a:cubicBezTo>
                  <a:pt x="4976733" y="961603"/>
                  <a:pt x="4978584" y="964127"/>
                  <a:pt x="4978584" y="966483"/>
                </a:cubicBezTo>
                <a:cubicBezTo>
                  <a:pt x="4978584" y="970521"/>
                  <a:pt x="4976565" y="973214"/>
                  <a:pt x="4972526" y="974560"/>
                </a:cubicBezTo>
                <a:cubicBezTo>
                  <a:pt x="4967815" y="976242"/>
                  <a:pt x="4961252" y="976074"/>
                  <a:pt x="4952838" y="974055"/>
                </a:cubicBezTo>
                <a:cubicBezTo>
                  <a:pt x="4922212" y="992565"/>
                  <a:pt x="4880817" y="1006869"/>
                  <a:pt x="4828651" y="1016965"/>
                </a:cubicBezTo>
                <a:lnTo>
                  <a:pt x="4828651" y="1055837"/>
                </a:lnTo>
                <a:cubicBezTo>
                  <a:pt x="4828651" y="1071318"/>
                  <a:pt x="4836392" y="1079059"/>
                  <a:pt x="4851873" y="1079059"/>
                </a:cubicBezTo>
                <a:lnTo>
                  <a:pt x="4899832" y="1079059"/>
                </a:lnTo>
                <a:cubicBezTo>
                  <a:pt x="4916323" y="1079732"/>
                  <a:pt x="4927597" y="1072496"/>
                  <a:pt x="4933655" y="1057351"/>
                </a:cubicBezTo>
                <a:lnTo>
                  <a:pt x="4957886" y="1002830"/>
                </a:lnTo>
                <a:lnTo>
                  <a:pt x="4964954" y="1004344"/>
                </a:lnTo>
                <a:lnTo>
                  <a:pt x="4965459" y="1054322"/>
                </a:lnTo>
                <a:cubicBezTo>
                  <a:pt x="4965122" y="1067111"/>
                  <a:pt x="4969161" y="1075693"/>
                  <a:pt x="4977575" y="1080068"/>
                </a:cubicBezTo>
                <a:cubicBezTo>
                  <a:pt x="4986998" y="1085790"/>
                  <a:pt x="4991710" y="1092857"/>
                  <a:pt x="4991710" y="1101271"/>
                </a:cubicBezTo>
                <a:cubicBezTo>
                  <a:pt x="4991710" y="1122810"/>
                  <a:pt x="4967815" y="1133580"/>
                  <a:pt x="4920025" y="1133580"/>
                </a:cubicBezTo>
                <a:lnTo>
                  <a:pt x="4827137" y="1133580"/>
                </a:lnTo>
                <a:cubicBezTo>
                  <a:pt x="4807954" y="1133580"/>
                  <a:pt x="4793986" y="1128868"/>
                  <a:pt x="4785236" y="1119445"/>
                </a:cubicBezTo>
                <a:cubicBezTo>
                  <a:pt x="4776486" y="1110021"/>
                  <a:pt x="4772111" y="1095381"/>
                  <a:pt x="4772111" y="1075525"/>
                </a:cubicBezTo>
                <a:lnTo>
                  <a:pt x="4772111" y="965978"/>
                </a:lnTo>
                <a:cubicBezTo>
                  <a:pt x="4772111" y="944102"/>
                  <a:pt x="4771606" y="925592"/>
                  <a:pt x="4770597" y="910447"/>
                </a:cubicBezTo>
                <a:close/>
                <a:moveTo>
                  <a:pt x="4608548" y="887225"/>
                </a:moveTo>
                <a:lnTo>
                  <a:pt x="4608548" y="940737"/>
                </a:lnTo>
                <a:lnTo>
                  <a:pt x="4678718" y="940737"/>
                </a:lnTo>
                <a:lnTo>
                  <a:pt x="4678718" y="887225"/>
                </a:lnTo>
                <a:close/>
                <a:moveTo>
                  <a:pt x="4350582" y="836238"/>
                </a:moveTo>
                <a:lnTo>
                  <a:pt x="4350582" y="923572"/>
                </a:lnTo>
                <a:lnTo>
                  <a:pt x="4396016" y="923572"/>
                </a:lnTo>
                <a:lnTo>
                  <a:pt x="4396016" y="836238"/>
                </a:lnTo>
                <a:close/>
                <a:moveTo>
                  <a:pt x="4243054" y="836238"/>
                </a:moveTo>
                <a:lnTo>
                  <a:pt x="4243054" y="923572"/>
                </a:lnTo>
                <a:lnTo>
                  <a:pt x="4287984" y="923572"/>
                </a:lnTo>
                <a:lnTo>
                  <a:pt x="4287984" y="836238"/>
                </a:lnTo>
                <a:close/>
                <a:moveTo>
                  <a:pt x="1826457" y="836238"/>
                </a:moveTo>
                <a:lnTo>
                  <a:pt x="1826457" y="923572"/>
                </a:lnTo>
                <a:lnTo>
                  <a:pt x="1871891" y="923572"/>
                </a:lnTo>
                <a:lnTo>
                  <a:pt x="1871891" y="836238"/>
                </a:lnTo>
                <a:close/>
                <a:moveTo>
                  <a:pt x="1718929" y="836238"/>
                </a:moveTo>
                <a:lnTo>
                  <a:pt x="1718929" y="923572"/>
                </a:lnTo>
                <a:lnTo>
                  <a:pt x="1763858" y="923572"/>
                </a:lnTo>
                <a:lnTo>
                  <a:pt x="1763858" y="836238"/>
                </a:lnTo>
                <a:close/>
                <a:moveTo>
                  <a:pt x="3504495" y="811501"/>
                </a:moveTo>
                <a:cubicBezTo>
                  <a:pt x="3568103" y="819915"/>
                  <a:pt x="3599907" y="837752"/>
                  <a:pt x="3599907" y="865013"/>
                </a:cubicBezTo>
                <a:cubicBezTo>
                  <a:pt x="3599571" y="877465"/>
                  <a:pt x="3595869" y="887730"/>
                  <a:pt x="3588801" y="895807"/>
                </a:cubicBezTo>
                <a:cubicBezTo>
                  <a:pt x="3581397" y="903548"/>
                  <a:pt x="3573488" y="907586"/>
                  <a:pt x="3565074" y="907923"/>
                </a:cubicBezTo>
                <a:cubicBezTo>
                  <a:pt x="3558007" y="907923"/>
                  <a:pt x="3552622" y="906577"/>
                  <a:pt x="3548920" y="903884"/>
                </a:cubicBezTo>
                <a:cubicBezTo>
                  <a:pt x="3545554" y="901192"/>
                  <a:pt x="3542694" y="896312"/>
                  <a:pt x="3540338" y="889244"/>
                </a:cubicBezTo>
                <a:cubicBezTo>
                  <a:pt x="3531587" y="861984"/>
                  <a:pt x="3518631" y="837416"/>
                  <a:pt x="3501466" y="815540"/>
                </a:cubicBezTo>
                <a:close/>
                <a:moveTo>
                  <a:pt x="980370" y="811501"/>
                </a:moveTo>
                <a:cubicBezTo>
                  <a:pt x="1043979" y="819915"/>
                  <a:pt x="1075783" y="837752"/>
                  <a:pt x="1075783" y="865013"/>
                </a:cubicBezTo>
                <a:cubicBezTo>
                  <a:pt x="1075446" y="877465"/>
                  <a:pt x="1071744" y="887730"/>
                  <a:pt x="1064677" y="895807"/>
                </a:cubicBezTo>
                <a:cubicBezTo>
                  <a:pt x="1057272" y="903548"/>
                  <a:pt x="1049363" y="907586"/>
                  <a:pt x="1040949" y="907923"/>
                </a:cubicBezTo>
                <a:cubicBezTo>
                  <a:pt x="1033882" y="907923"/>
                  <a:pt x="1028497" y="906577"/>
                  <a:pt x="1024795" y="903884"/>
                </a:cubicBezTo>
                <a:cubicBezTo>
                  <a:pt x="1021429" y="901192"/>
                  <a:pt x="1018569" y="896312"/>
                  <a:pt x="1016213" y="889244"/>
                </a:cubicBezTo>
                <a:cubicBezTo>
                  <a:pt x="1007462" y="861984"/>
                  <a:pt x="994506" y="837416"/>
                  <a:pt x="977342" y="815540"/>
                </a:cubicBezTo>
                <a:close/>
                <a:moveTo>
                  <a:pt x="5816593" y="779193"/>
                </a:moveTo>
                <a:lnTo>
                  <a:pt x="5885250" y="785755"/>
                </a:lnTo>
                <a:cubicBezTo>
                  <a:pt x="5891645" y="786428"/>
                  <a:pt x="5894841" y="788616"/>
                  <a:pt x="5894841" y="792318"/>
                </a:cubicBezTo>
                <a:cubicBezTo>
                  <a:pt x="5894505" y="800059"/>
                  <a:pt x="5887942" y="806116"/>
                  <a:pt x="5875153" y="810492"/>
                </a:cubicBezTo>
                <a:lnTo>
                  <a:pt x="5875153" y="839772"/>
                </a:lnTo>
                <a:cubicBezTo>
                  <a:pt x="5875153" y="875782"/>
                  <a:pt x="5872125" y="908428"/>
                  <a:pt x="5866067" y="937708"/>
                </a:cubicBezTo>
                <a:lnTo>
                  <a:pt x="5899385" y="941241"/>
                </a:lnTo>
                <a:cubicBezTo>
                  <a:pt x="5904433" y="941578"/>
                  <a:pt x="5906957" y="943597"/>
                  <a:pt x="5906957" y="947299"/>
                </a:cubicBezTo>
                <a:cubicBezTo>
                  <a:pt x="5906957" y="953694"/>
                  <a:pt x="5902751" y="958910"/>
                  <a:pt x="5894337" y="962949"/>
                </a:cubicBezTo>
                <a:lnTo>
                  <a:pt x="5894337" y="1065933"/>
                </a:lnTo>
                <a:cubicBezTo>
                  <a:pt x="5894337" y="1077376"/>
                  <a:pt x="5899721" y="1083097"/>
                  <a:pt x="5910491" y="1083097"/>
                </a:cubicBezTo>
                <a:lnTo>
                  <a:pt x="5921093" y="1083097"/>
                </a:lnTo>
                <a:cubicBezTo>
                  <a:pt x="5927823" y="1083097"/>
                  <a:pt x="5932871" y="1081583"/>
                  <a:pt x="5936237" y="1078554"/>
                </a:cubicBezTo>
                <a:cubicBezTo>
                  <a:pt x="5939939" y="1075188"/>
                  <a:pt x="5943305" y="1069130"/>
                  <a:pt x="5946334" y="1060380"/>
                </a:cubicBezTo>
                <a:lnTo>
                  <a:pt x="5972080" y="989705"/>
                </a:lnTo>
                <a:lnTo>
                  <a:pt x="5978137" y="990714"/>
                </a:lnTo>
                <a:lnTo>
                  <a:pt x="5978137" y="1036148"/>
                </a:lnTo>
                <a:cubicBezTo>
                  <a:pt x="5978137" y="1049274"/>
                  <a:pt x="5978811" y="1058361"/>
                  <a:pt x="5980157" y="1063409"/>
                </a:cubicBezTo>
                <a:cubicBezTo>
                  <a:pt x="5981840" y="1069467"/>
                  <a:pt x="5985205" y="1074515"/>
                  <a:pt x="5990253" y="1078554"/>
                </a:cubicBezTo>
                <a:cubicBezTo>
                  <a:pt x="5997994" y="1083939"/>
                  <a:pt x="6001864" y="1091511"/>
                  <a:pt x="6001864" y="1101271"/>
                </a:cubicBezTo>
                <a:cubicBezTo>
                  <a:pt x="6000855" y="1122474"/>
                  <a:pt x="5980999" y="1133916"/>
                  <a:pt x="5942295" y="1135599"/>
                </a:cubicBezTo>
                <a:lnTo>
                  <a:pt x="5890803" y="1135599"/>
                </a:lnTo>
                <a:cubicBezTo>
                  <a:pt x="5872293" y="1135599"/>
                  <a:pt x="5858999" y="1131729"/>
                  <a:pt x="5850921" y="1123988"/>
                </a:cubicBezTo>
                <a:cubicBezTo>
                  <a:pt x="5843181" y="1116584"/>
                  <a:pt x="5839311" y="1104132"/>
                  <a:pt x="5839311" y="1086631"/>
                </a:cubicBezTo>
                <a:lnTo>
                  <a:pt x="5839311" y="1015955"/>
                </a:lnTo>
                <a:cubicBezTo>
                  <a:pt x="5807675" y="1075525"/>
                  <a:pt x="5748779" y="1120959"/>
                  <a:pt x="5662622" y="1152258"/>
                </a:cubicBezTo>
                <a:lnTo>
                  <a:pt x="5657574" y="1144181"/>
                </a:lnTo>
                <a:cubicBezTo>
                  <a:pt x="5714451" y="1100430"/>
                  <a:pt x="5755005" y="1058192"/>
                  <a:pt x="5779237" y="1017470"/>
                </a:cubicBezTo>
                <a:cubicBezTo>
                  <a:pt x="5805487" y="973382"/>
                  <a:pt x="5818613" y="922058"/>
                  <a:pt x="5818613" y="863498"/>
                </a:cubicBezTo>
                <a:lnTo>
                  <a:pt x="5818613" y="854411"/>
                </a:lnTo>
                <a:cubicBezTo>
                  <a:pt x="5818613" y="828497"/>
                  <a:pt x="5817940" y="803424"/>
                  <a:pt x="5816593" y="779193"/>
                </a:cubicBezTo>
                <a:close/>
                <a:moveTo>
                  <a:pt x="3305594" y="773639"/>
                </a:moveTo>
                <a:lnTo>
                  <a:pt x="3305594" y="1066438"/>
                </a:lnTo>
                <a:lnTo>
                  <a:pt x="3396968" y="1066438"/>
                </a:lnTo>
                <a:lnTo>
                  <a:pt x="3396968" y="773639"/>
                </a:lnTo>
                <a:close/>
                <a:moveTo>
                  <a:pt x="296332" y="772125"/>
                </a:moveTo>
                <a:lnTo>
                  <a:pt x="339748" y="804939"/>
                </a:lnTo>
                <a:cubicBezTo>
                  <a:pt x="341093" y="806285"/>
                  <a:pt x="341767" y="807463"/>
                  <a:pt x="341767" y="808472"/>
                </a:cubicBezTo>
                <a:cubicBezTo>
                  <a:pt x="341430" y="812511"/>
                  <a:pt x="337896" y="814867"/>
                  <a:pt x="331165" y="815540"/>
                </a:cubicBezTo>
                <a:lnTo>
                  <a:pt x="237268" y="815540"/>
                </a:lnTo>
                <a:lnTo>
                  <a:pt x="237268" y="899846"/>
                </a:lnTo>
                <a:lnTo>
                  <a:pt x="262509" y="899846"/>
                </a:lnTo>
                <a:lnTo>
                  <a:pt x="286236" y="869051"/>
                </a:lnTo>
                <a:lnTo>
                  <a:pt x="325613" y="900855"/>
                </a:lnTo>
                <a:cubicBezTo>
                  <a:pt x="326958" y="902202"/>
                  <a:pt x="327632" y="903716"/>
                  <a:pt x="327632" y="905399"/>
                </a:cubicBezTo>
                <a:cubicBezTo>
                  <a:pt x="326958" y="908764"/>
                  <a:pt x="323761" y="910615"/>
                  <a:pt x="318040" y="910952"/>
                </a:cubicBezTo>
                <a:lnTo>
                  <a:pt x="237268" y="910952"/>
                </a:lnTo>
                <a:lnTo>
                  <a:pt x="237268" y="1025547"/>
                </a:lnTo>
                <a:lnTo>
                  <a:pt x="273616" y="1025547"/>
                </a:lnTo>
                <a:lnTo>
                  <a:pt x="289770" y="1004344"/>
                </a:lnTo>
                <a:cubicBezTo>
                  <a:pt x="281019" y="1002662"/>
                  <a:pt x="275466" y="995762"/>
                  <a:pt x="273110" y="983647"/>
                </a:cubicBezTo>
                <a:cubicBezTo>
                  <a:pt x="270082" y="967492"/>
                  <a:pt x="263519" y="951674"/>
                  <a:pt x="253423" y="936193"/>
                </a:cubicBezTo>
                <a:lnTo>
                  <a:pt x="255946" y="932154"/>
                </a:lnTo>
                <a:cubicBezTo>
                  <a:pt x="280851" y="935857"/>
                  <a:pt x="298857" y="941746"/>
                  <a:pt x="309963" y="949823"/>
                </a:cubicBezTo>
                <a:cubicBezTo>
                  <a:pt x="319386" y="956554"/>
                  <a:pt x="324098" y="965136"/>
                  <a:pt x="324098" y="975569"/>
                </a:cubicBezTo>
                <a:cubicBezTo>
                  <a:pt x="324098" y="986339"/>
                  <a:pt x="319386" y="994585"/>
                  <a:pt x="309963" y="1000306"/>
                </a:cubicBezTo>
                <a:lnTo>
                  <a:pt x="345300" y="1027062"/>
                </a:lnTo>
                <a:cubicBezTo>
                  <a:pt x="346311" y="1028071"/>
                  <a:pt x="346815" y="1029417"/>
                  <a:pt x="346815" y="1031100"/>
                </a:cubicBezTo>
                <a:cubicBezTo>
                  <a:pt x="346142" y="1034129"/>
                  <a:pt x="342944" y="1035980"/>
                  <a:pt x="337223" y="1036653"/>
                </a:cubicBezTo>
                <a:lnTo>
                  <a:pt x="76229" y="1036653"/>
                </a:lnTo>
                <a:lnTo>
                  <a:pt x="76229" y="1025547"/>
                </a:lnTo>
                <a:lnTo>
                  <a:pt x="177699" y="1025547"/>
                </a:lnTo>
                <a:lnTo>
                  <a:pt x="177699" y="910952"/>
                </a:lnTo>
                <a:lnTo>
                  <a:pt x="96422" y="910952"/>
                </a:lnTo>
                <a:lnTo>
                  <a:pt x="96422" y="899846"/>
                </a:lnTo>
                <a:lnTo>
                  <a:pt x="177699" y="899846"/>
                </a:lnTo>
                <a:lnTo>
                  <a:pt x="177699" y="815540"/>
                </a:lnTo>
                <a:lnTo>
                  <a:pt x="86325" y="815540"/>
                </a:lnTo>
                <a:lnTo>
                  <a:pt x="86325" y="804434"/>
                </a:lnTo>
                <a:lnTo>
                  <a:pt x="271091" y="804434"/>
                </a:lnTo>
                <a:close/>
                <a:moveTo>
                  <a:pt x="64618" y="746884"/>
                </a:moveTo>
                <a:lnTo>
                  <a:pt x="64618" y="1096223"/>
                </a:lnTo>
                <a:lnTo>
                  <a:pt x="356912" y="1096223"/>
                </a:lnTo>
                <a:lnTo>
                  <a:pt x="356912" y="746884"/>
                </a:lnTo>
                <a:close/>
                <a:moveTo>
                  <a:pt x="4350582" y="737292"/>
                </a:moveTo>
                <a:lnTo>
                  <a:pt x="4350582" y="824122"/>
                </a:lnTo>
                <a:lnTo>
                  <a:pt x="4396016" y="824122"/>
                </a:lnTo>
                <a:lnTo>
                  <a:pt x="4396016" y="737292"/>
                </a:lnTo>
                <a:close/>
                <a:moveTo>
                  <a:pt x="4243054" y="737292"/>
                </a:moveTo>
                <a:lnTo>
                  <a:pt x="4243054" y="824122"/>
                </a:lnTo>
                <a:lnTo>
                  <a:pt x="4287984" y="824122"/>
                </a:lnTo>
                <a:lnTo>
                  <a:pt x="4287984" y="737292"/>
                </a:lnTo>
                <a:close/>
                <a:moveTo>
                  <a:pt x="1826457" y="737292"/>
                </a:moveTo>
                <a:lnTo>
                  <a:pt x="1826457" y="824122"/>
                </a:lnTo>
                <a:lnTo>
                  <a:pt x="1871891" y="824122"/>
                </a:lnTo>
                <a:lnTo>
                  <a:pt x="1871891" y="737292"/>
                </a:lnTo>
                <a:close/>
                <a:moveTo>
                  <a:pt x="1718929" y="737292"/>
                </a:moveTo>
                <a:lnTo>
                  <a:pt x="1718929" y="824122"/>
                </a:lnTo>
                <a:lnTo>
                  <a:pt x="1763858" y="824122"/>
                </a:lnTo>
                <a:lnTo>
                  <a:pt x="1763858" y="737292"/>
                </a:lnTo>
                <a:close/>
                <a:moveTo>
                  <a:pt x="3406559" y="727196"/>
                </a:moveTo>
                <a:lnTo>
                  <a:pt x="3470672" y="751932"/>
                </a:lnTo>
                <a:cubicBezTo>
                  <a:pt x="3476730" y="754288"/>
                  <a:pt x="3479759" y="757317"/>
                  <a:pt x="3479759" y="761019"/>
                </a:cubicBezTo>
                <a:cubicBezTo>
                  <a:pt x="3479759" y="767750"/>
                  <a:pt x="3473196" y="775995"/>
                  <a:pt x="3460071" y="785755"/>
                </a:cubicBezTo>
                <a:lnTo>
                  <a:pt x="3460071" y="962949"/>
                </a:lnTo>
                <a:cubicBezTo>
                  <a:pt x="3460744" y="1008383"/>
                  <a:pt x="3461417" y="1053817"/>
                  <a:pt x="3462090" y="1099252"/>
                </a:cubicBezTo>
                <a:cubicBezTo>
                  <a:pt x="3462426" y="1107329"/>
                  <a:pt x="3458556" y="1111872"/>
                  <a:pt x="3450479" y="1112882"/>
                </a:cubicBezTo>
                <a:cubicBezTo>
                  <a:pt x="3436008" y="1115574"/>
                  <a:pt x="3418170" y="1117594"/>
                  <a:pt x="3396968" y="1118940"/>
                </a:cubicBezTo>
                <a:lnTo>
                  <a:pt x="3396968" y="1078554"/>
                </a:lnTo>
                <a:lnTo>
                  <a:pt x="3305594" y="1078554"/>
                </a:lnTo>
                <a:lnTo>
                  <a:pt x="3305594" y="1107329"/>
                </a:lnTo>
                <a:cubicBezTo>
                  <a:pt x="3305594" y="1112714"/>
                  <a:pt x="3304416" y="1116584"/>
                  <a:pt x="3302061" y="1118940"/>
                </a:cubicBezTo>
                <a:cubicBezTo>
                  <a:pt x="3300041" y="1120959"/>
                  <a:pt x="3296171" y="1122642"/>
                  <a:pt x="3290450" y="1123988"/>
                </a:cubicBezTo>
                <a:cubicBezTo>
                  <a:pt x="3273622" y="1127354"/>
                  <a:pt x="3257299" y="1129373"/>
                  <a:pt x="3241482" y="1130046"/>
                </a:cubicBezTo>
                <a:cubicBezTo>
                  <a:pt x="3242828" y="1053312"/>
                  <a:pt x="3243501" y="1001989"/>
                  <a:pt x="3243501" y="976074"/>
                </a:cubicBezTo>
                <a:lnTo>
                  <a:pt x="3243501" y="857945"/>
                </a:lnTo>
                <a:cubicBezTo>
                  <a:pt x="3243501" y="822944"/>
                  <a:pt x="3243164" y="784914"/>
                  <a:pt x="3242491" y="743855"/>
                </a:cubicBezTo>
                <a:lnTo>
                  <a:pt x="3317710" y="761524"/>
                </a:lnTo>
                <a:lnTo>
                  <a:pt x="3388890" y="761524"/>
                </a:lnTo>
                <a:close/>
                <a:moveTo>
                  <a:pt x="4134517" y="700945"/>
                </a:moveTo>
                <a:lnTo>
                  <a:pt x="4180456" y="734768"/>
                </a:lnTo>
                <a:cubicBezTo>
                  <a:pt x="4181802" y="735778"/>
                  <a:pt x="4182475" y="737797"/>
                  <a:pt x="4182475" y="740826"/>
                </a:cubicBezTo>
                <a:cubicBezTo>
                  <a:pt x="4182475" y="744864"/>
                  <a:pt x="4177932" y="746884"/>
                  <a:pt x="4168845" y="746884"/>
                </a:cubicBezTo>
                <a:lnTo>
                  <a:pt x="4122401" y="746884"/>
                </a:lnTo>
                <a:lnTo>
                  <a:pt x="4122401" y="865518"/>
                </a:lnTo>
                <a:lnTo>
                  <a:pt x="4141584" y="836743"/>
                </a:lnTo>
                <a:lnTo>
                  <a:pt x="4179951" y="867032"/>
                </a:lnTo>
                <a:cubicBezTo>
                  <a:pt x="4181634" y="868042"/>
                  <a:pt x="4182475" y="869893"/>
                  <a:pt x="4182475" y="872585"/>
                </a:cubicBezTo>
                <a:cubicBezTo>
                  <a:pt x="4182475" y="876960"/>
                  <a:pt x="4177764" y="879148"/>
                  <a:pt x="4168340" y="879148"/>
                </a:cubicBezTo>
                <a:lnTo>
                  <a:pt x="4122401" y="879148"/>
                </a:lnTo>
                <a:lnTo>
                  <a:pt x="4122401" y="993743"/>
                </a:lnTo>
                <a:cubicBezTo>
                  <a:pt x="4146969" y="987349"/>
                  <a:pt x="4170191" y="980786"/>
                  <a:pt x="4192067" y="974055"/>
                </a:cubicBezTo>
                <a:lnTo>
                  <a:pt x="4195096" y="980618"/>
                </a:lnTo>
                <a:cubicBezTo>
                  <a:pt x="4135527" y="1022686"/>
                  <a:pt x="4086727" y="1054490"/>
                  <a:pt x="4048696" y="1076030"/>
                </a:cubicBezTo>
                <a:cubicBezTo>
                  <a:pt x="4048696" y="1091174"/>
                  <a:pt x="4045836" y="1098747"/>
                  <a:pt x="4040114" y="1098747"/>
                </a:cubicBezTo>
                <a:cubicBezTo>
                  <a:pt x="4037759" y="1098747"/>
                  <a:pt x="4035571" y="1096223"/>
                  <a:pt x="4033552" y="1091174"/>
                </a:cubicBezTo>
                <a:lnTo>
                  <a:pt x="4008311" y="1019489"/>
                </a:lnTo>
                <a:cubicBezTo>
                  <a:pt x="4011676" y="1019153"/>
                  <a:pt x="4027830" y="1015955"/>
                  <a:pt x="4056774" y="1009898"/>
                </a:cubicBezTo>
                <a:cubicBezTo>
                  <a:pt x="4057784" y="1009898"/>
                  <a:pt x="4059298" y="1009561"/>
                  <a:pt x="4061317" y="1008888"/>
                </a:cubicBezTo>
                <a:lnTo>
                  <a:pt x="4061317" y="879148"/>
                </a:lnTo>
                <a:lnTo>
                  <a:pt x="4015883" y="879148"/>
                </a:lnTo>
                <a:lnTo>
                  <a:pt x="4015883" y="867032"/>
                </a:lnTo>
                <a:lnTo>
                  <a:pt x="4061317" y="867032"/>
                </a:lnTo>
                <a:lnTo>
                  <a:pt x="4061317" y="746884"/>
                </a:lnTo>
                <a:lnTo>
                  <a:pt x="4013359" y="746884"/>
                </a:lnTo>
                <a:lnTo>
                  <a:pt x="4013359" y="734768"/>
                </a:lnTo>
                <a:lnTo>
                  <a:pt x="4109276" y="734768"/>
                </a:lnTo>
                <a:close/>
                <a:moveTo>
                  <a:pt x="1610392" y="700945"/>
                </a:moveTo>
                <a:lnTo>
                  <a:pt x="1656331" y="734768"/>
                </a:lnTo>
                <a:cubicBezTo>
                  <a:pt x="1657677" y="735778"/>
                  <a:pt x="1658350" y="737797"/>
                  <a:pt x="1658350" y="740826"/>
                </a:cubicBezTo>
                <a:cubicBezTo>
                  <a:pt x="1658350" y="744864"/>
                  <a:pt x="1653807" y="746884"/>
                  <a:pt x="1644720" y="746884"/>
                </a:cubicBezTo>
                <a:lnTo>
                  <a:pt x="1598276" y="746884"/>
                </a:lnTo>
                <a:lnTo>
                  <a:pt x="1598276" y="865518"/>
                </a:lnTo>
                <a:lnTo>
                  <a:pt x="1617459" y="836743"/>
                </a:lnTo>
                <a:lnTo>
                  <a:pt x="1655826" y="867032"/>
                </a:lnTo>
                <a:cubicBezTo>
                  <a:pt x="1657509" y="868042"/>
                  <a:pt x="1658350" y="869893"/>
                  <a:pt x="1658350" y="872585"/>
                </a:cubicBezTo>
                <a:cubicBezTo>
                  <a:pt x="1658350" y="876960"/>
                  <a:pt x="1653638" y="879148"/>
                  <a:pt x="1644215" y="879148"/>
                </a:cubicBezTo>
                <a:lnTo>
                  <a:pt x="1598276" y="879148"/>
                </a:lnTo>
                <a:lnTo>
                  <a:pt x="1598276" y="993743"/>
                </a:lnTo>
                <a:cubicBezTo>
                  <a:pt x="1622844" y="987349"/>
                  <a:pt x="1646066" y="980786"/>
                  <a:pt x="1667942" y="974055"/>
                </a:cubicBezTo>
                <a:lnTo>
                  <a:pt x="1670971" y="980618"/>
                </a:lnTo>
                <a:cubicBezTo>
                  <a:pt x="1611401" y="1022686"/>
                  <a:pt x="1562602" y="1054490"/>
                  <a:pt x="1524572" y="1076030"/>
                </a:cubicBezTo>
                <a:cubicBezTo>
                  <a:pt x="1524572" y="1091174"/>
                  <a:pt x="1521711" y="1098747"/>
                  <a:pt x="1515990" y="1098747"/>
                </a:cubicBezTo>
                <a:cubicBezTo>
                  <a:pt x="1513634" y="1098747"/>
                  <a:pt x="1511446" y="1096223"/>
                  <a:pt x="1509427" y="1091174"/>
                </a:cubicBezTo>
                <a:lnTo>
                  <a:pt x="1484186" y="1019489"/>
                </a:lnTo>
                <a:cubicBezTo>
                  <a:pt x="1487551" y="1019153"/>
                  <a:pt x="1503706" y="1015955"/>
                  <a:pt x="1532649" y="1009898"/>
                </a:cubicBezTo>
                <a:cubicBezTo>
                  <a:pt x="1533659" y="1009898"/>
                  <a:pt x="1535173" y="1009561"/>
                  <a:pt x="1537192" y="1008888"/>
                </a:cubicBezTo>
                <a:lnTo>
                  <a:pt x="1537192" y="879148"/>
                </a:lnTo>
                <a:lnTo>
                  <a:pt x="1491758" y="879148"/>
                </a:lnTo>
                <a:lnTo>
                  <a:pt x="1491758" y="867032"/>
                </a:lnTo>
                <a:lnTo>
                  <a:pt x="1537192" y="867032"/>
                </a:lnTo>
                <a:lnTo>
                  <a:pt x="1537192" y="746884"/>
                </a:lnTo>
                <a:lnTo>
                  <a:pt x="1489234" y="746884"/>
                </a:lnTo>
                <a:lnTo>
                  <a:pt x="1489234" y="734768"/>
                </a:lnTo>
                <a:lnTo>
                  <a:pt x="1585151" y="734768"/>
                </a:lnTo>
                <a:close/>
                <a:moveTo>
                  <a:pt x="5670699" y="699935"/>
                </a:moveTo>
                <a:lnTo>
                  <a:pt x="5718658" y="735273"/>
                </a:lnTo>
                <a:cubicBezTo>
                  <a:pt x="5720677" y="736956"/>
                  <a:pt x="5721687" y="738807"/>
                  <a:pt x="5721687" y="740826"/>
                </a:cubicBezTo>
                <a:cubicBezTo>
                  <a:pt x="5721350" y="745538"/>
                  <a:pt x="5716302" y="748062"/>
                  <a:pt x="5706542" y="748398"/>
                </a:cubicBezTo>
                <a:lnTo>
                  <a:pt x="5645458" y="748398"/>
                </a:lnTo>
                <a:lnTo>
                  <a:pt x="5645458" y="867537"/>
                </a:lnTo>
                <a:lnTo>
                  <a:pt x="5647982" y="867537"/>
                </a:lnTo>
                <a:lnTo>
                  <a:pt x="5674738" y="833714"/>
                </a:lnTo>
                <a:lnTo>
                  <a:pt x="5715124" y="866527"/>
                </a:lnTo>
                <a:cubicBezTo>
                  <a:pt x="5717143" y="867873"/>
                  <a:pt x="5718153" y="869388"/>
                  <a:pt x="5718153" y="871071"/>
                </a:cubicBezTo>
                <a:cubicBezTo>
                  <a:pt x="5718153" y="873090"/>
                  <a:pt x="5716975" y="874941"/>
                  <a:pt x="5714619" y="876624"/>
                </a:cubicBezTo>
                <a:cubicBezTo>
                  <a:pt x="5711590" y="878643"/>
                  <a:pt x="5707720" y="879653"/>
                  <a:pt x="5703008" y="879653"/>
                </a:cubicBezTo>
                <a:lnTo>
                  <a:pt x="5645458" y="879653"/>
                </a:lnTo>
                <a:lnTo>
                  <a:pt x="5645458" y="993743"/>
                </a:lnTo>
                <a:cubicBezTo>
                  <a:pt x="5666660" y="988022"/>
                  <a:pt x="5689546" y="981122"/>
                  <a:pt x="5714115" y="973045"/>
                </a:cubicBezTo>
                <a:lnTo>
                  <a:pt x="5717648" y="980618"/>
                </a:lnTo>
                <a:cubicBezTo>
                  <a:pt x="5669521" y="1018648"/>
                  <a:pt x="5620385" y="1050957"/>
                  <a:pt x="5570239" y="1077544"/>
                </a:cubicBezTo>
                <a:cubicBezTo>
                  <a:pt x="5570239" y="1091679"/>
                  <a:pt x="5566538" y="1098747"/>
                  <a:pt x="5559133" y="1098747"/>
                </a:cubicBezTo>
                <a:cubicBezTo>
                  <a:pt x="5555767" y="1098747"/>
                  <a:pt x="5553243" y="1096559"/>
                  <a:pt x="5551561" y="1092184"/>
                </a:cubicBezTo>
                <a:lnTo>
                  <a:pt x="5527329" y="1017470"/>
                </a:lnTo>
                <a:cubicBezTo>
                  <a:pt x="5543484" y="1016797"/>
                  <a:pt x="5560311" y="1014609"/>
                  <a:pt x="5577812" y="1010907"/>
                </a:cubicBezTo>
                <a:cubicBezTo>
                  <a:pt x="5581513" y="1010234"/>
                  <a:pt x="5585216" y="1009561"/>
                  <a:pt x="5588918" y="1008888"/>
                </a:cubicBezTo>
                <a:lnTo>
                  <a:pt x="5588918" y="879653"/>
                </a:lnTo>
                <a:lnTo>
                  <a:pt x="5530863" y="879653"/>
                </a:lnTo>
                <a:lnTo>
                  <a:pt x="5530863" y="867537"/>
                </a:lnTo>
                <a:lnTo>
                  <a:pt x="5588918" y="867537"/>
                </a:lnTo>
                <a:lnTo>
                  <a:pt x="5588918" y="748398"/>
                </a:lnTo>
                <a:lnTo>
                  <a:pt x="5531872" y="748398"/>
                </a:lnTo>
                <a:lnTo>
                  <a:pt x="5531872" y="736282"/>
                </a:lnTo>
                <a:lnTo>
                  <a:pt x="5641420" y="736282"/>
                </a:lnTo>
                <a:close/>
                <a:moveTo>
                  <a:pt x="6762636" y="699430"/>
                </a:moveTo>
                <a:lnTo>
                  <a:pt x="6844417" y="705488"/>
                </a:lnTo>
                <a:cubicBezTo>
                  <a:pt x="6850139" y="706161"/>
                  <a:pt x="6852999" y="708349"/>
                  <a:pt x="6852999" y="712051"/>
                </a:cubicBezTo>
                <a:cubicBezTo>
                  <a:pt x="6852999" y="718445"/>
                  <a:pt x="6845595" y="725008"/>
                  <a:pt x="6830787" y="731739"/>
                </a:cubicBezTo>
                <a:lnTo>
                  <a:pt x="6830787" y="885206"/>
                </a:lnTo>
                <a:cubicBezTo>
                  <a:pt x="6851990" y="865686"/>
                  <a:pt x="6869995" y="847512"/>
                  <a:pt x="6884803" y="830685"/>
                </a:cubicBezTo>
                <a:cubicBezTo>
                  <a:pt x="6905333" y="806790"/>
                  <a:pt x="6920478" y="786092"/>
                  <a:pt x="6930238" y="768591"/>
                </a:cubicBezTo>
                <a:lnTo>
                  <a:pt x="6994855" y="814025"/>
                </a:lnTo>
                <a:cubicBezTo>
                  <a:pt x="7000240" y="817727"/>
                  <a:pt x="7002932" y="821766"/>
                  <a:pt x="7002932" y="826141"/>
                </a:cubicBezTo>
                <a:cubicBezTo>
                  <a:pt x="7002932" y="830516"/>
                  <a:pt x="7000576" y="833377"/>
                  <a:pt x="6995865" y="834723"/>
                </a:cubicBezTo>
                <a:cubicBezTo>
                  <a:pt x="6990817" y="836406"/>
                  <a:pt x="6983076" y="835901"/>
                  <a:pt x="6972643" y="833209"/>
                </a:cubicBezTo>
                <a:cubicBezTo>
                  <a:pt x="6924180" y="877297"/>
                  <a:pt x="6876894" y="913476"/>
                  <a:pt x="6830787" y="941746"/>
                </a:cubicBezTo>
                <a:lnTo>
                  <a:pt x="6830787" y="1049779"/>
                </a:lnTo>
                <a:cubicBezTo>
                  <a:pt x="6830787" y="1057856"/>
                  <a:pt x="6832301" y="1063409"/>
                  <a:pt x="6835331" y="1066438"/>
                </a:cubicBezTo>
                <a:cubicBezTo>
                  <a:pt x="6838360" y="1069467"/>
                  <a:pt x="6843913" y="1070981"/>
                  <a:pt x="6851990" y="1070981"/>
                </a:cubicBezTo>
                <a:lnTo>
                  <a:pt x="6917112" y="1070981"/>
                </a:lnTo>
                <a:cubicBezTo>
                  <a:pt x="6925189" y="1070981"/>
                  <a:pt x="6931079" y="1069635"/>
                  <a:pt x="6934781" y="1066943"/>
                </a:cubicBezTo>
                <a:cubicBezTo>
                  <a:pt x="6938483" y="1064250"/>
                  <a:pt x="6941681" y="1058529"/>
                  <a:pt x="6944373" y="1049779"/>
                </a:cubicBezTo>
                <a:lnTo>
                  <a:pt x="6974157" y="952347"/>
                </a:lnTo>
                <a:lnTo>
                  <a:pt x="6982739" y="953862"/>
                </a:lnTo>
                <a:lnTo>
                  <a:pt x="6986273" y="1035139"/>
                </a:lnTo>
                <a:cubicBezTo>
                  <a:pt x="6986946" y="1050957"/>
                  <a:pt x="6990817" y="1060380"/>
                  <a:pt x="6997884" y="1063409"/>
                </a:cubicBezTo>
                <a:cubicBezTo>
                  <a:pt x="7007644" y="1069803"/>
                  <a:pt x="7012524" y="1077376"/>
                  <a:pt x="7012524" y="1086126"/>
                </a:cubicBezTo>
                <a:cubicBezTo>
                  <a:pt x="7012524" y="1099925"/>
                  <a:pt x="7006130" y="1111031"/>
                  <a:pt x="6993341" y="1119445"/>
                </a:cubicBezTo>
                <a:cubicBezTo>
                  <a:pt x="6979206" y="1128868"/>
                  <a:pt x="6959349" y="1133580"/>
                  <a:pt x="6933771" y="1133580"/>
                </a:cubicBezTo>
                <a:lnTo>
                  <a:pt x="6820690" y="1133580"/>
                </a:lnTo>
                <a:cubicBezTo>
                  <a:pt x="6801507" y="1133580"/>
                  <a:pt x="6787372" y="1129036"/>
                  <a:pt x="6778285" y="1119950"/>
                </a:cubicBezTo>
                <a:cubicBezTo>
                  <a:pt x="6768862" y="1110526"/>
                  <a:pt x="6764150" y="1096223"/>
                  <a:pt x="6764150" y="1077039"/>
                </a:cubicBezTo>
                <a:lnTo>
                  <a:pt x="6764150" y="978598"/>
                </a:lnTo>
                <a:cubicBezTo>
                  <a:pt x="6742611" y="989031"/>
                  <a:pt x="6717369" y="1000306"/>
                  <a:pt x="6688426" y="1012422"/>
                </a:cubicBezTo>
                <a:lnTo>
                  <a:pt x="6683378" y="1002325"/>
                </a:lnTo>
                <a:cubicBezTo>
                  <a:pt x="6712995" y="981122"/>
                  <a:pt x="6739919" y="961098"/>
                  <a:pt x="6764150" y="942251"/>
                </a:cubicBezTo>
                <a:lnTo>
                  <a:pt x="6764150" y="808977"/>
                </a:lnTo>
                <a:cubicBezTo>
                  <a:pt x="6764150" y="780370"/>
                  <a:pt x="6763646" y="743855"/>
                  <a:pt x="6762636" y="699430"/>
                </a:cubicBezTo>
                <a:close/>
                <a:moveTo>
                  <a:pt x="3541852" y="699430"/>
                </a:moveTo>
                <a:cubicBezTo>
                  <a:pt x="3605460" y="707844"/>
                  <a:pt x="3637264" y="725849"/>
                  <a:pt x="3637264" y="753446"/>
                </a:cubicBezTo>
                <a:cubicBezTo>
                  <a:pt x="3637264" y="764889"/>
                  <a:pt x="3633394" y="774986"/>
                  <a:pt x="3625653" y="783736"/>
                </a:cubicBezTo>
                <a:cubicBezTo>
                  <a:pt x="3618585" y="791813"/>
                  <a:pt x="3610677" y="795852"/>
                  <a:pt x="3601927" y="795852"/>
                </a:cubicBezTo>
                <a:cubicBezTo>
                  <a:pt x="3594859" y="795852"/>
                  <a:pt x="3589474" y="794506"/>
                  <a:pt x="3585772" y="791813"/>
                </a:cubicBezTo>
                <a:cubicBezTo>
                  <a:pt x="3582407" y="789121"/>
                  <a:pt x="3579546" y="784241"/>
                  <a:pt x="3577190" y="777173"/>
                </a:cubicBezTo>
                <a:cubicBezTo>
                  <a:pt x="3568440" y="749240"/>
                  <a:pt x="3555819" y="724671"/>
                  <a:pt x="3539328" y="703469"/>
                </a:cubicBezTo>
                <a:close/>
                <a:moveTo>
                  <a:pt x="1017727" y="699430"/>
                </a:moveTo>
                <a:cubicBezTo>
                  <a:pt x="1081335" y="707844"/>
                  <a:pt x="1113139" y="725849"/>
                  <a:pt x="1113139" y="753446"/>
                </a:cubicBezTo>
                <a:cubicBezTo>
                  <a:pt x="1113139" y="764889"/>
                  <a:pt x="1109269" y="774986"/>
                  <a:pt x="1101528" y="783736"/>
                </a:cubicBezTo>
                <a:cubicBezTo>
                  <a:pt x="1094461" y="791813"/>
                  <a:pt x="1086552" y="795852"/>
                  <a:pt x="1077802" y="795852"/>
                </a:cubicBezTo>
                <a:cubicBezTo>
                  <a:pt x="1070734" y="795852"/>
                  <a:pt x="1065349" y="794506"/>
                  <a:pt x="1061647" y="791813"/>
                </a:cubicBezTo>
                <a:cubicBezTo>
                  <a:pt x="1058282" y="789121"/>
                  <a:pt x="1055421" y="784241"/>
                  <a:pt x="1053065" y="777173"/>
                </a:cubicBezTo>
                <a:cubicBezTo>
                  <a:pt x="1044315" y="749240"/>
                  <a:pt x="1031695" y="724671"/>
                  <a:pt x="1015203" y="703469"/>
                </a:cubicBezTo>
                <a:close/>
                <a:moveTo>
                  <a:pt x="367008" y="699430"/>
                </a:moveTo>
                <a:lnTo>
                  <a:pt x="429607" y="724671"/>
                </a:lnTo>
                <a:cubicBezTo>
                  <a:pt x="435664" y="727027"/>
                  <a:pt x="438693" y="730393"/>
                  <a:pt x="438693" y="734768"/>
                </a:cubicBezTo>
                <a:cubicBezTo>
                  <a:pt x="438693" y="741835"/>
                  <a:pt x="431962" y="749913"/>
                  <a:pt x="418500" y="759000"/>
                </a:cubicBezTo>
                <a:lnTo>
                  <a:pt x="418500" y="872585"/>
                </a:lnTo>
                <a:cubicBezTo>
                  <a:pt x="418500" y="946290"/>
                  <a:pt x="419847" y="1030764"/>
                  <a:pt x="422539" y="1126007"/>
                </a:cubicBezTo>
                <a:cubicBezTo>
                  <a:pt x="422875" y="1132402"/>
                  <a:pt x="422034" y="1136777"/>
                  <a:pt x="420014" y="1139133"/>
                </a:cubicBezTo>
                <a:cubicBezTo>
                  <a:pt x="418332" y="1141489"/>
                  <a:pt x="415135" y="1143003"/>
                  <a:pt x="410423" y="1143676"/>
                </a:cubicBezTo>
                <a:cubicBezTo>
                  <a:pt x="399990" y="1145696"/>
                  <a:pt x="382153" y="1147378"/>
                  <a:pt x="356912" y="1148725"/>
                </a:cubicBezTo>
                <a:lnTo>
                  <a:pt x="356912" y="1108339"/>
                </a:lnTo>
                <a:lnTo>
                  <a:pt x="64618" y="1108339"/>
                </a:lnTo>
                <a:lnTo>
                  <a:pt x="64618" y="1127522"/>
                </a:lnTo>
                <a:cubicBezTo>
                  <a:pt x="64618" y="1133916"/>
                  <a:pt x="63776" y="1138123"/>
                  <a:pt x="62094" y="1140142"/>
                </a:cubicBezTo>
                <a:cubicBezTo>
                  <a:pt x="60411" y="1142162"/>
                  <a:pt x="56709" y="1143508"/>
                  <a:pt x="50987" y="1144181"/>
                </a:cubicBezTo>
                <a:cubicBezTo>
                  <a:pt x="30795" y="1147210"/>
                  <a:pt x="13799" y="1148388"/>
                  <a:pt x="0" y="1147715"/>
                </a:cubicBezTo>
                <a:cubicBezTo>
                  <a:pt x="3366" y="1071318"/>
                  <a:pt x="5048" y="1007878"/>
                  <a:pt x="5048" y="957396"/>
                </a:cubicBezTo>
                <a:lnTo>
                  <a:pt x="5048" y="830685"/>
                </a:lnTo>
                <a:cubicBezTo>
                  <a:pt x="5048" y="782895"/>
                  <a:pt x="4375" y="744023"/>
                  <a:pt x="3029" y="714070"/>
                </a:cubicBezTo>
                <a:lnTo>
                  <a:pt x="79762" y="734768"/>
                </a:lnTo>
                <a:lnTo>
                  <a:pt x="346815" y="734768"/>
                </a:lnTo>
                <a:close/>
                <a:moveTo>
                  <a:pt x="6268917" y="698421"/>
                </a:moveTo>
                <a:lnTo>
                  <a:pt x="6344641" y="703974"/>
                </a:lnTo>
                <a:cubicBezTo>
                  <a:pt x="6351371" y="704647"/>
                  <a:pt x="6354737" y="706834"/>
                  <a:pt x="6354737" y="710536"/>
                </a:cubicBezTo>
                <a:cubicBezTo>
                  <a:pt x="6354737" y="717604"/>
                  <a:pt x="6348007" y="723662"/>
                  <a:pt x="6334544" y="728710"/>
                </a:cubicBezTo>
                <a:cubicBezTo>
                  <a:pt x="6334544" y="770779"/>
                  <a:pt x="6336059" y="807968"/>
                  <a:pt x="6339088" y="840276"/>
                </a:cubicBezTo>
                <a:lnTo>
                  <a:pt x="6410773" y="834723"/>
                </a:lnTo>
                <a:lnTo>
                  <a:pt x="6437529" y="795852"/>
                </a:lnTo>
                <a:cubicBezTo>
                  <a:pt x="6433153" y="797871"/>
                  <a:pt x="6428609" y="798881"/>
                  <a:pt x="6423899" y="798881"/>
                </a:cubicBezTo>
                <a:cubicBezTo>
                  <a:pt x="6413802" y="798881"/>
                  <a:pt x="6405725" y="792486"/>
                  <a:pt x="6399667" y="779697"/>
                </a:cubicBezTo>
                <a:cubicBezTo>
                  <a:pt x="6390243" y="758158"/>
                  <a:pt x="6377454" y="738470"/>
                  <a:pt x="6361300" y="720633"/>
                </a:cubicBezTo>
                <a:lnTo>
                  <a:pt x="6363319" y="717099"/>
                </a:lnTo>
                <a:cubicBezTo>
                  <a:pt x="6395965" y="718109"/>
                  <a:pt x="6420701" y="722989"/>
                  <a:pt x="6437529" y="731739"/>
                </a:cubicBezTo>
                <a:cubicBezTo>
                  <a:pt x="6452000" y="739480"/>
                  <a:pt x="6459235" y="749408"/>
                  <a:pt x="6459235" y="761524"/>
                </a:cubicBezTo>
                <a:cubicBezTo>
                  <a:pt x="6457889" y="778688"/>
                  <a:pt x="6450822" y="790130"/>
                  <a:pt x="6438033" y="795852"/>
                </a:cubicBezTo>
                <a:lnTo>
                  <a:pt x="6495583" y="826141"/>
                </a:lnTo>
                <a:cubicBezTo>
                  <a:pt x="6499622" y="828497"/>
                  <a:pt x="6501305" y="830853"/>
                  <a:pt x="6500631" y="833209"/>
                </a:cubicBezTo>
                <a:cubicBezTo>
                  <a:pt x="6500295" y="837920"/>
                  <a:pt x="6495920" y="840445"/>
                  <a:pt x="6487506" y="840781"/>
                </a:cubicBezTo>
                <a:lnTo>
                  <a:pt x="6340097" y="851887"/>
                </a:lnTo>
                <a:cubicBezTo>
                  <a:pt x="6345482" y="899004"/>
                  <a:pt x="6355747" y="937876"/>
                  <a:pt x="6370891" y="968502"/>
                </a:cubicBezTo>
                <a:cubicBezTo>
                  <a:pt x="6385363" y="998118"/>
                  <a:pt x="6406902" y="1025211"/>
                  <a:pt x="6435509" y="1049779"/>
                </a:cubicBezTo>
                <a:cubicBezTo>
                  <a:pt x="6437529" y="1051798"/>
                  <a:pt x="6439716" y="1052303"/>
                  <a:pt x="6442071" y="1051293"/>
                </a:cubicBezTo>
                <a:cubicBezTo>
                  <a:pt x="6444764" y="1050620"/>
                  <a:pt x="6446952" y="1048096"/>
                  <a:pt x="6448635" y="1043721"/>
                </a:cubicBezTo>
                <a:lnTo>
                  <a:pt x="6488011" y="952347"/>
                </a:lnTo>
                <a:lnTo>
                  <a:pt x="6495079" y="953862"/>
                </a:lnTo>
                <a:lnTo>
                  <a:pt x="6489525" y="1055332"/>
                </a:lnTo>
                <a:cubicBezTo>
                  <a:pt x="6487843" y="1066101"/>
                  <a:pt x="6490199" y="1075188"/>
                  <a:pt x="6496593" y="1082592"/>
                </a:cubicBezTo>
                <a:cubicBezTo>
                  <a:pt x="6504333" y="1091679"/>
                  <a:pt x="6508203" y="1100261"/>
                  <a:pt x="6508203" y="1108339"/>
                </a:cubicBezTo>
                <a:cubicBezTo>
                  <a:pt x="6508203" y="1118435"/>
                  <a:pt x="6504838" y="1127185"/>
                  <a:pt x="6498107" y="1134589"/>
                </a:cubicBezTo>
                <a:cubicBezTo>
                  <a:pt x="6490367" y="1143003"/>
                  <a:pt x="6480271" y="1147210"/>
                  <a:pt x="6467817" y="1147210"/>
                </a:cubicBezTo>
                <a:cubicBezTo>
                  <a:pt x="6443249" y="1147210"/>
                  <a:pt x="6415149" y="1132570"/>
                  <a:pt x="6383513" y="1103290"/>
                </a:cubicBezTo>
                <a:cubicBezTo>
                  <a:pt x="6325625" y="1049106"/>
                  <a:pt x="6290119" y="966987"/>
                  <a:pt x="6276994" y="856936"/>
                </a:cubicBezTo>
                <a:lnTo>
                  <a:pt x="6180068" y="864003"/>
                </a:lnTo>
                <a:lnTo>
                  <a:pt x="6179058" y="851887"/>
                </a:lnTo>
                <a:lnTo>
                  <a:pt x="6275985" y="844820"/>
                </a:lnTo>
                <a:cubicBezTo>
                  <a:pt x="6274301" y="829002"/>
                  <a:pt x="6273124" y="810660"/>
                  <a:pt x="6272451" y="789794"/>
                </a:cubicBezTo>
                <a:cubicBezTo>
                  <a:pt x="6271441" y="761187"/>
                  <a:pt x="6270263" y="730729"/>
                  <a:pt x="6268917" y="698421"/>
                </a:cubicBezTo>
                <a:close/>
                <a:moveTo>
                  <a:pt x="4770091" y="696401"/>
                </a:moveTo>
                <a:lnTo>
                  <a:pt x="4838243" y="702459"/>
                </a:lnTo>
                <a:cubicBezTo>
                  <a:pt x="4844974" y="703132"/>
                  <a:pt x="4848339" y="705320"/>
                  <a:pt x="4848339" y="709022"/>
                </a:cubicBezTo>
                <a:cubicBezTo>
                  <a:pt x="4848339" y="715753"/>
                  <a:pt x="4841609" y="721642"/>
                  <a:pt x="4828147" y="726691"/>
                </a:cubicBezTo>
                <a:lnTo>
                  <a:pt x="4828147" y="779697"/>
                </a:lnTo>
                <a:cubicBezTo>
                  <a:pt x="4865840" y="755466"/>
                  <a:pt x="4893942" y="730056"/>
                  <a:pt x="4912452" y="703469"/>
                </a:cubicBezTo>
                <a:lnTo>
                  <a:pt x="4972021" y="742340"/>
                </a:lnTo>
                <a:cubicBezTo>
                  <a:pt x="4975387" y="744360"/>
                  <a:pt x="4977070" y="747220"/>
                  <a:pt x="4977070" y="750922"/>
                </a:cubicBezTo>
                <a:cubicBezTo>
                  <a:pt x="4977070" y="755297"/>
                  <a:pt x="4975050" y="758158"/>
                  <a:pt x="4971012" y="759504"/>
                </a:cubicBezTo>
                <a:cubicBezTo>
                  <a:pt x="4966637" y="760851"/>
                  <a:pt x="4959906" y="760346"/>
                  <a:pt x="4950819" y="757990"/>
                </a:cubicBezTo>
                <a:cubicBezTo>
                  <a:pt x="4920529" y="774817"/>
                  <a:pt x="4879639" y="788279"/>
                  <a:pt x="4828147" y="798376"/>
                </a:cubicBezTo>
                <a:lnTo>
                  <a:pt x="4828147" y="816550"/>
                </a:lnTo>
                <a:cubicBezTo>
                  <a:pt x="4828147" y="832704"/>
                  <a:pt x="4835550" y="840781"/>
                  <a:pt x="4850359" y="840781"/>
                </a:cubicBezTo>
                <a:lnTo>
                  <a:pt x="4904375" y="840781"/>
                </a:lnTo>
                <a:cubicBezTo>
                  <a:pt x="4918174" y="840781"/>
                  <a:pt x="4928101" y="834555"/>
                  <a:pt x="4934160" y="822103"/>
                </a:cubicBezTo>
                <a:lnTo>
                  <a:pt x="4957382" y="772125"/>
                </a:lnTo>
                <a:lnTo>
                  <a:pt x="4963944" y="773639"/>
                </a:lnTo>
                <a:lnTo>
                  <a:pt x="4964954" y="818064"/>
                </a:lnTo>
                <a:cubicBezTo>
                  <a:pt x="4964617" y="830180"/>
                  <a:pt x="4968656" y="838257"/>
                  <a:pt x="4977070" y="842296"/>
                </a:cubicBezTo>
                <a:cubicBezTo>
                  <a:pt x="4986493" y="848017"/>
                  <a:pt x="4991205" y="854916"/>
                  <a:pt x="4991205" y="862993"/>
                </a:cubicBezTo>
                <a:cubicBezTo>
                  <a:pt x="4991205" y="872753"/>
                  <a:pt x="4985315" y="880326"/>
                  <a:pt x="4973536" y="885711"/>
                </a:cubicBezTo>
                <a:cubicBezTo>
                  <a:pt x="4961084" y="891432"/>
                  <a:pt x="4943078" y="894293"/>
                  <a:pt x="4919520" y="894293"/>
                </a:cubicBezTo>
                <a:lnTo>
                  <a:pt x="4829156" y="894293"/>
                </a:lnTo>
                <a:cubicBezTo>
                  <a:pt x="4809636" y="894293"/>
                  <a:pt x="4795164" y="889581"/>
                  <a:pt x="4785741" y="880158"/>
                </a:cubicBezTo>
                <a:cubicBezTo>
                  <a:pt x="4776318" y="870734"/>
                  <a:pt x="4771606" y="855421"/>
                  <a:pt x="4771606" y="834218"/>
                </a:cubicBezTo>
                <a:lnTo>
                  <a:pt x="4771606" y="745369"/>
                </a:lnTo>
                <a:cubicBezTo>
                  <a:pt x="4771606" y="723494"/>
                  <a:pt x="4771101" y="707171"/>
                  <a:pt x="4770091" y="696401"/>
                </a:cubicBezTo>
                <a:close/>
                <a:moveTo>
                  <a:pt x="5921093" y="695392"/>
                </a:moveTo>
                <a:lnTo>
                  <a:pt x="5980662" y="719623"/>
                </a:lnTo>
                <a:cubicBezTo>
                  <a:pt x="5985373" y="721642"/>
                  <a:pt x="5987729" y="724167"/>
                  <a:pt x="5987729" y="727196"/>
                </a:cubicBezTo>
                <a:cubicBezTo>
                  <a:pt x="5987729" y="730561"/>
                  <a:pt x="5986551" y="733758"/>
                  <a:pt x="5984195" y="736787"/>
                </a:cubicBezTo>
                <a:cubicBezTo>
                  <a:pt x="5981840" y="739816"/>
                  <a:pt x="5976960" y="743855"/>
                  <a:pt x="5969555" y="748903"/>
                </a:cubicBezTo>
                <a:lnTo>
                  <a:pt x="5969555" y="811501"/>
                </a:lnTo>
                <a:cubicBezTo>
                  <a:pt x="5969555" y="832367"/>
                  <a:pt x="5970229" y="879821"/>
                  <a:pt x="5971575" y="953862"/>
                </a:cubicBezTo>
                <a:cubicBezTo>
                  <a:pt x="5971575" y="960593"/>
                  <a:pt x="5968378" y="964632"/>
                  <a:pt x="5961983" y="965978"/>
                </a:cubicBezTo>
                <a:cubicBezTo>
                  <a:pt x="5946839" y="969680"/>
                  <a:pt x="5929507" y="971867"/>
                  <a:pt x="5909986" y="972540"/>
                </a:cubicBezTo>
                <a:lnTo>
                  <a:pt x="5909986" y="737797"/>
                </a:lnTo>
                <a:lnTo>
                  <a:pt x="5783780" y="737797"/>
                </a:lnTo>
                <a:lnTo>
                  <a:pt x="5783780" y="965473"/>
                </a:lnTo>
                <a:cubicBezTo>
                  <a:pt x="5783780" y="971867"/>
                  <a:pt x="5780247" y="975906"/>
                  <a:pt x="5773179" y="977589"/>
                </a:cubicBezTo>
                <a:cubicBezTo>
                  <a:pt x="5754668" y="981627"/>
                  <a:pt x="5738346" y="983647"/>
                  <a:pt x="5724211" y="983647"/>
                </a:cubicBezTo>
                <a:cubicBezTo>
                  <a:pt x="5725557" y="942924"/>
                  <a:pt x="5726230" y="901024"/>
                  <a:pt x="5726230" y="857945"/>
                </a:cubicBezTo>
                <a:lnTo>
                  <a:pt x="5726230" y="798881"/>
                </a:lnTo>
                <a:cubicBezTo>
                  <a:pt x="5726230" y="758831"/>
                  <a:pt x="5725557" y="728542"/>
                  <a:pt x="5724211" y="708012"/>
                </a:cubicBezTo>
                <a:lnTo>
                  <a:pt x="5791352" y="725681"/>
                </a:lnTo>
                <a:lnTo>
                  <a:pt x="5901909" y="725681"/>
                </a:lnTo>
                <a:close/>
                <a:moveTo>
                  <a:pt x="5185563" y="694382"/>
                </a:moveTo>
                <a:lnTo>
                  <a:pt x="5275422" y="701449"/>
                </a:lnTo>
                <a:cubicBezTo>
                  <a:pt x="5281816" y="702123"/>
                  <a:pt x="5285013" y="704647"/>
                  <a:pt x="5285013" y="709022"/>
                </a:cubicBezTo>
                <a:cubicBezTo>
                  <a:pt x="5285013" y="716762"/>
                  <a:pt x="5276936" y="723662"/>
                  <a:pt x="5260781" y="729720"/>
                </a:cubicBezTo>
                <a:lnTo>
                  <a:pt x="5260781" y="764553"/>
                </a:lnTo>
                <a:cubicBezTo>
                  <a:pt x="5260781" y="776332"/>
                  <a:pt x="5260445" y="792655"/>
                  <a:pt x="5259772" y="813521"/>
                </a:cubicBezTo>
                <a:lnTo>
                  <a:pt x="5370329" y="813521"/>
                </a:lnTo>
                <a:lnTo>
                  <a:pt x="5391531" y="773135"/>
                </a:lnTo>
                <a:lnTo>
                  <a:pt x="5464226" y="802414"/>
                </a:lnTo>
                <a:cubicBezTo>
                  <a:pt x="5469611" y="804434"/>
                  <a:pt x="5472303" y="807799"/>
                  <a:pt x="5472303" y="812511"/>
                </a:cubicBezTo>
                <a:cubicBezTo>
                  <a:pt x="5472303" y="821261"/>
                  <a:pt x="5465236" y="830348"/>
                  <a:pt x="5451100" y="839772"/>
                </a:cubicBezTo>
                <a:cubicBezTo>
                  <a:pt x="5448745" y="923572"/>
                  <a:pt x="5445884" y="986339"/>
                  <a:pt x="5442518" y="1028071"/>
                </a:cubicBezTo>
                <a:cubicBezTo>
                  <a:pt x="5439489" y="1065428"/>
                  <a:pt x="5429056" y="1092352"/>
                  <a:pt x="5411219" y="1108843"/>
                </a:cubicBezTo>
                <a:cubicBezTo>
                  <a:pt x="5392373" y="1126344"/>
                  <a:pt x="5359895" y="1138123"/>
                  <a:pt x="5313788" y="1144181"/>
                </a:cubicBezTo>
                <a:cubicBezTo>
                  <a:pt x="5311096" y="1122642"/>
                  <a:pt x="5305038" y="1108002"/>
                  <a:pt x="5295615" y="1100261"/>
                </a:cubicBezTo>
                <a:cubicBezTo>
                  <a:pt x="5285181" y="1091847"/>
                  <a:pt x="5262969" y="1084107"/>
                  <a:pt x="5228977" y="1077039"/>
                </a:cubicBezTo>
                <a:lnTo>
                  <a:pt x="5231502" y="1066943"/>
                </a:lnTo>
                <a:lnTo>
                  <a:pt x="5315302" y="1070477"/>
                </a:lnTo>
                <a:cubicBezTo>
                  <a:pt x="5336505" y="1071150"/>
                  <a:pt x="5350640" y="1067952"/>
                  <a:pt x="5357708" y="1060885"/>
                </a:cubicBezTo>
                <a:cubicBezTo>
                  <a:pt x="5365448" y="1053144"/>
                  <a:pt x="5370665" y="1036317"/>
                  <a:pt x="5373357" y="1010402"/>
                </a:cubicBezTo>
                <a:cubicBezTo>
                  <a:pt x="5379415" y="947467"/>
                  <a:pt x="5382444" y="885879"/>
                  <a:pt x="5382444" y="825636"/>
                </a:cubicBezTo>
                <a:lnTo>
                  <a:pt x="5259267" y="825636"/>
                </a:lnTo>
                <a:cubicBezTo>
                  <a:pt x="5256238" y="913476"/>
                  <a:pt x="5237559" y="981627"/>
                  <a:pt x="5203231" y="1030090"/>
                </a:cubicBezTo>
                <a:cubicBezTo>
                  <a:pt x="5169240" y="1078554"/>
                  <a:pt x="5111185" y="1120286"/>
                  <a:pt x="5029067" y="1155287"/>
                </a:cubicBezTo>
                <a:lnTo>
                  <a:pt x="5025533" y="1149229"/>
                </a:lnTo>
                <a:cubicBezTo>
                  <a:pt x="5085439" y="1099756"/>
                  <a:pt x="5127171" y="1050620"/>
                  <a:pt x="5150730" y="1001820"/>
                </a:cubicBezTo>
                <a:cubicBezTo>
                  <a:pt x="5174624" y="953021"/>
                  <a:pt x="5187077" y="894293"/>
                  <a:pt x="5188087" y="825636"/>
                </a:cubicBezTo>
                <a:lnTo>
                  <a:pt x="5042192" y="825636"/>
                </a:lnTo>
                <a:lnTo>
                  <a:pt x="5042192" y="813521"/>
                </a:lnTo>
                <a:lnTo>
                  <a:pt x="5188591" y="813521"/>
                </a:lnTo>
                <a:lnTo>
                  <a:pt x="5188591" y="798881"/>
                </a:lnTo>
                <a:lnTo>
                  <a:pt x="5188591" y="781717"/>
                </a:lnTo>
                <a:cubicBezTo>
                  <a:pt x="5188591" y="748735"/>
                  <a:pt x="5187582" y="719623"/>
                  <a:pt x="5185563" y="694382"/>
                </a:cubicBezTo>
                <a:close/>
                <a:moveTo>
                  <a:pt x="6130090" y="692867"/>
                </a:moveTo>
                <a:lnTo>
                  <a:pt x="6210862" y="712051"/>
                </a:lnTo>
                <a:cubicBezTo>
                  <a:pt x="6217929" y="714070"/>
                  <a:pt x="6221463" y="716931"/>
                  <a:pt x="6221463" y="720633"/>
                </a:cubicBezTo>
                <a:cubicBezTo>
                  <a:pt x="6220791" y="727700"/>
                  <a:pt x="6212039" y="732917"/>
                  <a:pt x="6195213" y="736282"/>
                </a:cubicBezTo>
                <a:cubicBezTo>
                  <a:pt x="6182760" y="765899"/>
                  <a:pt x="6168625" y="793496"/>
                  <a:pt x="6152807" y="819074"/>
                </a:cubicBezTo>
                <a:lnTo>
                  <a:pt x="6167951" y="820588"/>
                </a:lnTo>
                <a:cubicBezTo>
                  <a:pt x="6174009" y="821261"/>
                  <a:pt x="6177039" y="823617"/>
                  <a:pt x="6177039" y="827656"/>
                </a:cubicBezTo>
                <a:cubicBezTo>
                  <a:pt x="6177039" y="830685"/>
                  <a:pt x="6175861" y="833377"/>
                  <a:pt x="6173505" y="835733"/>
                </a:cubicBezTo>
                <a:cubicBezTo>
                  <a:pt x="6171149" y="838425"/>
                  <a:pt x="6166605" y="841454"/>
                  <a:pt x="6159875" y="844820"/>
                </a:cubicBezTo>
                <a:lnTo>
                  <a:pt x="6159875" y="1124998"/>
                </a:lnTo>
                <a:cubicBezTo>
                  <a:pt x="6159875" y="1132065"/>
                  <a:pt x="6159033" y="1136777"/>
                  <a:pt x="6157351" y="1139133"/>
                </a:cubicBezTo>
                <a:cubicBezTo>
                  <a:pt x="6155668" y="1141489"/>
                  <a:pt x="6151797" y="1143172"/>
                  <a:pt x="6145739" y="1144181"/>
                </a:cubicBezTo>
                <a:cubicBezTo>
                  <a:pt x="6129585" y="1146873"/>
                  <a:pt x="6112758" y="1148220"/>
                  <a:pt x="6095257" y="1148220"/>
                </a:cubicBezTo>
                <a:cubicBezTo>
                  <a:pt x="6096603" y="1079563"/>
                  <a:pt x="6097277" y="1016965"/>
                  <a:pt x="6097277" y="960425"/>
                </a:cubicBezTo>
                <a:lnTo>
                  <a:pt x="6097277" y="893788"/>
                </a:lnTo>
                <a:cubicBezTo>
                  <a:pt x="6076073" y="917683"/>
                  <a:pt x="6054534" y="938885"/>
                  <a:pt x="6032659" y="957396"/>
                </a:cubicBezTo>
                <a:lnTo>
                  <a:pt x="6028115" y="951843"/>
                </a:lnTo>
                <a:cubicBezTo>
                  <a:pt x="6068838" y="884533"/>
                  <a:pt x="6098118" y="819747"/>
                  <a:pt x="6115955" y="757485"/>
                </a:cubicBezTo>
                <a:cubicBezTo>
                  <a:pt x="6121676" y="737965"/>
                  <a:pt x="6126388" y="716426"/>
                  <a:pt x="6130090" y="692867"/>
                </a:cubicBezTo>
                <a:close/>
                <a:moveTo>
                  <a:pt x="4406618" y="692363"/>
                </a:moveTo>
                <a:lnTo>
                  <a:pt x="4466692" y="717099"/>
                </a:lnTo>
                <a:cubicBezTo>
                  <a:pt x="4472413" y="719118"/>
                  <a:pt x="4475274" y="721979"/>
                  <a:pt x="4475274" y="725681"/>
                </a:cubicBezTo>
                <a:cubicBezTo>
                  <a:pt x="4475274" y="731739"/>
                  <a:pt x="4468543" y="739648"/>
                  <a:pt x="4455081" y="749408"/>
                </a:cubicBezTo>
                <a:lnTo>
                  <a:pt x="4455081" y="841286"/>
                </a:lnTo>
                <a:cubicBezTo>
                  <a:pt x="4455081" y="848354"/>
                  <a:pt x="4456090" y="882682"/>
                  <a:pt x="4458110" y="944270"/>
                </a:cubicBezTo>
                <a:cubicBezTo>
                  <a:pt x="4458110" y="950665"/>
                  <a:pt x="4455081" y="954535"/>
                  <a:pt x="4449023" y="955881"/>
                </a:cubicBezTo>
                <a:cubicBezTo>
                  <a:pt x="4432868" y="959583"/>
                  <a:pt x="4415200" y="961771"/>
                  <a:pt x="4396016" y="962444"/>
                </a:cubicBezTo>
                <a:lnTo>
                  <a:pt x="4396016" y="935688"/>
                </a:lnTo>
                <a:lnTo>
                  <a:pt x="4350582" y="935688"/>
                </a:lnTo>
                <a:lnTo>
                  <a:pt x="4350582" y="1015955"/>
                </a:lnTo>
                <a:lnTo>
                  <a:pt x="4389958" y="1015955"/>
                </a:lnTo>
                <a:lnTo>
                  <a:pt x="4418229" y="977589"/>
                </a:lnTo>
                <a:lnTo>
                  <a:pt x="4471740" y="1013936"/>
                </a:lnTo>
                <a:cubicBezTo>
                  <a:pt x="4474095" y="1015282"/>
                  <a:pt x="4475274" y="1016965"/>
                  <a:pt x="4475274" y="1018984"/>
                </a:cubicBezTo>
                <a:cubicBezTo>
                  <a:pt x="4475274" y="1024369"/>
                  <a:pt x="4469889" y="1027398"/>
                  <a:pt x="4459119" y="1028071"/>
                </a:cubicBezTo>
                <a:lnTo>
                  <a:pt x="4350582" y="1028071"/>
                </a:lnTo>
                <a:lnTo>
                  <a:pt x="4350582" y="1117930"/>
                </a:lnTo>
                <a:lnTo>
                  <a:pt x="4397531" y="1117930"/>
                </a:lnTo>
                <a:lnTo>
                  <a:pt x="4430849" y="1075525"/>
                </a:lnTo>
                <a:lnTo>
                  <a:pt x="4486885" y="1115406"/>
                </a:lnTo>
                <a:cubicBezTo>
                  <a:pt x="4489240" y="1117425"/>
                  <a:pt x="4490418" y="1119276"/>
                  <a:pt x="4490418" y="1120959"/>
                </a:cubicBezTo>
                <a:cubicBezTo>
                  <a:pt x="4490082" y="1126344"/>
                  <a:pt x="4484697" y="1129373"/>
                  <a:pt x="4474264" y="1130046"/>
                </a:cubicBezTo>
                <a:lnTo>
                  <a:pt x="4123410" y="1130046"/>
                </a:lnTo>
                <a:lnTo>
                  <a:pt x="4123410" y="1117930"/>
                </a:lnTo>
                <a:lnTo>
                  <a:pt x="4287984" y="1117930"/>
                </a:lnTo>
                <a:lnTo>
                  <a:pt x="4287984" y="1028071"/>
                </a:lnTo>
                <a:lnTo>
                  <a:pt x="4176922" y="1028071"/>
                </a:lnTo>
                <a:lnTo>
                  <a:pt x="4176922" y="1015955"/>
                </a:lnTo>
                <a:lnTo>
                  <a:pt x="4287984" y="1015955"/>
                </a:lnTo>
                <a:lnTo>
                  <a:pt x="4287984" y="935688"/>
                </a:lnTo>
                <a:lnTo>
                  <a:pt x="4243054" y="935688"/>
                </a:lnTo>
                <a:lnTo>
                  <a:pt x="4243054" y="948309"/>
                </a:lnTo>
                <a:cubicBezTo>
                  <a:pt x="4243054" y="952684"/>
                  <a:pt x="4242381" y="955881"/>
                  <a:pt x="4241035" y="957901"/>
                </a:cubicBezTo>
                <a:cubicBezTo>
                  <a:pt x="4239689" y="959920"/>
                  <a:pt x="4237165" y="961266"/>
                  <a:pt x="4233462" y="961939"/>
                </a:cubicBezTo>
                <a:cubicBezTo>
                  <a:pt x="4219327" y="965305"/>
                  <a:pt x="4202163" y="967324"/>
                  <a:pt x="4181970" y="967997"/>
                </a:cubicBezTo>
                <a:cubicBezTo>
                  <a:pt x="4182980" y="931313"/>
                  <a:pt x="4183990" y="894629"/>
                  <a:pt x="4184999" y="857945"/>
                </a:cubicBezTo>
                <a:lnTo>
                  <a:pt x="4184999" y="768086"/>
                </a:lnTo>
                <a:cubicBezTo>
                  <a:pt x="4184999" y="747893"/>
                  <a:pt x="4184326" y="727027"/>
                  <a:pt x="4182980" y="705488"/>
                </a:cubicBezTo>
                <a:lnTo>
                  <a:pt x="4255170" y="725176"/>
                </a:lnTo>
                <a:lnTo>
                  <a:pt x="4387434" y="725176"/>
                </a:lnTo>
                <a:close/>
                <a:moveTo>
                  <a:pt x="1882492" y="692363"/>
                </a:moveTo>
                <a:lnTo>
                  <a:pt x="1942567" y="717099"/>
                </a:lnTo>
                <a:cubicBezTo>
                  <a:pt x="1948288" y="719118"/>
                  <a:pt x="1951149" y="721979"/>
                  <a:pt x="1951149" y="725681"/>
                </a:cubicBezTo>
                <a:cubicBezTo>
                  <a:pt x="1951149" y="731739"/>
                  <a:pt x="1944418" y="739648"/>
                  <a:pt x="1930956" y="749408"/>
                </a:cubicBezTo>
                <a:lnTo>
                  <a:pt x="1930956" y="841286"/>
                </a:lnTo>
                <a:cubicBezTo>
                  <a:pt x="1930956" y="848354"/>
                  <a:pt x="1931965" y="882682"/>
                  <a:pt x="1933985" y="944270"/>
                </a:cubicBezTo>
                <a:cubicBezTo>
                  <a:pt x="1933985" y="950665"/>
                  <a:pt x="1930956" y="954535"/>
                  <a:pt x="1924898" y="955881"/>
                </a:cubicBezTo>
                <a:cubicBezTo>
                  <a:pt x="1908744" y="959583"/>
                  <a:pt x="1891075" y="961771"/>
                  <a:pt x="1871891" y="962444"/>
                </a:cubicBezTo>
                <a:lnTo>
                  <a:pt x="1871891" y="935688"/>
                </a:lnTo>
                <a:lnTo>
                  <a:pt x="1826457" y="935688"/>
                </a:lnTo>
                <a:lnTo>
                  <a:pt x="1826457" y="1015955"/>
                </a:lnTo>
                <a:lnTo>
                  <a:pt x="1865833" y="1015955"/>
                </a:lnTo>
                <a:lnTo>
                  <a:pt x="1894103" y="977589"/>
                </a:lnTo>
                <a:lnTo>
                  <a:pt x="1947615" y="1013936"/>
                </a:lnTo>
                <a:cubicBezTo>
                  <a:pt x="1949971" y="1015282"/>
                  <a:pt x="1951149" y="1016965"/>
                  <a:pt x="1951149" y="1018984"/>
                </a:cubicBezTo>
                <a:cubicBezTo>
                  <a:pt x="1951149" y="1024369"/>
                  <a:pt x="1945764" y="1027398"/>
                  <a:pt x="1934994" y="1028071"/>
                </a:cubicBezTo>
                <a:lnTo>
                  <a:pt x="1826457" y="1028071"/>
                </a:lnTo>
                <a:lnTo>
                  <a:pt x="1826457" y="1117930"/>
                </a:lnTo>
                <a:lnTo>
                  <a:pt x="1873406" y="1117930"/>
                </a:lnTo>
                <a:lnTo>
                  <a:pt x="1906724" y="1075525"/>
                </a:lnTo>
                <a:lnTo>
                  <a:pt x="1962760" y="1115406"/>
                </a:lnTo>
                <a:cubicBezTo>
                  <a:pt x="1965116" y="1117425"/>
                  <a:pt x="1966293" y="1119276"/>
                  <a:pt x="1966293" y="1120959"/>
                </a:cubicBezTo>
                <a:cubicBezTo>
                  <a:pt x="1965957" y="1126344"/>
                  <a:pt x="1960572" y="1129373"/>
                  <a:pt x="1950139" y="1130046"/>
                </a:cubicBezTo>
                <a:lnTo>
                  <a:pt x="1599286" y="1130046"/>
                </a:lnTo>
                <a:lnTo>
                  <a:pt x="1599286" y="1117930"/>
                </a:lnTo>
                <a:lnTo>
                  <a:pt x="1763858" y="1117930"/>
                </a:lnTo>
                <a:lnTo>
                  <a:pt x="1763858" y="1028071"/>
                </a:lnTo>
                <a:lnTo>
                  <a:pt x="1652797" y="1028071"/>
                </a:lnTo>
                <a:lnTo>
                  <a:pt x="1652797" y="1015955"/>
                </a:lnTo>
                <a:lnTo>
                  <a:pt x="1763858" y="1015955"/>
                </a:lnTo>
                <a:lnTo>
                  <a:pt x="1763858" y="935688"/>
                </a:lnTo>
                <a:lnTo>
                  <a:pt x="1718929" y="935688"/>
                </a:lnTo>
                <a:lnTo>
                  <a:pt x="1718929" y="948309"/>
                </a:lnTo>
                <a:cubicBezTo>
                  <a:pt x="1718929" y="952684"/>
                  <a:pt x="1718256" y="955881"/>
                  <a:pt x="1716910" y="957901"/>
                </a:cubicBezTo>
                <a:cubicBezTo>
                  <a:pt x="1715564" y="959920"/>
                  <a:pt x="1713040" y="961266"/>
                  <a:pt x="1709338" y="961939"/>
                </a:cubicBezTo>
                <a:cubicBezTo>
                  <a:pt x="1695202" y="965305"/>
                  <a:pt x="1678038" y="967324"/>
                  <a:pt x="1657845" y="967997"/>
                </a:cubicBezTo>
                <a:cubicBezTo>
                  <a:pt x="1658855" y="931313"/>
                  <a:pt x="1659865" y="894629"/>
                  <a:pt x="1660874" y="857945"/>
                </a:cubicBezTo>
                <a:lnTo>
                  <a:pt x="1660874" y="768086"/>
                </a:lnTo>
                <a:cubicBezTo>
                  <a:pt x="1660874" y="747893"/>
                  <a:pt x="1660201" y="727027"/>
                  <a:pt x="1658855" y="705488"/>
                </a:cubicBezTo>
                <a:lnTo>
                  <a:pt x="1731045" y="725176"/>
                </a:lnTo>
                <a:lnTo>
                  <a:pt x="1863309" y="725176"/>
                </a:lnTo>
                <a:close/>
                <a:moveTo>
                  <a:pt x="658797" y="692363"/>
                </a:moveTo>
                <a:cubicBezTo>
                  <a:pt x="716683" y="693372"/>
                  <a:pt x="745627" y="706329"/>
                  <a:pt x="745627" y="731234"/>
                </a:cubicBezTo>
                <a:cubicBezTo>
                  <a:pt x="745627" y="742677"/>
                  <a:pt x="741083" y="751595"/>
                  <a:pt x="731996" y="757990"/>
                </a:cubicBezTo>
                <a:lnTo>
                  <a:pt x="853659" y="757990"/>
                </a:lnTo>
                <a:lnTo>
                  <a:pt x="880415" y="723157"/>
                </a:lnTo>
                <a:lnTo>
                  <a:pt x="944023" y="765562"/>
                </a:lnTo>
                <a:cubicBezTo>
                  <a:pt x="949744" y="769601"/>
                  <a:pt x="952605" y="773471"/>
                  <a:pt x="952605" y="777173"/>
                </a:cubicBezTo>
                <a:cubicBezTo>
                  <a:pt x="952605" y="783904"/>
                  <a:pt x="942172" y="787101"/>
                  <a:pt x="921306" y="786765"/>
                </a:cubicBezTo>
                <a:cubicBezTo>
                  <a:pt x="900776" y="798208"/>
                  <a:pt x="881425" y="806453"/>
                  <a:pt x="863251" y="811501"/>
                </a:cubicBezTo>
                <a:lnTo>
                  <a:pt x="880415" y="823112"/>
                </a:lnTo>
                <a:cubicBezTo>
                  <a:pt x="882771" y="825132"/>
                  <a:pt x="883949" y="826814"/>
                  <a:pt x="883949" y="828161"/>
                </a:cubicBezTo>
                <a:cubicBezTo>
                  <a:pt x="883276" y="832872"/>
                  <a:pt x="878396" y="835565"/>
                  <a:pt x="869309" y="836238"/>
                </a:cubicBezTo>
                <a:lnTo>
                  <a:pt x="736035" y="836238"/>
                </a:lnTo>
                <a:cubicBezTo>
                  <a:pt x="717189" y="850373"/>
                  <a:pt x="698005" y="862825"/>
                  <a:pt x="678485" y="873595"/>
                </a:cubicBezTo>
                <a:cubicBezTo>
                  <a:pt x="712813" y="895471"/>
                  <a:pt x="736540" y="920375"/>
                  <a:pt x="749665" y="948309"/>
                </a:cubicBezTo>
                <a:cubicBezTo>
                  <a:pt x="801158" y="908933"/>
                  <a:pt x="834981" y="876287"/>
                  <a:pt x="851135" y="850373"/>
                </a:cubicBezTo>
                <a:lnTo>
                  <a:pt x="911209" y="898331"/>
                </a:lnTo>
                <a:cubicBezTo>
                  <a:pt x="914911" y="901024"/>
                  <a:pt x="916763" y="903716"/>
                  <a:pt x="916763" y="906408"/>
                </a:cubicBezTo>
                <a:cubicBezTo>
                  <a:pt x="916763" y="909774"/>
                  <a:pt x="914406" y="912130"/>
                  <a:pt x="909695" y="913476"/>
                </a:cubicBezTo>
                <a:cubicBezTo>
                  <a:pt x="904647" y="914822"/>
                  <a:pt x="896570" y="914486"/>
                  <a:pt x="885463" y="912466"/>
                </a:cubicBezTo>
                <a:cubicBezTo>
                  <a:pt x="858540" y="926265"/>
                  <a:pt x="832289" y="937876"/>
                  <a:pt x="806710" y="947299"/>
                </a:cubicBezTo>
                <a:cubicBezTo>
                  <a:pt x="823202" y="976579"/>
                  <a:pt x="841712" y="999801"/>
                  <a:pt x="862241" y="1016965"/>
                </a:cubicBezTo>
                <a:cubicBezTo>
                  <a:pt x="884454" y="1035475"/>
                  <a:pt x="912723" y="1049947"/>
                  <a:pt x="947052" y="1060380"/>
                </a:cubicBezTo>
                <a:lnTo>
                  <a:pt x="944023" y="1067952"/>
                </a:lnTo>
                <a:cubicBezTo>
                  <a:pt x="918445" y="1075356"/>
                  <a:pt x="895560" y="1094708"/>
                  <a:pt x="875367" y="1126007"/>
                </a:cubicBezTo>
                <a:cubicBezTo>
                  <a:pt x="847433" y="1098074"/>
                  <a:pt x="827408" y="1071318"/>
                  <a:pt x="815292" y="1045740"/>
                </a:cubicBezTo>
                <a:cubicBezTo>
                  <a:pt x="804186" y="1022182"/>
                  <a:pt x="796109" y="991219"/>
                  <a:pt x="791061" y="952852"/>
                </a:cubicBezTo>
                <a:cubicBezTo>
                  <a:pt x="779618" y="956891"/>
                  <a:pt x="768176" y="960929"/>
                  <a:pt x="756733" y="964968"/>
                </a:cubicBezTo>
                <a:cubicBezTo>
                  <a:pt x="762791" y="983142"/>
                  <a:pt x="765819" y="1004849"/>
                  <a:pt x="765819" y="1030090"/>
                </a:cubicBezTo>
                <a:cubicBezTo>
                  <a:pt x="765819" y="1070477"/>
                  <a:pt x="757574" y="1099925"/>
                  <a:pt x="741083" y="1118435"/>
                </a:cubicBezTo>
                <a:cubicBezTo>
                  <a:pt x="725265" y="1136272"/>
                  <a:pt x="698510" y="1146705"/>
                  <a:pt x="660816" y="1149734"/>
                </a:cubicBezTo>
                <a:cubicBezTo>
                  <a:pt x="657787" y="1130887"/>
                  <a:pt x="652739" y="1117594"/>
                  <a:pt x="645671" y="1109853"/>
                </a:cubicBezTo>
                <a:cubicBezTo>
                  <a:pt x="637594" y="1101439"/>
                  <a:pt x="621776" y="1093867"/>
                  <a:pt x="598218" y="1087136"/>
                </a:cubicBezTo>
                <a:lnTo>
                  <a:pt x="600237" y="1080068"/>
                </a:lnTo>
                <a:lnTo>
                  <a:pt x="655768" y="1083097"/>
                </a:lnTo>
                <a:cubicBezTo>
                  <a:pt x="671249" y="1083770"/>
                  <a:pt x="683197" y="1079395"/>
                  <a:pt x="691610" y="1069972"/>
                </a:cubicBezTo>
                <a:cubicBezTo>
                  <a:pt x="700024" y="1060548"/>
                  <a:pt x="704231" y="1046581"/>
                  <a:pt x="704231" y="1028071"/>
                </a:cubicBezTo>
                <a:lnTo>
                  <a:pt x="704231" y="1014441"/>
                </a:lnTo>
                <a:cubicBezTo>
                  <a:pt x="644325" y="1057183"/>
                  <a:pt x="569779" y="1089828"/>
                  <a:pt x="480593" y="1112377"/>
                </a:cubicBezTo>
                <a:lnTo>
                  <a:pt x="478070" y="1105310"/>
                </a:lnTo>
                <a:cubicBezTo>
                  <a:pt x="567591" y="1059202"/>
                  <a:pt x="641128" y="1007710"/>
                  <a:pt x="698678" y="950833"/>
                </a:cubicBezTo>
                <a:cubicBezTo>
                  <a:pt x="695986" y="940737"/>
                  <a:pt x="694471" y="935352"/>
                  <a:pt x="694135" y="934679"/>
                </a:cubicBezTo>
                <a:cubicBezTo>
                  <a:pt x="633219" y="974391"/>
                  <a:pt x="563049" y="1005691"/>
                  <a:pt x="483623" y="1028576"/>
                </a:cubicBezTo>
                <a:lnTo>
                  <a:pt x="481098" y="1021508"/>
                </a:lnTo>
                <a:cubicBezTo>
                  <a:pt x="558505" y="979440"/>
                  <a:pt x="620935" y="935183"/>
                  <a:pt x="668388" y="888740"/>
                </a:cubicBezTo>
                <a:cubicBezTo>
                  <a:pt x="666706" y="886720"/>
                  <a:pt x="665023" y="884533"/>
                  <a:pt x="663340" y="882177"/>
                </a:cubicBezTo>
                <a:cubicBezTo>
                  <a:pt x="615550" y="907418"/>
                  <a:pt x="557327" y="929126"/>
                  <a:pt x="488671" y="947299"/>
                </a:cubicBezTo>
                <a:lnTo>
                  <a:pt x="486147" y="940232"/>
                </a:lnTo>
                <a:cubicBezTo>
                  <a:pt x="558169" y="901528"/>
                  <a:pt x="609492" y="866864"/>
                  <a:pt x="640119" y="836238"/>
                </a:cubicBezTo>
                <a:lnTo>
                  <a:pt x="558841" y="836238"/>
                </a:lnTo>
                <a:lnTo>
                  <a:pt x="558841" y="824122"/>
                </a:lnTo>
                <a:lnTo>
                  <a:pt x="799643" y="824122"/>
                </a:lnTo>
                <a:lnTo>
                  <a:pt x="828418" y="787270"/>
                </a:lnTo>
                <a:lnTo>
                  <a:pt x="851135" y="802919"/>
                </a:lnTo>
                <a:lnTo>
                  <a:pt x="864261" y="770106"/>
                </a:lnTo>
                <a:lnTo>
                  <a:pt x="561870" y="770106"/>
                </a:lnTo>
                <a:cubicBezTo>
                  <a:pt x="562544" y="778183"/>
                  <a:pt x="562880" y="784241"/>
                  <a:pt x="562880" y="788279"/>
                </a:cubicBezTo>
                <a:cubicBezTo>
                  <a:pt x="562880" y="805107"/>
                  <a:pt x="557664" y="820252"/>
                  <a:pt x="547230" y="833714"/>
                </a:cubicBezTo>
                <a:cubicBezTo>
                  <a:pt x="536797" y="847176"/>
                  <a:pt x="525187" y="853907"/>
                  <a:pt x="512398" y="853907"/>
                </a:cubicBezTo>
                <a:cubicBezTo>
                  <a:pt x="503647" y="853907"/>
                  <a:pt x="496075" y="850709"/>
                  <a:pt x="489680" y="844315"/>
                </a:cubicBezTo>
                <a:cubicBezTo>
                  <a:pt x="483286" y="837920"/>
                  <a:pt x="480089" y="830180"/>
                  <a:pt x="480089" y="821093"/>
                </a:cubicBezTo>
                <a:cubicBezTo>
                  <a:pt x="480089" y="812006"/>
                  <a:pt x="481603" y="804939"/>
                  <a:pt x="484632" y="799890"/>
                </a:cubicBezTo>
                <a:cubicBezTo>
                  <a:pt x="487324" y="795515"/>
                  <a:pt x="492373" y="790972"/>
                  <a:pt x="499777" y="786260"/>
                </a:cubicBezTo>
                <a:cubicBezTo>
                  <a:pt x="523335" y="771788"/>
                  <a:pt x="538817" y="751091"/>
                  <a:pt x="546221" y="724167"/>
                </a:cubicBezTo>
                <a:lnTo>
                  <a:pt x="550260" y="724167"/>
                </a:lnTo>
                <a:cubicBezTo>
                  <a:pt x="555308" y="735946"/>
                  <a:pt x="558673" y="747220"/>
                  <a:pt x="560356" y="757990"/>
                </a:cubicBezTo>
                <a:lnTo>
                  <a:pt x="682019" y="757990"/>
                </a:lnTo>
                <a:cubicBezTo>
                  <a:pt x="679999" y="754961"/>
                  <a:pt x="678485" y="750922"/>
                  <a:pt x="677475" y="745874"/>
                </a:cubicBezTo>
                <a:cubicBezTo>
                  <a:pt x="674110" y="727700"/>
                  <a:pt x="667211" y="710705"/>
                  <a:pt x="656778" y="694887"/>
                </a:cubicBezTo>
                <a:close/>
                <a:moveTo>
                  <a:pt x="6647536" y="691858"/>
                </a:moveTo>
                <a:lnTo>
                  <a:pt x="6728308" y="716089"/>
                </a:lnTo>
                <a:cubicBezTo>
                  <a:pt x="6735039" y="718109"/>
                  <a:pt x="6738404" y="721642"/>
                  <a:pt x="6738404" y="726691"/>
                </a:cubicBezTo>
                <a:cubicBezTo>
                  <a:pt x="6738404" y="733758"/>
                  <a:pt x="6729317" y="738470"/>
                  <a:pt x="6711144" y="740826"/>
                </a:cubicBezTo>
                <a:cubicBezTo>
                  <a:pt x="6696336" y="770779"/>
                  <a:pt x="6680518" y="798712"/>
                  <a:pt x="6663690" y="824627"/>
                </a:cubicBezTo>
                <a:lnTo>
                  <a:pt x="6683883" y="827656"/>
                </a:lnTo>
                <a:cubicBezTo>
                  <a:pt x="6690951" y="828665"/>
                  <a:pt x="6694484" y="831694"/>
                  <a:pt x="6694484" y="836743"/>
                </a:cubicBezTo>
                <a:cubicBezTo>
                  <a:pt x="6694484" y="842801"/>
                  <a:pt x="6687080" y="848690"/>
                  <a:pt x="6672272" y="854411"/>
                </a:cubicBezTo>
                <a:lnTo>
                  <a:pt x="6672272" y="1124998"/>
                </a:lnTo>
                <a:cubicBezTo>
                  <a:pt x="6672272" y="1131392"/>
                  <a:pt x="6671262" y="1135936"/>
                  <a:pt x="6669243" y="1138628"/>
                </a:cubicBezTo>
                <a:cubicBezTo>
                  <a:pt x="6667224" y="1141320"/>
                  <a:pt x="6663522" y="1143172"/>
                  <a:pt x="6658137" y="1144181"/>
                </a:cubicBezTo>
                <a:cubicBezTo>
                  <a:pt x="6637607" y="1147547"/>
                  <a:pt x="6620107" y="1148893"/>
                  <a:pt x="6605635" y="1148220"/>
                </a:cubicBezTo>
                <a:cubicBezTo>
                  <a:pt x="6607655" y="1070477"/>
                  <a:pt x="6608665" y="1005691"/>
                  <a:pt x="6608665" y="953862"/>
                </a:cubicBezTo>
                <a:lnTo>
                  <a:pt x="6608665" y="895807"/>
                </a:lnTo>
                <a:cubicBezTo>
                  <a:pt x="6588808" y="917683"/>
                  <a:pt x="6565249" y="939390"/>
                  <a:pt x="6537989" y="960929"/>
                </a:cubicBezTo>
                <a:lnTo>
                  <a:pt x="6530416" y="954872"/>
                </a:lnTo>
                <a:cubicBezTo>
                  <a:pt x="6579889" y="877802"/>
                  <a:pt x="6614722" y="806621"/>
                  <a:pt x="6634915" y="741331"/>
                </a:cubicBezTo>
                <a:cubicBezTo>
                  <a:pt x="6639627" y="725849"/>
                  <a:pt x="6643833" y="709358"/>
                  <a:pt x="6647536" y="691858"/>
                </a:cubicBezTo>
                <a:close/>
                <a:moveTo>
                  <a:pt x="4589869" y="691353"/>
                </a:moveTo>
                <a:lnTo>
                  <a:pt x="4666098" y="706498"/>
                </a:lnTo>
                <a:cubicBezTo>
                  <a:pt x="4670472" y="707507"/>
                  <a:pt x="4672660" y="709695"/>
                  <a:pt x="4672660" y="713060"/>
                </a:cubicBezTo>
                <a:cubicBezTo>
                  <a:pt x="4672660" y="716762"/>
                  <a:pt x="4670978" y="719623"/>
                  <a:pt x="4667612" y="721642"/>
                </a:cubicBezTo>
                <a:cubicBezTo>
                  <a:pt x="4663573" y="724335"/>
                  <a:pt x="4657179" y="726186"/>
                  <a:pt x="4648428" y="727196"/>
                </a:cubicBezTo>
                <a:cubicBezTo>
                  <a:pt x="4630928" y="749744"/>
                  <a:pt x="4607707" y="774817"/>
                  <a:pt x="4578763" y="802414"/>
                </a:cubicBezTo>
                <a:lnTo>
                  <a:pt x="4694368" y="795852"/>
                </a:lnTo>
                <a:cubicBezTo>
                  <a:pt x="4687300" y="775322"/>
                  <a:pt x="4677204" y="755634"/>
                  <a:pt x="4664078" y="736787"/>
                </a:cubicBezTo>
                <a:lnTo>
                  <a:pt x="4668117" y="732749"/>
                </a:lnTo>
                <a:cubicBezTo>
                  <a:pt x="4705137" y="746547"/>
                  <a:pt x="4730715" y="760514"/>
                  <a:pt x="4744850" y="774649"/>
                </a:cubicBezTo>
                <a:cubicBezTo>
                  <a:pt x="4756293" y="785755"/>
                  <a:pt x="4762015" y="799217"/>
                  <a:pt x="4762015" y="815035"/>
                </a:cubicBezTo>
                <a:cubicBezTo>
                  <a:pt x="4762015" y="825132"/>
                  <a:pt x="4758649" y="833545"/>
                  <a:pt x="4751918" y="840276"/>
                </a:cubicBezTo>
                <a:cubicBezTo>
                  <a:pt x="4745186" y="847007"/>
                  <a:pt x="4737278" y="850373"/>
                  <a:pt x="4728191" y="850373"/>
                </a:cubicBezTo>
                <a:cubicBezTo>
                  <a:pt x="4715402" y="850373"/>
                  <a:pt x="4707661" y="844315"/>
                  <a:pt x="4704969" y="832199"/>
                </a:cubicBezTo>
                <a:cubicBezTo>
                  <a:pt x="4703623" y="827151"/>
                  <a:pt x="4702277" y="821934"/>
                  <a:pt x="4700930" y="816550"/>
                </a:cubicBezTo>
                <a:cubicBezTo>
                  <a:pt x="4644054" y="833377"/>
                  <a:pt x="4594749" y="845325"/>
                  <a:pt x="4553017" y="852392"/>
                </a:cubicBezTo>
                <a:cubicBezTo>
                  <a:pt x="4552680" y="854411"/>
                  <a:pt x="4551839" y="857104"/>
                  <a:pt x="4550493" y="860469"/>
                </a:cubicBezTo>
                <a:lnTo>
                  <a:pt x="4622178" y="875109"/>
                </a:lnTo>
                <a:lnTo>
                  <a:pt x="4671651" y="875109"/>
                </a:lnTo>
                <a:lnTo>
                  <a:pt x="4689824" y="845829"/>
                </a:lnTo>
                <a:lnTo>
                  <a:pt x="4745355" y="869051"/>
                </a:lnTo>
                <a:cubicBezTo>
                  <a:pt x="4750740" y="871407"/>
                  <a:pt x="4753432" y="874604"/>
                  <a:pt x="4753432" y="878643"/>
                </a:cubicBezTo>
                <a:cubicBezTo>
                  <a:pt x="4753432" y="884028"/>
                  <a:pt x="4747374" y="890927"/>
                  <a:pt x="4735259" y="899341"/>
                </a:cubicBezTo>
                <a:lnTo>
                  <a:pt x="4735259" y="1081583"/>
                </a:lnTo>
                <a:cubicBezTo>
                  <a:pt x="4735932" y="1102449"/>
                  <a:pt x="4730883" y="1117762"/>
                  <a:pt x="4720114" y="1127522"/>
                </a:cubicBezTo>
                <a:cubicBezTo>
                  <a:pt x="4708671" y="1137618"/>
                  <a:pt x="4688815" y="1144181"/>
                  <a:pt x="4660545" y="1147210"/>
                </a:cubicBezTo>
                <a:cubicBezTo>
                  <a:pt x="4659871" y="1129709"/>
                  <a:pt x="4656674" y="1117594"/>
                  <a:pt x="4650953" y="1110863"/>
                </a:cubicBezTo>
                <a:cubicBezTo>
                  <a:pt x="4644895" y="1103795"/>
                  <a:pt x="4631938" y="1097400"/>
                  <a:pt x="4612081" y="1091679"/>
                </a:cubicBezTo>
                <a:lnTo>
                  <a:pt x="4613596" y="1085621"/>
                </a:lnTo>
                <a:lnTo>
                  <a:pt x="4661049" y="1087641"/>
                </a:lnTo>
                <a:cubicBezTo>
                  <a:pt x="4673165" y="1088314"/>
                  <a:pt x="4679054" y="1081583"/>
                  <a:pt x="4678718" y="1067448"/>
                </a:cubicBezTo>
                <a:lnTo>
                  <a:pt x="4678718" y="1019489"/>
                </a:lnTo>
                <a:lnTo>
                  <a:pt x="4608548" y="1019489"/>
                </a:lnTo>
                <a:lnTo>
                  <a:pt x="4608548" y="1128027"/>
                </a:lnTo>
                <a:cubicBezTo>
                  <a:pt x="4608548" y="1132402"/>
                  <a:pt x="4608043" y="1135599"/>
                  <a:pt x="4607033" y="1137618"/>
                </a:cubicBezTo>
                <a:cubicBezTo>
                  <a:pt x="4606023" y="1139638"/>
                  <a:pt x="4604004" y="1140984"/>
                  <a:pt x="4600975" y="1141657"/>
                </a:cubicBezTo>
                <a:cubicBezTo>
                  <a:pt x="4583475" y="1146032"/>
                  <a:pt x="4565638" y="1148220"/>
                  <a:pt x="4547464" y="1148220"/>
                </a:cubicBezTo>
                <a:cubicBezTo>
                  <a:pt x="4549147" y="1094035"/>
                  <a:pt x="4550156" y="1037326"/>
                  <a:pt x="4550493" y="978094"/>
                </a:cubicBezTo>
                <a:lnTo>
                  <a:pt x="4550493" y="907923"/>
                </a:lnTo>
                <a:cubicBezTo>
                  <a:pt x="4550493" y="904221"/>
                  <a:pt x="4549988" y="889244"/>
                  <a:pt x="4548978" y="862993"/>
                </a:cubicBezTo>
                <a:cubicBezTo>
                  <a:pt x="4546959" y="866696"/>
                  <a:pt x="4544266" y="868547"/>
                  <a:pt x="4540901" y="868547"/>
                </a:cubicBezTo>
                <a:cubicBezTo>
                  <a:pt x="4536863" y="868547"/>
                  <a:pt x="4534002" y="865181"/>
                  <a:pt x="4532319" y="858450"/>
                </a:cubicBezTo>
                <a:lnTo>
                  <a:pt x="4518184" y="801910"/>
                </a:lnTo>
                <a:cubicBezTo>
                  <a:pt x="4538377" y="801910"/>
                  <a:pt x="4550998" y="795852"/>
                  <a:pt x="4556046" y="783736"/>
                </a:cubicBezTo>
                <a:cubicBezTo>
                  <a:pt x="4573210" y="749744"/>
                  <a:pt x="4584484" y="718950"/>
                  <a:pt x="4589869" y="691353"/>
                </a:cubicBezTo>
                <a:close/>
                <a:moveTo>
                  <a:pt x="3752365" y="691353"/>
                </a:moveTo>
                <a:lnTo>
                  <a:pt x="3832632" y="715585"/>
                </a:lnTo>
                <a:cubicBezTo>
                  <a:pt x="3838689" y="717267"/>
                  <a:pt x="3841718" y="719791"/>
                  <a:pt x="3841718" y="723157"/>
                </a:cubicBezTo>
                <a:cubicBezTo>
                  <a:pt x="3841718" y="730561"/>
                  <a:pt x="3833136" y="735778"/>
                  <a:pt x="3815972" y="738807"/>
                </a:cubicBezTo>
                <a:cubicBezTo>
                  <a:pt x="3789048" y="778519"/>
                  <a:pt x="3759937" y="815203"/>
                  <a:pt x="3728637" y="848858"/>
                </a:cubicBezTo>
                <a:lnTo>
                  <a:pt x="3891696" y="841286"/>
                </a:lnTo>
                <a:cubicBezTo>
                  <a:pt x="3882273" y="820420"/>
                  <a:pt x="3867633" y="795852"/>
                  <a:pt x="3847776" y="767582"/>
                </a:cubicBezTo>
                <a:lnTo>
                  <a:pt x="3853834" y="761524"/>
                </a:lnTo>
                <a:cubicBezTo>
                  <a:pt x="3900615" y="783736"/>
                  <a:pt x="3933092" y="803929"/>
                  <a:pt x="3951265" y="822103"/>
                </a:cubicBezTo>
                <a:cubicBezTo>
                  <a:pt x="3966074" y="836911"/>
                  <a:pt x="3973478" y="852897"/>
                  <a:pt x="3973478" y="870061"/>
                </a:cubicBezTo>
                <a:cubicBezTo>
                  <a:pt x="3973478" y="883523"/>
                  <a:pt x="3969776" y="894461"/>
                  <a:pt x="3962371" y="902875"/>
                </a:cubicBezTo>
                <a:cubicBezTo>
                  <a:pt x="3955304" y="910615"/>
                  <a:pt x="3946554" y="914486"/>
                  <a:pt x="3936121" y="914486"/>
                </a:cubicBezTo>
                <a:cubicBezTo>
                  <a:pt x="3922659" y="914486"/>
                  <a:pt x="3914077" y="907755"/>
                  <a:pt x="3910375" y="894293"/>
                </a:cubicBezTo>
                <a:cubicBezTo>
                  <a:pt x="3904990" y="875782"/>
                  <a:pt x="3901961" y="865854"/>
                  <a:pt x="3901288" y="864508"/>
                </a:cubicBezTo>
                <a:cubicBezTo>
                  <a:pt x="3831285" y="886047"/>
                  <a:pt x="3761788" y="901528"/>
                  <a:pt x="3692795" y="910952"/>
                </a:cubicBezTo>
                <a:cubicBezTo>
                  <a:pt x="3692795" y="917346"/>
                  <a:pt x="3691617" y="922226"/>
                  <a:pt x="3689261" y="925592"/>
                </a:cubicBezTo>
                <a:cubicBezTo>
                  <a:pt x="3687242" y="928621"/>
                  <a:pt x="3684549" y="930135"/>
                  <a:pt x="3681184" y="930135"/>
                </a:cubicBezTo>
                <a:cubicBezTo>
                  <a:pt x="3677145" y="930135"/>
                  <a:pt x="3673948" y="926601"/>
                  <a:pt x="3671592" y="919534"/>
                </a:cubicBezTo>
                <a:lnTo>
                  <a:pt x="3651904" y="855421"/>
                </a:lnTo>
                <a:lnTo>
                  <a:pt x="3613538" y="964463"/>
                </a:lnTo>
                <a:cubicBezTo>
                  <a:pt x="3606807" y="983647"/>
                  <a:pt x="3603441" y="1002998"/>
                  <a:pt x="3603441" y="1022518"/>
                </a:cubicBezTo>
                <a:cubicBezTo>
                  <a:pt x="3603441" y="1038336"/>
                  <a:pt x="3605965" y="1055332"/>
                  <a:pt x="3611013" y="1073505"/>
                </a:cubicBezTo>
                <a:cubicBezTo>
                  <a:pt x="3614715" y="1087304"/>
                  <a:pt x="3616566" y="1099252"/>
                  <a:pt x="3616566" y="1109348"/>
                </a:cubicBezTo>
                <a:cubicBezTo>
                  <a:pt x="3616566" y="1120454"/>
                  <a:pt x="3612696" y="1129373"/>
                  <a:pt x="3604955" y="1136104"/>
                </a:cubicBezTo>
                <a:cubicBezTo>
                  <a:pt x="3597551" y="1142498"/>
                  <a:pt x="3587287" y="1145696"/>
                  <a:pt x="3574161" y="1145696"/>
                </a:cubicBezTo>
                <a:cubicBezTo>
                  <a:pt x="3563728" y="1145696"/>
                  <a:pt x="3555314" y="1142330"/>
                  <a:pt x="3548920" y="1135599"/>
                </a:cubicBezTo>
                <a:cubicBezTo>
                  <a:pt x="3542526" y="1128868"/>
                  <a:pt x="3539328" y="1120118"/>
                  <a:pt x="3539328" y="1109348"/>
                </a:cubicBezTo>
                <a:cubicBezTo>
                  <a:pt x="3539328" y="1101608"/>
                  <a:pt x="3541348" y="1089660"/>
                  <a:pt x="3545386" y="1073505"/>
                </a:cubicBezTo>
                <a:cubicBezTo>
                  <a:pt x="3548751" y="1061053"/>
                  <a:pt x="3550434" y="1049947"/>
                  <a:pt x="3550434" y="1040187"/>
                </a:cubicBezTo>
                <a:cubicBezTo>
                  <a:pt x="3550434" y="1029417"/>
                  <a:pt x="3548079" y="1021340"/>
                  <a:pt x="3543367" y="1015955"/>
                </a:cubicBezTo>
                <a:cubicBezTo>
                  <a:pt x="3538318" y="1009898"/>
                  <a:pt x="3527717" y="1003840"/>
                  <a:pt x="3511563" y="997782"/>
                </a:cubicBezTo>
                <a:lnTo>
                  <a:pt x="3513582" y="988695"/>
                </a:lnTo>
                <a:lnTo>
                  <a:pt x="3532261" y="988695"/>
                </a:lnTo>
                <a:cubicBezTo>
                  <a:pt x="3548415" y="988022"/>
                  <a:pt x="3559690" y="980281"/>
                  <a:pt x="3566084" y="965473"/>
                </a:cubicBezTo>
                <a:lnTo>
                  <a:pt x="3673612" y="757990"/>
                </a:lnTo>
                <a:lnTo>
                  <a:pt x="3684213" y="762533"/>
                </a:lnTo>
                <a:lnTo>
                  <a:pt x="3653419" y="850373"/>
                </a:lnTo>
                <a:cubicBezTo>
                  <a:pt x="3665198" y="849027"/>
                  <a:pt x="3673780" y="846671"/>
                  <a:pt x="3679165" y="843305"/>
                </a:cubicBezTo>
                <a:cubicBezTo>
                  <a:pt x="3684549" y="839940"/>
                  <a:pt x="3690271" y="833377"/>
                  <a:pt x="3696329" y="823617"/>
                </a:cubicBezTo>
                <a:cubicBezTo>
                  <a:pt x="3709791" y="801741"/>
                  <a:pt x="3722748" y="776164"/>
                  <a:pt x="3735200" y="746884"/>
                </a:cubicBezTo>
                <a:cubicBezTo>
                  <a:pt x="3746306" y="721642"/>
                  <a:pt x="3752028" y="703132"/>
                  <a:pt x="3752365" y="691353"/>
                </a:cubicBezTo>
                <a:close/>
                <a:moveTo>
                  <a:pt x="1228240" y="691353"/>
                </a:moveTo>
                <a:lnTo>
                  <a:pt x="1308507" y="715585"/>
                </a:lnTo>
                <a:cubicBezTo>
                  <a:pt x="1314565" y="717267"/>
                  <a:pt x="1317594" y="719791"/>
                  <a:pt x="1317594" y="723157"/>
                </a:cubicBezTo>
                <a:cubicBezTo>
                  <a:pt x="1317594" y="730561"/>
                  <a:pt x="1309011" y="735778"/>
                  <a:pt x="1291847" y="738807"/>
                </a:cubicBezTo>
                <a:cubicBezTo>
                  <a:pt x="1264923" y="778519"/>
                  <a:pt x="1235812" y="815203"/>
                  <a:pt x="1204513" y="848858"/>
                </a:cubicBezTo>
                <a:lnTo>
                  <a:pt x="1367571" y="841286"/>
                </a:lnTo>
                <a:cubicBezTo>
                  <a:pt x="1358148" y="820420"/>
                  <a:pt x="1343508" y="795852"/>
                  <a:pt x="1323651" y="767582"/>
                </a:cubicBezTo>
                <a:lnTo>
                  <a:pt x="1329709" y="761524"/>
                </a:lnTo>
                <a:cubicBezTo>
                  <a:pt x="1376490" y="783736"/>
                  <a:pt x="1408967" y="803929"/>
                  <a:pt x="1427140" y="822103"/>
                </a:cubicBezTo>
                <a:cubicBezTo>
                  <a:pt x="1441949" y="836911"/>
                  <a:pt x="1449353" y="852897"/>
                  <a:pt x="1449353" y="870061"/>
                </a:cubicBezTo>
                <a:cubicBezTo>
                  <a:pt x="1449353" y="883523"/>
                  <a:pt x="1445651" y="894461"/>
                  <a:pt x="1438247" y="902875"/>
                </a:cubicBezTo>
                <a:cubicBezTo>
                  <a:pt x="1431180" y="910615"/>
                  <a:pt x="1422429" y="914486"/>
                  <a:pt x="1411996" y="914486"/>
                </a:cubicBezTo>
                <a:cubicBezTo>
                  <a:pt x="1398534" y="914486"/>
                  <a:pt x="1389952" y="907755"/>
                  <a:pt x="1386250" y="894293"/>
                </a:cubicBezTo>
                <a:cubicBezTo>
                  <a:pt x="1380865" y="875782"/>
                  <a:pt x="1377836" y="865854"/>
                  <a:pt x="1377163" y="864508"/>
                </a:cubicBezTo>
                <a:cubicBezTo>
                  <a:pt x="1307160" y="886047"/>
                  <a:pt x="1237663" y="901528"/>
                  <a:pt x="1168670" y="910952"/>
                </a:cubicBezTo>
                <a:cubicBezTo>
                  <a:pt x="1168670" y="917346"/>
                  <a:pt x="1167492" y="922226"/>
                  <a:pt x="1165136" y="925592"/>
                </a:cubicBezTo>
                <a:cubicBezTo>
                  <a:pt x="1163117" y="928621"/>
                  <a:pt x="1160424" y="930135"/>
                  <a:pt x="1157059" y="930135"/>
                </a:cubicBezTo>
                <a:cubicBezTo>
                  <a:pt x="1153020" y="930135"/>
                  <a:pt x="1149823" y="926601"/>
                  <a:pt x="1147467" y="919534"/>
                </a:cubicBezTo>
                <a:lnTo>
                  <a:pt x="1127779" y="855421"/>
                </a:lnTo>
                <a:lnTo>
                  <a:pt x="1089413" y="964463"/>
                </a:lnTo>
                <a:cubicBezTo>
                  <a:pt x="1082682" y="983647"/>
                  <a:pt x="1079316" y="1002998"/>
                  <a:pt x="1079316" y="1022518"/>
                </a:cubicBezTo>
                <a:cubicBezTo>
                  <a:pt x="1079316" y="1038336"/>
                  <a:pt x="1081840" y="1055332"/>
                  <a:pt x="1086888" y="1073505"/>
                </a:cubicBezTo>
                <a:cubicBezTo>
                  <a:pt x="1090590" y="1087304"/>
                  <a:pt x="1092442" y="1099252"/>
                  <a:pt x="1092442" y="1109348"/>
                </a:cubicBezTo>
                <a:cubicBezTo>
                  <a:pt x="1092442" y="1120454"/>
                  <a:pt x="1088571" y="1129373"/>
                  <a:pt x="1080831" y="1136104"/>
                </a:cubicBezTo>
                <a:cubicBezTo>
                  <a:pt x="1073426" y="1142498"/>
                  <a:pt x="1063162" y="1145696"/>
                  <a:pt x="1050036" y="1145696"/>
                </a:cubicBezTo>
                <a:cubicBezTo>
                  <a:pt x="1039603" y="1145696"/>
                  <a:pt x="1031189" y="1142330"/>
                  <a:pt x="1024795" y="1135599"/>
                </a:cubicBezTo>
                <a:cubicBezTo>
                  <a:pt x="1018401" y="1128868"/>
                  <a:pt x="1015203" y="1120118"/>
                  <a:pt x="1015203" y="1109348"/>
                </a:cubicBezTo>
                <a:cubicBezTo>
                  <a:pt x="1015203" y="1101608"/>
                  <a:pt x="1017223" y="1089660"/>
                  <a:pt x="1021261" y="1073505"/>
                </a:cubicBezTo>
                <a:cubicBezTo>
                  <a:pt x="1024627" y="1061053"/>
                  <a:pt x="1026309" y="1049947"/>
                  <a:pt x="1026309" y="1040187"/>
                </a:cubicBezTo>
                <a:cubicBezTo>
                  <a:pt x="1026309" y="1029417"/>
                  <a:pt x="1023954" y="1021340"/>
                  <a:pt x="1019242" y="1015955"/>
                </a:cubicBezTo>
                <a:cubicBezTo>
                  <a:pt x="1014193" y="1009898"/>
                  <a:pt x="1003592" y="1003840"/>
                  <a:pt x="987438" y="997782"/>
                </a:cubicBezTo>
                <a:lnTo>
                  <a:pt x="989458" y="988695"/>
                </a:lnTo>
                <a:lnTo>
                  <a:pt x="1008136" y="988695"/>
                </a:lnTo>
                <a:cubicBezTo>
                  <a:pt x="1024290" y="988022"/>
                  <a:pt x="1035564" y="980281"/>
                  <a:pt x="1041959" y="965473"/>
                </a:cubicBezTo>
                <a:lnTo>
                  <a:pt x="1149487" y="757990"/>
                </a:lnTo>
                <a:lnTo>
                  <a:pt x="1160088" y="762533"/>
                </a:lnTo>
                <a:lnTo>
                  <a:pt x="1129294" y="850373"/>
                </a:lnTo>
                <a:cubicBezTo>
                  <a:pt x="1141073" y="849027"/>
                  <a:pt x="1149655" y="846671"/>
                  <a:pt x="1155040" y="843305"/>
                </a:cubicBezTo>
                <a:cubicBezTo>
                  <a:pt x="1160424" y="839940"/>
                  <a:pt x="1166146" y="833377"/>
                  <a:pt x="1172204" y="823617"/>
                </a:cubicBezTo>
                <a:cubicBezTo>
                  <a:pt x="1185666" y="801741"/>
                  <a:pt x="1198623" y="776164"/>
                  <a:pt x="1211076" y="746884"/>
                </a:cubicBezTo>
                <a:cubicBezTo>
                  <a:pt x="1222182" y="721642"/>
                  <a:pt x="1227903" y="703132"/>
                  <a:pt x="1228240" y="691353"/>
                </a:cubicBezTo>
                <a:close/>
                <a:moveTo>
                  <a:pt x="3178883" y="689838"/>
                </a:moveTo>
                <a:lnTo>
                  <a:pt x="3229366" y="729215"/>
                </a:lnTo>
                <a:cubicBezTo>
                  <a:pt x="3233404" y="732244"/>
                  <a:pt x="3235423" y="735609"/>
                  <a:pt x="3235423" y="739311"/>
                </a:cubicBezTo>
                <a:cubicBezTo>
                  <a:pt x="3235087" y="745033"/>
                  <a:pt x="3231049" y="748062"/>
                  <a:pt x="3223308" y="748398"/>
                </a:cubicBezTo>
                <a:cubicBezTo>
                  <a:pt x="3216913" y="748398"/>
                  <a:pt x="3210856" y="746715"/>
                  <a:pt x="3205134" y="743350"/>
                </a:cubicBezTo>
                <a:cubicBezTo>
                  <a:pt x="3184268" y="748735"/>
                  <a:pt x="3167272" y="752605"/>
                  <a:pt x="3154147" y="754961"/>
                </a:cubicBezTo>
                <a:lnTo>
                  <a:pt x="3154147" y="846839"/>
                </a:lnTo>
                <a:lnTo>
                  <a:pt x="3166767" y="846839"/>
                </a:lnTo>
                <a:lnTo>
                  <a:pt x="3190999" y="812511"/>
                </a:lnTo>
                <a:lnTo>
                  <a:pt x="3237443" y="845325"/>
                </a:lnTo>
                <a:cubicBezTo>
                  <a:pt x="3239799" y="847007"/>
                  <a:pt x="3240977" y="848690"/>
                  <a:pt x="3240977" y="850373"/>
                </a:cubicBezTo>
                <a:cubicBezTo>
                  <a:pt x="3239967" y="855421"/>
                  <a:pt x="3234750" y="858282"/>
                  <a:pt x="3225327" y="858955"/>
                </a:cubicBezTo>
                <a:lnTo>
                  <a:pt x="3154147" y="858955"/>
                </a:lnTo>
                <a:lnTo>
                  <a:pt x="3154147" y="898331"/>
                </a:lnTo>
                <a:cubicBezTo>
                  <a:pt x="3183090" y="908764"/>
                  <a:pt x="3203620" y="919534"/>
                  <a:pt x="3215736" y="930640"/>
                </a:cubicBezTo>
                <a:cubicBezTo>
                  <a:pt x="3226168" y="940063"/>
                  <a:pt x="3231385" y="951170"/>
                  <a:pt x="3231385" y="963958"/>
                </a:cubicBezTo>
                <a:cubicBezTo>
                  <a:pt x="3231385" y="973718"/>
                  <a:pt x="3227851" y="982300"/>
                  <a:pt x="3220784" y="989705"/>
                </a:cubicBezTo>
                <a:cubicBezTo>
                  <a:pt x="3214053" y="996772"/>
                  <a:pt x="3205975" y="1000306"/>
                  <a:pt x="3196552" y="1000306"/>
                </a:cubicBezTo>
                <a:cubicBezTo>
                  <a:pt x="3185446" y="1000306"/>
                  <a:pt x="3178715" y="993575"/>
                  <a:pt x="3176359" y="980113"/>
                </a:cubicBezTo>
                <a:cubicBezTo>
                  <a:pt x="3171984" y="955545"/>
                  <a:pt x="3164579" y="933837"/>
                  <a:pt x="3154147" y="914990"/>
                </a:cubicBezTo>
                <a:lnTo>
                  <a:pt x="3154147" y="1127017"/>
                </a:lnTo>
                <a:cubicBezTo>
                  <a:pt x="3154147" y="1134085"/>
                  <a:pt x="3152969" y="1138964"/>
                  <a:pt x="3150613" y="1141657"/>
                </a:cubicBezTo>
                <a:cubicBezTo>
                  <a:pt x="3148594" y="1144013"/>
                  <a:pt x="3144555" y="1145527"/>
                  <a:pt x="3138497" y="1146200"/>
                </a:cubicBezTo>
                <a:cubicBezTo>
                  <a:pt x="3123352" y="1148556"/>
                  <a:pt x="3107534" y="1149734"/>
                  <a:pt x="3091044" y="1149734"/>
                </a:cubicBezTo>
                <a:cubicBezTo>
                  <a:pt x="3092390" y="1087472"/>
                  <a:pt x="3093400" y="1023696"/>
                  <a:pt x="3094073" y="958405"/>
                </a:cubicBezTo>
                <a:cubicBezTo>
                  <a:pt x="3070177" y="994416"/>
                  <a:pt x="3039383" y="1028576"/>
                  <a:pt x="3001690" y="1060885"/>
                </a:cubicBezTo>
                <a:lnTo>
                  <a:pt x="2997146" y="1055837"/>
                </a:lnTo>
                <a:cubicBezTo>
                  <a:pt x="3038205" y="986844"/>
                  <a:pt x="3066980" y="921217"/>
                  <a:pt x="3083471" y="858955"/>
                </a:cubicBezTo>
                <a:lnTo>
                  <a:pt x="3005728" y="858955"/>
                </a:lnTo>
                <a:lnTo>
                  <a:pt x="3005728" y="846839"/>
                </a:lnTo>
                <a:lnTo>
                  <a:pt x="3094073" y="846839"/>
                </a:lnTo>
                <a:lnTo>
                  <a:pt x="3094073" y="763038"/>
                </a:lnTo>
                <a:cubicBezTo>
                  <a:pt x="3068495" y="765730"/>
                  <a:pt x="3040056" y="767750"/>
                  <a:pt x="3008757" y="769096"/>
                </a:cubicBezTo>
                <a:lnTo>
                  <a:pt x="3007243" y="759504"/>
                </a:lnTo>
                <a:cubicBezTo>
                  <a:pt x="3082293" y="738302"/>
                  <a:pt x="3139507" y="715080"/>
                  <a:pt x="3178883" y="689838"/>
                </a:cubicBezTo>
                <a:close/>
                <a:moveTo>
                  <a:pt x="2850747" y="688829"/>
                </a:moveTo>
                <a:lnTo>
                  <a:pt x="2914860" y="735273"/>
                </a:lnTo>
                <a:cubicBezTo>
                  <a:pt x="2918898" y="738302"/>
                  <a:pt x="2920918" y="741162"/>
                  <a:pt x="2920918" y="743855"/>
                </a:cubicBezTo>
                <a:cubicBezTo>
                  <a:pt x="2920581" y="749576"/>
                  <a:pt x="2915869" y="752605"/>
                  <a:pt x="2906782" y="752942"/>
                </a:cubicBezTo>
                <a:cubicBezTo>
                  <a:pt x="2900725" y="752942"/>
                  <a:pt x="2893320" y="751932"/>
                  <a:pt x="2884570" y="749913"/>
                </a:cubicBezTo>
                <a:cubicBezTo>
                  <a:pt x="2842501" y="755297"/>
                  <a:pt x="2799423" y="759504"/>
                  <a:pt x="2755335" y="762533"/>
                </a:cubicBezTo>
                <a:lnTo>
                  <a:pt x="2764422" y="765562"/>
                </a:lnTo>
                <a:cubicBezTo>
                  <a:pt x="2767787" y="767582"/>
                  <a:pt x="2769470" y="769937"/>
                  <a:pt x="2769470" y="772630"/>
                </a:cubicBezTo>
                <a:cubicBezTo>
                  <a:pt x="2769470" y="775322"/>
                  <a:pt x="2768461" y="777341"/>
                  <a:pt x="2766441" y="778688"/>
                </a:cubicBezTo>
                <a:cubicBezTo>
                  <a:pt x="2764422" y="780034"/>
                  <a:pt x="2760383" y="780875"/>
                  <a:pt x="2754325" y="781212"/>
                </a:cubicBezTo>
                <a:cubicBezTo>
                  <a:pt x="2752306" y="781548"/>
                  <a:pt x="2748604" y="781717"/>
                  <a:pt x="2743219" y="781717"/>
                </a:cubicBezTo>
                <a:cubicBezTo>
                  <a:pt x="2711247" y="802583"/>
                  <a:pt x="2676078" y="820588"/>
                  <a:pt x="2637711" y="835733"/>
                </a:cubicBezTo>
                <a:lnTo>
                  <a:pt x="2764422" y="834723"/>
                </a:lnTo>
                <a:cubicBezTo>
                  <a:pt x="2769470" y="831021"/>
                  <a:pt x="2776706" y="825468"/>
                  <a:pt x="2786129" y="818064"/>
                </a:cubicBezTo>
                <a:cubicBezTo>
                  <a:pt x="2805313" y="802583"/>
                  <a:pt x="2819785" y="787438"/>
                  <a:pt x="2829544" y="772630"/>
                </a:cubicBezTo>
                <a:lnTo>
                  <a:pt x="2889618" y="814530"/>
                </a:lnTo>
                <a:cubicBezTo>
                  <a:pt x="2893994" y="817559"/>
                  <a:pt x="2896181" y="821093"/>
                  <a:pt x="2896181" y="825132"/>
                </a:cubicBezTo>
                <a:cubicBezTo>
                  <a:pt x="2896181" y="832199"/>
                  <a:pt x="2889787" y="835565"/>
                  <a:pt x="2876998" y="835228"/>
                </a:cubicBezTo>
                <a:cubicBezTo>
                  <a:pt x="2874979" y="835228"/>
                  <a:pt x="2870603" y="834892"/>
                  <a:pt x="2863873" y="834218"/>
                </a:cubicBezTo>
                <a:cubicBezTo>
                  <a:pt x="2796899" y="875951"/>
                  <a:pt x="2725214" y="910447"/>
                  <a:pt x="2648817" y="937708"/>
                </a:cubicBezTo>
                <a:lnTo>
                  <a:pt x="2855291" y="927106"/>
                </a:lnTo>
                <a:cubicBezTo>
                  <a:pt x="2845194" y="910615"/>
                  <a:pt x="2833919" y="894629"/>
                  <a:pt x="2821467" y="879148"/>
                </a:cubicBezTo>
                <a:lnTo>
                  <a:pt x="2825506" y="875109"/>
                </a:lnTo>
                <a:cubicBezTo>
                  <a:pt x="2869257" y="887898"/>
                  <a:pt x="2900893" y="901360"/>
                  <a:pt x="2920413" y="915495"/>
                </a:cubicBezTo>
                <a:cubicBezTo>
                  <a:pt x="2939260" y="928957"/>
                  <a:pt x="2948683" y="944102"/>
                  <a:pt x="2948683" y="960929"/>
                </a:cubicBezTo>
                <a:cubicBezTo>
                  <a:pt x="2948683" y="972036"/>
                  <a:pt x="2944812" y="981459"/>
                  <a:pt x="2937072" y="989200"/>
                </a:cubicBezTo>
                <a:cubicBezTo>
                  <a:pt x="2929331" y="996940"/>
                  <a:pt x="2920076" y="1000811"/>
                  <a:pt x="2909307" y="1000811"/>
                </a:cubicBezTo>
                <a:cubicBezTo>
                  <a:pt x="2898200" y="1000811"/>
                  <a:pt x="2889787" y="994753"/>
                  <a:pt x="2884065" y="982637"/>
                </a:cubicBezTo>
                <a:cubicBezTo>
                  <a:pt x="2877335" y="968502"/>
                  <a:pt x="2872623" y="958742"/>
                  <a:pt x="2869930" y="953357"/>
                </a:cubicBezTo>
                <a:cubicBezTo>
                  <a:pt x="2846708" y="957396"/>
                  <a:pt x="2815746" y="962107"/>
                  <a:pt x="2777042" y="967492"/>
                </a:cubicBezTo>
                <a:lnTo>
                  <a:pt x="2777042" y="1008888"/>
                </a:lnTo>
                <a:cubicBezTo>
                  <a:pt x="2777379" y="1036821"/>
                  <a:pt x="2777715" y="1064587"/>
                  <a:pt x="2778052" y="1092184"/>
                </a:cubicBezTo>
                <a:cubicBezTo>
                  <a:pt x="2778052" y="1108675"/>
                  <a:pt x="2772162" y="1121296"/>
                  <a:pt x="2760383" y="1130046"/>
                </a:cubicBezTo>
                <a:cubicBezTo>
                  <a:pt x="2747258" y="1139806"/>
                  <a:pt x="2725382" y="1146705"/>
                  <a:pt x="2694756" y="1150744"/>
                </a:cubicBezTo>
                <a:cubicBezTo>
                  <a:pt x="2691727" y="1134589"/>
                  <a:pt x="2686005" y="1122474"/>
                  <a:pt x="2677592" y="1114396"/>
                </a:cubicBezTo>
                <a:cubicBezTo>
                  <a:pt x="2668842" y="1105983"/>
                  <a:pt x="2653529" y="1098410"/>
                  <a:pt x="2631653" y="1091679"/>
                </a:cubicBezTo>
                <a:lnTo>
                  <a:pt x="2633672" y="1084107"/>
                </a:lnTo>
                <a:lnTo>
                  <a:pt x="2691727" y="1086126"/>
                </a:lnTo>
                <a:cubicBezTo>
                  <a:pt x="2706535" y="1086463"/>
                  <a:pt x="2714108" y="1078890"/>
                  <a:pt x="2714444" y="1063409"/>
                </a:cubicBezTo>
                <a:lnTo>
                  <a:pt x="2714444" y="975569"/>
                </a:lnTo>
                <a:cubicBezTo>
                  <a:pt x="2671366" y="980618"/>
                  <a:pt x="2625932" y="985161"/>
                  <a:pt x="2578141" y="989200"/>
                </a:cubicBezTo>
                <a:cubicBezTo>
                  <a:pt x="2576122" y="1001652"/>
                  <a:pt x="2572420" y="1007878"/>
                  <a:pt x="2567035" y="1007878"/>
                </a:cubicBezTo>
                <a:cubicBezTo>
                  <a:pt x="2561987" y="1007878"/>
                  <a:pt x="2558790" y="1004176"/>
                  <a:pt x="2557444" y="996772"/>
                </a:cubicBezTo>
                <a:lnTo>
                  <a:pt x="2542804" y="935183"/>
                </a:lnTo>
                <a:cubicBezTo>
                  <a:pt x="2563670" y="935183"/>
                  <a:pt x="2583021" y="932323"/>
                  <a:pt x="2600859" y="926601"/>
                </a:cubicBezTo>
                <a:cubicBezTo>
                  <a:pt x="2629802" y="917178"/>
                  <a:pt x="2668505" y="897153"/>
                  <a:pt x="2716968" y="866527"/>
                </a:cubicBezTo>
                <a:cubicBezTo>
                  <a:pt x="2682303" y="872249"/>
                  <a:pt x="2643264" y="877297"/>
                  <a:pt x="2599849" y="881672"/>
                </a:cubicBezTo>
                <a:cubicBezTo>
                  <a:pt x="2598839" y="893788"/>
                  <a:pt x="2595642" y="899846"/>
                  <a:pt x="2590257" y="899846"/>
                </a:cubicBezTo>
                <a:cubicBezTo>
                  <a:pt x="2586219" y="899846"/>
                  <a:pt x="2583358" y="896312"/>
                  <a:pt x="2581675" y="889244"/>
                </a:cubicBezTo>
                <a:lnTo>
                  <a:pt x="2567035" y="831190"/>
                </a:lnTo>
                <a:cubicBezTo>
                  <a:pt x="2583863" y="830516"/>
                  <a:pt x="2596147" y="827824"/>
                  <a:pt x="2603888" y="823112"/>
                </a:cubicBezTo>
                <a:cubicBezTo>
                  <a:pt x="2627446" y="807631"/>
                  <a:pt x="2648985" y="789121"/>
                  <a:pt x="2668505" y="767582"/>
                </a:cubicBezTo>
                <a:cubicBezTo>
                  <a:pt x="2626773" y="769601"/>
                  <a:pt x="2582685" y="770611"/>
                  <a:pt x="2536241" y="770611"/>
                </a:cubicBezTo>
                <a:lnTo>
                  <a:pt x="2535231" y="762533"/>
                </a:lnTo>
                <a:cubicBezTo>
                  <a:pt x="2694083" y="735273"/>
                  <a:pt x="2799255" y="710705"/>
                  <a:pt x="2850747" y="688829"/>
                </a:cubicBezTo>
                <a:close/>
                <a:moveTo>
                  <a:pt x="2079879" y="688324"/>
                </a:moveTo>
                <a:lnTo>
                  <a:pt x="2159137" y="709022"/>
                </a:lnTo>
                <a:cubicBezTo>
                  <a:pt x="2164858" y="710705"/>
                  <a:pt x="2167719" y="713397"/>
                  <a:pt x="2167719" y="717099"/>
                </a:cubicBezTo>
                <a:cubicBezTo>
                  <a:pt x="2167719" y="723157"/>
                  <a:pt x="2159810" y="727532"/>
                  <a:pt x="2143992" y="730225"/>
                </a:cubicBezTo>
                <a:cubicBezTo>
                  <a:pt x="2130530" y="762870"/>
                  <a:pt x="2115553" y="793159"/>
                  <a:pt x="2099062" y="821093"/>
                </a:cubicBezTo>
                <a:lnTo>
                  <a:pt x="2115722" y="824627"/>
                </a:lnTo>
                <a:cubicBezTo>
                  <a:pt x="2123126" y="825973"/>
                  <a:pt x="2126828" y="828834"/>
                  <a:pt x="2126828" y="833209"/>
                </a:cubicBezTo>
                <a:cubicBezTo>
                  <a:pt x="2126828" y="838930"/>
                  <a:pt x="2119760" y="844483"/>
                  <a:pt x="2105625" y="849868"/>
                </a:cubicBezTo>
                <a:lnTo>
                  <a:pt x="2105625" y="1041197"/>
                </a:lnTo>
                <a:cubicBezTo>
                  <a:pt x="2164521" y="965809"/>
                  <a:pt x="2204739" y="892946"/>
                  <a:pt x="2226278" y="822607"/>
                </a:cubicBezTo>
                <a:lnTo>
                  <a:pt x="2129857" y="822607"/>
                </a:lnTo>
                <a:lnTo>
                  <a:pt x="2129857" y="810492"/>
                </a:lnTo>
                <a:lnTo>
                  <a:pt x="2246976" y="810492"/>
                </a:lnTo>
                <a:lnTo>
                  <a:pt x="2246976" y="799386"/>
                </a:lnTo>
                <a:cubicBezTo>
                  <a:pt x="2246976" y="757317"/>
                  <a:pt x="2246303" y="722652"/>
                  <a:pt x="2244957" y="695392"/>
                </a:cubicBezTo>
                <a:lnTo>
                  <a:pt x="2318661" y="701449"/>
                </a:lnTo>
                <a:cubicBezTo>
                  <a:pt x="2325056" y="702123"/>
                  <a:pt x="2328253" y="704478"/>
                  <a:pt x="2328253" y="708517"/>
                </a:cubicBezTo>
                <a:cubicBezTo>
                  <a:pt x="2328253" y="714912"/>
                  <a:pt x="2321522" y="720633"/>
                  <a:pt x="2308060" y="725681"/>
                </a:cubicBezTo>
                <a:lnTo>
                  <a:pt x="2308060" y="810492"/>
                </a:lnTo>
                <a:lnTo>
                  <a:pt x="2370658" y="810492"/>
                </a:lnTo>
                <a:lnTo>
                  <a:pt x="2401957" y="767077"/>
                </a:lnTo>
                <a:lnTo>
                  <a:pt x="2461022" y="808472"/>
                </a:lnTo>
                <a:cubicBezTo>
                  <a:pt x="2463378" y="810492"/>
                  <a:pt x="2464556" y="812343"/>
                  <a:pt x="2464556" y="814025"/>
                </a:cubicBezTo>
                <a:cubicBezTo>
                  <a:pt x="2463883" y="819074"/>
                  <a:pt x="2458498" y="821934"/>
                  <a:pt x="2448401" y="822607"/>
                </a:cubicBezTo>
                <a:lnTo>
                  <a:pt x="2328253" y="822607"/>
                </a:lnTo>
                <a:cubicBezTo>
                  <a:pt x="2357533" y="889244"/>
                  <a:pt x="2407342" y="942083"/>
                  <a:pt x="2477681" y="981122"/>
                </a:cubicBezTo>
                <a:lnTo>
                  <a:pt x="2474652" y="990209"/>
                </a:lnTo>
                <a:cubicBezTo>
                  <a:pt x="2463883" y="994585"/>
                  <a:pt x="2454459" y="1000811"/>
                  <a:pt x="2446382" y="1008888"/>
                </a:cubicBezTo>
                <a:cubicBezTo>
                  <a:pt x="2437968" y="1017638"/>
                  <a:pt x="2428881" y="1030090"/>
                  <a:pt x="2419121" y="1046245"/>
                </a:cubicBezTo>
                <a:cubicBezTo>
                  <a:pt x="2388495" y="1012926"/>
                  <a:pt x="2365273" y="978935"/>
                  <a:pt x="2349456" y="944270"/>
                </a:cubicBezTo>
                <a:cubicBezTo>
                  <a:pt x="2334647" y="911625"/>
                  <a:pt x="2323373" y="871071"/>
                  <a:pt x="2315632" y="822607"/>
                </a:cubicBezTo>
                <a:lnTo>
                  <a:pt x="2308060" y="822607"/>
                </a:lnTo>
                <a:lnTo>
                  <a:pt x="2308060" y="967997"/>
                </a:lnTo>
                <a:cubicBezTo>
                  <a:pt x="2308060" y="992229"/>
                  <a:pt x="2308228" y="1014273"/>
                  <a:pt x="2308565" y="1034129"/>
                </a:cubicBezTo>
                <a:lnTo>
                  <a:pt x="2325729" y="1034129"/>
                </a:lnTo>
                <a:lnTo>
                  <a:pt x="2351475" y="997782"/>
                </a:lnTo>
                <a:lnTo>
                  <a:pt x="2400443" y="1032615"/>
                </a:lnTo>
                <a:cubicBezTo>
                  <a:pt x="2403135" y="1034634"/>
                  <a:pt x="2404482" y="1036653"/>
                  <a:pt x="2404482" y="1038673"/>
                </a:cubicBezTo>
                <a:cubicBezTo>
                  <a:pt x="2403808" y="1043384"/>
                  <a:pt x="2398255" y="1045908"/>
                  <a:pt x="2387822" y="1046245"/>
                </a:cubicBezTo>
                <a:lnTo>
                  <a:pt x="2308565" y="1046245"/>
                </a:lnTo>
                <a:cubicBezTo>
                  <a:pt x="2309238" y="1073842"/>
                  <a:pt x="2309743" y="1101271"/>
                  <a:pt x="2310079" y="1128532"/>
                </a:cubicBezTo>
                <a:cubicBezTo>
                  <a:pt x="2310079" y="1133916"/>
                  <a:pt x="2309238" y="1137787"/>
                  <a:pt x="2307555" y="1140142"/>
                </a:cubicBezTo>
                <a:cubicBezTo>
                  <a:pt x="2305872" y="1142498"/>
                  <a:pt x="2302675" y="1144013"/>
                  <a:pt x="2297963" y="1144686"/>
                </a:cubicBezTo>
                <a:cubicBezTo>
                  <a:pt x="2280126" y="1147715"/>
                  <a:pt x="2262121" y="1148893"/>
                  <a:pt x="2243947" y="1148220"/>
                </a:cubicBezTo>
                <a:cubicBezTo>
                  <a:pt x="2244283" y="1130382"/>
                  <a:pt x="2244957" y="1096391"/>
                  <a:pt x="2245967" y="1046245"/>
                </a:cubicBezTo>
                <a:lnTo>
                  <a:pt x="2165194" y="1046245"/>
                </a:lnTo>
                <a:lnTo>
                  <a:pt x="2165194" y="1034129"/>
                </a:lnTo>
                <a:lnTo>
                  <a:pt x="2246471" y="1034129"/>
                </a:lnTo>
                <a:cubicBezTo>
                  <a:pt x="2246808" y="1018311"/>
                  <a:pt x="2246976" y="999128"/>
                  <a:pt x="2246976" y="976579"/>
                </a:cubicBezTo>
                <a:lnTo>
                  <a:pt x="2246976" y="912971"/>
                </a:lnTo>
                <a:cubicBezTo>
                  <a:pt x="2230485" y="939222"/>
                  <a:pt x="2210629" y="963790"/>
                  <a:pt x="2187407" y="986676"/>
                </a:cubicBezTo>
                <a:cubicBezTo>
                  <a:pt x="2165868" y="1007878"/>
                  <a:pt x="2138607" y="1030259"/>
                  <a:pt x="2105625" y="1053817"/>
                </a:cubicBezTo>
                <a:lnTo>
                  <a:pt x="2105625" y="1124998"/>
                </a:lnTo>
                <a:cubicBezTo>
                  <a:pt x="2105625" y="1131392"/>
                  <a:pt x="2104616" y="1135936"/>
                  <a:pt x="2102596" y="1138628"/>
                </a:cubicBezTo>
                <a:cubicBezTo>
                  <a:pt x="2100913" y="1140984"/>
                  <a:pt x="2097211" y="1142835"/>
                  <a:pt x="2091490" y="1144181"/>
                </a:cubicBezTo>
                <a:cubicBezTo>
                  <a:pt x="2075336" y="1147547"/>
                  <a:pt x="2059349" y="1148893"/>
                  <a:pt x="2043531" y="1148220"/>
                </a:cubicBezTo>
                <a:cubicBezTo>
                  <a:pt x="2044878" y="1071823"/>
                  <a:pt x="2045551" y="1014609"/>
                  <a:pt x="2045551" y="976579"/>
                </a:cubicBezTo>
                <a:lnTo>
                  <a:pt x="2045551" y="897826"/>
                </a:lnTo>
                <a:cubicBezTo>
                  <a:pt x="2028387" y="918693"/>
                  <a:pt x="2010718" y="936866"/>
                  <a:pt x="1992544" y="952347"/>
                </a:cubicBezTo>
                <a:lnTo>
                  <a:pt x="1985477" y="947804"/>
                </a:lnTo>
                <a:cubicBezTo>
                  <a:pt x="2021151" y="882177"/>
                  <a:pt x="2047570" y="819410"/>
                  <a:pt x="2064734" y="759504"/>
                </a:cubicBezTo>
                <a:cubicBezTo>
                  <a:pt x="2071802" y="734600"/>
                  <a:pt x="2076850" y="710873"/>
                  <a:pt x="2079879" y="688324"/>
                </a:cubicBezTo>
                <a:close/>
                <a:moveTo>
                  <a:pt x="3257636" y="330660"/>
                </a:moveTo>
                <a:lnTo>
                  <a:pt x="3257636" y="422538"/>
                </a:lnTo>
                <a:lnTo>
                  <a:pt x="3314176" y="422538"/>
                </a:lnTo>
                <a:lnTo>
                  <a:pt x="3314176" y="330660"/>
                </a:lnTo>
                <a:close/>
                <a:moveTo>
                  <a:pt x="3257636" y="226666"/>
                </a:moveTo>
                <a:lnTo>
                  <a:pt x="3257636" y="318544"/>
                </a:lnTo>
                <a:lnTo>
                  <a:pt x="3314176" y="318544"/>
                </a:lnTo>
                <a:lnTo>
                  <a:pt x="3314176" y="226666"/>
                </a:lnTo>
                <a:close/>
                <a:moveTo>
                  <a:pt x="3575675" y="152962"/>
                </a:moveTo>
                <a:lnTo>
                  <a:pt x="3641303" y="181232"/>
                </a:lnTo>
                <a:cubicBezTo>
                  <a:pt x="3646015" y="183251"/>
                  <a:pt x="3648370" y="185944"/>
                  <a:pt x="3648370" y="189309"/>
                </a:cubicBezTo>
                <a:cubicBezTo>
                  <a:pt x="3648370" y="195367"/>
                  <a:pt x="3640629" y="202435"/>
                  <a:pt x="3625148" y="210512"/>
                </a:cubicBezTo>
                <a:lnTo>
                  <a:pt x="3625148" y="344795"/>
                </a:lnTo>
                <a:cubicBezTo>
                  <a:pt x="3625148" y="360950"/>
                  <a:pt x="3634572" y="372897"/>
                  <a:pt x="3653419" y="380638"/>
                </a:cubicBezTo>
                <a:cubicBezTo>
                  <a:pt x="3675294" y="389725"/>
                  <a:pt x="3713661" y="394941"/>
                  <a:pt x="3768519" y="396288"/>
                </a:cubicBezTo>
                <a:cubicBezTo>
                  <a:pt x="3831453" y="397634"/>
                  <a:pt x="3904653" y="393763"/>
                  <a:pt x="3988118" y="384677"/>
                </a:cubicBezTo>
                <a:lnTo>
                  <a:pt x="3988118" y="392249"/>
                </a:lnTo>
                <a:cubicBezTo>
                  <a:pt x="3977011" y="397634"/>
                  <a:pt x="3969439" y="404365"/>
                  <a:pt x="3965400" y="412442"/>
                </a:cubicBezTo>
                <a:cubicBezTo>
                  <a:pt x="3961362" y="420183"/>
                  <a:pt x="3958838" y="432298"/>
                  <a:pt x="3957828" y="448789"/>
                </a:cubicBezTo>
                <a:cubicBezTo>
                  <a:pt x="3888835" y="452491"/>
                  <a:pt x="3834819" y="454006"/>
                  <a:pt x="3795779" y="453333"/>
                </a:cubicBezTo>
                <a:cubicBezTo>
                  <a:pt x="3745297" y="452996"/>
                  <a:pt x="3706425" y="446433"/>
                  <a:pt x="3679165" y="433645"/>
                </a:cubicBezTo>
                <a:cubicBezTo>
                  <a:pt x="3652577" y="421192"/>
                  <a:pt x="3630028" y="398980"/>
                  <a:pt x="3611518" y="367008"/>
                </a:cubicBezTo>
                <a:cubicBezTo>
                  <a:pt x="3597719" y="386528"/>
                  <a:pt x="3578873" y="409918"/>
                  <a:pt x="3554978" y="437178"/>
                </a:cubicBezTo>
                <a:cubicBezTo>
                  <a:pt x="3554978" y="446265"/>
                  <a:pt x="3553800" y="452996"/>
                  <a:pt x="3551444" y="457371"/>
                </a:cubicBezTo>
                <a:cubicBezTo>
                  <a:pt x="3549425" y="461073"/>
                  <a:pt x="3547069" y="462924"/>
                  <a:pt x="3544377" y="462924"/>
                </a:cubicBezTo>
                <a:cubicBezTo>
                  <a:pt x="3541684" y="462924"/>
                  <a:pt x="3538992" y="460232"/>
                  <a:pt x="3536299" y="454847"/>
                </a:cubicBezTo>
                <a:lnTo>
                  <a:pt x="3501971" y="386191"/>
                </a:lnTo>
                <a:cubicBezTo>
                  <a:pt x="3521827" y="380470"/>
                  <a:pt x="3543367" y="370541"/>
                  <a:pt x="3566589" y="356406"/>
                </a:cubicBezTo>
                <a:lnTo>
                  <a:pt x="3566589" y="200415"/>
                </a:lnTo>
                <a:lnTo>
                  <a:pt x="3508534" y="200415"/>
                </a:lnTo>
                <a:lnTo>
                  <a:pt x="3508534" y="188300"/>
                </a:lnTo>
                <a:lnTo>
                  <a:pt x="3556492" y="188300"/>
                </a:lnTo>
                <a:close/>
                <a:moveTo>
                  <a:pt x="3257636" y="122672"/>
                </a:moveTo>
                <a:lnTo>
                  <a:pt x="3257636" y="214550"/>
                </a:lnTo>
                <a:lnTo>
                  <a:pt x="3314176" y="214550"/>
                </a:lnTo>
                <a:lnTo>
                  <a:pt x="3314176" y="122672"/>
                </a:lnTo>
                <a:close/>
                <a:moveTo>
                  <a:pt x="3767004" y="112576"/>
                </a:moveTo>
                <a:lnTo>
                  <a:pt x="3767004" y="124187"/>
                </a:lnTo>
                <a:cubicBezTo>
                  <a:pt x="3767004" y="161880"/>
                  <a:pt x="3765321" y="193180"/>
                  <a:pt x="3761956" y="218084"/>
                </a:cubicBezTo>
                <a:lnTo>
                  <a:pt x="3827079" y="218084"/>
                </a:lnTo>
                <a:lnTo>
                  <a:pt x="3827079" y="112576"/>
                </a:lnTo>
                <a:close/>
                <a:moveTo>
                  <a:pt x="3534785" y="12620"/>
                </a:moveTo>
                <a:cubicBezTo>
                  <a:pt x="3570459" y="17669"/>
                  <a:pt x="3596541" y="25578"/>
                  <a:pt x="3613032" y="36347"/>
                </a:cubicBezTo>
                <a:cubicBezTo>
                  <a:pt x="3627841" y="46107"/>
                  <a:pt x="3635245" y="58728"/>
                  <a:pt x="3635245" y="74209"/>
                </a:cubicBezTo>
                <a:cubicBezTo>
                  <a:pt x="3635245" y="86661"/>
                  <a:pt x="3631038" y="96758"/>
                  <a:pt x="3622624" y="104499"/>
                </a:cubicBezTo>
                <a:cubicBezTo>
                  <a:pt x="3614547" y="111903"/>
                  <a:pt x="3604787" y="115605"/>
                  <a:pt x="3593345" y="115605"/>
                </a:cubicBezTo>
                <a:cubicBezTo>
                  <a:pt x="3580892" y="115605"/>
                  <a:pt x="3572646" y="108201"/>
                  <a:pt x="3568608" y="93392"/>
                </a:cubicBezTo>
                <a:cubicBezTo>
                  <a:pt x="3563560" y="74546"/>
                  <a:pt x="3558343" y="59906"/>
                  <a:pt x="3552959" y="49473"/>
                </a:cubicBezTo>
                <a:cubicBezTo>
                  <a:pt x="3548583" y="40386"/>
                  <a:pt x="3541516" y="29448"/>
                  <a:pt x="3531756" y="16659"/>
                </a:cubicBezTo>
                <a:close/>
                <a:moveTo>
                  <a:pt x="3072365" y="8077"/>
                </a:moveTo>
                <a:lnTo>
                  <a:pt x="3146574" y="13125"/>
                </a:lnTo>
                <a:cubicBezTo>
                  <a:pt x="3151959" y="13462"/>
                  <a:pt x="3154652" y="15649"/>
                  <a:pt x="3154652" y="19688"/>
                </a:cubicBezTo>
                <a:cubicBezTo>
                  <a:pt x="3154652" y="23390"/>
                  <a:pt x="3153137" y="26924"/>
                  <a:pt x="3150108" y="30289"/>
                </a:cubicBezTo>
                <a:cubicBezTo>
                  <a:pt x="3146742" y="33991"/>
                  <a:pt x="3141526" y="37020"/>
                  <a:pt x="3134459" y="39376"/>
                </a:cubicBezTo>
                <a:lnTo>
                  <a:pt x="3134459" y="113585"/>
                </a:lnTo>
                <a:lnTo>
                  <a:pt x="3140516" y="113585"/>
                </a:lnTo>
                <a:lnTo>
                  <a:pt x="3160205" y="82286"/>
                </a:lnTo>
                <a:lnTo>
                  <a:pt x="3197057" y="112071"/>
                </a:lnTo>
                <a:cubicBezTo>
                  <a:pt x="3199076" y="113754"/>
                  <a:pt x="3200086" y="115773"/>
                  <a:pt x="3200086" y="118129"/>
                </a:cubicBezTo>
                <a:cubicBezTo>
                  <a:pt x="3199076" y="122841"/>
                  <a:pt x="3193860" y="125365"/>
                  <a:pt x="3184436" y="125701"/>
                </a:cubicBezTo>
                <a:lnTo>
                  <a:pt x="3134459" y="125701"/>
                </a:lnTo>
                <a:lnTo>
                  <a:pt x="3134459" y="203949"/>
                </a:lnTo>
                <a:cubicBezTo>
                  <a:pt x="3147584" y="199237"/>
                  <a:pt x="3159532" y="194694"/>
                  <a:pt x="3170301" y="190319"/>
                </a:cubicBezTo>
                <a:lnTo>
                  <a:pt x="3173330" y="197386"/>
                </a:lnTo>
                <a:cubicBezTo>
                  <a:pt x="3191840" y="155654"/>
                  <a:pt x="3205134" y="116614"/>
                  <a:pt x="3213211" y="80267"/>
                </a:cubicBezTo>
                <a:cubicBezTo>
                  <a:pt x="3218596" y="56372"/>
                  <a:pt x="3222298" y="35001"/>
                  <a:pt x="3224317" y="16154"/>
                </a:cubicBezTo>
                <a:lnTo>
                  <a:pt x="3303575" y="33823"/>
                </a:lnTo>
                <a:cubicBezTo>
                  <a:pt x="3309296" y="34833"/>
                  <a:pt x="3312157" y="37189"/>
                  <a:pt x="3312157" y="40891"/>
                </a:cubicBezTo>
                <a:cubicBezTo>
                  <a:pt x="3312157" y="48295"/>
                  <a:pt x="3304080" y="54016"/>
                  <a:pt x="3287925" y="58055"/>
                </a:cubicBezTo>
                <a:cubicBezTo>
                  <a:pt x="3280858" y="75219"/>
                  <a:pt x="3272780" y="92719"/>
                  <a:pt x="3263694" y="110557"/>
                </a:cubicBezTo>
                <a:lnTo>
                  <a:pt x="3394443" y="110557"/>
                </a:lnTo>
                <a:lnTo>
                  <a:pt x="3421704" y="73199"/>
                </a:lnTo>
                <a:lnTo>
                  <a:pt x="3474206" y="109042"/>
                </a:lnTo>
                <a:cubicBezTo>
                  <a:pt x="3476562" y="111061"/>
                  <a:pt x="3477739" y="112912"/>
                  <a:pt x="3477739" y="114595"/>
                </a:cubicBezTo>
                <a:cubicBezTo>
                  <a:pt x="3477739" y="118970"/>
                  <a:pt x="3472691" y="121663"/>
                  <a:pt x="3462595" y="122672"/>
                </a:cubicBezTo>
                <a:lnTo>
                  <a:pt x="3374250" y="122672"/>
                </a:lnTo>
                <a:lnTo>
                  <a:pt x="3374250" y="214550"/>
                </a:lnTo>
                <a:lnTo>
                  <a:pt x="3392424" y="214550"/>
                </a:lnTo>
                <a:lnTo>
                  <a:pt x="3418170" y="178203"/>
                </a:lnTo>
                <a:lnTo>
                  <a:pt x="3469157" y="212531"/>
                </a:lnTo>
                <a:cubicBezTo>
                  <a:pt x="3471513" y="214550"/>
                  <a:pt x="3472691" y="216402"/>
                  <a:pt x="3472691" y="218084"/>
                </a:cubicBezTo>
                <a:cubicBezTo>
                  <a:pt x="3472355" y="223133"/>
                  <a:pt x="3467306" y="225993"/>
                  <a:pt x="3457546" y="226666"/>
                </a:cubicBezTo>
                <a:lnTo>
                  <a:pt x="3374250" y="226666"/>
                </a:lnTo>
                <a:lnTo>
                  <a:pt x="3374250" y="318544"/>
                </a:lnTo>
                <a:lnTo>
                  <a:pt x="3392424" y="318544"/>
                </a:lnTo>
                <a:lnTo>
                  <a:pt x="3419685" y="281692"/>
                </a:lnTo>
                <a:lnTo>
                  <a:pt x="3469157" y="316525"/>
                </a:lnTo>
                <a:cubicBezTo>
                  <a:pt x="3471850" y="318881"/>
                  <a:pt x="3473196" y="321069"/>
                  <a:pt x="3473196" y="323088"/>
                </a:cubicBezTo>
                <a:cubicBezTo>
                  <a:pt x="3473196" y="327463"/>
                  <a:pt x="3467980" y="329987"/>
                  <a:pt x="3457546" y="330660"/>
                </a:cubicBezTo>
                <a:lnTo>
                  <a:pt x="3374250" y="330660"/>
                </a:lnTo>
                <a:lnTo>
                  <a:pt x="3374250" y="422538"/>
                </a:lnTo>
                <a:lnTo>
                  <a:pt x="3399492" y="422538"/>
                </a:lnTo>
                <a:lnTo>
                  <a:pt x="3428771" y="384172"/>
                </a:lnTo>
                <a:lnTo>
                  <a:pt x="3478244" y="420519"/>
                </a:lnTo>
                <a:cubicBezTo>
                  <a:pt x="3480937" y="422202"/>
                  <a:pt x="3482283" y="424053"/>
                  <a:pt x="3482283" y="426072"/>
                </a:cubicBezTo>
                <a:cubicBezTo>
                  <a:pt x="3482283" y="431120"/>
                  <a:pt x="3477066" y="433981"/>
                  <a:pt x="3466633" y="434654"/>
                </a:cubicBezTo>
                <a:lnTo>
                  <a:pt x="3257636" y="434654"/>
                </a:lnTo>
                <a:lnTo>
                  <a:pt x="3257636" y="439198"/>
                </a:lnTo>
                <a:cubicBezTo>
                  <a:pt x="3257636" y="444919"/>
                  <a:pt x="3256963" y="449294"/>
                  <a:pt x="3255616" y="452323"/>
                </a:cubicBezTo>
                <a:cubicBezTo>
                  <a:pt x="3253934" y="455352"/>
                  <a:pt x="3250568" y="457371"/>
                  <a:pt x="3245520" y="458381"/>
                </a:cubicBezTo>
                <a:cubicBezTo>
                  <a:pt x="3228692" y="461410"/>
                  <a:pt x="3212202" y="462588"/>
                  <a:pt x="3196047" y="461915"/>
                </a:cubicBezTo>
                <a:cubicBezTo>
                  <a:pt x="3197393" y="396288"/>
                  <a:pt x="3198066" y="342608"/>
                  <a:pt x="3198066" y="300876"/>
                </a:cubicBezTo>
                <a:lnTo>
                  <a:pt x="3198066" y="212531"/>
                </a:lnTo>
                <a:cubicBezTo>
                  <a:pt x="3183258" y="230032"/>
                  <a:pt x="3168114" y="246018"/>
                  <a:pt x="3152632" y="260490"/>
                </a:cubicBezTo>
                <a:lnTo>
                  <a:pt x="3145565" y="254937"/>
                </a:lnTo>
                <a:cubicBezTo>
                  <a:pt x="3159363" y="228349"/>
                  <a:pt x="3168450" y="209671"/>
                  <a:pt x="3172825" y="198901"/>
                </a:cubicBezTo>
                <a:cubicBezTo>
                  <a:pt x="3163402" y="206642"/>
                  <a:pt x="3150613" y="216570"/>
                  <a:pt x="3134459" y="228686"/>
                </a:cubicBezTo>
                <a:lnTo>
                  <a:pt x="3134459" y="402850"/>
                </a:lnTo>
                <a:cubicBezTo>
                  <a:pt x="3134459" y="421360"/>
                  <a:pt x="3128232" y="435496"/>
                  <a:pt x="3115780" y="445256"/>
                </a:cubicBezTo>
                <a:cubicBezTo>
                  <a:pt x="3103328" y="455015"/>
                  <a:pt x="3083639" y="460737"/>
                  <a:pt x="3056715" y="462420"/>
                </a:cubicBezTo>
                <a:cubicBezTo>
                  <a:pt x="3055369" y="445929"/>
                  <a:pt x="3051331" y="434149"/>
                  <a:pt x="3044600" y="427082"/>
                </a:cubicBezTo>
                <a:cubicBezTo>
                  <a:pt x="3038205" y="420351"/>
                  <a:pt x="3024070" y="413115"/>
                  <a:pt x="3002194" y="405374"/>
                </a:cubicBezTo>
                <a:lnTo>
                  <a:pt x="3003709" y="397802"/>
                </a:lnTo>
                <a:lnTo>
                  <a:pt x="3057725" y="399821"/>
                </a:lnTo>
                <a:cubicBezTo>
                  <a:pt x="3068831" y="400494"/>
                  <a:pt x="3074384" y="394268"/>
                  <a:pt x="3074384" y="381143"/>
                </a:cubicBezTo>
                <a:lnTo>
                  <a:pt x="3074384" y="270081"/>
                </a:lnTo>
                <a:cubicBezTo>
                  <a:pt x="3068326" y="273447"/>
                  <a:pt x="3059576" y="278495"/>
                  <a:pt x="3048133" y="285226"/>
                </a:cubicBezTo>
                <a:cubicBezTo>
                  <a:pt x="3046114" y="293976"/>
                  <a:pt x="3043758" y="300034"/>
                  <a:pt x="3041066" y="303400"/>
                </a:cubicBezTo>
                <a:cubicBezTo>
                  <a:pt x="3039047" y="306092"/>
                  <a:pt x="3036354" y="307438"/>
                  <a:pt x="3032989" y="307438"/>
                </a:cubicBezTo>
                <a:cubicBezTo>
                  <a:pt x="3028950" y="307438"/>
                  <a:pt x="3026089" y="304241"/>
                  <a:pt x="3024407" y="297847"/>
                </a:cubicBezTo>
                <a:lnTo>
                  <a:pt x="3004214" y="237268"/>
                </a:lnTo>
                <a:cubicBezTo>
                  <a:pt x="3026426" y="234912"/>
                  <a:pt x="3049816" y="230200"/>
                  <a:pt x="3074384" y="223133"/>
                </a:cubicBezTo>
                <a:lnTo>
                  <a:pt x="3074384" y="125701"/>
                </a:lnTo>
                <a:lnTo>
                  <a:pt x="3009767" y="125701"/>
                </a:lnTo>
                <a:lnTo>
                  <a:pt x="3009767" y="113585"/>
                </a:lnTo>
                <a:lnTo>
                  <a:pt x="3074384" y="113585"/>
                </a:lnTo>
                <a:cubicBezTo>
                  <a:pt x="3074384" y="82623"/>
                  <a:pt x="3073711" y="47453"/>
                  <a:pt x="3072365" y="8077"/>
                </a:cubicBezTo>
                <a:close/>
                <a:moveTo>
                  <a:pt x="3314681" y="7067"/>
                </a:moveTo>
                <a:cubicBezTo>
                  <a:pt x="3342278" y="14135"/>
                  <a:pt x="3362303" y="22212"/>
                  <a:pt x="3374755" y="31299"/>
                </a:cubicBezTo>
                <a:cubicBezTo>
                  <a:pt x="3386198" y="39713"/>
                  <a:pt x="3391919" y="49304"/>
                  <a:pt x="3391919" y="60074"/>
                </a:cubicBezTo>
                <a:cubicBezTo>
                  <a:pt x="3391919" y="71517"/>
                  <a:pt x="3388217" y="80772"/>
                  <a:pt x="3380813" y="87839"/>
                </a:cubicBezTo>
                <a:cubicBezTo>
                  <a:pt x="3373409" y="94907"/>
                  <a:pt x="3364322" y="98441"/>
                  <a:pt x="3353553" y="98441"/>
                </a:cubicBezTo>
                <a:cubicBezTo>
                  <a:pt x="3340427" y="98441"/>
                  <a:pt x="3332855" y="90532"/>
                  <a:pt x="3330836" y="74714"/>
                </a:cubicBezTo>
                <a:cubicBezTo>
                  <a:pt x="3327470" y="50146"/>
                  <a:pt x="3320907" y="29111"/>
                  <a:pt x="3311147" y="11611"/>
                </a:cubicBezTo>
                <a:close/>
                <a:moveTo>
                  <a:pt x="3825059" y="0"/>
                </a:moveTo>
                <a:lnTo>
                  <a:pt x="3897249" y="4543"/>
                </a:lnTo>
                <a:cubicBezTo>
                  <a:pt x="3903980" y="4880"/>
                  <a:pt x="3907346" y="7067"/>
                  <a:pt x="3907346" y="11106"/>
                </a:cubicBezTo>
                <a:cubicBezTo>
                  <a:pt x="3907346" y="18174"/>
                  <a:pt x="3900110" y="24400"/>
                  <a:pt x="3885638" y="29785"/>
                </a:cubicBezTo>
                <a:lnTo>
                  <a:pt x="3885638" y="100965"/>
                </a:lnTo>
                <a:lnTo>
                  <a:pt x="3888667" y="100965"/>
                </a:lnTo>
                <a:lnTo>
                  <a:pt x="3913908" y="64617"/>
                </a:lnTo>
                <a:lnTo>
                  <a:pt x="3962876" y="100460"/>
                </a:lnTo>
                <a:cubicBezTo>
                  <a:pt x="3964896" y="102143"/>
                  <a:pt x="3965906" y="103994"/>
                  <a:pt x="3965906" y="106013"/>
                </a:cubicBezTo>
                <a:cubicBezTo>
                  <a:pt x="3965906" y="110388"/>
                  <a:pt x="3961194" y="112576"/>
                  <a:pt x="3951770" y="112576"/>
                </a:cubicBezTo>
                <a:lnTo>
                  <a:pt x="3885638" y="112576"/>
                </a:lnTo>
                <a:lnTo>
                  <a:pt x="3885638" y="218084"/>
                </a:lnTo>
                <a:lnTo>
                  <a:pt x="3895230" y="218084"/>
                </a:lnTo>
                <a:lnTo>
                  <a:pt x="3925014" y="177698"/>
                </a:lnTo>
                <a:lnTo>
                  <a:pt x="3978021" y="217579"/>
                </a:lnTo>
                <a:cubicBezTo>
                  <a:pt x="3980040" y="219262"/>
                  <a:pt x="3981050" y="220945"/>
                  <a:pt x="3981050" y="222628"/>
                </a:cubicBezTo>
                <a:cubicBezTo>
                  <a:pt x="3981050" y="227676"/>
                  <a:pt x="3976170" y="230200"/>
                  <a:pt x="3966410" y="230200"/>
                </a:cubicBezTo>
                <a:lnTo>
                  <a:pt x="3885638" y="230200"/>
                </a:lnTo>
                <a:cubicBezTo>
                  <a:pt x="3885638" y="242652"/>
                  <a:pt x="3885975" y="283880"/>
                  <a:pt x="3886648" y="353882"/>
                </a:cubicBezTo>
                <a:cubicBezTo>
                  <a:pt x="3886648" y="364315"/>
                  <a:pt x="3882609" y="370205"/>
                  <a:pt x="3874532" y="371551"/>
                </a:cubicBezTo>
                <a:cubicBezTo>
                  <a:pt x="3854003" y="375590"/>
                  <a:pt x="3837512" y="377441"/>
                  <a:pt x="3825059" y="377104"/>
                </a:cubicBezTo>
                <a:cubicBezTo>
                  <a:pt x="3826405" y="321910"/>
                  <a:pt x="3827079" y="272942"/>
                  <a:pt x="3827079" y="230200"/>
                </a:cubicBezTo>
                <a:lnTo>
                  <a:pt x="3760441" y="230200"/>
                </a:lnTo>
                <a:cubicBezTo>
                  <a:pt x="3754720" y="264192"/>
                  <a:pt x="3743951" y="292125"/>
                  <a:pt x="3728133" y="314001"/>
                </a:cubicBezTo>
                <a:cubicBezTo>
                  <a:pt x="3713324" y="334531"/>
                  <a:pt x="3689597" y="355228"/>
                  <a:pt x="3656952" y="376094"/>
                </a:cubicBezTo>
                <a:lnTo>
                  <a:pt x="3649885" y="371046"/>
                </a:lnTo>
                <a:cubicBezTo>
                  <a:pt x="3667385" y="347824"/>
                  <a:pt x="3680174" y="326117"/>
                  <a:pt x="3688252" y="305924"/>
                </a:cubicBezTo>
                <a:cubicBezTo>
                  <a:pt x="3696665" y="284721"/>
                  <a:pt x="3702387" y="259480"/>
                  <a:pt x="3705416" y="230200"/>
                </a:cubicBezTo>
                <a:lnTo>
                  <a:pt x="3640293" y="230200"/>
                </a:lnTo>
                <a:lnTo>
                  <a:pt x="3640293" y="218084"/>
                </a:lnTo>
                <a:lnTo>
                  <a:pt x="3706425" y="218084"/>
                </a:lnTo>
                <a:cubicBezTo>
                  <a:pt x="3708445" y="192506"/>
                  <a:pt x="3709454" y="161880"/>
                  <a:pt x="3709454" y="126206"/>
                </a:cubicBezTo>
                <a:lnTo>
                  <a:pt x="3709454" y="112576"/>
                </a:lnTo>
                <a:lnTo>
                  <a:pt x="3653419" y="112576"/>
                </a:lnTo>
                <a:lnTo>
                  <a:pt x="3653419" y="100965"/>
                </a:lnTo>
                <a:lnTo>
                  <a:pt x="3709454" y="100965"/>
                </a:lnTo>
                <a:lnTo>
                  <a:pt x="3709454" y="81782"/>
                </a:lnTo>
                <a:cubicBezTo>
                  <a:pt x="3709454" y="61588"/>
                  <a:pt x="3708781" y="34665"/>
                  <a:pt x="3707435" y="1010"/>
                </a:cubicBezTo>
                <a:lnTo>
                  <a:pt x="3779120" y="7067"/>
                </a:lnTo>
                <a:cubicBezTo>
                  <a:pt x="3784505" y="7404"/>
                  <a:pt x="3787197" y="9592"/>
                  <a:pt x="3787197" y="13630"/>
                </a:cubicBezTo>
                <a:cubicBezTo>
                  <a:pt x="3787197" y="20025"/>
                  <a:pt x="3780466" y="25914"/>
                  <a:pt x="3767004" y="31299"/>
                </a:cubicBezTo>
                <a:lnTo>
                  <a:pt x="3767004" y="100965"/>
                </a:lnTo>
                <a:lnTo>
                  <a:pt x="3827079" y="100965"/>
                </a:lnTo>
                <a:lnTo>
                  <a:pt x="3827079" y="93897"/>
                </a:lnTo>
                <a:cubicBezTo>
                  <a:pt x="3827079" y="87839"/>
                  <a:pt x="3826405" y="56540"/>
                  <a:pt x="3825059" y="0"/>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endParaRPr lang="zh-CN" altLang="en-US" sz="4000" dirty="0">
              <a:solidFill>
                <a:schemeClr val="bg1"/>
              </a:solidFill>
              <a:effectLst>
                <a:outerShdw blurRad="38100" dist="38100" dir="2700000" algn="tl">
                  <a:srgbClr val="000000">
                    <a:alpha val="43137"/>
                  </a:srgbClr>
                </a:outerShdw>
              </a:effectLst>
              <a:latin typeface="方正粗雅宋简体" panose="02000500000000000000" pitchFamily="2" charset="-122"/>
              <a:ea typeface="方正粗雅宋简体" panose="02000500000000000000" pitchFamily="2" charset="-122"/>
            </a:endParaRPr>
          </a:p>
        </p:txBody>
      </p:sp>
      <p:grpSp>
        <p:nvGrpSpPr>
          <p:cNvPr id="2" name="组合 1"/>
          <p:cNvGrpSpPr/>
          <p:nvPr/>
        </p:nvGrpSpPr>
        <p:grpSpPr>
          <a:xfrm>
            <a:off x="1285206" y="3063240"/>
            <a:ext cx="4569528" cy="3014973"/>
            <a:chOff x="1763870" y="2708920"/>
            <a:chExt cx="3636404" cy="1440160"/>
          </a:xfrm>
          <a:effectLst>
            <a:outerShdw blurRad="76200" dir="13500000" sy="23000" kx="1200000" algn="br" rotWithShape="0">
              <a:prstClr val="black">
                <a:alpha val="48000"/>
              </a:prstClr>
            </a:outerShdw>
          </a:effectLst>
        </p:grpSpPr>
        <p:sp>
          <p:nvSpPr>
            <p:cNvPr id="5" name="矩形: 圆角 12"/>
            <p:cNvSpPr/>
            <p:nvPr/>
          </p:nvSpPr>
          <p:spPr>
            <a:xfrm>
              <a:off x="1763870" y="2708920"/>
              <a:ext cx="3636404" cy="1440160"/>
            </a:xfrm>
            <a:prstGeom prst="roundRect">
              <a:avLst>
                <a:gd name="adj" fmla="val 4187"/>
              </a:avLst>
            </a:prstGeom>
            <a:solidFill>
              <a:srgbClr val="2B4A78"/>
            </a:solidFill>
            <a:ln w="15875">
              <a:gradFill flip="none" rotWithShape="1">
                <a:gsLst>
                  <a:gs pos="0">
                    <a:schemeClr val="accent6">
                      <a:lumMod val="50000"/>
                    </a:schemeClr>
                  </a:gs>
                  <a:gs pos="51900">
                    <a:schemeClr val="bg1"/>
                  </a:gs>
                  <a:gs pos="100000">
                    <a:schemeClr val="accent6">
                      <a:lumMod val="50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18" name="矩形 116"/>
            <p:cNvSpPr>
              <a:spLocks noChangeArrowheads="1"/>
            </p:cNvSpPr>
            <p:nvPr/>
          </p:nvSpPr>
          <p:spPr bwMode="auto">
            <a:xfrm>
              <a:off x="1880567" y="2846396"/>
              <a:ext cx="3364465" cy="105701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lvl="0" indent="0" algn="just" eaLnBrk="1" latinLnBrk="0" hangingPunct="1">
                <a:lnSpc>
                  <a:spcPct val="150000"/>
                </a:lnSpc>
                <a:spcBef>
                  <a:spcPts val="400"/>
                </a:spcBef>
                <a:buNone/>
              </a:pPr>
              <a:r>
                <a:rPr lang="en-US" altLang="zh-CN" sz="2000"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       “</a:t>
              </a:r>
              <a:r>
                <a:rPr lang="zh-CN" altLang="en-US" sz="2000"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治理</a:t>
              </a:r>
              <a:r>
                <a:rPr lang="en-US" altLang="zh-CN" sz="2000"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a:t>
              </a:r>
              <a:r>
                <a:rPr lang="zh-CN" altLang="en-US" sz="2000"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概念并非西方现代政治文明的专利，我国的治理体系和治理能力现代化是</a:t>
              </a:r>
              <a:r>
                <a:rPr lang="zh-CN" altLang="en-US" sz="2000" b="1"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建立在中国特色社会主义制度基础之上</a:t>
              </a:r>
              <a:r>
                <a:rPr lang="zh-CN" altLang="en-US" sz="2000"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的。</a:t>
              </a:r>
            </a:p>
          </p:txBody>
        </p:sp>
      </p:grpSp>
      <p:grpSp>
        <p:nvGrpSpPr>
          <p:cNvPr id="6" name="组合 5"/>
          <p:cNvGrpSpPr/>
          <p:nvPr/>
        </p:nvGrpSpPr>
        <p:grpSpPr>
          <a:xfrm>
            <a:off x="6727824" y="3063574"/>
            <a:ext cx="4513580" cy="3013376"/>
            <a:chOff x="1775519" y="2708920"/>
            <a:chExt cx="3636404" cy="1536945"/>
          </a:xfrm>
          <a:effectLst>
            <a:outerShdw blurRad="76200" dir="18900000" sy="23000" kx="-1200000" algn="bl" rotWithShape="0">
              <a:prstClr val="black">
                <a:alpha val="48000"/>
              </a:prstClr>
            </a:outerShdw>
          </a:effectLst>
        </p:grpSpPr>
        <p:sp>
          <p:nvSpPr>
            <p:cNvPr id="7" name="矩形: 圆角 12"/>
            <p:cNvSpPr/>
            <p:nvPr/>
          </p:nvSpPr>
          <p:spPr>
            <a:xfrm>
              <a:off x="1775519" y="2708920"/>
              <a:ext cx="3636404" cy="1536945"/>
            </a:xfrm>
            <a:prstGeom prst="roundRect">
              <a:avLst>
                <a:gd name="adj" fmla="val 4187"/>
              </a:avLst>
            </a:prstGeom>
            <a:solidFill>
              <a:srgbClr val="6FAA46"/>
            </a:solidFill>
            <a:ln w="15875">
              <a:gradFill flip="none" rotWithShape="1">
                <a:gsLst>
                  <a:gs pos="0">
                    <a:schemeClr val="accent6">
                      <a:lumMod val="50000"/>
                    </a:schemeClr>
                  </a:gs>
                  <a:gs pos="51900">
                    <a:schemeClr val="bg1"/>
                  </a:gs>
                  <a:gs pos="100000">
                    <a:schemeClr val="accent6">
                      <a:lumMod val="50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8" name="矩形 116"/>
            <p:cNvSpPr>
              <a:spLocks noChangeArrowheads="1"/>
            </p:cNvSpPr>
            <p:nvPr/>
          </p:nvSpPr>
          <p:spPr bwMode="auto">
            <a:xfrm>
              <a:off x="1845662" y="2818204"/>
              <a:ext cx="3419812" cy="85209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lvl="0" indent="0" algn="just" eaLnBrk="1" latinLnBrk="0" hangingPunct="1">
                <a:lnSpc>
                  <a:spcPct val="150000"/>
                </a:lnSpc>
                <a:spcBef>
                  <a:spcPts val="400"/>
                </a:spcBef>
                <a:buNone/>
              </a:pPr>
              <a:r>
                <a:rPr lang="en-US" altLang="zh-CN" sz="2000"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       </a:t>
              </a:r>
              <a:r>
                <a:rPr lang="zh-CN" altLang="en-US" sz="2000"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西方的治理体系和治理能力现代化以资本为中心，</a:t>
              </a:r>
              <a:r>
                <a:rPr lang="zh-CN" altLang="en-US" sz="2000" b="1"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我国的治理体系和治理能力现代化以人民为中心</a:t>
              </a:r>
              <a:r>
                <a:rPr lang="zh-CN" altLang="en-US" sz="2000" dirty="0">
                  <a:solidFill>
                    <a:schemeClr val="bg1"/>
                  </a:solidFill>
                  <a:effectLst>
                    <a:outerShdw blurRad="38100" dist="38100" dir="2700000" algn="tl">
                      <a:srgbClr val="000000">
                        <a:alpha val="43137"/>
                      </a:srgbClr>
                    </a:outerShdw>
                  </a:effectLst>
                  <a:latin typeface="Helvetica" pitchFamily="34" charset="0"/>
                  <a:ea typeface="微软雅黑" panose="020B0503020204020204" pitchFamily="34" charset="-122"/>
                  <a:sym typeface="+mn-ea"/>
                </a:rPr>
                <a:t>。</a:t>
              </a:r>
            </a:p>
          </p:txBody>
        </p:sp>
      </p:grpSp>
      <p:sp>
        <p:nvSpPr>
          <p:cNvPr id="12" name="立方体 11"/>
          <p:cNvSpPr/>
          <p:nvPr/>
        </p:nvSpPr>
        <p:spPr>
          <a:xfrm flipH="1">
            <a:off x="2125679" y="2343126"/>
            <a:ext cx="2916555" cy="523240"/>
          </a:xfrm>
          <a:prstGeom prst="cube">
            <a:avLst>
              <a:gd name="adj" fmla="val 9568"/>
            </a:avLst>
          </a:prstGeom>
          <a:gradFill>
            <a:gsLst>
              <a:gs pos="0">
                <a:schemeClr val="accent1">
                  <a:lumMod val="50000"/>
                </a:schemeClr>
              </a:gs>
              <a:gs pos="100000">
                <a:schemeClr val="accent5"/>
              </a:gs>
            </a:gsLst>
            <a:lin ang="1200000" scaled="0"/>
          </a:gradFill>
          <a:ln w="12700">
            <a:gradFill>
              <a:gsLst>
                <a:gs pos="0">
                  <a:schemeClr val="bg1"/>
                </a:gs>
                <a:gs pos="100000">
                  <a:schemeClr val="bg1">
                    <a:alpha val="0"/>
                  </a:schemeClr>
                </a:gs>
              </a:gsLst>
              <a:lin ang="5400000" scaled="1"/>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不等于西方化</a:t>
            </a:r>
          </a:p>
        </p:txBody>
      </p:sp>
      <p:sp>
        <p:nvSpPr>
          <p:cNvPr id="13" name="立方体 12"/>
          <p:cNvSpPr/>
          <p:nvPr/>
        </p:nvSpPr>
        <p:spPr>
          <a:xfrm>
            <a:off x="7540323" y="2306831"/>
            <a:ext cx="2916555" cy="523240"/>
          </a:xfrm>
          <a:prstGeom prst="cube">
            <a:avLst>
              <a:gd name="adj" fmla="val 9568"/>
            </a:avLst>
          </a:prstGeom>
          <a:gradFill>
            <a:gsLst>
              <a:gs pos="0">
                <a:schemeClr val="accent6">
                  <a:lumMod val="50000"/>
                </a:schemeClr>
              </a:gs>
              <a:gs pos="100000">
                <a:schemeClr val="accent6"/>
              </a:gs>
            </a:gsLst>
            <a:lin ang="1200000" scaled="0"/>
          </a:gradFill>
          <a:ln w="12700">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不等于资本主义化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0" y="2165132"/>
            <a:ext cx="12191999" cy="414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756786" y="853450"/>
            <a:ext cx="4500000" cy="467995"/>
            <a:chOff x="1195504" y="4601631"/>
            <a:chExt cx="4500000" cy="467995"/>
          </a:xfrm>
        </p:grpSpPr>
        <p:sp>
          <p:nvSpPr>
            <p:cNvPr id="3" name="对角圆角矩形 2"/>
            <p:cNvSpPr/>
            <p:nvPr/>
          </p:nvSpPr>
          <p:spPr>
            <a:xfrm>
              <a:off x="1195504" y="4601631"/>
              <a:ext cx="450000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必须是全面的系统的改革和改进</a:t>
              </a:r>
            </a:p>
          </p:txBody>
        </p:sp>
        <p:sp>
          <p:nvSpPr>
            <p:cNvPr id="4" name="对角圆角矩形 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5" name="立方体 4"/>
          <p:cNvSpPr/>
          <p:nvPr/>
        </p:nvSpPr>
        <p:spPr>
          <a:xfrm>
            <a:off x="3765754" y="1713184"/>
            <a:ext cx="4385187" cy="648000"/>
          </a:xfrm>
          <a:prstGeom prst="cube">
            <a:avLst>
              <a:gd name="adj" fmla="val 7562"/>
            </a:avLst>
          </a:prstGeom>
          <a:gradFill flip="none" rotWithShape="1">
            <a:gsLst>
              <a:gs pos="0">
                <a:schemeClr val="accent2">
                  <a:lumMod val="60000"/>
                  <a:lumOff val="40000"/>
                </a:schemeClr>
              </a:gs>
              <a:gs pos="46000">
                <a:schemeClr val="accent2">
                  <a:lumMod val="95000"/>
                  <a:lumOff val="5000"/>
                </a:schemeClr>
              </a:gs>
              <a:gs pos="100000">
                <a:srgbClr val="9E0406"/>
              </a:gs>
            </a:gsLst>
            <a:path path="circle">
              <a:fillToRect l="100000" t="100000"/>
            </a:path>
            <a:tileRect r="-100000" b="-10000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pc="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itchFamily="34" charset="0"/>
              </a:rPr>
              <a:t>形成总体效应、取得总体效果</a:t>
            </a:r>
            <a:endParaRPr lang="zh-CN" altLang="en-US" sz="2200" dirty="0"/>
          </a:p>
        </p:txBody>
      </p:sp>
      <p:grpSp>
        <p:nvGrpSpPr>
          <p:cNvPr id="47" name="组合 46"/>
          <p:cNvGrpSpPr/>
          <p:nvPr/>
        </p:nvGrpSpPr>
        <p:grpSpPr>
          <a:xfrm>
            <a:off x="2532016" y="2543844"/>
            <a:ext cx="6959733" cy="3578628"/>
            <a:chOff x="2621230" y="2891321"/>
            <a:chExt cx="6959733" cy="3578628"/>
          </a:xfrm>
        </p:grpSpPr>
        <p:grpSp>
          <p:nvGrpSpPr>
            <p:cNvPr id="41" name="组合 40"/>
            <p:cNvGrpSpPr/>
            <p:nvPr/>
          </p:nvGrpSpPr>
          <p:grpSpPr>
            <a:xfrm>
              <a:off x="2768373" y="4143706"/>
              <a:ext cx="6261510" cy="2111146"/>
              <a:chOff x="1149785" y="4143706"/>
              <a:chExt cx="6261510" cy="2111146"/>
            </a:xfrm>
          </p:grpSpPr>
          <p:sp>
            <p:nvSpPr>
              <p:cNvPr id="8" name="圆角矩形 27"/>
              <p:cNvSpPr/>
              <p:nvPr/>
            </p:nvSpPr>
            <p:spPr>
              <a:xfrm>
                <a:off x="1149785" y="4143706"/>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611295" y="5886770"/>
                <a:ext cx="1800000" cy="36808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生态文明体制</a:t>
                </a:r>
              </a:p>
            </p:txBody>
          </p:sp>
        </p:grpSp>
        <p:grpSp>
          <p:nvGrpSpPr>
            <p:cNvPr id="10" name="组合 9"/>
            <p:cNvGrpSpPr/>
            <p:nvPr/>
          </p:nvGrpSpPr>
          <p:grpSpPr>
            <a:xfrm>
              <a:off x="4656000" y="3549798"/>
              <a:ext cx="2880000" cy="2880000"/>
              <a:chOff x="4584000" y="2639973"/>
              <a:chExt cx="2880000" cy="2880000"/>
            </a:xfrm>
          </p:grpSpPr>
          <p:sp>
            <p:nvSpPr>
              <p:cNvPr id="11" name="椭圆 10"/>
              <p:cNvSpPr/>
              <p:nvPr/>
            </p:nvSpPr>
            <p:spPr>
              <a:xfrm flipV="1">
                <a:off x="4584000" y="2639973"/>
                <a:ext cx="2880000" cy="2880000"/>
              </a:xfrm>
              <a:prstGeom prst="ellipse">
                <a:avLst/>
              </a:prstGeom>
              <a:noFill/>
              <a:ln w="19050">
                <a:gradFill>
                  <a:gsLst>
                    <a:gs pos="0">
                      <a:schemeClr val="bg1"/>
                    </a:gs>
                    <a:gs pos="100000">
                      <a:srgbClr val="9E040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4836000" y="2891973"/>
                <a:ext cx="2376000" cy="2376000"/>
                <a:chOff x="7610159" y="2521441"/>
                <a:chExt cx="1530369" cy="1530369"/>
              </a:xfrm>
            </p:grpSpPr>
            <p:sp>
              <p:nvSpPr>
                <p:cNvPr id="13" name="椭圆 12"/>
                <p:cNvSpPr>
                  <a:spLocks noChangeAspect="1"/>
                </p:cNvSpPr>
                <p:nvPr/>
              </p:nvSpPr>
              <p:spPr>
                <a:xfrm>
                  <a:off x="7610159" y="2521441"/>
                  <a:ext cx="1530369" cy="1530369"/>
                </a:xfrm>
                <a:prstGeom prst="ellipse">
                  <a:avLst/>
                </a:prstGeom>
                <a:gradFill>
                  <a:gsLst>
                    <a:gs pos="0">
                      <a:schemeClr val="accent4">
                        <a:lumMod val="20000"/>
                        <a:lumOff val="80000"/>
                      </a:schemeClr>
                    </a:gs>
                    <a:gs pos="50000">
                      <a:srgbClr val="DA7B43"/>
                    </a:gs>
                    <a:gs pos="100000">
                      <a:srgbClr val="B00000"/>
                    </a:gs>
                  </a:gsLst>
                  <a:lin ang="1800000" scaled="0"/>
                </a:gradFill>
                <a:ln>
                  <a:noFill/>
                </a:ln>
                <a:effectLst>
                  <a:outerShdw blurRad="381000" dist="127000" dir="5400000" algn="t" rotWithShape="0">
                    <a:schemeClr val="accent2">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改革</a:t>
                  </a:r>
                </a:p>
              </p:txBody>
            </p:sp>
            <p:sp>
              <p:nvSpPr>
                <p:cNvPr id="14" name="同心圆 22"/>
                <p:cNvSpPr>
                  <a:spLocks noChangeAspect="1"/>
                </p:cNvSpPr>
                <p:nvPr/>
              </p:nvSpPr>
              <p:spPr>
                <a:xfrm>
                  <a:off x="7726096" y="2637378"/>
                  <a:ext cx="1298495" cy="1298495"/>
                </a:xfrm>
                <a:prstGeom prst="donut">
                  <a:avLst>
                    <a:gd name="adj" fmla="val 11025"/>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4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grpSp>
        </p:grpSp>
        <p:sp>
          <p:nvSpPr>
            <p:cNvPr id="15" name="椭圆 14"/>
            <p:cNvSpPr/>
            <p:nvPr/>
          </p:nvSpPr>
          <p:spPr>
            <a:xfrm>
              <a:off x="4818000" y="4112827"/>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2621230" y="5251305"/>
              <a:ext cx="2264185" cy="1005137"/>
              <a:chOff x="1149785" y="5251305"/>
              <a:chExt cx="2264185" cy="1005137"/>
            </a:xfrm>
          </p:grpSpPr>
          <p:sp>
            <p:nvSpPr>
              <p:cNvPr id="17" name="圆角矩形 27"/>
              <p:cNvSpPr/>
              <p:nvPr/>
            </p:nvSpPr>
            <p:spPr>
              <a:xfrm>
                <a:off x="1149785" y="5251305"/>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8" name="文本框 17"/>
              <p:cNvSpPr txBox="1"/>
              <p:nvPr/>
            </p:nvSpPr>
            <p:spPr>
              <a:xfrm>
                <a:off x="1613970" y="5888142"/>
                <a:ext cx="1800000" cy="368300"/>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社会体制</a:t>
                </a:r>
              </a:p>
            </p:txBody>
          </p:sp>
        </p:grpSp>
        <p:sp>
          <p:nvSpPr>
            <p:cNvPr id="19" name="椭圆 18"/>
            <p:cNvSpPr/>
            <p:nvPr/>
          </p:nvSpPr>
          <p:spPr>
            <a:xfrm>
              <a:off x="4626148" y="5215305"/>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a:off x="3483074" y="4805276"/>
              <a:ext cx="6007510" cy="1625624"/>
              <a:chOff x="1149785" y="4805276"/>
              <a:chExt cx="6007510" cy="1625624"/>
            </a:xfrm>
          </p:grpSpPr>
          <p:sp>
            <p:nvSpPr>
              <p:cNvPr id="21" name="圆角矩形 27"/>
              <p:cNvSpPr/>
              <p:nvPr/>
            </p:nvSpPr>
            <p:spPr>
              <a:xfrm>
                <a:off x="1149785" y="6358900"/>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2" name="文本框 21"/>
              <p:cNvSpPr txBox="1"/>
              <p:nvPr/>
            </p:nvSpPr>
            <p:spPr>
              <a:xfrm>
                <a:off x="5357295" y="4805276"/>
                <a:ext cx="1800000" cy="368300"/>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国防和军队</a:t>
                </a:r>
              </a:p>
            </p:txBody>
          </p:sp>
        </p:grpSp>
        <p:sp>
          <p:nvSpPr>
            <p:cNvPr id="23" name="椭圆 22"/>
            <p:cNvSpPr/>
            <p:nvPr/>
          </p:nvSpPr>
          <p:spPr>
            <a:xfrm>
              <a:off x="5483951" y="6319652"/>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p:cNvGrpSpPr/>
            <p:nvPr/>
          </p:nvGrpSpPr>
          <p:grpSpPr>
            <a:xfrm>
              <a:off x="2891638" y="3743305"/>
              <a:ext cx="6542180" cy="494056"/>
              <a:chOff x="3059803" y="3743305"/>
              <a:chExt cx="6542180" cy="494056"/>
            </a:xfrm>
          </p:grpSpPr>
          <p:sp>
            <p:nvSpPr>
              <p:cNvPr id="25" name="圆角矩形 27"/>
              <p:cNvSpPr/>
              <p:nvPr/>
            </p:nvSpPr>
            <p:spPr>
              <a:xfrm flipH="1">
                <a:off x="7801983" y="4165361"/>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6" name="文本框 25"/>
              <p:cNvSpPr txBox="1"/>
              <p:nvPr/>
            </p:nvSpPr>
            <p:spPr>
              <a:xfrm>
                <a:off x="3059803" y="3743305"/>
                <a:ext cx="1800000"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政治体制</a:t>
                </a:r>
              </a:p>
            </p:txBody>
          </p:sp>
        </p:grpSp>
        <p:grpSp>
          <p:nvGrpSpPr>
            <p:cNvPr id="45" name="组合 44"/>
            <p:cNvGrpSpPr/>
            <p:nvPr/>
          </p:nvGrpSpPr>
          <p:grpSpPr>
            <a:xfrm>
              <a:off x="7528868" y="3723374"/>
              <a:ext cx="2052095" cy="1616101"/>
              <a:chOff x="7549888" y="3723374"/>
              <a:chExt cx="2052095" cy="1616101"/>
            </a:xfrm>
          </p:grpSpPr>
          <p:sp>
            <p:nvSpPr>
              <p:cNvPr id="28" name="圆角矩形 27"/>
              <p:cNvSpPr/>
              <p:nvPr/>
            </p:nvSpPr>
            <p:spPr>
              <a:xfrm flipH="1">
                <a:off x="7801983" y="5267475"/>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9" name="文本框 28"/>
              <p:cNvSpPr txBox="1"/>
              <p:nvPr/>
            </p:nvSpPr>
            <p:spPr>
              <a:xfrm>
                <a:off x="7549888" y="3723374"/>
                <a:ext cx="1800000" cy="368300"/>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党的建设制度</a:t>
                </a:r>
              </a:p>
            </p:txBody>
          </p:sp>
        </p:grpSp>
        <p:grpSp>
          <p:nvGrpSpPr>
            <p:cNvPr id="46" name="组合 45"/>
            <p:cNvGrpSpPr/>
            <p:nvPr/>
          </p:nvGrpSpPr>
          <p:grpSpPr>
            <a:xfrm>
              <a:off x="2777534" y="4804819"/>
              <a:ext cx="5938930" cy="1630901"/>
              <a:chOff x="3303053" y="4804819"/>
              <a:chExt cx="5938930" cy="1630901"/>
            </a:xfrm>
          </p:grpSpPr>
          <p:sp>
            <p:nvSpPr>
              <p:cNvPr id="31" name="圆角矩形 27"/>
              <p:cNvSpPr/>
              <p:nvPr/>
            </p:nvSpPr>
            <p:spPr>
              <a:xfrm flipH="1">
                <a:off x="7441983" y="6363720"/>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32" name="文本框 31"/>
              <p:cNvSpPr txBox="1"/>
              <p:nvPr/>
            </p:nvSpPr>
            <p:spPr>
              <a:xfrm>
                <a:off x="3303053" y="4804819"/>
                <a:ext cx="1800000" cy="368300"/>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文化体制</a:t>
                </a:r>
              </a:p>
            </p:txBody>
          </p:sp>
        </p:grpSp>
        <p:sp>
          <p:nvSpPr>
            <p:cNvPr id="33" name="椭圆 32"/>
            <p:cNvSpPr/>
            <p:nvPr/>
          </p:nvSpPr>
          <p:spPr>
            <a:xfrm>
              <a:off x="7212000" y="4112827"/>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7430499" y="5231475"/>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6571355" y="6325949"/>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5196000" y="2891321"/>
              <a:ext cx="1800000" cy="454143"/>
              <a:chOff x="4116000" y="2681104"/>
              <a:chExt cx="1800000" cy="454143"/>
            </a:xfrm>
          </p:grpSpPr>
          <p:sp>
            <p:nvSpPr>
              <p:cNvPr id="37" name="圆角矩形 27"/>
              <p:cNvSpPr/>
              <p:nvPr/>
            </p:nvSpPr>
            <p:spPr>
              <a:xfrm>
                <a:off x="4116000" y="3063247"/>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4116000" y="2681104"/>
                <a:ext cx="1800000"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经济体制</a:t>
                </a:r>
              </a:p>
            </p:txBody>
          </p:sp>
        </p:grpSp>
        <p:sp>
          <p:nvSpPr>
            <p:cNvPr id="39" name="椭圆 38"/>
            <p:cNvSpPr/>
            <p:nvPr/>
          </p:nvSpPr>
          <p:spPr>
            <a:xfrm>
              <a:off x="6024000" y="3474348"/>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组合 78"/>
          <p:cNvGrpSpPr/>
          <p:nvPr/>
        </p:nvGrpSpPr>
        <p:grpSpPr>
          <a:xfrm>
            <a:off x="695410" y="2517898"/>
            <a:ext cx="10801180" cy="3866310"/>
            <a:chOff x="1450770" y="2826094"/>
            <a:chExt cx="10801180" cy="3866310"/>
          </a:xfrm>
        </p:grpSpPr>
        <p:sp>
          <p:nvSpPr>
            <p:cNvPr id="80" name="矩形 79"/>
            <p:cNvSpPr/>
            <p:nvPr/>
          </p:nvSpPr>
          <p:spPr>
            <a:xfrm flipV="1">
              <a:off x="1523950" y="2912404"/>
              <a:ext cx="10728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flipV="1">
              <a:off x="1450770" y="2826094"/>
              <a:ext cx="10728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182944" y="771255"/>
            <a:ext cx="3600000" cy="467995"/>
            <a:chOff x="1195504" y="4601631"/>
            <a:chExt cx="3600000" cy="467995"/>
          </a:xfrm>
        </p:grpSpPr>
        <p:sp>
          <p:nvSpPr>
            <p:cNvPr id="3" name="对角圆角矩形 2"/>
            <p:cNvSpPr/>
            <p:nvPr/>
          </p:nvSpPr>
          <p:spPr>
            <a:xfrm>
              <a:off x="1195504" y="4601631"/>
              <a:ext cx="360000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要不断提升国家治理本领</a:t>
              </a:r>
            </a:p>
          </p:txBody>
        </p:sp>
        <p:sp>
          <p:nvSpPr>
            <p:cNvPr id="4" name="对角圆角矩形 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056000" y="1650125"/>
            <a:ext cx="10080000" cy="1620000"/>
            <a:chOff x="1056000" y="1713185"/>
            <a:chExt cx="10080000" cy="1620000"/>
          </a:xfrm>
        </p:grpSpPr>
        <p:sp>
          <p:nvSpPr>
            <p:cNvPr id="66" name="矩形 65"/>
            <p:cNvSpPr/>
            <p:nvPr/>
          </p:nvSpPr>
          <p:spPr>
            <a:xfrm>
              <a:off x="1056000" y="1713185"/>
              <a:ext cx="10080000" cy="162000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p:nvPr/>
          </p:nvGrpSpPr>
          <p:grpSpPr>
            <a:xfrm>
              <a:off x="1601607" y="1909645"/>
              <a:ext cx="3239996" cy="1227081"/>
              <a:chOff x="1601607" y="1880369"/>
              <a:chExt cx="3239996" cy="1227081"/>
            </a:xfrm>
          </p:grpSpPr>
          <p:grpSp>
            <p:nvGrpSpPr>
              <p:cNvPr id="63" name="组合 62"/>
              <p:cNvGrpSpPr/>
              <p:nvPr/>
            </p:nvGrpSpPr>
            <p:grpSpPr>
              <a:xfrm>
                <a:off x="1601607" y="1880369"/>
                <a:ext cx="3239996" cy="540000"/>
                <a:chOff x="1440001" y="1897874"/>
                <a:chExt cx="3239996" cy="540000"/>
              </a:xfrm>
            </p:grpSpPr>
            <p:grpSp>
              <p:nvGrpSpPr>
                <p:cNvPr id="32" name="组合 31"/>
                <p:cNvGrpSpPr/>
                <p:nvPr/>
              </p:nvGrpSpPr>
              <p:grpSpPr>
                <a:xfrm>
                  <a:off x="1440001" y="1897874"/>
                  <a:ext cx="3239996" cy="540000"/>
                  <a:chOff x="1440001" y="1897874"/>
                  <a:chExt cx="3239996" cy="540000"/>
                </a:xfrm>
              </p:grpSpPr>
              <p:grpSp>
                <p:nvGrpSpPr>
                  <p:cNvPr id="8" name="组合 7"/>
                  <p:cNvGrpSpPr/>
                  <p:nvPr/>
                </p:nvGrpSpPr>
                <p:grpSpPr>
                  <a:xfrm>
                    <a:off x="1440001" y="1897874"/>
                    <a:ext cx="540000" cy="540000"/>
                    <a:chOff x="7928149" y="3215473"/>
                    <a:chExt cx="540000" cy="540000"/>
                  </a:xfrm>
                </p:grpSpPr>
                <p:sp>
                  <p:nvSpPr>
                    <p:cNvPr id="21" name="矩形 20"/>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a:stCxn id="21" idx="1"/>
                      <a:endCxn id="21"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21" idx="0"/>
                      <a:endCxn id="21"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980001" y="1897874"/>
                    <a:ext cx="540000" cy="540000"/>
                    <a:chOff x="7928149" y="3215473"/>
                    <a:chExt cx="540000" cy="540000"/>
                  </a:xfrm>
                </p:grpSpPr>
                <p:sp>
                  <p:nvSpPr>
                    <p:cNvPr id="18" name="矩形 17"/>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a:stCxn id="18" idx="1"/>
                      <a:endCxn id="18"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8" idx="0"/>
                      <a:endCxn id="18"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2520000" y="1897874"/>
                    <a:ext cx="540000" cy="540000"/>
                    <a:chOff x="7928149" y="3215473"/>
                    <a:chExt cx="540000" cy="540000"/>
                  </a:xfrm>
                </p:grpSpPr>
                <p:sp>
                  <p:nvSpPr>
                    <p:cNvPr id="15" name="矩形 14"/>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a:stCxn id="15" idx="1"/>
                      <a:endCxn id="15"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15" idx="0"/>
                      <a:endCxn id="15"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3059999" y="1897874"/>
                    <a:ext cx="540000" cy="540000"/>
                    <a:chOff x="7928149" y="3215473"/>
                    <a:chExt cx="540000" cy="540000"/>
                  </a:xfrm>
                </p:grpSpPr>
                <p:sp>
                  <p:nvSpPr>
                    <p:cNvPr id="12" name="矩形 11"/>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12" idx="1"/>
                      <a:endCxn id="12"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0"/>
                      <a:endCxn id="12"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3599998" y="1897874"/>
                    <a:ext cx="540000" cy="540000"/>
                    <a:chOff x="7928149" y="3215473"/>
                    <a:chExt cx="540000" cy="540000"/>
                  </a:xfrm>
                </p:grpSpPr>
                <p:sp>
                  <p:nvSpPr>
                    <p:cNvPr id="25" name="矩形 24"/>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a:stCxn id="25" idx="1"/>
                      <a:endCxn id="25"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5" idx="0"/>
                      <a:endCxn id="25"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4139997" y="1897874"/>
                    <a:ext cx="540000" cy="540000"/>
                    <a:chOff x="7928149" y="3215473"/>
                    <a:chExt cx="540000" cy="540000"/>
                  </a:xfrm>
                </p:grpSpPr>
                <p:sp>
                  <p:nvSpPr>
                    <p:cNvPr id="29" name="矩形 28"/>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a:stCxn id="29" idx="1"/>
                      <a:endCxn id="29"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29" idx="0"/>
                      <a:endCxn id="29"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文本框 59"/>
                <p:cNvSpPr txBox="1"/>
                <p:nvPr/>
              </p:nvSpPr>
              <p:spPr>
                <a:xfrm>
                  <a:off x="1543598" y="1985901"/>
                  <a:ext cx="3050371" cy="375171"/>
                </a:xfrm>
                <a:custGeom>
                  <a:avLst/>
                  <a:gdLst/>
                  <a:ahLst/>
                  <a:cxnLst/>
                  <a:rect l="l" t="t" r="r" b="b"/>
                  <a:pathLst>
                    <a:path w="3050371" h="375171">
                      <a:moveTo>
                        <a:pt x="2927089" y="251888"/>
                      </a:moveTo>
                      <a:cubicBezTo>
                        <a:pt x="3009277" y="267179"/>
                        <a:pt x="3050371" y="288477"/>
                        <a:pt x="3050371" y="315782"/>
                      </a:cubicBezTo>
                      <a:cubicBezTo>
                        <a:pt x="3050371" y="326158"/>
                        <a:pt x="3047095" y="335169"/>
                        <a:pt x="3040542" y="342814"/>
                      </a:cubicBezTo>
                      <a:cubicBezTo>
                        <a:pt x="3034262" y="349913"/>
                        <a:pt x="3027299" y="353463"/>
                        <a:pt x="3019654" y="353463"/>
                      </a:cubicBezTo>
                      <a:cubicBezTo>
                        <a:pt x="3011462" y="353463"/>
                        <a:pt x="3003953" y="348002"/>
                        <a:pt x="2997127" y="337080"/>
                      </a:cubicBezTo>
                      <a:cubicBezTo>
                        <a:pt x="2979378" y="307864"/>
                        <a:pt x="2955214" y="280559"/>
                        <a:pt x="2924632" y="255165"/>
                      </a:cubicBezTo>
                      <a:close/>
                      <a:moveTo>
                        <a:pt x="2777594" y="251069"/>
                      </a:moveTo>
                      <a:lnTo>
                        <a:pt x="2837393" y="270319"/>
                      </a:lnTo>
                      <a:cubicBezTo>
                        <a:pt x="2840942" y="271685"/>
                        <a:pt x="2842717" y="274005"/>
                        <a:pt x="2842717" y="277282"/>
                      </a:cubicBezTo>
                      <a:cubicBezTo>
                        <a:pt x="2842717" y="282470"/>
                        <a:pt x="2836300" y="285201"/>
                        <a:pt x="2823467" y="285474"/>
                      </a:cubicBezTo>
                      <a:cubicBezTo>
                        <a:pt x="2790155" y="317967"/>
                        <a:pt x="2748242" y="344862"/>
                        <a:pt x="2697728" y="366160"/>
                      </a:cubicBezTo>
                      <a:lnTo>
                        <a:pt x="2693632" y="360835"/>
                      </a:lnTo>
                      <a:cubicBezTo>
                        <a:pt x="2735408" y="321243"/>
                        <a:pt x="2763396" y="284654"/>
                        <a:pt x="2777594" y="251069"/>
                      </a:cubicBezTo>
                      <a:close/>
                      <a:moveTo>
                        <a:pt x="1250089" y="221989"/>
                      </a:moveTo>
                      <a:lnTo>
                        <a:pt x="1250089" y="325612"/>
                      </a:lnTo>
                      <a:lnTo>
                        <a:pt x="1366409" y="325612"/>
                      </a:lnTo>
                      <a:lnTo>
                        <a:pt x="1366409" y="221989"/>
                      </a:lnTo>
                      <a:close/>
                      <a:moveTo>
                        <a:pt x="1375419" y="183899"/>
                      </a:moveTo>
                      <a:lnTo>
                        <a:pt x="1425797" y="204787"/>
                      </a:lnTo>
                      <a:cubicBezTo>
                        <a:pt x="1430712" y="206972"/>
                        <a:pt x="1433169" y="209702"/>
                        <a:pt x="1433169" y="212979"/>
                      </a:cubicBezTo>
                      <a:cubicBezTo>
                        <a:pt x="1433169" y="218440"/>
                        <a:pt x="1427572" y="224447"/>
                        <a:pt x="1416377" y="231000"/>
                      </a:cubicBezTo>
                      <a:lnTo>
                        <a:pt x="1416377" y="258442"/>
                      </a:lnTo>
                      <a:cubicBezTo>
                        <a:pt x="1416377" y="280832"/>
                        <a:pt x="1416923" y="312915"/>
                        <a:pt x="1418015" y="354692"/>
                      </a:cubicBezTo>
                      <a:cubicBezTo>
                        <a:pt x="1418834" y="362337"/>
                        <a:pt x="1415694" y="366706"/>
                        <a:pt x="1408595" y="367798"/>
                      </a:cubicBezTo>
                      <a:cubicBezTo>
                        <a:pt x="1395215" y="370802"/>
                        <a:pt x="1381153" y="372303"/>
                        <a:pt x="1366409" y="372303"/>
                      </a:cubicBezTo>
                      <a:lnTo>
                        <a:pt x="1366409" y="335442"/>
                      </a:lnTo>
                      <a:lnTo>
                        <a:pt x="1250089" y="335442"/>
                      </a:lnTo>
                      <a:lnTo>
                        <a:pt x="1250089" y="355511"/>
                      </a:lnTo>
                      <a:cubicBezTo>
                        <a:pt x="1250089" y="360153"/>
                        <a:pt x="1249270" y="363566"/>
                        <a:pt x="1247632" y="365750"/>
                      </a:cubicBezTo>
                      <a:cubicBezTo>
                        <a:pt x="1245994" y="367935"/>
                        <a:pt x="1243127" y="369436"/>
                        <a:pt x="1239031" y="370256"/>
                      </a:cubicBezTo>
                      <a:cubicBezTo>
                        <a:pt x="1227290" y="372440"/>
                        <a:pt x="1213774" y="373532"/>
                        <a:pt x="1198483" y="373532"/>
                      </a:cubicBezTo>
                      <a:cubicBezTo>
                        <a:pt x="1199575" y="333394"/>
                        <a:pt x="1200121" y="305270"/>
                        <a:pt x="1200121" y="289160"/>
                      </a:cubicBezTo>
                      <a:lnTo>
                        <a:pt x="1200121" y="252708"/>
                      </a:lnTo>
                      <a:cubicBezTo>
                        <a:pt x="1199848" y="234686"/>
                        <a:pt x="1199575" y="216665"/>
                        <a:pt x="1199302" y="198644"/>
                      </a:cubicBezTo>
                      <a:lnTo>
                        <a:pt x="1265653" y="212160"/>
                      </a:lnTo>
                      <a:lnTo>
                        <a:pt x="1359855" y="212160"/>
                      </a:lnTo>
                      <a:close/>
                      <a:moveTo>
                        <a:pt x="1881892" y="120005"/>
                      </a:moveTo>
                      <a:lnTo>
                        <a:pt x="1881892" y="190862"/>
                      </a:lnTo>
                      <a:lnTo>
                        <a:pt x="1918754" y="190862"/>
                      </a:lnTo>
                      <a:lnTo>
                        <a:pt x="1918754" y="120005"/>
                      </a:lnTo>
                      <a:close/>
                      <a:moveTo>
                        <a:pt x="1794653" y="120005"/>
                      </a:moveTo>
                      <a:lnTo>
                        <a:pt x="1794653" y="190862"/>
                      </a:lnTo>
                      <a:lnTo>
                        <a:pt x="1831105" y="190862"/>
                      </a:lnTo>
                      <a:lnTo>
                        <a:pt x="1831105" y="120005"/>
                      </a:lnTo>
                      <a:close/>
                      <a:moveTo>
                        <a:pt x="1062094" y="99936"/>
                      </a:moveTo>
                      <a:cubicBezTo>
                        <a:pt x="1113701" y="106762"/>
                        <a:pt x="1139504" y="121234"/>
                        <a:pt x="1139504" y="143351"/>
                      </a:cubicBezTo>
                      <a:cubicBezTo>
                        <a:pt x="1139231" y="153454"/>
                        <a:pt x="1136228" y="161782"/>
                        <a:pt x="1130494" y="168335"/>
                      </a:cubicBezTo>
                      <a:cubicBezTo>
                        <a:pt x="1124486" y="174615"/>
                        <a:pt x="1118070" y="177892"/>
                        <a:pt x="1111243" y="178165"/>
                      </a:cubicBezTo>
                      <a:cubicBezTo>
                        <a:pt x="1105509" y="178165"/>
                        <a:pt x="1101141" y="177073"/>
                        <a:pt x="1098137" y="174888"/>
                      </a:cubicBezTo>
                      <a:cubicBezTo>
                        <a:pt x="1095407" y="172704"/>
                        <a:pt x="1093086" y="168745"/>
                        <a:pt x="1091174" y="163011"/>
                      </a:cubicBezTo>
                      <a:cubicBezTo>
                        <a:pt x="1084075" y="140894"/>
                        <a:pt x="1073563" y="120961"/>
                        <a:pt x="1059637" y="103213"/>
                      </a:cubicBezTo>
                      <a:close/>
                      <a:moveTo>
                        <a:pt x="240420" y="67989"/>
                      </a:moveTo>
                      <a:lnTo>
                        <a:pt x="275644" y="94612"/>
                      </a:lnTo>
                      <a:cubicBezTo>
                        <a:pt x="276736" y="95704"/>
                        <a:pt x="277282" y="96659"/>
                        <a:pt x="277282" y="97479"/>
                      </a:cubicBezTo>
                      <a:cubicBezTo>
                        <a:pt x="277009" y="100755"/>
                        <a:pt x="274142" y="102667"/>
                        <a:pt x="268681" y="103213"/>
                      </a:cubicBezTo>
                      <a:lnTo>
                        <a:pt x="192500" y="103213"/>
                      </a:lnTo>
                      <a:lnTo>
                        <a:pt x="192500" y="171612"/>
                      </a:lnTo>
                      <a:lnTo>
                        <a:pt x="212979" y="171612"/>
                      </a:lnTo>
                      <a:lnTo>
                        <a:pt x="232229" y="146628"/>
                      </a:lnTo>
                      <a:lnTo>
                        <a:pt x="264176" y="172431"/>
                      </a:lnTo>
                      <a:cubicBezTo>
                        <a:pt x="265268" y="173523"/>
                        <a:pt x="265814" y="174752"/>
                        <a:pt x="265814" y="176117"/>
                      </a:cubicBezTo>
                      <a:cubicBezTo>
                        <a:pt x="265268" y="178848"/>
                        <a:pt x="262674" y="180349"/>
                        <a:pt x="258032" y="180622"/>
                      </a:cubicBezTo>
                      <a:lnTo>
                        <a:pt x="192500" y="180622"/>
                      </a:lnTo>
                      <a:lnTo>
                        <a:pt x="192500" y="273596"/>
                      </a:lnTo>
                      <a:lnTo>
                        <a:pt x="221989" y="273596"/>
                      </a:lnTo>
                      <a:lnTo>
                        <a:pt x="235096" y="256394"/>
                      </a:lnTo>
                      <a:cubicBezTo>
                        <a:pt x="227996" y="255029"/>
                        <a:pt x="223491" y="249431"/>
                        <a:pt x="221580" y="239601"/>
                      </a:cubicBezTo>
                      <a:cubicBezTo>
                        <a:pt x="219122" y="226495"/>
                        <a:pt x="213798" y="213661"/>
                        <a:pt x="205606" y="201101"/>
                      </a:cubicBezTo>
                      <a:lnTo>
                        <a:pt x="207654" y="197825"/>
                      </a:lnTo>
                      <a:cubicBezTo>
                        <a:pt x="227860" y="200828"/>
                        <a:pt x="242468" y="205606"/>
                        <a:pt x="251479" y="212160"/>
                      </a:cubicBezTo>
                      <a:cubicBezTo>
                        <a:pt x="259124" y="217621"/>
                        <a:pt x="262947" y="224583"/>
                        <a:pt x="262947" y="233048"/>
                      </a:cubicBezTo>
                      <a:cubicBezTo>
                        <a:pt x="262947" y="241786"/>
                        <a:pt x="259124" y="248475"/>
                        <a:pt x="251479" y="253117"/>
                      </a:cubicBezTo>
                      <a:lnTo>
                        <a:pt x="280149" y="274825"/>
                      </a:lnTo>
                      <a:cubicBezTo>
                        <a:pt x="280968" y="275644"/>
                        <a:pt x="281378" y="276736"/>
                        <a:pt x="281378" y="278101"/>
                      </a:cubicBezTo>
                      <a:cubicBezTo>
                        <a:pt x="280832" y="280559"/>
                        <a:pt x="278238" y="282060"/>
                        <a:pt x="273596" y="282607"/>
                      </a:cubicBezTo>
                      <a:lnTo>
                        <a:pt x="61846" y="282607"/>
                      </a:lnTo>
                      <a:lnTo>
                        <a:pt x="61846" y="273596"/>
                      </a:lnTo>
                      <a:lnTo>
                        <a:pt x="144170" y="273596"/>
                      </a:lnTo>
                      <a:lnTo>
                        <a:pt x="144170" y="180622"/>
                      </a:lnTo>
                      <a:lnTo>
                        <a:pt x="78229" y="180622"/>
                      </a:lnTo>
                      <a:lnTo>
                        <a:pt x="78229" y="171612"/>
                      </a:lnTo>
                      <a:lnTo>
                        <a:pt x="144170" y="171612"/>
                      </a:lnTo>
                      <a:lnTo>
                        <a:pt x="144170" y="103213"/>
                      </a:lnTo>
                      <a:lnTo>
                        <a:pt x="70037" y="103213"/>
                      </a:lnTo>
                      <a:lnTo>
                        <a:pt x="70037" y="94202"/>
                      </a:lnTo>
                      <a:lnTo>
                        <a:pt x="219941" y="94202"/>
                      </a:lnTo>
                      <a:close/>
                      <a:moveTo>
                        <a:pt x="52425" y="47510"/>
                      </a:moveTo>
                      <a:lnTo>
                        <a:pt x="52425" y="330936"/>
                      </a:lnTo>
                      <a:lnTo>
                        <a:pt x="289569" y="330936"/>
                      </a:lnTo>
                      <a:lnTo>
                        <a:pt x="289569" y="47510"/>
                      </a:lnTo>
                      <a:close/>
                      <a:moveTo>
                        <a:pt x="1881892" y="39729"/>
                      </a:moveTo>
                      <a:lnTo>
                        <a:pt x="1881892" y="110175"/>
                      </a:lnTo>
                      <a:lnTo>
                        <a:pt x="1918754" y="110175"/>
                      </a:lnTo>
                      <a:lnTo>
                        <a:pt x="1918754" y="39729"/>
                      </a:lnTo>
                      <a:close/>
                      <a:moveTo>
                        <a:pt x="1794653" y="39729"/>
                      </a:moveTo>
                      <a:lnTo>
                        <a:pt x="1794653" y="110175"/>
                      </a:lnTo>
                      <a:lnTo>
                        <a:pt x="1831105" y="110175"/>
                      </a:lnTo>
                      <a:lnTo>
                        <a:pt x="1831105" y="39729"/>
                      </a:lnTo>
                      <a:close/>
                      <a:moveTo>
                        <a:pt x="1706594" y="10239"/>
                      </a:moveTo>
                      <a:lnTo>
                        <a:pt x="1743865" y="37681"/>
                      </a:lnTo>
                      <a:cubicBezTo>
                        <a:pt x="1744958" y="38500"/>
                        <a:pt x="1745504" y="40138"/>
                        <a:pt x="1745504" y="42596"/>
                      </a:cubicBezTo>
                      <a:cubicBezTo>
                        <a:pt x="1745504" y="45872"/>
                        <a:pt x="1741818" y="47510"/>
                        <a:pt x="1734445" y="47510"/>
                      </a:cubicBezTo>
                      <a:lnTo>
                        <a:pt x="1696764" y="47510"/>
                      </a:lnTo>
                      <a:lnTo>
                        <a:pt x="1696764" y="143761"/>
                      </a:lnTo>
                      <a:lnTo>
                        <a:pt x="1712328" y="120415"/>
                      </a:lnTo>
                      <a:lnTo>
                        <a:pt x="1743456" y="144989"/>
                      </a:lnTo>
                      <a:cubicBezTo>
                        <a:pt x="1744821" y="145808"/>
                        <a:pt x="1745504" y="147310"/>
                        <a:pt x="1745504" y="149495"/>
                      </a:cubicBezTo>
                      <a:cubicBezTo>
                        <a:pt x="1745504" y="153044"/>
                        <a:pt x="1741681" y="154819"/>
                        <a:pt x="1734036" y="154819"/>
                      </a:cubicBezTo>
                      <a:lnTo>
                        <a:pt x="1696764" y="154819"/>
                      </a:lnTo>
                      <a:lnTo>
                        <a:pt x="1696764" y="247793"/>
                      </a:lnTo>
                      <a:cubicBezTo>
                        <a:pt x="1716697" y="242605"/>
                        <a:pt x="1735537" y="237280"/>
                        <a:pt x="1753286" y="231819"/>
                      </a:cubicBezTo>
                      <a:lnTo>
                        <a:pt x="1755743" y="237144"/>
                      </a:lnTo>
                      <a:cubicBezTo>
                        <a:pt x="1707413" y="271275"/>
                        <a:pt x="1667821" y="297078"/>
                        <a:pt x="1636966" y="314553"/>
                      </a:cubicBezTo>
                      <a:cubicBezTo>
                        <a:pt x="1636966" y="326841"/>
                        <a:pt x="1634645" y="332984"/>
                        <a:pt x="1630004" y="332984"/>
                      </a:cubicBezTo>
                      <a:cubicBezTo>
                        <a:pt x="1628092" y="332984"/>
                        <a:pt x="1626317" y="330936"/>
                        <a:pt x="1624679" y="326841"/>
                      </a:cubicBezTo>
                      <a:lnTo>
                        <a:pt x="1604200" y="268681"/>
                      </a:lnTo>
                      <a:cubicBezTo>
                        <a:pt x="1606931" y="268408"/>
                        <a:pt x="1620037" y="265814"/>
                        <a:pt x="1643519" y="260899"/>
                      </a:cubicBezTo>
                      <a:cubicBezTo>
                        <a:pt x="1644339" y="260899"/>
                        <a:pt x="1645567" y="260626"/>
                        <a:pt x="1647206" y="260080"/>
                      </a:cubicBezTo>
                      <a:lnTo>
                        <a:pt x="1647206" y="154819"/>
                      </a:lnTo>
                      <a:lnTo>
                        <a:pt x="1610344" y="154819"/>
                      </a:lnTo>
                      <a:lnTo>
                        <a:pt x="1610344" y="144989"/>
                      </a:lnTo>
                      <a:lnTo>
                        <a:pt x="1647206" y="144989"/>
                      </a:lnTo>
                      <a:lnTo>
                        <a:pt x="1647206" y="47510"/>
                      </a:lnTo>
                      <a:lnTo>
                        <a:pt x="1608296" y="47510"/>
                      </a:lnTo>
                      <a:lnTo>
                        <a:pt x="1608296" y="37681"/>
                      </a:lnTo>
                      <a:lnTo>
                        <a:pt x="1686115" y="37681"/>
                      </a:lnTo>
                      <a:close/>
                      <a:moveTo>
                        <a:pt x="1092403" y="9010"/>
                      </a:moveTo>
                      <a:cubicBezTo>
                        <a:pt x="1144010" y="15837"/>
                        <a:pt x="1169813" y="30445"/>
                        <a:pt x="1169813" y="52835"/>
                      </a:cubicBezTo>
                      <a:cubicBezTo>
                        <a:pt x="1169813" y="62119"/>
                        <a:pt x="1166673" y="70310"/>
                        <a:pt x="1160393" y="77409"/>
                      </a:cubicBezTo>
                      <a:cubicBezTo>
                        <a:pt x="1154658" y="83963"/>
                        <a:pt x="1148242" y="87239"/>
                        <a:pt x="1141142" y="87239"/>
                      </a:cubicBezTo>
                      <a:cubicBezTo>
                        <a:pt x="1135408" y="87239"/>
                        <a:pt x="1131040" y="86147"/>
                        <a:pt x="1128036" y="83963"/>
                      </a:cubicBezTo>
                      <a:cubicBezTo>
                        <a:pt x="1125306" y="81778"/>
                        <a:pt x="1122984" y="77819"/>
                        <a:pt x="1121073" y="72085"/>
                      </a:cubicBezTo>
                      <a:cubicBezTo>
                        <a:pt x="1113974" y="49422"/>
                        <a:pt x="1103735" y="29489"/>
                        <a:pt x="1090355" y="12287"/>
                      </a:cubicBezTo>
                      <a:close/>
                      <a:moveTo>
                        <a:pt x="297761" y="9010"/>
                      </a:moveTo>
                      <a:lnTo>
                        <a:pt x="348548" y="29489"/>
                      </a:lnTo>
                      <a:cubicBezTo>
                        <a:pt x="353463" y="31401"/>
                        <a:pt x="355920" y="34131"/>
                        <a:pt x="355920" y="37681"/>
                      </a:cubicBezTo>
                      <a:cubicBezTo>
                        <a:pt x="355920" y="43415"/>
                        <a:pt x="350459" y="49968"/>
                        <a:pt x="339537" y="57340"/>
                      </a:cubicBezTo>
                      <a:lnTo>
                        <a:pt x="339537" y="149495"/>
                      </a:lnTo>
                      <a:cubicBezTo>
                        <a:pt x="339537" y="209293"/>
                        <a:pt x="340630" y="277828"/>
                        <a:pt x="342814" y="355101"/>
                      </a:cubicBezTo>
                      <a:cubicBezTo>
                        <a:pt x="343087" y="360289"/>
                        <a:pt x="342405" y="363839"/>
                        <a:pt x="340766" y="365750"/>
                      </a:cubicBezTo>
                      <a:cubicBezTo>
                        <a:pt x="339401" y="367662"/>
                        <a:pt x="336807" y="368890"/>
                        <a:pt x="332984" y="369436"/>
                      </a:cubicBezTo>
                      <a:cubicBezTo>
                        <a:pt x="324520" y="371075"/>
                        <a:pt x="310048" y="372440"/>
                        <a:pt x="289569" y="373532"/>
                      </a:cubicBezTo>
                      <a:lnTo>
                        <a:pt x="289569" y="340766"/>
                      </a:lnTo>
                      <a:lnTo>
                        <a:pt x="52425" y="340766"/>
                      </a:lnTo>
                      <a:lnTo>
                        <a:pt x="52425" y="356330"/>
                      </a:lnTo>
                      <a:cubicBezTo>
                        <a:pt x="52425" y="361518"/>
                        <a:pt x="51743" y="364931"/>
                        <a:pt x="50377" y="366569"/>
                      </a:cubicBezTo>
                      <a:cubicBezTo>
                        <a:pt x="49012" y="368208"/>
                        <a:pt x="46009" y="369300"/>
                        <a:pt x="41367" y="369846"/>
                      </a:cubicBezTo>
                      <a:cubicBezTo>
                        <a:pt x="24984" y="372303"/>
                        <a:pt x="11195" y="373259"/>
                        <a:pt x="0" y="372713"/>
                      </a:cubicBezTo>
                      <a:cubicBezTo>
                        <a:pt x="2730" y="310731"/>
                        <a:pt x="4095" y="259261"/>
                        <a:pt x="4095" y="218303"/>
                      </a:cubicBezTo>
                      <a:lnTo>
                        <a:pt x="4095" y="115500"/>
                      </a:lnTo>
                      <a:cubicBezTo>
                        <a:pt x="4095" y="76727"/>
                        <a:pt x="3549" y="45190"/>
                        <a:pt x="2457" y="20888"/>
                      </a:cubicBezTo>
                      <a:lnTo>
                        <a:pt x="64713" y="37681"/>
                      </a:lnTo>
                      <a:lnTo>
                        <a:pt x="281378" y="37681"/>
                      </a:lnTo>
                      <a:close/>
                      <a:moveTo>
                        <a:pt x="1927355" y="3276"/>
                      </a:moveTo>
                      <a:lnTo>
                        <a:pt x="1976094" y="23346"/>
                      </a:lnTo>
                      <a:cubicBezTo>
                        <a:pt x="1980736" y="24984"/>
                        <a:pt x="1983057" y="27305"/>
                        <a:pt x="1983057" y="30308"/>
                      </a:cubicBezTo>
                      <a:cubicBezTo>
                        <a:pt x="1983057" y="35223"/>
                        <a:pt x="1977596" y="41640"/>
                        <a:pt x="1966674" y="49558"/>
                      </a:cubicBezTo>
                      <a:lnTo>
                        <a:pt x="1966674" y="124101"/>
                      </a:lnTo>
                      <a:cubicBezTo>
                        <a:pt x="1966674" y="129835"/>
                        <a:pt x="1967493" y="157686"/>
                        <a:pt x="1969132" y="207654"/>
                      </a:cubicBezTo>
                      <a:cubicBezTo>
                        <a:pt x="1969132" y="212842"/>
                        <a:pt x="1966674" y="215982"/>
                        <a:pt x="1961759" y="217075"/>
                      </a:cubicBezTo>
                      <a:cubicBezTo>
                        <a:pt x="1948653" y="220078"/>
                        <a:pt x="1934318" y="221853"/>
                        <a:pt x="1918754" y="222399"/>
                      </a:cubicBezTo>
                      <a:lnTo>
                        <a:pt x="1918754" y="200692"/>
                      </a:lnTo>
                      <a:lnTo>
                        <a:pt x="1881892" y="200692"/>
                      </a:lnTo>
                      <a:lnTo>
                        <a:pt x="1881892" y="265814"/>
                      </a:lnTo>
                      <a:lnTo>
                        <a:pt x="1913839" y="265814"/>
                      </a:lnTo>
                      <a:lnTo>
                        <a:pt x="1936775" y="234686"/>
                      </a:lnTo>
                      <a:lnTo>
                        <a:pt x="1980190" y="264176"/>
                      </a:lnTo>
                      <a:cubicBezTo>
                        <a:pt x="1982101" y="265268"/>
                        <a:pt x="1983057" y="266633"/>
                        <a:pt x="1983057" y="268271"/>
                      </a:cubicBezTo>
                      <a:cubicBezTo>
                        <a:pt x="1983057" y="272640"/>
                        <a:pt x="1978688" y="275098"/>
                        <a:pt x="1969951" y="275644"/>
                      </a:cubicBezTo>
                      <a:lnTo>
                        <a:pt x="1881892" y="275644"/>
                      </a:lnTo>
                      <a:lnTo>
                        <a:pt x="1881892" y="348548"/>
                      </a:lnTo>
                      <a:lnTo>
                        <a:pt x="1919983" y="348548"/>
                      </a:lnTo>
                      <a:lnTo>
                        <a:pt x="1947015" y="314144"/>
                      </a:lnTo>
                      <a:lnTo>
                        <a:pt x="1992477" y="346500"/>
                      </a:lnTo>
                      <a:cubicBezTo>
                        <a:pt x="1994389" y="348139"/>
                        <a:pt x="1995344" y="349640"/>
                        <a:pt x="1995344" y="351006"/>
                      </a:cubicBezTo>
                      <a:cubicBezTo>
                        <a:pt x="1995071" y="355374"/>
                        <a:pt x="1990702" y="357832"/>
                        <a:pt x="1982238" y="358378"/>
                      </a:cubicBezTo>
                      <a:lnTo>
                        <a:pt x="1697583" y="358378"/>
                      </a:lnTo>
                      <a:lnTo>
                        <a:pt x="1697583" y="348548"/>
                      </a:lnTo>
                      <a:lnTo>
                        <a:pt x="1831105" y="348548"/>
                      </a:lnTo>
                      <a:lnTo>
                        <a:pt x="1831105" y="275644"/>
                      </a:lnTo>
                      <a:lnTo>
                        <a:pt x="1740998" y="275644"/>
                      </a:lnTo>
                      <a:lnTo>
                        <a:pt x="1740998" y="265814"/>
                      </a:lnTo>
                      <a:lnTo>
                        <a:pt x="1831105" y="265814"/>
                      </a:lnTo>
                      <a:lnTo>
                        <a:pt x="1831105" y="200692"/>
                      </a:lnTo>
                      <a:lnTo>
                        <a:pt x="1794653" y="200692"/>
                      </a:lnTo>
                      <a:lnTo>
                        <a:pt x="1794653" y="210931"/>
                      </a:lnTo>
                      <a:cubicBezTo>
                        <a:pt x="1794653" y="214481"/>
                        <a:pt x="1794106" y="217075"/>
                        <a:pt x="1793014" y="218713"/>
                      </a:cubicBezTo>
                      <a:cubicBezTo>
                        <a:pt x="1791922" y="220351"/>
                        <a:pt x="1789874" y="221443"/>
                        <a:pt x="1786871" y="221989"/>
                      </a:cubicBezTo>
                      <a:cubicBezTo>
                        <a:pt x="1775403" y="224720"/>
                        <a:pt x="1761477" y="226358"/>
                        <a:pt x="1745094" y="226904"/>
                      </a:cubicBezTo>
                      <a:cubicBezTo>
                        <a:pt x="1745913" y="197142"/>
                        <a:pt x="1746732" y="167379"/>
                        <a:pt x="1747552" y="137617"/>
                      </a:cubicBezTo>
                      <a:lnTo>
                        <a:pt x="1747552" y="64713"/>
                      </a:lnTo>
                      <a:cubicBezTo>
                        <a:pt x="1747552" y="48330"/>
                        <a:pt x="1747005" y="31401"/>
                        <a:pt x="1745913" y="13925"/>
                      </a:cubicBezTo>
                      <a:lnTo>
                        <a:pt x="1804482" y="29899"/>
                      </a:lnTo>
                      <a:lnTo>
                        <a:pt x="1911791" y="29899"/>
                      </a:lnTo>
                      <a:close/>
                      <a:moveTo>
                        <a:pt x="667845" y="3276"/>
                      </a:moveTo>
                      <a:cubicBezTo>
                        <a:pt x="714810" y="4095"/>
                        <a:pt x="738292" y="14608"/>
                        <a:pt x="738292" y="34814"/>
                      </a:cubicBezTo>
                      <a:cubicBezTo>
                        <a:pt x="738292" y="44097"/>
                        <a:pt x="734606" y="51333"/>
                        <a:pt x="727233" y="56521"/>
                      </a:cubicBezTo>
                      <a:lnTo>
                        <a:pt x="825941" y="56521"/>
                      </a:lnTo>
                      <a:lnTo>
                        <a:pt x="847649" y="28260"/>
                      </a:lnTo>
                      <a:lnTo>
                        <a:pt x="899255" y="62665"/>
                      </a:lnTo>
                      <a:cubicBezTo>
                        <a:pt x="903897" y="65941"/>
                        <a:pt x="906218" y="69081"/>
                        <a:pt x="906218" y="72085"/>
                      </a:cubicBezTo>
                      <a:cubicBezTo>
                        <a:pt x="906218" y="77546"/>
                        <a:pt x="897753" y="80140"/>
                        <a:pt x="880824" y="79867"/>
                      </a:cubicBezTo>
                      <a:cubicBezTo>
                        <a:pt x="864168" y="89151"/>
                        <a:pt x="848468" y="95840"/>
                        <a:pt x="833723" y="99936"/>
                      </a:cubicBezTo>
                      <a:lnTo>
                        <a:pt x="847649" y="109356"/>
                      </a:lnTo>
                      <a:cubicBezTo>
                        <a:pt x="849560" y="110995"/>
                        <a:pt x="850515" y="112360"/>
                        <a:pt x="850515" y="113452"/>
                      </a:cubicBezTo>
                      <a:cubicBezTo>
                        <a:pt x="849969" y="117275"/>
                        <a:pt x="846010" y="119459"/>
                        <a:pt x="838638" y="120005"/>
                      </a:cubicBezTo>
                      <a:lnTo>
                        <a:pt x="730510" y="120005"/>
                      </a:lnTo>
                      <a:cubicBezTo>
                        <a:pt x="715219" y="131473"/>
                        <a:pt x="699655" y="141576"/>
                        <a:pt x="683819" y="150314"/>
                      </a:cubicBezTo>
                      <a:cubicBezTo>
                        <a:pt x="711670" y="168062"/>
                        <a:pt x="730920" y="188268"/>
                        <a:pt x="741569" y="210931"/>
                      </a:cubicBezTo>
                      <a:cubicBezTo>
                        <a:pt x="783345" y="178984"/>
                        <a:pt x="810787" y="152498"/>
                        <a:pt x="823893" y="131473"/>
                      </a:cubicBezTo>
                      <a:lnTo>
                        <a:pt x="872633" y="170383"/>
                      </a:lnTo>
                      <a:cubicBezTo>
                        <a:pt x="875636" y="172567"/>
                        <a:pt x="877138" y="174752"/>
                        <a:pt x="877138" y="176936"/>
                      </a:cubicBezTo>
                      <a:cubicBezTo>
                        <a:pt x="877138" y="179667"/>
                        <a:pt x="875227" y="181578"/>
                        <a:pt x="871404" y="182670"/>
                      </a:cubicBezTo>
                      <a:cubicBezTo>
                        <a:pt x="867308" y="183762"/>
                        <a:pt x="860755" y="183489"/>
                        <a:pt x="851744" y="181851"/>
                      </a:cubicBezTo>
                      <a:cubicBezTo>
                        <a:pt x="829900" y="193046"/>
                        <a:pt x="808602" y="202466"/>
                        <a:pt x="787851" y="210112"/>
                      </a:cubicBezTo>
                      <a:cubicBezTo>
                        <a:pt x="801230" y="233867"/>
                        <a:pt x="816248" y="252708"/>
                        <a:pt x="832904" y="266633"/>
                      </a:cubicBezTo>
                      <a:cubicBezTo>
                        <a:pt x="850925" y="281651"/>
                        <a:pt x="873861" y="293392"/>
                        <a:pt x="901712" y="301857"/>
                      </a:cubicBezTo>
                      <a:lnTo>
                        <a:pt x="899255" y="308000"/>
                      </a:lnTo>
                      <a:cubicBezTo>
                        <a:pt x="878503" y="314007"/>
                        <a:pt x="859936" y="329708"/>
                        <a:pt x="843553" y="355101"/>
                      </a:cubicBezTo>
                      <a:cubicBezTo>
                        <a:pt x="820890" y="332438"/>
                        <a:pt x="804643" y="310731"/>
                        <a:pt x="794813" y="289979"/>
                      </a:cubicBezTo>
                      <a:cubicBezTo>
                        <a:pt x="785803" y="270865"/>
                        <a:pt x="779249" y="245745"/>
                        <a:pt x="775154" y="214617"/>
                      </a:cubicBezTo>
                      <a:cubicBezTo>
                        <a:pt x="765870" y="217894"/>
                        <a:pt x="756586" y="221170"/>
                        <a:pt x="747303" y="224447"/>
                      </a:cubicBezTo>
                      <a:cubicBezTo>
                        <a:pt x="752218" y="239192"/>
                        <a:pt x="754675" y="256803"/>
                        <a:pt x="754675" y="277282"/>
                      </a:cubicBezTo>
                      <a:cubicBezTo>
                        <a:pt x="754675" y="310048"/>
                        <a:pt x="747985" y="333940"/>
                        <a:pt x="734606" y="348958"/>
                      </a:cubicBezTo>
                      <a:cubicBezTo>
                        <a:pt x="721773" y="363429"/>
                        <a:pt x="700065" y="371894"/>
                        <a:pt x="669484" y="374351"/>
                      </a:cubicBezTo>
                      <a:cubicBezTo>
                        <a:pt x="667026" y="359061"/>
                        <a:pt x="662930" y="348275"/>
                        <a:pt x="657196" y="341995"/>
                      </a:cubicBezTo>
                      <a:cubicBezTo>
                        <a:pt x="650643" y="335169"/>
                        <a:pt x="637810" y="329025"/>
                        <a:pt x="618696" y="323564"/>
                      </a:cubicBezTo>
                      <a:lnTo>
                        <a:pt x="620334" y="317830"/>
                      </a:lnTo>
                      <a:lnTo>
                        <a:pt x="665388" y="320287"/>
                      </a:lnTo>
                      <a:cubicBezTo>
                        <a:pt x="677948" y="320834"/>
                        <a:pt x="687641" y="317284"/>
                        <a:pt x="694468" y="309639"/>
                      </a:cubicBezTo>
                      <a:cubicBezTo>
                        <a:pt x="701294" y="301993"/>
                        <a:pt x="704707" y="290662"/>
                        <a:pt x="704707" y="275644"/>
                      </a:cubicBezTo>
                      <a:lnTo>
                        <a:pt x="704707" y="264585"/>
                      </a:lnTo>
                      <a:cubicBezTo>
                        <a:pt x="656104" y="299263"/>
                        <a:pt x="595623" y="325748"/>
                        <a:pt x="523265" y="344043"/>
                      </a:cubicBezTo>
                      <a:lnTo>
                        <a:pt x="521217" y="338309"/>
                      </a:lnTo>
                      <a:cubicBezTo>
                        <a:pt x="593849" y="300901"/>
                        <a:pt x="653510" y="259124"/>
                        <a:pt x="700202" y="212979"/>
                      </a:cubicBezTo>
                      <a:cubicBezTo>
                        <a:pt x="698017" y="204787"/>
                        <a:pt x="696788" y="200419"/>
                        <a:pt x="696515" y="199872"/>
                      </a:cubicBezTo>
                      <a:cubicBezTo>
                        <a:pt x="647093" y="232092"/>
                        <a:pt x="590162" y="257486"/>
                        <a:pt x="525723" y="276053"/>
                      </a:cubicBezTo>
                      <a:lnTo>
                        <a:pt x="523675" y="270319"/>
                      </a:lnTo>
                      <a:cubicBezTo>
                        <a:pt x="586476" y="236188"/>
                        <a:pt x="637127" y="200282"/>
                        <a:pt x="675627" y="162601"/>
                      </a:cubicBezTo>
                      <a:cubicBezTo>
                        <a:pt x="674262" y="160963"/>
                        <a:pt x="672897" y="159188"/>
                        <a:pt x="671531" y="157277"/>
                      </a:cubicBezTo>
                      <a:cubicBezTo>
                        <a:pt x="632758" y="177755"/>
                        <a:pt x="585521" y="195367"/>
                        <a:pt x="529818" y="210112"/>
                      </a:cubicBezTo>
                      <a:lnTo>
                        <a:pt x="527770" y="204378"/>
                      </a:lnTo>
                      <a:cubicBezTo>
                        <a:pt x="586203" y="172977"/>
                        <a:pt x="627843" y="144853"/>
                        <a:pt x="652691" y="120005"/>
                      </a:cubicBezTo>
                      <a:lnTo>
                        <a:pt x="586749" y="120005"/>
                      </a:lnTo>
                      <a:lnTo>
                        <a:pt x="586749" y="110175"/>
                      </a:lnTo>
                      <a:lnTo>
                        <a:pt x="782117" y="110175"/>
                      </a:lnTo>
                      <a:lnTo>
                        <a:pt x="805462" y="80276"/>
                      </a:lnTo>
                      <a:lnTo>
                        <a:pt x="823893" y="92973"/>
                      </a:lnTo>
                      <a:lnTo>
                        <a:pt x="834542" y="66351"/>
                      </a:lnTo>
                      <a:lnTo>
                        <a:pt x="589207" y="66351"/>
                      </a:lnTo>
                      <a:cubicBezTo>
                        <a:pt x="589753" y="72904"/>
                        <a:pt x="590026" y="77819"/>
                        <a:pt x="590026" y="81096"/>
                      </a:cubicBezTo>
                      <a:cubicBezTo>
                        <a:pt x="590026" y="94748"/>
                        <a:pt x="585794" y="107035"/>
                        <a:pt x="577329" y="117957"/>
                      </a:cubicBezTo>
                      <a:cubicBezTo>
                        <a:pt x="568865" y="128879"/>
                        <a:pt x="559444" y="134340"/>
                        <a:pt x="549068" y="134340"/>
                      </a:cubicBezTo>
                      <a:cubicBezTo>
                        <a:pt x="541969" y="134340"/>
                        <a:pt x="535825" y="131746"/>
                        <a:pt x="530637" y="126558"/>
                      </a:cubicBezTo>
                      <a:cubicBezTo>
                        <a:pt x="525450" y="121371"/>
                        <a:pt x="522856" y="115090"/>
                        <a:pt x="522856" y="107718"/>
                      </a:cubicBezTo>
                      <a:cubicBezTo>
                        <a:pt x="522856" y="100346"/>
                        <a:pt x="524084" y="94612"/>
                        <a:pt x="526542" y="90516"/>
                      </a:cubicBezTo>
                      <a:cubicBezTo>
                        <a:pt x="528726" y="86966"/>
                        <a:pt x="532822" y="83280"/>
                        <a:pt x="538829" y="79457"/>
                      </a:cubicBezTo>
                      <a:cubicBezTo>
                        <a:pt x="557942" y="67716"/>
                        <a:pt x="570503" y="50924"/>
                        <a:pt x="576510" y="29080"/>
                      </a:cubicBezTo>
                      <a:lnTo>
                        <a:pt x="579787" y="29080"/>
                      </a:lnTo>
                      <a:cubicBezTo>
                        <a:pt x="583882" y="38636"/>
                        <a:pt x="586613" y="47784"/>
                        <a:pt x="587978" y="56521"/>
                      </a:cubicBezTo>
                      <a:lnTo>
                        <a:pt x="686686" y="56521"/>
                      </a:lnTo>
                      <a:cubicBezTo>
                        <a:pt x="685047" y="54064"/>
                        <a:pt x="683819" y="50787"/>
                        <a:pt x="682999" y="46691"/>
                      </a:cubicBezTo>
                      <a:cubicBezTo>
                        <a:pt x="680269" y="31947"/>
                        <a:pt x="674671" y="18158"/>
                        <a:pt x="666207" y="5324"/>
                      </a:cubicBezTo>
                      <a:close/>
                      <a:moveTo>
                        <a:pt x="1263196" y="2457"/>
                      </a:moveTo>
                      <a:lnTo>
                        <a:pt x="1328318" y="22117"/>
                      </a:lnTo>
                      <a:cubicBezTo>
                        <a:pt x="1333233" y="23482"/>
                        <a:pt x="1335691" y="25530"/>
                        <a:pt x="1335691" y="28260"/>
                      </a:cubicBezTo>
                      <a:cubicBezTo>
                        <a:pt x="1335691" y="34268"/>
                        <a:pt x="1328728" y="38500"/>
                        <a:pt x="1314802" y="40957"/>
                      </a:cubicBezTo>
                      <a:cubicBezTo>
                        <a:pt x="1292958" y="73177"/>
                        <a:pt x="1269340" y="102940"/>
                        <a:pt x="1243946" y="130245"/>
                      </a:cubicBezTo>
                      <a:lnTo>
                        <a:pt x="1376239" y="124101"/>
                      </a:lnTo>
                      <a:cubicBezTo>
                        <a:pt x="1368593" y="107172"/>
                        <a:pt x="1356715" y="87239"/>
                        <a:pt x="1340606" y="64303"/>
                      </a:cubicBezTo>
                      <a:lnTo>
                        <a:pt x="1345520" y="59388"/>
                      </a:lnTo>
                      <a:cubicBezTo>
                        <a:pt x="1383474" y="77409"/>
                        <a:pt x="1409824" y="93792"/>
                        <a:pt x="1424568" y="108537"/>
                      </a:cubicBezTo>
                      <a:cubicBezTo>
                        <a:pt x="1436582" y="120551"/>
                        <a:pt x="1442590" y="133521"/>
                        <a:pt x="1442590" y="147447"/>
                      </a:cubicBezTo>
                      <a:cubicBezTo>
                        <a:pt x="1442590" y="158369"/>
                        <a:pt x="1439586" y="167243"/>
                        <a:pt x="1433579" y="174069"/>
                      </a:cubicBezTo>
                      <a:cubicBezTo>
                        <a:pt x="1427845" y="180349"/>
                        <a:pt x="1420746" y="183489"/>
                        <a:pt x="1412281" y="183489"/>
                      </a:cubicBezTo>
                      <a:cubicBezTo>
                        <a:pt x="1401359" y="183489"/>
                        <a:pt x="1394396" y="178028"/>
                        <a:pt x="1391393" y="167106"/>
                      </a:cubicBezTo>
                      <a:cubicBezTo>
                        <a:pt x="1387024" y="152089"/>
                        <a:pt x="1384566" y="144034"/>
                        <a:pt x="1384020" y="142941"/>
                      </a:cubicBezTo>
                      <a:cubicBezTo>
                        <a:pt x="1327226" y="160417"/>
                        <a:pt x="1270841" y="172977"/>
                        <a:pt x="1214866" y="180622"/>
                      </a:cubicBezTo>
                      <a:cubicBezTo>
                        <a:pt x="1214866" y="185810"/>
                        <a:pt x="1213910" y="189770"/>
                        <a:pt x="1211999" y="192500"/>
                      </a:cubicBezTo>
                      <a:cubicBezTo>
                        <a:pt x="1210361" y="194958"/>
                        <a:pt x="1208176" y="196186"/>
                        <a:pt x="1205446" y="196186"/>
                      </a:cubicBezTo>
                      <a:cubicBezTo>
                        <a:pt x="1202169" y="196186"/>
                        <a:pt x="1199575" y="193319"/>
                        <a:pt x="1197664" y="187585"/>
                      </a:cubicBezTo>
                      <a:lnTo>
                        <a:pt x="1181690" y="135569"/>
                      </a:lnTo>
                      <a:lnTo>
                        <a:pt x="1150563" y="224037"/>
                      </a:lnTo>
                      <a:cubicBezTo>
                        <a:pt x="1145102" y="239601"/>
                        <a:pt x="1142371" y="255302"/>
                        <a:pt x="1142371" y="271138"/>
                      </a:cubicBezTo>
                      <a:cubicBezTo>
                        <a:pt x="1142371" y="283972"/>
                        <a:pt x="1144419" y="297761"/>
                        <a:pt x="1148515" y="312506"/>
                      </a:cubicBezTo>
                      <a:cubicBezTo>
                        <a:pt x="1151518" y="323701"/>
                        <a:pt x="1153020" y="333394"/>
                        <a:pt x="1153020" y="341585"/>
                      </a:cubicBezTo>
                      <a:cubicBezTo>
                        <a:pt x="1153020" y="350596"/>
                        <a:pt x="1149880" y="357832"/>
                        <a:pt x="1143600" y="363293"/>
                      </a:cubicBezTo>
                      <a:cubicBezTo>
                        <a:pt x="1137593" y="368481"/>
                        <a:pt x="1129265" y="371075"/>
                        <a:pt x="1118616" y="371075"/>
                      </a:cubicBezTo>
                      <a:cubicBezTo>
                        <a:pt x="1110151" y="371075"/>
                        <a:pt x="1103325" y="368344"/>
                        <a:pt x="1098137" y="362883"/>
                      </a:cubicBezTo>
                      <a:cubicBezTo>
                        <a:pt x="1092949" y="357422"/>
                        <a:pt x="1090355" y="350323"/>
                        <a:pt x="1090355" y="341585"/>
                      </a:cubicBezTo>
                      <a:cubicBezTo>
                        <a:pt x="1090355" y="335305"/>
                        <a:pt x="1091994" y="325612"/>
                        <a:pt x="1095270" y="312506"/>
                      </a:cubicBezTo>
                      <a:cubicBezTo>
                        <a:pt x="1098001" y="302403"/>
                        <a:pt x="1099366" y="293392"/>
                        <a:pt x="1099366" y="285474"/>
                      </a:cubicBezTo>
                      <a:cubicBezTo>
                        <a:pt x="1099366" y="276736"/>
                        <a:pt x="1097455" y="270183"/>
                        <a:pt x="1093632" y="265814"/>
                      </a:cubicBezTo>
                      <a:cubicBezTo>
                        <a:pt x="1089536" y="260899"/>
                        <a:pt x="1080935" y="255984"/>
                        <a:pt x="1067829" y="251069"/>
                      </a:cubicBezTo>
                      <a:lnTo>
                        <a:pt x="1069467" y="243697"/>
                      </a:lnTo>
                      <a:lnTo>
                        <a:pt x="1084621" y="243697"/>
                      </a:lnTo>
                      <a:cubicBezTo>
                        <a:pt x="1097728" y="243151"/>
                        <a:pt x="1106875" y="236871"/>
                        <a:pt x="1112063" y="224856"/>
                      </a:cubicBezTo>
                      <a:lnTo>
                        <a:pt x="1199302" y="56521"/>
                      </a:lnTo>
                      <a:lnTo>
                        <a:pt x="1207903" y="60207"/>
                      </a:lnTo>
                      <a:lnTo>
                        <a:pt x="1182919" y="131473"/>
                      </a:lnTo>
                      <a:cubicBezTo>
                        <a:pt x="1192476" y="130381"/>
                        <a:pt x="1199439" y="128470"/>
                        <a:pt x="1203807" y="125739"/>
                      </a:cubicBezTo>
                      <a:cubicBezTo>
                        <a:pt x="1208176" y="123009"/>
                        <a:pt x="1212818" y="117684"/>
                        <a:pt x="1217733" y="109766"/>
                      </a:cubicBezTo>
                      <a:cubicBezTo>
                        <a:pt x="1228655" y="92018"/>
                        <a:pt x="1239167" y="71266"/>
                        <a:pt x="1249270" y="47510"/>
                      </a:cubicBezTo>
                      <a:cubicBezTo>
                        <a:pt x="1258281" y="27032"/>
                        <a:pt x="1262923" y="12014"/>
                        <a:pt x="1263196" y="2457"/>
                      </a:cubicBezTo>
                      <a:close/>
                      <a:moveTo>
                        <a:pt x="2970095" y="409"/>
                      </a:moveTo>
                      <a:lnTo>
                        <a:pt x="3022111" y="38090"/>
                      </a:lnTo>
                      <a:cubicBezTo>
                        <a:pt x="3025387" y="40548"/>
                        <a:pt x="3027026" y="42869"/>
                        <a:pt x="3027026" y="45053"/>
                      </a:cubicBezTo>
                      <a:cubicBezTo>
                        <a:pt x="3026753" y="49695"/>
                        <a:pt x="3022930" y="52152"/>
                        <a:pt x="3015558" y="52425"/>
                      </a:cubicBezTo>
                      <a:cubicBezTo>
                        <a:pt x="3010643" y="52425"/>
                        <a:pt x="3004636" y="51606"/>
                        <a:pt x="2997536" y="49968"/>
                      </a:cubicBezTo>
                      <a:cubicBezTo>
                        <a:pt x="2963405" y="54337"/>
                        <a:pt x="2928455" y="57750"/>
                        <a:pt x="2892685" y="60207"/>
                      </a:cubicBezTo>
                      <a:lnTo>
                        <a:pt x="2900058" y="62665"/>
                      </a:lnTo>
                      <a:cubicBezTo>
                        <a:pt x="2902788" y="64303"/>
                        <a:pt x="2904153" y="66214"/>
                        <a:pt x="2904153" y="68399"/>
                      </a:cubicBezTo>
                      <a:cubicBezTo>
                        <a:pt x="2904153" y="70583"/>
                        <a:pt x="2903334" y="72221"/>
                        <a:pt x="2901696" y="73314"/>
                      </a:cubicBezTo>
                      <a:cubicBezTo>
                        <a:pt x="2900058" y="74406"/>
                        <a:pt x="2896781" y="75088"/>
                        <a:pt x="2891866" y="75362"/>
                      </a:cubicBezTo>
                      <a:cubicBezTo>
                        <a:pt x="2890228" y="75635"/>
                        <a:pt x="2887224" y="75771"/>
                        <a:pt x="2882855" y="75771"/>
                      </a:cubicBezTo>
                      <a:cubicBezTo>
                        <a:pt x="2856916" y="92700"/>
                        <a:pt x="2828382" y="107308"/>
                        <a:pt x="2797254" y="119596"/>
                      </a:cubicBezTo>
                      <a:lnTo>
                        <a:pt x="2900058" y="118777"/>
                      </a:lnTo>
                      <a:cubicBezTo>
                        <a:pt x="2904153" y="115773"/>
                        <a:pt x="2910024" y="111268"/>
                        <a:pt x="2917669" y="105261"/>
                      </a:cubicBezTo>
                      <a:cubicBezTo>
                        <a:pt x="2933233" y="92700"/>
                        <a:pt x="2944974" y="80413"/>
                        <a:pt x="2952893" y="68399"/>
                      </a:cubicBezTo>
                      <a:lnTo>
                        <a:pt x="3001632" y="102393"/>
                      </a:lnTo>
                      <a:cubicBezTo>
                        <a:pt x="3005182" y="104851"/>
                        <a:pt x="3006957" y="107718"/>
                        <a:pt x="3006957" y="110995"/>
                      </a:cubicBezTo>
                      <a:cubicBezTo>
                        <a:pt x="3006957" y="116729"/>
                        <a:pt x="3001769" y="119459"/>
                        <a:pt x="2991393" y="119186"/>
                      </a:cubicBezTo>
                      <a:cubicBezTo>
                        <a:pt x="2989754" y="119186"/>
                        <a:pt x="2986205" y="118913"/>
                        <a:pt x="2980744" y="118367"/>
                      </a:cubicBezTo>
                      <a:cubicBezTo>
                        <a:pt x="2926407" y="152225"/>
                        <a:pt x="2868247" y="180213"/>
                        <a:pt x="2806265" y="202330"/>
                      </a:cubicBezTo>
                      <a:lnTo>
                        <a:pt x="2973781" y="193729"/>
                      </a:lnTo>
                      <a:cubicBezTo>
                        <a:pt x="2965589" y="180349"/>
                        <a:pt x="2956442" y="167379"/>
                        <a:pt x="2946339" y="154819"/>
                      </a:cubicBezTo>
                      <a:lnTo>
                        <a:pt x="2949616" y="151543"/>
                      </a:lnTo>
                      <a:cubicBezTo>
                        <a:pt x="2985113" y="161918"/>
                        <a:pt x="3010779" y="172840"/>
                        <a:pt x="3026616" y="184309"/>
                      </a:cubicBezTo>
                      <a:cubicBezTo>
                        <a:pt x="3041907" y="195231"/>
                        <a:pt x="3049552" y="207518"/>
                        <a:pt x="3049552" y="221170"/>
                      </a:cubicBezTo>
                      <a:cubicBezTo>
                        <a:pt x="3049552" y="230181"/>
                        <a:pt x="3046412" y="237826"/>
                        <a:pt x="3040132" y="244107"/>
                      </a:cubicBezTo>
                      <a:cubicBezTo>
                        <a:pt x="3033852" y="250387"/>
                        <a:pt x="3026343" y="253527"/>
                        <a:pt x="3017606" y="253527"/>
                      </a:cubicBezTo>
                      <a:cubicBezTo>
                        <a:pt x="3008595" y="253527"/>
                        <a:pt x="3001769" y="248612"/>
                        <a:pt x="2997127" y="238782"/>
                      </a:cubicBezTo>
                      <a:cubicBezTo>
                        <a:pt x="2991666" y="227314"/>
                        <a:pt x="2987843" y="219395"/>
                        <a:pt x="2985659" y="215027"/>
                      </a:cubicBezTo>
                      <a:cubicBezTo>
                        <a:pt x="2966818" y="218303"/>
                        <a:pt x="2941698" y="222126"/>
                        <a:pt x="2910297" y="226495"/>
                      </a:cubicBezTo>
                      <a:lnTo>
                        <a:pt x="2910297" y="260080"/>
                      </a:lnTo>
                      <a:cubicBezTo>
                        <a:pt x="2910570" y="282743"/>
                        <a:pt x="2910843" y="305270"/>
                        <a:pt x="2911116" y="327660"/>
                      </a:cubicBezTo>
                      <a:cubicBezTo>
                        <a:pt x="2911116" y="341039"/>
                        <a:pt x="2906337" y="351279"/>
                        <a:pt x="2896781" y="358378"/>
                      </a:cubicBezTo>
                      <a:cubicBezTo>
                        <a:pt x="2886132" y="366296"/>
                        <a:pt x="2868384" y="371894"/>
                        <a:pt x="2843536" y="375171"/>
                      </a:cubicBezTo>
                      <a:cubicBezTo>
                        <a:pt x="2841079" y="362064"/>
                        <a:pt x="2836437" y="352234"/>
                        <a:pt x="2829611" y="345681"/>
                      </a:cubicBezTo>
                      <a:cubicBezTo>
                        <a:pt x="2822511" y="338855"/>
                        <a:pt x="2810088" y="332711"/>
                        <a:pt x="2792339" y="327250"/>
                      </a:cubicBezTo>
                      <a:lnTo>
                        <a:pt x="2793977" y="321107"/>
                      </a:lnTo>
                      <a:lnTo>
                        <a:pt x="2841079" y="322745"/>
                      </a:lnTo>
                      <a:cubicBezTo>
                        <a:pt x="2853093" y="323018"/>
                        <a:pt x="2859236" y="316874"/>
                        <a:pt x="2859510" y="304314"/>
                      </a:cubicBezTo>
                      <a:lnTo>
                        <a:pt x="2859510" y="233048"/>
                      </a:lnTo>
                      <a:cubicBezTo>
                        <a:pt x="2824559" y="237144"/>
                        <a:pt x="2787697" y="240830"/>
                        <a:pt x="2748924" y="244107"/>
                      </a:cubicBezTo>
                      <a:cubicBezTo>
                        <a:pt x="2747286" y="254209"/>
                        <a:pt x="2744283" y="259261"/>
                        <a:pt x="2739914" y="259261"/>
                      </a:cubicBezTo>
                      <a:cubicBezTo>
                        <a:pt x="2735818" y="259261"/>
                        <a:pt x="2733224" y="256257"/>
                        <a:pt x="2732132" y="250250"/>
                      </a:cubicBezTo>
                      <a:lnTo>
                        <a:pt x="2720254" y="200282"/>
                      </a:lnTo>
                      <a:cubicBezTo>
                        <a:pt x="2737183" y="200282"/>
                        <a:pt x="2752883" y="197961"/>
                        <a:pt x="2767355" y="193319"/>
                      </a:cubicBezTo>
                      <a:cubicBezTo>
                        <a:pt x="2790837" y="185674"/>
                        <a:pt x="2822238" y="169427"/>
                        <a:pt x="2861557" y="144580"/>
                      </a:cubicBezTo>
                      <a:cubicBezTo>
                        <a:pt x="2833433" y="149222"/>
                        <a:pt x="2801760" y="153317"/>
                        <a:pt x="2766536" y="156867"/>
                      </a:cubicBezTo>
                      <a:cubicBezTo>
                        <a:pt x="2765717" y="166697"/>
                        <a:pt x="2763123" y="171612"/>
                        <a:pt x="2758754" y="171612"/>
                      </a:cubicBezTo>
                      <a:cubicBezTo>
                        <a:pt x="2755478" y="171612"/>
                        <a:pt x="2753156" y="168745"/>
                        <a:pt x="2751791" y="163011"/>
                      </a:cubicBezTo>
                      <a:lnTo>
                        <a:pt x="2739914" y="115910"/>
                      </a:lnTo>
                      <a:cubicBezTo>
                        <a:pt x="2753566" y="115363"/>
                        <a:pt x="2763533" y="113179"/>
                        <a:pt x="2769813" y="109356"/>
                      </a:cubicBezTo>
                      <a:cubicBezTo>
                        <a:pt x="2788926" y="96796"/>
                        <a:pt x="2806401" y="81778"/>
                        <a:pt x="2822238" y="64303"/>
                      </a:cubicBezTo>
                      <a:cubicBezTo>
                        <a:pt x="2788380" y="65941"/>
                        <a:pt x="2752611" y="66760"/>
                        <a:pt x="2714930" y="66760"/>
                      </a:cubicBezTo>
                      <a:lnTo>
                        <a:pt x="2714111" y="60207"/>
                      </a:lnTo>
                      <a:cubicBezTo>
                        <a:pt x="2842990" y="38090"/>
                        <a:pt x="2928318" y="18158"/>
                        <a:pt x="2970095" y="409"/>
                      </a:cubicBezTo>
                      <a:close/>
                      <a:moveTo>
                        <a:pt x="2220849" y="0"/>
                      </a:moveTo>
                      <a:lnTo>
                        <a:pt x="2285152" y="16792"/>
                      </a:lnTo>
                      <a:cubicBezTo>
                        <a:pt x="2289794" y="18158"/>
                        <a:pt x="2292115" y="20342"/>
                        <a:pt x="2292115" y="23346"/>
                      </a:cubicBezTo>
                      <a:cubicBezTo>
                        <a:pt x="2292115" y="28260"/>
                        <a:pt x="2285698" y="31810"/>
                        <a:pt x="2272865" y="33994"/>
                      </a:cubicBezTo>
                      <a:cubicBezTo>
                        <a:pt x="2261943" y="60480"/>
                        <a:pt x="2249792" y="85055"/>
                        <a:pt x="2236413" y="107718"/>
                      </a:cubicBezTo>
                      <a:lnTo>
                        <a:pt x="2249929" y="110585"/>
                      </a:lnTo>
                      <a:cubicBezTo>
                        <a:pt x="2255936" y="111677"/>
                        <a:pt x="2258939" y="113998"/>
                        <a:pt x="2258939" y="117548"/>
                      </a:cubicBezTo>
                      <a:cubicBezTo>
                        <a:pt x="2258939" y="122190"/>
                        <a:pt x="2253205" y="126695"/>
                        <a:pt x="2241737" y="131064"/>
                      </a:cubicBezTo>
                      <a:lnTo>
                        <a:pt x="2241737" y="286293"/>
                      </a:lnTo>
                      <a:cubicBezTo>
                        <a:pt x="2289521" y="225130"/>
                        <a:pt x="2322150" y="166014"/>
                        <a:pt x="2339626" y="108947"/>
                      </a:cubicBezTo>
                      <a:lnTo>
                        <a:pt x="2261397" y="108947"/>
                      </a:lnTo>
                      <a:lnTo>
                        <a:pt x="2261397" y="99117"/>
                      </a:lnTo>
                      <a:lnTo>
                        <a:pt x="2356418" y="99117"/>
                      </a:lnTo>
                      <a:lnTo>
                        <a:pt x="2356418" y="90106"/>
                      </a:lnTo>
                      <a:cubicBezTo>
                        <a:pt x="2356418" y="55975"/>
                        <a:pt x="2355872" y="27851"/>
                        <a:pt x="2354780" y="5734"/>
                      </a:cubicBezTo>
                      <a:lnTo>
                        <a:pt x="2414578" y="10649"/>
                      </a:lnTo>
                      <a:cubicBezTo>
                        <a:pt x="2419766" y="11195"/>
                        <a:pt x="2422360" y="13106"/>
                        <a:pt x="2422360" y="16383"/>
                      </a:cubicBezTo>
                      <a:cubicBezTo>
                        <a:pt x="2422360" y="21571"/>
                        <a:pt x="2416899" y="26213"/>
                        <a:pt x="2405977" y="30308"/>
                      </a:cubicBezTo>
                      <a:lnTo>
                        <a:pt x="2405977" y="99117"/>
                      </a:lnTo>
                      <a:lnTo>
                        <a:pt x="2456764" y="99117"/>
                      </a:lnTo>
                      <a:lnTo>
                        <a:pt x="2482158" y="63893"/>
                      </a:lnTo>
                      <a:lnTo>
                        <a:pt x="2530078" y="97479"/>
                      </a:lnTo>
                      <a:cubicBezTo>
                        <a:pt x="2531989" y="99117"/>
                        <a:pt x="2532945" y="100619"/>
                        <a:pt x="2532945" y="101984"/>
                      </a:cubicBezTo>
                      <a:cubicBezTo>
                        <a:pt x="2532399" y="106080"/>
                        <a:pt x="2528030" y="108401"/>
                        <a:pt x="2519838" y="108947"/>
                      </a:cubicBezTo>
                      <a:lnTo>
                        <a:pt x="2422360" y="108947"/>
                      </a:lnTo>
                      <a:cubicBezTo>
                        <a:pt x="2446115" y="163011"/>
                        <a:pt x="2486526" y="205880"/>
                        <a:pt x="2543594" y="237553"/>
                      </a:cubicBezTo>
                      <a:lnTo>
                        <a:pt x="2541137" y="244926"/>
                      </a:lnTo>
                      <a:cubicBezTo>
                        <a:pt x="2532399" y="248475"/>
                        <a:pt x="2524754" y="253527"/>
                        <a:pt x="2518200" y="260080"/>
                      </a:cubicBezTo>
                      <a:cubicBezTo>
                        <a:pt x="2511374" y="267179"/>
                        <a:pt x="2504002" y="277282"/>
                        <a:pt x="2496083" y="290389"/>
                      </a:cubicBezTo>
                      <a:cubicBezTo>
                        <a:pt x="2471236" y="263357"/>
                        <a:pt x="2452395" y="235779"/>
                        <a:pt x="2439562" y="207654"/>
                      </a:cubicBezTo>
                      <a:cubicBezTo>
                        <a:pt x="2427548" y="181168"/>
                        <a:pt x="2418400" y="148266"/>
                        <a:pt x="2412120" y="108947"/>
                      </a:cubicBezTo>
                      <a:lnTo>
                        <a:pt x="2405977" y="108947"/>
                      </a:lnTo>
                      <a:lnTo>
                        <a:pt x="2405977" y="226904"/>
                      </a:lnTo>
                      <a:cubicBezTo>
                        <a:pt x="2405977" y="246564"/>
                        <a:pt x="2406113" y="264449"/>
                        <a:pt x="2406386" y="280559"/>
                      </a:cubicBezTo>
                      <a:lnTo>
                        <a:pt x="2420312" y="280559"/>
                      </a:lnTo>
                      <a:lnTo>
                        <a:pt x="2441200" y="251069"/>
                      </a:lnTo>
                      <a:lnTo>
                        <a:pt x="2480929" y="279330"/>
                      </a:lnTo>
                      <a:cubicBezTo>
                        <a:pt x="2483113" y="280968"/>
                        <a:pt x="2484205" y="282607"/>
                        <a:pt x="2484205" y="284245"/>
                      </a:cubicBezTo>
                      <a:cubicBezTo>
                        <a:pt x="2483659" y="288068"/>
                        <a:pt x="2479154" y="290115"/>
                        <a:pt x="2470690" y="290389"/>
                      </a:cubicBezTo>
                      <a:lnTo>
                        <a:pt x="2406386" y="290389"/>
                      </a:lnTo>
                      <a:cubicBezTo>
                        <a:pt x="2406932" y="312779"/>
                        <a:pt x="2407342" y="335032"/>
                        <a:pt x="2407615" y="357149"/>
                      </a:cubicBezTo>
                      <a:cubicBezTo>
                        <a:pt x="2407615" y="361518"/>
                        <a:pt x="2406932" y="364658"/>
                        <a:pt x="2405567" y="366569"/>
                      </a:cubicBezTo>
                      <a:cubicBezTo>
                        <a:pt x="2404202" y="368481"/>
                        <a:pt x="2401608" y="369709"/>
                        <a:pt x="2397785" y="370256"/>
                      </a:cubicBezTo>
                      <a:cubicBezTo>
                        <a:pt x="2383313" y="372713"/>
                        <a:pt x="2368705" y="373669"/>
                        <a:pt x="2353961" y="373123"/>
                      </a:cubicBezTo>
                      <a:cubicBezTo>
                        <a:pt x="2354234" y="358651"/>
                        <a:pt x="2354780" y="331073"/>
                        <a:pt x="2355599" y="290389"/>
                      </a:cubicBezTo>
                      <a:lnTo>
                        <a:pt x="2290067" y="290389"/>
                      </a:lnTo>
                      <a:lnTo>
                        <a:pt x="2290067" y="280559"/>
                      </a:lnTo>
                      <a:lnTo>
                        <a:pt x="2356009" y="280559"/>
                      </a:lnTo>
                      <a:cubicBezTo>
                        <a:pt x="2356282" y="267725"/>
                        <a:pt x="2356418" y="252161"/>
                        <a:pt x="2356418" y="233867"/>
                      </a:cubicBezTo>
                      <a:lnTo>
                        <a:pt x="2356418" y="182261"/>
                      </a:lnTo>
                      <a:cubicBezTo>
                        <a:pt x="2343038" y="203559"/>
                        <a:pt x="2326929" y="223491"/>
                        <a:pt x="2308088" y="242059"/>
                      </a:cubicBezTo>
                      <a:cubicBezTo>
                        <a:pt x="2290613" y="259261"/>
                        <a:pt x="2268496" y="277419"/>
                        <a:pt x="2241737" y="296532"/>
                      </a:cubicBezTo>
                      <a:lnTo>
                        <a:pt x="2241737" y="354282"/>
                      </a:lnTo>
                      <a:cubicBezTo>
                        <a:pt x="2241737" y="359470"/>
                        <a:pt x="2240918" y="363156"/>
                        <a:pt x="2239280" y="365341"/>
                      </a:cubicBezTo>
                      <a:cubicBezTo>
                        <a:pt x="2237914" y="367252"/>
                        <a:pt x="2234911" y="368754"/>
                        <a:pt x="2230269" y="369846"/>
                      </a:cubicBezTo>
                      <a:cubicBezTo>
                        <a:pt x="2217163" y="372577"/>
                        <a:pt x="2204193" y="373669"/>
                        <a:pt x="2191359" y="373123"/>
                      </a:cubicBezTo>
                      <a:cubicBezTo>
                        <a:pt x="2192452" y="311140"/>
                        <a:pt x="2192998" y="264722"/>
                        <a:pt x="2192998" y="233867"/>
                      </a:cubicBezTo>
                      <a:lnTo>
                        <a:pt x="2192998" y="169973"/>
                      </a:lnTo>
                      <a:cubicBezTo>
                        <a:pt x="2179072" y="186903"/>
                        <a:pt x="2164737" y="201647"/>
                        <a:pt x="2149992" y="214208"/>
                      </a:cubicBezTo>
                      <a:lnTo>
                        <a:pt x="2144258" y="210521"/>
                      </a:lnTo>
                      <a:cubicBezTo>
                        <a:pt x="2173202" y="157277"/>
                        <a:pt x="2194636" y="106353"/>
                        <a:pt x="2208561" y="57750"/>
                      </a:cubicBezTo>
                      <a:cubicBezTo>
                        <a:pt x="2214296" y="37544"/>
                        <a:pt x="2218391" y="18294"/>
                        <a:pt x="2220849" y="0"/>
                      </a:cubicBezTo>
                      <a:close/>
                    </a:path>
                  </a:pathLst>
                </a:custGeom>
                <a:solidFill>
                  <a:srgbClr val="AD251C"/>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lvl="0" algn="dist"/>
                  <a:endParaRPr lang="zh-CN" altLang="en-US" sz="3200" spc="150" dirty="0">
                    <a:solidFill>
                      <a:srgbClr val="AD251C"/>
                    </a:solidFill>
                    <a:latin typeface="方正粗雅宋简体" panose="02000500000000000000" pitchFamily="2" charset="-122"/>
                    <a:ea typeface="方正粗雅宋简体" panose="02000500000000000000" pitchFamily="2" charset="-122"/>
                    <a:sym typeface="Arial" panose="020B0604020202020204" pitchFamily="34" charset="0"/>
                  </a:endParaRPr>
                </a:p>
              </p:txBody>
            </p:sp>
          </p:grpSp>
          <p:grpSp>
            <p:nvGrpSpPr>
              <p:cNvPr id="64" name="组合 63"/>
              <p:cNvGrpSpPr/>
              <p:nvPr/>
            </p:nvGrpSpPr>
            <p:grpSpPr>
              <a:xfrm>
                <a:off x="1601607" y="2567450"/>
                <a:ext cx="3239996" cy="540000"/>
                <a:chOff x="1445460" y="2746121"/>
                <a:chExt cx="3239996" cy="540000"/>
              </a:xfrm>
            </p:grpSpPr>
            <p:grpSp>
              <p:nvGrpSpPr>
                <p:cNvPr id="33" name="组合 32"/>
                <p:cNvGrpSpPr/>
                <p:nvPr/>
              </p:nvGrpSpPr>
              <p:grpSpPr>
                <a:xfrm>
                  <a:off x="1445460" y="2746121"/>
                  <a:ext cx="3239996" cy="540000"/>
                  <a:chOff x="1440001" y="1897874"/>
                  <a:chExt cx="3239996" cy="540000"/>
                </a:xfrm>
              </p:grpSpPr>
              <p:grpSp>
                <p:nvGrpSpPr>
                  <p:cNvPr id="34" name="组合 33"/>
                  <p:cNvGrpSpPr/>
                  <p:nvPr/>
                </p:nvGrpSpPr>
                <p:grpSpPr>
                  <a:xfrm>
                    <a:off x="1440001" y="1897874"/>
                    <a:ext cx="540000" cy="540000"/>
                    <a:chOff x="7928149" y="3215473"/>
                    <a:chExt cx="540000" cy="540000"/>
                  </a:xfrm>
                </p:grpSpPr>
                <p:sp>
                  <p:nvSpPr>
                    <p:cNvPr id="55" name="矩形 54"/>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a:stCxn id="55" idx="1"/>
                      <a:endCxn id="55"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55" idx="0"/>
                      <a:endCxn id="55"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1980001" y="1897874"/>
                    <a:ext cx="540000" cy="540000"/>
                    <a:chOff x="7928149" y="3215473"/>
                    <a:chExt cx="540000" cy="540000"/>
                  </a:xfrm>
                </p:grpSpPr>
                <p:sp>
                  <p:nvSpPr>
                    <p:cNvPr id="52" name="矩形 51"/>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a:stCxn id="52" idx="1"/>
                      <a:endCxn id="52"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52" idx="0"/>
                      <a:endCxn id="52"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2520000" y="1897874"/>
                    <a:ext cx="540000" cy="540000"/>
                    <a:chOff x="7928149" y="3215473"/>
                    <a:chExt cx="540000" cy="540000"/>
                  </a:xfrm>
                </p:grpSpPr>
                <p:sp>
                  <p:nvSpPr>
                    <p:cNvPr id="49" name="矩形 48"/>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a:stCxn id="49" idx="1"/>
                      <a:endCxn id="49"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49" idx="0"/>
                      <a:endCxn id="49"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3059999" y="1897874"/>
                    <a:ext cx="540000" cy="540000"/>
                    <a:chOff x="7928149" y="3215473"/>
                    <a:chExt cx="540000" cy="540000"/>
                  </a:xfrm>
                </p:grpSpPr>
                <p:sp>
                  <p:nvSpPr>
                    <p:cNvPr id="46" name="矩形 45"/>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a:stCxn id="46" idx="1"/>
                      <a:endCxn id="46"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46" idx="0"/>
                      <a:endCxn id="46"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3599998" y="1897874"/>
                    <a:ext cx="540000" cy="540000"/>
                    <a:chOff x="7928149" y="3215473"/>
                    <a:chExt cx="540000" cy="540000"/>
                  </a:xfrm>
                </p:grpSpPr>
                <p:sp>
                  <p:nvSpPr>
                    <p:cNvPr id="43" name="矩形 42"/>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3"/>
                    <p:cNvCxnSpPr>
                      <a:stCxn id="43" idx="1"/>
                      <a:endCxn id="43"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43" idx="0"/>
                      <a:endCxn id="43"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4139997" y="1897874"/>
                    <a:ext cx="540000" cy="540000"/>
                    <a:chOff x="7928149" y="3215473"/>
                    <a:chExt cx="540000" cy="540000"/>
                  </a:xfrm>
                </p:grpSpPr>
                <p:sp>
                  <p:nvSpPr>
                    <p:cNvPr id="40" name="矩形 39"/>
                    <p:cNvSpPr/>
                    <p:nvPr/>
                  </p:nvSpPr>
                  <p:spPr>
                    <a:xfrm>
                      <a:off x="7928149" y="3215473"/>
                      <a:ext cx="540000" cy="540000"/>
                    </a:xfrm>
                    <a:prstGeom prst="rect">
                      <a:avLst/>
                    </a:prstGeom>
                    <a:solidFill>
                      <a:schemeClr val="bg1"/>
                    </a:solid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a:stCxn id="40" idx="1"/>
                      <a:endCxn id="40" idx="3"/>
                    </p:cNvCxnSpPr>
                    <p:nvPr/>
                  </p:nvCxnSpPr>
                  <p:spPr>
                    <a:xfrm>
                      <a:off x="7928149" y="3485473"/>
                      <a:ext cx="540000" cy="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40" idx="0"/>
                      <a:endCxn id="40" idx="2"/>
                    </p:cNvCxnSpPr>
                    <p:nvPr/>
                  </p:nvCxnSpPr>
                  <p:spPr>
                    <a:xfrm>
                      <a:off x="8198149" y="3215473"/>
                      <a:ext cx="0" cy="540000"/>
                    </a:xfrm>
                    <a:prstGeom prst="line">
                      <a:avLst/>
                    </a:prstGeom>
                    <a:ln>
                      <a:solidFill>
                        <a:srgbClr val="9E0406"/>
                      </a:solidFill>
                      <a:prstDash val="dash"/>
                    </a:ln>
                  </p:spPr>
                  <p:style>
                    <a:lnRef idx="1">
                      <a:schemeClr val="accent1"/>
                    </a:lnRef>
                    <a:fillRef idx="0">
                      <a:schemeClr val="accent1"/>
                    </a:fillRef>
                    <a:effectRef idx="0">
                      <a:schemeClr val="accent1"/>
                    </a:effectRef>
                    <a:fontRef idx="minor">
                      <a:schemeClr val="tx1"/>
                    </a:fontRef>
                  </p:style>
                </p:cxnSp>
              </p:grpSp>
            </p:grpSp>
            <p:sp>
              <p:nvSpPr>
                <p:cNvPr id="62" name="文本框 61"/>
                <p:cNvSpPr txBox="1"/>
                <p:nvPr/>
              </p:nvSpPr>
              <p:spPr>
                <a:xfrm>
                  <a:off x="1549057" y="2812506"/>
                  <a:ext cx="3049143" cy="374400"/>
                </a:xfrm>
                <a:custGeom>
                  <a:avLst/>
                  <a:gdLst/>
                  <a:ahLst/>
                  <a:cxnLst/>
                  <a:rect l="l" t="t" r="r" b="b"/>
                  <a:pathLst>
                    <a:path w="3049143" h="376400">
                      <a:moveTo>
                        <a:pt x="1250089" y="219532"/>
                      </a:moveTo>
                      <a:lnTo>
                        <a:pt x="1250089" y="323155"/>
                      </a:lnTo>
                      <a:lnTo>
                        <a:pt x="1366409" y="323155"/>
                      </a:lnTo>
                      <a:lnTo>
                        <a:pt x="1366409" y="219532"/>
                      </a:lnTo>
                      <a:close/>
                      <a:moveTo>
                        <a:pt x="2224535" y="212160"/>
                      </a:moveTo>
                      <a:lnTo>
                        <a:pt x="2224535" y="256394"/>
                      </a:lnTo>
                      <a:lnTo>
                        <a:pt x="2281466" y="256394"/>
                      </a:lnTo>
                      <a:lnTo>
                        <a:pt x="2281466" y="212160"/>
                      </a:lnTo>
                      <a:close/>
                      <a:moveTo>
                        <a:pt x="1375419" y="181442"/>
                      </a:moveTo>
                      <a:lnTo>
                        <a:pt x="1425797" y="202330"/>
                      </a:lnTo>
                      <a:cubicBezTo>
                        <a:pt x="1430712" y="204515"/>
                        <a:pt x="1433169" y="207245"/>
                        <a:pt x="1433169" y="210522"/>
                      </a:cubicBezTo>
                      <a:cubicBezTo>
                        <a:pt x="1433169" y="215983"/>
                        <a:pt x="1427572" y="221990"/>
                        <a:pt x="1416377" y="228543"/>
                      </a:cubicBezTo>
                      <a:lnTo>
                        <a:pt x="1416377" y="255985"/>
                      </a:lnTo>
                      <a:cubicBezTo>
                        <a:pt x="1416377" y="278375"/>
                        <a:pt x="1416923" y="310458"/>
                        <a:pt x="1418015" y="352235"/>
                      </a:cubicBezTo>
                      <a:cubicBezTo>
                        <a:pt x="1418834" y="359880"/>
                        <a:pt x="1415694" y="364249"/>
                        <a:pt x="1408595" y="365341"/>
                      </a:cubicBezTo>
                      <a:cubicBezTo>
                        <a:pt x="1395215" y="368345"/>
                        <a:pt x="1381153" y="369846"/>
                        <a:pt x="1366409" y="369846"/>
                      </a:cubicBezTo>
                      <a:lnTo>
                        <a:pt x="1366409" y="332985"/>
                      </a:lnTo>
                      <a:lnTo>
                        <a:pt x="1250089" y="332985"/>
                      </a:lnTo>
                      <a:lnTo>
                        <a:pt x="1250089" y="353054"/>
                      </a:lnTo>
                      <a:cubicBezTo>
                        <a:pt x="1250089" y="357696"/>
                        <a:pt x="1249270" y="361109"/>
                        <a:pt x="1247632" y="363293"/>
                      </a:cubicBezTo>
                      <a:cubicBezTo>
                        <a:pt x="1245994" y="365478"/>
                        <a:pt x="1243127" y="366979"/>
                        <a:pt x="1239031" y="367799"/>
                      </a:cubicBezTo>
                      <a:cubicBezTo>
                        <a:pt x="1227290" y="369983"/>
                        <a:pt x="1213774" y="371075"/>
                        <a:pt x="1198483" y="371075"/>
                      </a:cubicBezTo>
                      <a:cubicBezTo>
                        <a:pt x="1199575" y="330937"/>
                        <a:pt x="1200121" y="302813"/>
                        <a:pt x="1200121" y="286703"/>
                      </a:cubicBezTo>
                      <a:lnTo>
                        <a:pt x="1200121" y="250251"/>
                      </a:lnTo>
                      <a:cubicBezTo>
                        <a:pt x="1199848" y="232229"/>
                        <a:pt x="1199575" y="214208"/>
                        <a:pt x="1199302" y="196187"/>
                      </a:cubicBezTo>
                      <a:lnTo>
                        <a:pt x="1265653" y="209703"/>
                      </a:lnTo>
                      <a:lnTo>
                        <a:pt x="1359855" y="209703"/>
                      </a:lnTo>
                      <a:close/>
                      <a:moveTo>
                        <a:pt x="2356009" y="177756"/>
                      </a:moveTo>
                      <a:lnTo>
                        <a:pt x="2411301" y="182671"/>
                      </a:lnTo>
                      <a:cubicBezTo>
                        <a:pt x="2416762" y="183217"/>
                        <a:pt x="2419492" y="184992"/>
                        <a:pt x="2419492" y="187995"/>
                      </a:cubicBezTo>
                      <a:cubicBezTo>
                        <a:pt x="2419492" y="193456"/>
                        <a:pt x="2414031" y="198235"/>
                        <a:pt x="2403109" y="202330"/>
                      </a:cubicBezTo>
                      <a:lnTo>
                        <a:pt x="2403109" y="249431"/>
                      </a:lnTo>
                      <a:cubicBezTo>
                        <a:pt x="2434510" y="228134"/>
                        <a:pt x="2458402" y="206563"/>
                        <a:pt x="2474785" y="184719"/>
                      </a:cubicBezTo>
                      <a:lnTo>
                        <a:pt x="2520248" y="217075"/>
                      </a:lnTo>
                      <a:cubicBezTo>
                        <a:pt x="2523252" y="219259"/>
                        <a:pt x="2524753" y="221307"/>
                        <a:pt x="2524753" y="223219"/>
                      </a:cubicBezTo>
                      <a:cubicBezTo>
                        <a:pt x="2524753" y="226495"/>
                        <a:pt x="2523115" y="228680"/>
                        <a:pt x="2519838" y="229772"/>
                      </a:cubicBezTo>
                      <a:cubicBezTo>
                        <a:pt x="2516016" y="231137"/>
                        <a:pt x="2510691" y="231001"/>
                        <a:pt x="2503865" y="229362"/>
                      </a:cubicBezTo>
                      <a:cubicBezTo>
                        <a:pt x="2479017" y="244380"/>
                        <a:pt x="2445432" y="255985"/>
                        <a:pt x="2403109" y="264176"/>
                      </a:cubicBezTo>
                      <a:lnTo>
                        <a:pt x="2403109" y="295713"/>
                      </a:lnTo>
                      <a:cubicBezTo>
                        <a:pt x="2403109" y="308274"/>
                        <a:pt x="2409390" y="314554"/>
                        <a:pt x="2421950" y="314554"/>
                      </a:cubicBezTo>
                      <a:lnTo>
                        <a:pt x="2460860" y="314554"/>
                      </a:lnTo>
                      <a:cubicBezTo>
                        <a:pt x="2474239" y="315100"/>
                        <a:pt x="2483386" y="309229"/>
                        <a:pt x="2488301" y="296942"/>
                      </a:cubicBezTo>
                      <a:lnTo>
                        <a:pt x="2507961" y="252708"/>
                      </a:lnTo>
                      <a:lnTo>
                        <a:pt x="2513695" y="253937"/>
                      </a:lnTo>
                      <a:lnTo>
                        <a:pt x="2514104" y="294485"/>
                      </a:lnTo>
                      <a:cubicBezTo>
                        <a:pt x="2513831" y="304861"/>
                        <a:pt x="2517108" y="311823"/>
                        <a:pt x="2523934" y="315373"/>
                      </a:cubicBezTo>
                      <a:cubicBezTo>
                        <a:pt x="2531580" y="320015"/>
                        <a:pt x="2535402" y="325749"/>
                        <a:pt x="2535402" y="332575"/>
                      </a:cubicBezTo>
                      <a:cubicBezTo>
                        <a:pt x="2535402" y="350050"/>
                        <a:pt x="2516016" y="358788"/>
                        <a:pt x="2477243" y="358788"/>
                      </a:cubicBezTo>
                      <a:lnTo>
                        <a:pt x="2401881" y="358788"/>
                      </a:lnTo>
                      <a:cubicBezTo>
                        <a:pt x="2386317" y="358788"/>
                        <a:pt x="2374985" y="354965"/>
                        <a:pt x="2367886" y="347320"/>
                      </a:cubicBezTo>
                      <a:cubicBezTo>
                        <a:pt x="2360787" y="339674"/>
                        <a:pt x="2357237" y="327797"/>
                        <a:pt x="2357237" y="311687"/>
                      </a:cubicBezTo>
                      <a:lnTo>
                        <a:pt x="2357237" y="222809"/>
                      </a:lnTo>
                      <a:cubicBezTo>
                        <a:pt x="2357237" y="205061"/>
                        <a:pt x="2356828" y="190043"/>
                        <a:pt x="2356009" y="177756"/>
                      </a:cubicBezTo>
                      <a:close/>
                      <a:moveTo>
                        <a:pt x="2224535" y="158915"/>
                      </a:moveTo>
                      <a:lnTo>
                        <a:pt x="2224535" y="202330"/>
                      </a:lnTo>
                      <a:lnTo>
                        <a:pt x="2281466" y="202330"/>
                      </a:lnTo>
                      <a:lnTo>
                        <a:pt x="2281466" y="158915"/>
                      </a:lnTo>
                      <a:close/>
                      <a:moveTo>
                        <a:pt x="1881892" y="117548"/>
                      </a:moveTo>
                      <a:lnTo>
                        <a:pt x="1881892" y="188405"/>
                      </a:lnTo>
                      <a:lnTo>
                        <a:pt x="1918754" y="188405"/>
                      </a:lnTo>
                      <a:lnTo>
                        <a:pt x="1918754" y="117548"/>
                      </a:lnTo>
                      <a:close/>
                      <a:moveTo>
                        <a:pt x="1794653" y="117548"/>
                      </a:moveTo>
                      <a:lnTo>
                        <a:pt x="1794653" y="188405"/>
                      </a:lnTo>
                      <a:lnTo>
                        <a:pt x="1831105" y="188405"/>
                      </a:lnTo>
                      <a:lnTo>
                        <a:pt x="1831105" y="117548"/>
                      </a:lnTo>
                      <a:close/>
                      <a:moveTo>
                        <a:pt x="1062094" y="97479"/>
                      </a:moveTo>
                      <a:cubicBezTo>
                        <a:pt x="1113701" y="104305"/>
                        <a:pt x="1139504" y="118777"/>
                        <a:pt x="1139504" y="140894"/>
                      </a:cubicBezTo>
                      <a:cubicBezTo>
                        <a:pt x="1139231" y="150997"/>
                        <a:pt x="1136228" y="159325"/>
                        <a:pt x="1130493" y="165878"/>
                      </a:cubicBezTo>
                      <a:cubicBezTo>
                        <a:pt x="1124486" y="172158"/>
                        <a:pt x="1118070" y="175435"/>
                        <a:pt x="1111243" y="175708"/>
                      </a:cubicBezTo>
                      <a:cubicBezTo>
                        <a:pt x="1105509" y="175708"/>
                        <a:pt x="1101141" y="174616"/>
                        <a:pt x="1098137" y="172431"/>
                      </a:cubicBezTo>
                      <a:cubicBezTo>
                        <a:pt x="1095407" y="170247"/>
                        <a:pt x="1093086" y="166288"/>
                        <a:pt x="1091174" y="160554"/>
                      </a:cubicBezTo>
                      <a:cubicBezTo>
                        <a:pt x="1084075" y="138437"/>
                        <a:pt x="1073563" y="118504"/>
                        <a:pt x="1059637" y="100756"/>
                      </a:cubicBezTo>
                      <a:close/>
                      <a:moveTo>
                        <a:pt x="240420" y="65532"/>
                      </a:moveTo>
                      <a:lnTo>
                        <a:pt x="275644" y="92155"/>
                      </a:lnTo>
                      <a:cubicBezTo>
                        <a:pt x="276736" y="93247"/>
                        <a:pt x="277282" y="94202"/>
                        <a:pt x="277282" y="95022"/>
                      </a:cubicBezTo>
                      <a:cubicBezTo>
                        <a:pt x="277009" y="98298"/>
                        <a:pt x="274142" y="100210"/>
                        <a:pt x="268681" y="100756"/>
                      </a:cubicBezTo>
                      <a:lnTo>
                        <a:pt x="192500" y="100756"/>
                      </a:lnTo>
                      <a:lnTo>
                        <a:pt x="192500" y="169155"/>
                      </a:lnTo>
                      <a:lnTo>
                        <a:pt x="212979" y="169155"/>
                      </a:lnTo>
                      <a:lnTo>
                        <a:pt x="232229" y="144171"/>
                      </a:lnTo>
                      <a:lnTo>
                        <a:pt x="264176" y="169974"/>
                      </a:lnTo>
                      <a:cubicBezTo>
                        <a:pt x="265268" y="171066"/>
                        <a:pt x="265814" y="172295"/>
                        <a:pt x="265814" y="173660"/>
                      </a:cubicBezTo>
                      <a:cubicBezTo>
                        <a:pt x="265268" y="176391"/>
                        <a:pt x="262674" y="177892"/>
                        <a:pt x="258032" y="178165"/>
                      </a:cubicBezTo>
                      <a:lnTo>
                        <a:pt x="192500" y="178165"/>
                      </a:lnTo>
                      <a:lnTo>
                        <a:pt x="192500" y="271139"/>
                      </a:lnTo>
                      <a:lnTo>
                        <a:pt x="221989" y="271139"/>
                      </a:lnTo>
                      <a:lnTo>
                        <a:pt x="235096" y="253937"/>
                      </a:lnTo>
                      <a:cubicBezTo>
                        <a:pt x="227996" y="252572"/>
                        <a:pt x="223491" y="246974"/>
                        <a:pt x="221580" y="237144"/>
                      </a:cubicBezTo>
                      <a:cubicBezTo>
                        <a:pt x="219122" y="224038"/>
                        <a:pt x="213798" y="211204"/>
                        <a:pt x="205606" y="198644"/>
                      </a:cubicBezTo>
                      <a:lnTo>
                        <a:pt x="207654" y="195368"/>
                      </a:lnTo>
                      <a:cubicBezTo>
                        <a:pt x="227860" y="198371"/>
                        <a:pt x="242468" y="203149"/>
                        <a:pt x="251479" y="209703"/>
                      </a:cubicBezTo>
                      <a:cubicBezTo>
                        <a:pt x="259124" y="215164"/>
                        <a:pt x="262947" y="222126"/>
                        <a:pt x="262947" y="230591"/>
                      </a:cubicBezTo>
                      <a:cubicBezTo>
                        <a:pt x="262947" y="239329"/>
                        <a:pt x="259124" y="246018"/>
                        <a:pt x="251479" y="250660"/>
                      </a:cubicBezTo>
                      <a:lnTo>
                        <a:pt x="280149" y="272368"/>
                      </a:lnTo>
                      <a:cubicBezTo>
                        <a:pt x="280968" y="273187"/>
                        <a:pt x="281378" y="274279"/>
                        <a:pt x="281378" y="275644"/>
                      </a:cubicBezTo>
                      <a:cubicBezTo>
                        <a:pt x="280832" y="278102"/>
                        <a:pt x="278238" y="279603"/>
                        <a:pt x="273596" y="280150"/>
                      </a:cubicBezTo>
                      <a:lnTo>
                        <a:pt x="61845" y="280150"/>
                      </a:lnTo>
                      <a:lnTo>
                        <a:pt x="61845" y="271139"/>
                      </a:lnTo>
                      <a:lnTo>
                        <a:pt x="144170" y="271139"/>
                      </a:lnTo>
                      <a:lnTo>
                        <a:pt x="144170" y="178165"/>
                      </a:lnTo>
                      <a:lnTo>
                        <a:pt x="78228" y="178165"/>
                      </a:lnTo>
                      <a:lnTo>
                        <a:pt x="78228" y="169155"/>
                      </a:lnTo>
                      <a:lnTo>
                        <a:pt x="144170" y="169155"/>
                      </a:lnTo>
                      <a:lnTo>
                        <a:pt x="144170" y="100756"/>
                      </a:lnTo>
                      <a:lnTo>
                        <a:pt x="70037" y="100756"/>
                      </a:lnTo>
                      <a:lnTo>
                        <a:pt x="70037" y="91745"/>
                      </a:lnTo>
                      <a:lnTo>
                        <a:pt x="219941" y="91745"/>
                      </a:lnTo>
                      <a:close/>
                      <a:moveTo>
                        <a:pt x="52425" y="45054"/>
                      </a:moveTo>
                      <a:lnTo>
                        <a:pt x="52425" y="328479"/>
                      </a:lnTo>
                      <a:lnTo>
                        <a:pt x="289569" y="328479"/>
                      </a:lnTo>
                      <a:lnTo>
                        <a:pt x="289569" y="45054"/>
                      </a:lnTo>
                      <a:close/>
                      <a:moveTo>
                        <a:pt x="1881892" y="37272"/>
                      </a:moveTo>
                      <a:lnTo>
                        <a:pt x="1881892" y="107718"/>
                      </a:lnTo>
                      <a:lnTo>
                        <a:pt x="1918754" y="107718"/>
                      </a:lnTo>
                      <a:lnTo>
                        <a:pt x="1918754" y="37272"/>
                      </a:lnTo>
                      <a:close/>
                      <a:moveTo>
                        <a:pt x="1794653" y="37272"/>
                      </a:moveTo>
                      <a:lnTo>
                        <a:pt x="1794653" y="107718"/>
                      </a:lnTo>
                      <a:lnTo>
                        <a:pt x="1831105" y="107718"/>
                      </a:lnTo>
                      <a:lnTo>
                        <a:pt x="1831105" y="37272"/>
                      </a:lnTo>
                      <a:close/>
                      <a:moveTo>
                        <a:pt x="1706594" y="7782"/>
                      </a:moveTo>
                      <a:lnTo>
                        <a:pt x="1743865" y="35224"/>
                      </a:lnTo>
                      <a:cubicBezTo>
                        <a:pt x="1744958" y="36043"/>
                        <a:pt x="1745504" y="37681"/>
                        <a:pt x="1745504" y="40139"/>
                      </a:cubicBezTo>
                      <a:cubicBezTo>
                        <a:pt x="1745504" y="43415"/>
                        <a:pt x="1741818" y="45054"/>
                        <a:pt x="1734445" y="45054"/>
                      </a:cubicBezTo>
                      <a:lnTo>
                        <a:pt x="1696764" y="45054"/>
                      </a:lnTo>
                      <a:lnTo>
                        <a:pt x="1696764" y="141304"/>
                      </a:lnTo>
                      <a:lnTo>
                        <a:pt x="1712328" y="117958"/>
                      </a:lnTo>
                      <a:lnTo>
                        <a:pt x="1743456" y="142532"/>
                      </a:lnTo>
                      <a:cubicBezTo>
                        <a:pt x="1744821" y="143351"/>
                        <a:pt x="1745504" y="144853"/>
                        <a:pt x="1745504" y="147038"/>
                      </a:cubicBezTo>
                      <a:cubicBezTo>
                        <a:pt x="1745504" y="150587"/>
                        <a:pt x="1741681" y="152362"/>
                        <a:pt x="1734036" y="152362"/>
                      </a:cubicBezTo>
                      <a:lnTo>
                        <a:pt x="1696764" y="152362"/>
                      </a:lnTo>
                      <a:lnTo>
                        <a:pt x="1696764" y="245336"/>
                      </a:lnTo>
                      <a:cubicBezTo>
                        <a:pt x="1716697" y="240148"/>
                        <a:pt x="1735537" y="234823"/>
                        <a:pt x="1753286" y="229362"/>
                      </a:cubicBezTo>
                      <a:lnTo>
                        <a:pt x="1755743" y="234687"/>
                      </a:lnTo>
                      <a:cubicBezTo>
                        <a:pt x="1707413" y="268818"/>
                        <a:pt x="1667821" y="294621"/>
                        <a:pt x="1636966" y="312096"/>
                      </a:cubicBezTo>
                      <a:cubicBezTo>
                        <a:pt x="1636966" y="324384"/>
                        <a:pt x="1634645" y="330527"/>
                        <a:pt x="1630004" y="330527"/>
                      </a:cubicBezTo>
                      <a:cubicBezTo>
                        <a:pt x="1628092" y="330527"/>
                        <a:pt x="1626317" y="328479"/>
                        <a:pt x="1624679" y="324384"/>
                      </a:cubicBezTo>
                      <a:lnTo>
                        <a:pt x="1604200" y="266224"/>
                      </a:lnTo>
                      <a:cubicBezTo>
                        <a:pt x="1606931" y="265951"/>
                        <a:pt x="1620037" y="263357"/>
                        <a:pt x="1643519" y="258442"/>
                      </a:cubicBezTo>
                      <a:cubicBezTo>
                        <a:pt x="1644339" y="258442"/>
                        <a:pt x="1645567" y="258169"/>
                        <a:pt x="1647206" y="257623"/>
                      </a:cubicBezTo>
                      <a:lnTo>
                        <a:pt x="1647206" y="152362"/>
                      </a:lnTo>
                      <a:lnTo>
                        <a:pt x="1610344" y="152362"/>
                      </a:lnTo>
                      <a:lnTo>
                        <a:pt x="1610344" y="142532"/>
                      </a:lnTo>
                      <a:lnTo>
                        <a:pt x="1647206" y="142532"/>
                      </a:lnTo>
                      <a:lnTo>
                        <a:pt x="1647206" y="45054"/>
                      </a:lnTo>
                      <a:lnTo>
                        <a:pt x="1608296" y="45054"/>
                      </a:lnTo>
                      <a:lnTo>
                        <a:pt x="1608296" y="35224"/>
                      </a:lnTo>
                      <a:lnTo>
                        <a:pt x="1686115" y="35224"/>
                      </a:lnTo>
                      <a:close/>
                      <a:moveTo>
                        <a:pt x="1092403" y="6553"/>
                      </a:moveTo>
                      <a:cubicBezTo>
                        <a:pt x="1144009" y="13380"/>
                        <a:pt x="1169813" y="27988"/>
                        <a:pt x="1169813" y="50378"/>
                      </a:cubicBezTo>
                      <a:cubicBezTo>
                        <a:pt x="1169813" y="59662"/>
                        <a:pt x="1166673" y="67853"/>
                        <a:pt x="1160392" y="74952"/>
                      </a:cubicBezTo>
                      <a:cubicBezTo>
                        <a:pt x="1154658" y="81506"/>
                        <a:pt x="1148242" y="84782"/>
                        <a:pt x="1141142" y="84782"/>
                      </a:cubicBezTo>
                      <a:cubicBezTo>
                        <a:pt x="1135408" y="84782"/>
                        <a:pt x="1131040" y="83690"/>
                        <a:pt x="1128036" y="81506"/>
                      </a:cubicBezTo>
                      <a:cubicBezTo>
                        <a:pt x="1125306" y="79321"/>
                        <a:pt x="1122985" y="75362"/>
                        <a:pt x="1121073" y="69628"/>
                      </a:cubicBezTo>
                      <a:cubicBezTo>
                        <a:pt x="1113974" y="46965"/>
                        <a:pt x="1103735" y="27032"/>
                        <a:pt x="1090355" y="9830"/>
                      </a:cubicBezTo>
                      <a:close/>
                      <a:moveTo>
                        <a:pt x="297761" y="6553"/>
                      </a:moveTo>
                      <a:lnTo>
                        <a:pt x="348548" y="27032"/>
                      </a:lnTo>
                      <a:cubicBezTo>
                        <a:pt x="353463" y="28944"/>
                        <a:pt x="355920" y="31674"/>
                        <a:pt x="355920" y="35224"/>
                      </a:cubicBezTo>
                      <a:cubicBezTo>
                        <a:pt x="355920" y="40958"/>
                        <a:pt x="350459" y="47511"/>
                        <a:pt x="339537" y="54883"/>
                      </a:cubicBezTo>
                      <a:lnTo>
                        <a:pt x="339537" y="147038"/>
                      </a:lnTo>
                      <a:cubicBezTo>
                        <a:pt x="339537" y="206836"/>
                        <a:pt x="340630" y="275371"/>
                        <a:pt x="342814" y="352644"/>
                      </a:cubicBezTo>
                      <a:cubicBezTo>
                        <a:pt x="343087" y="357832"/>
                        <a:pt x="342404" y="361382"/>
                        <a:pt x="340766" y="363293"/>
                      </a:cubicBezTo>
                      <a:cubicBezTo>
                        <a:pt x="339401" y="365205"/>
                        <a:pt x="336807" y="366433"/>
                        <a:pt x="332984" y="366979"/>
                      </a:cubicBezTo>
                      <a:cubicBezTo>
                        <a:pt x="324520" y="368618"/>
                        <a:pt x="310048" y="369983"/>
                        <a:pt x="289569" y="371075"/>
                      </a:cubicBezTo>
                      <a:lnTo>
                        <a:pt x="289569" y="338309"/>
                      </a:lnTo>
                      <a:lnTo>
                        <a:pt x="52425" y="338309"/>
                      </a:lnTo>
                      <a:lnTo>
                        <a:pt x="52425" y="353873"/>
                      </a:lnTo>
                      <a:cubicBezTo>
                        <a:pt x="52425" y="359061"/>
                        <a:pt x="51743" y="362474"/>
                        <a:pt x="50377" y="364112"/>
                      </a:cubicBezTo>
                      <a:cubicBezTo>
                        <a:pt x="49012" y="365751"/>
                        <a:pt x="46009" y="366843"/>
                        <a:pt x="41367" y="367389"/>
                      </a:cubicBezTo>
                      <a:cubicBezTo>
                        <a:pt x="24984" y="369846"/>
                        <a:pt x="11195" y="370802"/>
                        <a:pt x="0" y="370256"/>
                      </a:cubicBezTo>
                      <a:cubicBezTo>
                        <a:pt x="2730" y="308274"/>
                        <a:pt x="4095" y="256804"/>
                        <a:pt x="4095" y="215846"/>
                      </a:cubicBezTo>
                      <a:lnTo>
                        <a:pt x="4095" y="113043"/>
                      </a:lnTo>
                      <a:cubicBezTo>
                        <a:pt x="4095" y="74270"/>
                        <a:pt x="3549" y="42733"/>
                        <a:pt x="2457" y="18431"/>
                      </a:cubicBezTo>
                      <a:lnTo>
                        <a:pt x="64713" y="35224"/>
                      </a:lnTo>
                      <a:lnTo>
                        <a:pt x="281378" y="35224"/>
                      </a:lnTo>
                      <a:close/>
                      <a:moveTo>
                        <a:pt x="2355599" y="4096"/>
                      </a:moveTo>
                      <a:lnTo>
                        <a:pt x="2410892" y="9011"/>
                      </a:lnTo>
                      <a:cubicBezTo>
                        <a:pt x="2416353" y="9557"/>
                        <a:pt x="2419083" y="11332"/>
                        <a:pt x="2419083" y="14335"/>
                      </a:cubicBezTo>
                      <a:cubicBezTo>
                        <a:pt x="2419083" y="19796"/>
                        <a:pt x="2413622" y="24575"/>
                        <a:pt x="2402700" y="28671"/>
                      </a:cubicBezTo>
                      <a:lnTo>
                        <a:pt x="2402700" y="71676"/>
                      </a:lnTo>
                      <a:cubicBezTo>
                        <a:pt x="2433281" y="52016"/>
                        <a:pt x="2456081" y="31401"/>
                        <a:pt x="2471099" y="9830"/>
                      </a:cubicBezTo>
                      <a:lnTo>
                        <a:pt x="2519429" y="41367"/>
                      </a:lnTo>
                      <a:cubicBezTo>
                        <a:pt x="2522159" y="43006"/>
                        <a:pt x="2523525" y="45327"/>
                        <a:pt x="2523525" y="48330"/>
                      </a:cubicBezTo>
                      <a:cubicBezTo>
                        <a:pt x="2523525" y="51880"/>
                        <a:pt x="2521886" y="54201"/>
                        <a:pt x="2518610" y="55293"/>
                      </a:cubicBezTo>
                      <a:cubicBezTo>
                        <a:pt x="2515060" y="56385"/>
                        <a:pt x="2509599" y="55976"/>
                        <a:pt x="2502227" y="54064"/>
                      </a:cubicBezTo>
                      <a:cubicBezTo>
                        <a:pt x="2477652" y="67717"/>
                        <a:pt x="2444477" y="78639"/>
                        <a:pt x="2402700" y="86830"/>
                      </a:cubicBezTo>
                      <a:lnTo>
                        <a:pt x="2402700" y="101575"/>
                      </a:lnTo>
                      <a:cubicBezTo>
                        <a:pt x="2402700" y="114681"/>
                        <a:pt x="2408707" y="121234"/>
                        <a:pt x="2420721" y="121234"/>
                      </a:cubicBezTo>
                      <a:lnTo>
                        <a:pt x="2464546" y="121234"/>
                      </a:lnTo>
                      <a:cubicBezTo>
                        <a:pt x="2475741" y="121234"/>
                        <a:pt x="2483796" y="116183"/>
                        <a:pt x="2488711" y="106080"/>
                      </a:cubicBezTo>
                      <a:lnTo>
                        <a:pt x="2507551" y="65532"/>
                      </a:lnTo>
                      <a:lnTo>
                        <a:pt x="2512876" y="66761"/>
                      </a:lnTo>
                      <a:lnTo>
                        <a:pt x="2513695" y="102804"/>
                      </a:lnTo>
                      <a:cubicBezTo>
                        <a:pt x="2513422" y="112633"/>
                        <a:pt x="2516698" y="119187"/>
                        <a:pt x="2523525" y="122463"/>
                      </a:cubicBezTo>
                      <a:cubicBezTo>
                        <a:pt x="2531170" y="127105"/>
                        <a:pt x="2534993" y="132703"/>
                        <a:pt x="2534993" y="139256"/>
                      </a:cubicBezTo>
                      <a:cubicBezTo>
                        <a:pt x="2534993" y="147174"/>
                        <a:pt x="2530214" y="153318"/>
                        <a:pt x="2520658" y="157687"/>
                      </a:cubicBezTo>
                      <a:cubicBezTo>
                        <a:pt x="2510555" y="162328"/>
                        <a:pt x="2495947" y="164649"/>
                        <a:pt x="2476833" y="164649"/>
                      </a:cubicBezTo>
                      <a:lnTo>
                        <a:pt x="2403519" y="164649"/>
                      </a:lnTo>
                      <a:cubicBezTo>
                        <a:pt x="2387682" y="164649"/>
                        <a:pt x="2375941" y="160827"/>
                        <a:pt x="2368296" y="153181"/>
                      </a:cubicBezTo>
                      <a:cubicBezTo>
                        <a:pt x="2360650" y="145536"/>
                        <a:pt x="2356828" y="133112"/>
                        <a:pt x="2356828" y="115910"/>
                      </a:cubicBezTo>
                      <a:lnTo>
                        <a:pt x="2356828" y="43825"/>
                      </a:lnTo>
                      <a:cubicBezTo>
                        <a:pt x="2356828" y="26077"/>
                        <a:pt x="2356418" y="12834"/>
                        <a:pt x="2355599" y="4096"/>
                      </a:cubicBezTo>
                      <a:close/>
                      <a:moveTo>
                        <a:pt x="2816504" y="2458"/>
                      </a:moveTo>
                      <a:lnTo>
                        <a:pt x="2889409" y="8192"/>
                      </a:lnTo>
                      <a:cubicBezTo>
                        <a:pt x="2894596" y="8738"/>
                        <a:pt x="2897190" y="10786"/>
                        <a:pt x="2897190" y="14335"/>
                      </a:cubicBezTo>
                      <a:cubicBezTo>
                        <a:pt x="2897190" y="20616"/>
                        <a:pt x="2890637" y="26213"/>
                        <a:pt x="2877531" y="31128"/>
                      </a:cubicBezTo>
                      <a:lnTo>
                        <a:pt x="2877531" y="59389"/>
                      </a:lnTo>
                      <a:cubicBezTo>
                        <a:pt x="2877531" y="68945"/>
                        <a:pt x="2877258" y="82188"/>
                        <a:pt x="2876712" y="99117"/>
                      </a:cubicBezTo>
                      <a:lnTo>
                        <a:pt x="2966409" y="99117"/>
                      </a:lnTo>
                      <a:lnTo>
                        <a:pt x="2983611" y="66351"/>
                      </a:lnTo>
                      <a:lnTo>
                        <a:pt x="3042590" y="90107"/>
                      </a:lnTo>
                      <a:cubicBezTo>
                        <a:pt x="3046958" y="91745"/>
                        <a:pt x="3049143" y="94476"/>
                        <a:pt x="3049143" y="98298"/>
                      </a:cubicBezTo>
                      <a:cubicBezTo>
                        <a:pt x="3049143" y="105398"/>
                        <a:pt x="3043409" y="112770"/>
                        <a:pt x="3031941" y="120415"/>
                      </a:cubicBezTo>
                      <a:cubicBezTo>
                        <a:pt x="3030029" y="188405"/>
                        <a:pt x="3027708" y="239329"/>
                        <a:pt x="3024978" y="273187"/>
                      </a:cubicBezTo>
                      <a:cubicBezTo>
                        <a:pt x="3022521" y="303495"/>
                        <a:pt x="3014056" y="325339"/>
                        <a:pt x="2999584" y="338719"/>
                      </a:cubicBezTo>
                      <a:cubicBezTo>
                        <a:pt x="2984293" y="352917"/>
                        <a:pt x="2957944" y="362474"/>
                        <a:pt x="2920536" y="367389"/>
                      </a:cubicBezTo>
                      <a:cubicBezTo>
                        <a:pt x="2918352" y="349914"/>
                        <a:pt x="2913437" y="338036"/>
                        <a:pt x="2905792" y="331756"/>
                      </a:cubicBezTo>
                      <a:cubicBezTo>
                        <a:pt x="2897327" y="324930"/>
                        <a:pt x="2879306" y="318650"/>
                        <a:pt x="2851727" y="312916"/>
                      </a:cubicBezTo>
                      <a:lnTo>
                        <a:pt x="2853776" y="304724"/>
                      </a:lnTo>
                      <a:lnTo>
                        <a:pt x="2921765" y="307591"/>
                      </a:lnTo>
                      <a:cubicBezTo>
                        <a:pt x="2938967" y="308137"/>
                        <a:pt x="2950435" y="305543"/>
                        <a:pt x="2956169" y="299809"/>
                      </a:cubicBezTo>
                      <a:cubicBezTo>
                        <a:pt x="2962449" y="293529"/>
                        <a:pt x="2966682" y="279877"/>
                        <a:pt x="2968866" y="258852"/>
                      </a:cubicBezTo>
                      <a:cubicBezTo>
                        <a:pt x="2973781" y="207791"/>
                        <a:pt x="2976238" y="157823"/>
                        <a:pt x="2976238" y="108947"/>
                      </a:cubicBezTo>
                      <a:lnTo>
                        <a:pt x="2876302" y="108947"/>
                      </a:lnTo>
                      <a:cubicBezTo>
                        <a:pt x="2873845" y="180213"/>
                        <a:pt x="2858690" y="235506"/>
                        <a:pt x="2830839" y="274825"/>
                      </a:cubicBezTo>
                      <a:cubicBezTo>
                        <a:pt x="2803261" y="314144"/>
                        <a:pt x="2756160" y="348002"/>
                        <a:pt x="2689536" y="376400"/>
                      </a:cubicBezTo>
                      <a:lnTo>
                        <a:pt x="2686669" y="371485"/>
                      </a:lnTo>
                      <a:cubicBezTo>
                        <a:pt x="2735272" y="331346"/>
                        <a:pt x="2769130" y="291481"/>
                        <a:pt x="2788244" y="251889"/>
                      </a:cubicBezTo>
                      <a:cubicBezTo>
                        <a:pt x="2807630" y="212297"/>
                        <a:pt x="2817733" y="164649"/>
                        <a:pt x="2818552" y="108947"/>
                      </a:cubicBezTo>
                      <a:lnTo>
                        <a:pt x="2700185" y="108947"/>
                      </a:lnTo>
                      <a:lnTo>
                        <a:pt x="2700185" y="99117"/>
                      </a:lnTo>
                      <a:lnTo>
                        <a:pt x="2818961" y="99117"/>
                      </a:lnTo>
                      <a:lnTo>
                        <a:pt x="2818961" y="87240"/>
                      </a:lnTo>
                      <a:lnTo>
                        <a:pt x="2818961" y="73314"/>
                      </a:lnTo>
                      <a:cubicBezTo>
                        <a:pt x="2818961" y="46555"/>
                        <a:pt x="2818142" y="22936"/>
                        <a:pt x="2816504" y="2458"/>
                      </a:cubicBezTo>
                      <a:close/>
                      <a:moveTo>
                        <a:pt x="1927355" y="819"/>
                      </a:moveTo>
                      <a:lnTo>
                        <a:pt x="1976094" y="20889"/>
                      </a:lnTo>
                      <a:cubicBezTo>
                        <a:pt x="1980736" y="22527"/>
                        <a:pt x="1983057" y="24848"/>
                        <a:pt x="1983057" y="27851"/>
                      </a:cubicBezTo>
                      <a:cubicBezTo>
                        <a:pt x="1983057" y="32766"/>
                        <a:pt x="1977596" y="39183"/>
                        <a:pt x="1966674" y="47101"/>
                      </a:cubicBezTo>
                      <a:lnTo>
                        <a:pt x="1966674" y="121644"/>
                      </a:lnTo>
                      <a:cubicBezTo>
                        <a:pt x="1966674" y="127378"/>
                        <a:pt x="1967493" y="155229"/>
                        <a:pt x="1969132" y="205197"/>
                      </a:cubicBezTo>
                      <a:cubicBezTo>
                        <a:pt x="1969132" y="210385"/>
                        <a:pt x="1966674" y="213525"/>
                        <a:pt x="1961759" y="214618"/>
                      </a:cubicBezTo>
                      <a:cubicBezTo>
                        <a:pt x="1948653" y="217621"/>
                        <a:pt x="1934318" y="219396"/>
                        <a:pt x="1918754" y="219942"/>
                      </a:cubicBezTo>
                      <a:lnTo>
                        <a:pt x="1918754" y="198235"/>
                      </a:lnTo>
                      <a:lnTo>
                        <a:pt x="1881892" y="198235"/>
                      </a:lnTo>
                      <a:lnTo>
                        <a:pt x="1881892" y="263357"/>
                      </a:lnTo>
                      <a:lnTo>
                        <a:pt x="1913839" y="263357"/>
                      </a:lnTo>
                      <a:lnTo>
                        <a:pt x="1936775" y="232229"/>
                      </a:lnTo>
                      <a:lnTo>
                        <a:pt x="1980190" y="261719"/>
                      </a:lnTo>
                      <a:cubicBezTo>
                        <a:pt x="1982101" y="262811"/>
                        <a:pt x="1983057" y="264176"/>
                        <a:pt x="1983057" y="265814"/>
                      </a:cubicBezTo>
                      <a:cubicBezTo>
                        <a:pt x="1983057" y="270183"/>
                        <a:pt x="1978688" y="272641"/>
                        <a:pt x="1969951" y="273187"/>
                      </a:cubicBezTo>
                      <a:lnTo>
                        <a:pt x="1881892" y="273187"/>
                      </a:lnTo>
                      <a:lnTo>
                        <a:pt x="1881892" y="346091"/>
                      </a:lnTo>
                      <a:lnTo>
                        <a:pt x="1919982" y="346091"/>
                      </a:lnTo>
                      <a:lnTo>
                        <a:pt x="1947015" y="311687"/>
                      </a:lnTo>
                      <a:lnTo>
                        <a:pt x="1992477" y="344043"/>
                      </a:lnTo>
                      <a:cubicBezTo>
                        <a:pt x="1994389" y="345682"/>
                        <a:pt x="1995344" y="347183"/>
                        <a:pt x="1995344" y="348549"/>
                      </a:cubicBezTo>
                      <a:cubicBezTo>
                        <a:pt x="1995071" y="352917"/>
                        <a:pt x="1990703" y="355375"/>
                        <a:pt x="1982238" y="355921"/>
                      </a:cubicBezTo>
                      <a:lnTo>
                        <a:pt x="1697583" y="355921"/>
                      </a:lnTo>
                      <a:lnTo>
                        <a:pt x="1697583" y="346091"/>
                      </a:lnTo>
                      <a:lnTo>
                        <a:pt x="1831105" y="346091"/>
                      </a:lnTo>
                      <a:lnTo>
                        <a:pt x="1831105" y="273187"/>
                      </a:lnTo>
                      <a:lnTo>
                        <a:pt x="1740998" y="273187"/>
                      </a:lnTo>
                      <a:lnTo>
                        <a:pt x="1740998" y="263357"/>
                      </a:lnTo>
                      <a:lnTo>
                        <a:pt x="1831105" y="263357"/>
                      </a:lnTo>
                      <a:lnTo>
                        <a:pt x="1831105" y="198235"/>
                      </a:lnTo>
                      <a:lnTo>
                        <a:pt x="1794653" y="198235"/>
                      </a:lnTo>
                      <a:lnTo>
                        <a:pt x="1794653" y="208474"/>
                      </a:lnTo>
                      <a:cubicBezTo>
                        <a:pt x="1794653" y="212024"/>
                        <a:pt x="1794107" y="214618"/>
                        <a:pt x="1793014" y="216256"/>
                      </a:cubicBezTo>
                      <a:cubicBezTo>
                        <a:pt x="1791922" y="217894"/>
                        <a:pt x="1789874" y="218986"/>
                        <a:pt x="1786871" y="219532"/>
                      </a:cubicBezTo>
                      <a:cubicBezTo>
                        <a:pt x="1775403" y="222263"/>
                        <a:pt x="1761477" y="223901"/>
                        <a:pt x="1745094" y="224447"/>
                      </a:cubicBezTo>
                      <a:cubicBezTo>
                        <a:pt x="1745913" y="194685"/>
                        <a:pt x="1746732" y="164922"/>
                        <a:pt x="1747552" y="135160"/>
                      </a:cubicBezTo>
                      <a:lnTo>
                        <a:pt x="1747552" y="62256"/>
                      </a:lnTo>
                      <a:cubicBezTo>
                        <a:pt x="1747552" y="45873"/>
                        <a:pt x="1747005" y="28944"/>
                        <a:pt x="1745913" y="11468"/>
                      </a:cubicBezTo>
                      <a:lnTo>
                        <a:pt x="1804482" y="27442"/>
                      </a:lnTo>
                      <a:lnTo>
                        <a:pt x="1911791" y="27442"/>
                      </a:lnTo>
                      <a:close/>
                      <a:moveTo>
                        <a:pt x="667845" y="819"/>
                      </a:moveTo>
                      <a:cubicBezTo>
                        <a:pt x="714810" y="1639"/>
                        <a:pt x="738292" y="12151"/>
                        <a:pt x="738292" y="32357"/>
                      </a:cubicBezTo>
                      <a:cubicBezTo>
                        <a:pt x="738292" y="41640"/>
                        <a:pt x="734606" y="48876"/>
                        <a:pt x="727233" y="54064"/>
                      </a:cubicBezTo>
                      <a:lnTo>
                        <a:pt x="825941" y="54064"/>
                      </a:lnTo>
                      <a:lnTo>
                        <a:pt x="847649" y="25803"/>
                      </a:lnTo>
                      <a:lnTo>
                        <a:pt x="899255" y="60208"/>
                      </a:lnTo>
                      <a:cubicBezTo>
                        <a:pt x="903897" y="63484"/>
                        <a:pt x="906218" y="66624"/>
                        <a:pt x="906218" y="69628"/>
                      </a:cubicBezTo>
                      <a:cubicBezTo>
                        <a:pt x="906218" y="75089"/>
                        <a:pt x="897753" y="77683"/>
                        <a:pt x="880824" y="77410"/>
                      </a:cubicBezTo>
                      <a:cubicBezTo>
                        <a:pt x="864168" y="86694"/>
                        <a:pt x="848468" y="93383"/>
                        <a:pt x="833723" y="97479"/>
                      </a:cubicBezTo>
                      <a:lnTo>
                        <a:pt x="847649" y="106899"/>
                      </a:lnTo>
                      <a:cubicBezTo>
                        <a:pt x="849560" y="108538"/>
                        <a:pt x="850515" y="109903"/>
                        <a:pt x="850515" y="110995"/>
                      </a:cubicBezTo>
                      <a:cubicBezTo>
                        <a:pt x="849969" y="114818"/>
                        <a:pt x="846010" y="117002"/>
                        <a:pt x="838638" y="117548"/>
                      </a:cubicBezTo>
                      <a:lnTo>
                        <a:pt x="730510" y="117548"/>
                      </a:lnTo>
                      <a:cubicBezTo>
                        <a:pt x="715219" y="129016"/>
                        <a:pt x="699655" y="139119"/>
                        <a:pt x="683819" y="147857"/>
                      </a:cubicBezTo>
                      <a:cubicBezTo>
                        <a:pt x="711670" y="165605"/>
                        <a:pt x="730920" y="185811"/>
                        <a:pt x="741569" y="208474"/>
                      </a:cubicBezTo>
                      <a:cubicBezTo>
                        <a:pt x="783345" y="176527"/>
                        <a:pt x="810787" y="150041"/>
                        <a:pt x="823893" y="129016"/>
                      </a:cubicBezTo>
                      <a:lnTo>
                        <a:pt x="872633" y="167926"/>
                      </a:lnTo>
                      <a:cubicBezTo>
                        <a:pt x="875636" y="170110"/>
                        <a:pt x="877138" y="172295"/>
                        <a:pt x="877138" y="174479"/>
                      </a:cubicBezTo>
                      <a:cubicBezTo>
                        <a:pt x="877138" y="177210"/>
                        <a:pt x="875227" y="179121"/>
                        <a:pt x="871404" y="180213"/>
                      </a:cubicBezTo>
                      <a:cubicBezTo>
                        <a:pt x="867308" y="181305"/>
                        <a:pt x="860755" y="181032"/>
                        <a:pt x="851744" y="179394"/>
                      </a:cubicBezTo>
                      <a:cubicBezTo>
                        <a:pt x="829900" y="190589"/>
                        <a:pt x="808602" y="200009"/>
                        <a:pt x="787851" y="207655"/>
                      </a:cubicBezTo>
                      <a:cubicBezTo>
                        <a:pt x="801230" y="231410"/>
                        <a:pt x="816248" y="250251"/>
                        <a:pt x="832904" y="264176"/>
                      </a:cubicBezTo>
                      <a:cubicBezTo>
                        <a:pt x="850925" y="279194"/>
                        <a:pt x="873861" y="290935"/>
                        <a:pt x="901712" y="299400"/>
                      </a:cubicBezTo>
                      <a:lnTo>
                        <a:pt x="899255" y="305543"/>
                      </a:lnTo>
                      <a:cubicBezTo>
                        <a:pt x="878503" y="311550"/>
                        <a:pt x="859936" y="327251"/>
                        <a:pt x="843553" y="352644"/>
                      </a:cubicBezTo>
                      <a:cubicBezTo>
                        <a:pt x="820890" y="329981"/>
                        <a:pt x="804643" y="308274"/>
                        <a:pt x="794813" y="287522"/>
                      </a:cubicBezTo>
                      <a:cubicBezTo>
                        <a:pt x="785803" y="268408"/>
                        <a:pt x="779249" y="243288"/>
                        <a:pt x="775154" y="212160"/>
                      </a:cubicBezTo>
                      <a:cubicBezTo>
                        <a:pt x="765870" y="215437"/>
                        <a:pt x="756586" y="218713"/>
                        <a:pt x="747303" y="221990"/>
                      </a:cubicBezTo>
                      <a:cubicBezTo>
                        <a:pt x="752218" y="236735"/>
                        <a:pt x="754675" y="254346"/>
                        <a:pt x="754675" y="274825"/>
                      </a:cubicBezTo>
                      <a:cubicBezTo>
                        <a:pt x="754675" y="307591"/>
                        <a:pt x="747985" y="331483"/>
                        <a:pt x="734606" y="346501"/>
                      </a:cubicBezTo>
                      <a:cubicBezTo>
                        <a:pt x="721772" y="360972"/>
                        <a:pt x="700065" y="369437"/>
                        <a:pt x="669483" y="371894"/>
                      </a:cubicBezTo>
                      <a:cubicBezTo>
                        <a:pt x="667026" y="356604"/>
                        <a:pt x="662930" y="345818"/>
                        <a:pt x="657196" y="339538"/>
                      </a:cubicBezTo>
                      <a:cubicBezTo>
                        <a:pt x="650643" y="332712"/>
                        <a:pt x="637810" y="326568"/>
                        <a:pt x="618696" y="321107"/>
                      </a:cubicBezTo>
                      <a:lnTo>
                        <a:pt x="620334" y="315373"/>
                      </a:lnTo>
                      <a:lnTo>
                        <a:pt x="665388" y="317830"/>
                      </a:lnTo>
                      <a:cubicBezTo>
                        <a:pt x="677948" y="318377"/>
                        <a:pt x="687641" y="314827"/>
                        <a:pt x="694467" y="307182"/>
                      </a:cubicBezTo>
                      <a:cubicBezTo>
                        <a:pt x="701294" y="299536"/>
                        <a:pt x="704707" y="288205"/>
                        <a:pt x="704707" y="273187"/>
                      </a:cubicBezTo>
                      <a:lnTo>
                        <a:pt x="704707" y="262128"/>
                      </a:lnTo>
                      <a:cubicBezTo>
                        <a:pt x="656104" y="296806"/>
                        <a:pt x="595623" y="323291"/>
                        <a:pt x="523265" y="341586"/>
                      </a:cubicBezTo>
                      <a:lnTo>
                        <a:pt x="521217" y="335852"/>
                      </a:lnTo>
                      <a:cubicBezTo>
                        <a:pt x="593849" y="298444"/>
                        <a:pt x="653510" y="256667"/>
                        <a:pt x="700202" y="210522"/>
                      </a:cubicBezTo>
                      <a:cubicBezTo>
                        <a:pt x="698017" y="202330"/>
                        <a:pt x="696788" y="197962"/>
                        <a:pt x="696515" y="197415"/>
                      </a:cubicBezTo>
                      <a:cubicBezTo>
                        <a:pt x="647093" y="229635"/>
                        <a:pt x="590162" y="255029"/>
                        <a:pt x="525723" y="273596"/>
                      </a:cubicBezTo>
                      <a:lnTo>
                        <a:pt x="523675" y="267862"/>
                      </a:lnTo>
                      <a:cubicBezTo>
                        <a:pt x="586476" y="233731"/>
                        <a:pt x="637127" y="197825"/>
                        <a:pt x="675627" y="160144"/>
                      </a:cubicBezTo>
                      <a:cubicBezTo>
                        <a:pt x="674262" y="158506"/>
                        <a:pt x="672897" y="156731"/>
                        <a:pt x="671531" y="154820"/>
                      </a:cubicBezTo>
                      <a:cubicBezTo>
                        <a:pt x="632758" y="175298"/>
                        <a:pt x="585521" y="192910"/>
                        <a:pt x="529818" y="207655"/>
                      </a:cubicBezTo>
                      <a:lnTo>
                        <a:pt x="527770" y="201921"/>
                      </a:lnTo>
                      <a:cubicBezTo>
                        <a:pt x="586203" y="170520"/>
                        <a:pt x="627843" y="142396"/>
                        <a:pt x="652691" y="117548"/>
                      </a:cubicBezTo>
                      <a:lnTo>
                        <a:pt x="586749" y="117548"/>
                      </a:lnTo>
                      <a:lnTo>
                        <a:pt x="586749" y="107718"/>
                      </a:lnTo>
                      <a:lnTo>
                        <a:pt x="782117" y="107718"/>
                      </a:lnTo>
                      <a:lnTo>
                        <a:pt x="805462" y="77820"/>
                      </a:lnTo>
                      <a:lnTo>
                        <a:pt x="823893" y="90516"/>
                      </a:lnTo>
                      <a:lnTo>
                        <a:pt x="834542" y="63894"/>
                      </a:lnTo>
                      <a:lnTo>
                        <a:pt x="589207" y="63894"/>
                      </a:lnTo>
                      <a:cubicBezTo>
                        <a:pt x="589753" y="70447"/>
                        <a:pt x="590026" y="75362"/>
                        <a:pt x="590026" y="78639"/>
                      </a:cubicBezTo>
                      <a:cubicBezTo>
                        <a:pt x="590026" y="92291"/>
                        <a:pt x="585794" y="104578"/>
                        <a:pt x="577329" y="115500"/>
                      </a:cubicBezTo>
                      <a:cubicBezTo>
                        <a:pt x="568864" y="126422"/>
                        <a:pt x="559444" y="131883"/>
                        <a:pt x="549068" y="131883"/>
                      </a:cubicBezTo>
                      <a:cubicBezTo>
                        <a:pt x="541969" y="131883"/>
                        <a:pt x="535825" y="129289"/>
                        <a:pt x="530637" y="124101"/>
                      </a:cubicBezTo>
                      <a:cubicBezTo>
                        <a:pt x="525449" y="118914"/>
                        <a:pt x="522855" y="112633"/>
                        <a:pt x="522855" y="105261"/>
                      </a:cubicBezTo>
                      <a:cubicBezTo>
                        <a:pt x="522855" y="97889"/>
                        <a:pt x="524084" y="92155"/>
                        <a:pt x="526542" y="88059"/>
                      </a:cubicBezTo>
                      <a:cubicBezTo>
                        <a:pt x="528726" y="84509"/>
                        <a:pt x="532822" y="80823"/>
                        <a:pt x="538829" y="77000"/>
                      </a:cubicBezTo>
                      <a:cubicBezTo>
                        <a:pt x="557942" y="65259"/>
                        <a:pt x="570503" y="48467"/>
                        <a:pt x="576510" y="26623"/>
                      </a:cubicBezTo>
                      <a:lnTo>
                        <a:pt x="579787" y="26623"/>
                      </a:lnTo>
                      <a:cubicBezTo>
                        <a:pt x="583882" y="36179"/>
                        <a:pt x="586613" y="45327"/>
                        <a:pt x="587978" y="54064"/>
                      </a:cubicBezTo>
                      <a:lnTo>
                        <a:pt x="686686" y="54064"/>
                      </a:lnTo>
                      <a:cubicBezTo>
                        <a:pt x="685047" y="51607"/>
                        <a:pt x="683819" y="48330"/>
                        <a:pt x="682999" y="44234"/>
                      </a:cubicBezTo>
                      <a:cubicBezTo>
                        <a:pt x="680269" y="29490"/>
                        <a:pt x="674671" y="15701"/>
                        <a:pt x="666207" y="2867"/>
                      </a:cubicBezTo>
                      <a:close/>
                      <a:moveTo>
                        <a:pt x="2209381" y="0"/>
                      </a:moveTo>
                      <a:lnTo>
                        <a:pt x="2271226" y="12287"/>
                      </a:lnTo>
                      <a:cubicBezTo>
                        <a:pt x="2274776" y="13107"/>
                        <a:pt x="2276551" y="14881"/>
                        <a:pt x="2276551" y="17612"/>
                      </a:cubicBezTo>
                      <a:cubicBezTo>
                        <a:pt x="2276551" y="20616"/>
                        <a:pt x="2275186" y="22936"/>
                        <a:pt x="2272455" y="24575"/>
                      </a:cubicBezTo>
                      <a:cubicBezTo>
                        <a:pt x="2269179" y="26759"/>
                        <a:pt x="2263991" y="28261"/>
                        <a:pt x="2256891" y="29080"/>
                      </a:cubicBezTo>
                      <a:cubicBezTo>
                        <a:pt x="2242693" y="47374"/>
                        <a:pt x="2223852" y="67717"/>
                        <a:pt x="2200370" y="90107"/>
                      </a:cubicBezTo>
                      <a:lnTo>
                        <a:pt x="2294163" y="84782"/>
                      </a:lnTo>
                      <a:cubicBezTo>
                        <a:pt x="2288429" y="68126"/>
                        <a:pt x="2280237" y="52153"/>
                        <a:pt x="2269588" y="36862"/>
                      </a:cubicBezTo>
                      <a:lnTo>
                        <a:pt x="2272865" y="33585"/>
                      </a:lnTo>
                      <a:cubicBezTo>
                        <a:pt x="2302900" y="44780"/>
                        <a:pt x="2323652" y="56112"/>
                        <a:pt x="2335120" y="67580"/>
                      </a:cubicBezTo>
                      <a:cubicBezTo>
                        <a:pt x="2344404" y="76591"/>
                        <a:pt x="2349046" y="87513"/>
                        <a:pt x="2349046" y="100346"/>
                      </a:cubicBezTo>
                      <a:cubicBezTo>
                        <a:pt x="2349046" y="108538"/>
                        <a:pt x="2346315" y="115364"/>
                        <a:pt x="2340854" y="120825"/>
                      </a:cubicBezTo>
                      <a:cubicBezTo>
                        <a:pt x="2335393" y="126286"/>
                        <a:pt x="2328977" y="129016"/>
                        <a:pt x="2321604" y="129016"/>
                      </a:cubicBezTo>
                      <a:cubicBezTo>
                        <a:pt x="2311228" y="129016"/>
                        <a:pt x="2304948" y="124101"/>
                        <a:pt x="2302764" y="114272"/>
                      </a:cubicBezTo>
                      <a:cubicBezTo>
                        <a:pt x="2301671" y="110176"/>
                        <a:pt x="2300579" y="105944"/>
                        <a:pt x="2299487" y="101575"/>
                      </a:cubicBezTo>
                      <a:cubicBezTo>
                        <a:pt x="2253342" y="115227"/>
                        <a:pt x="2213340" y="124921"/>
                        <a:pt x="2179482" y="130655"/>
                      </a:cubicBezTo>
                      <a:cubicBezTo>
                        <a:pt x="2179209" y="132293"/>
                        <a:pt x="2178526" y="134477"/>
                        <a:pt x="2177434" y="137208"/>
                      </a:cubicBezTo>
                      <a:lnTo>
                        <a:pt x="2235593" y="149086"/>
                      </a:lnTo>
                      <a:lnTo>
                        <a:pt x="2275732" y="149086"/>
                      </a:lnTo>
                      <a:lnTo>
                        <a:pt x="2290476" y="125330"/>
                      </a:lnTo>
                      <a:lnTo>
                        <a:pt x="2335530" y="144171"/>
                      </a:lnTo>
                      <a:cubicBezTo>
                        <a:pt x="2339899" y="146082"/>
                        <a:pt x="2342083" y="148676"/>
                        <a:pt x="2342083" y="151953"/>
                      </a:cubicBezTo>
                      <a:cubicBezTo>
                        <a:pt x="2342083" y="156321"/>
                        <a:pt x="2337168" y="161919"/>
                        <a:pt x="2327338" y="168745"/>
                      </a:cubicBezTo>
                      <a:lnTo>
                        <a:pt x="2327338" y="316602"/>
                      </a:lnTo>
                      <a:cubicBezTo>
                        <a:pt x="2327884" y="333531"/>
                        <a:pt x="2323788" y="345955"/>
                        <a:pt x="2315051" y="353873"/>
                      </a:cubicBezTo>
                      <a:cubicBezTo>
                        <a:pt x="2305767" y="362065"/>
                        <a:pt x="2289657" y="367389"/>
                        <a:pt x="2266721" y="369846"/>
                      </a:cubicBezTo>
                      <a:cubicBezTo>
                        <a:pt x="2266175" y="355648"/>
                        <a:pt x="2263581" y="345818"/>
                        <a:pt x="2258939" y="340357"/>
                      </a:cubicBezTo>
                      <a:cubicBezTo>
                        <a:pt x="2254024" y="334623"/>
                        <a:pt x="2243512" y="329435"/>
                        <a:pt x="2227402" y="324793"/>
                      </a:cubicBezTo>
                      <a:lnTo>
                        <a:pt x="2228631" y="319878"/>
                      </a:lnTo>
                      <a:lnTo>
                        <a:pt x="2267131" y="321517"/>
                      </a:lnTo>
                      <a:cubicBezTo>
                        <a:pt x="2276961" y="322063"/>
                        <a:pt x="2281739" y="316602"/>
                        <a:pt x="2281466" y="305134"/>
                      </a:cubicBezTo>
                      <a:lnTo>
                        <a:pt x="2281466" y="266224"/>
                      </a:lnTo>
                      <a:lnTo>
                        <a:pt x="2224535" y="266224"/>
                      </a:lnTo>
                      <a:lnTo>
                        <a:pt x="2224535" y="354283"/>
                      </a:lnTo>
                      <a:cubicBezTo>
                        <a:pt x="2224535" y="357832"/>
                        <a:pt x="2224125" y="360426"/>
                        <a:pt x="2223306" y="362065"/>
                      </a:cubicBezTo>
                      <a:cubicBezTo>
                        <a:pt x="2222487" y="363703"/>
                        <a:pt x="2220849" y="364795"/>
                        <a:pt x="2218391" y="365341"/>
                      </a:cubicBezTo>
                      <a:cubicBezTo>
                        <a:pt x="2204193" y="368891"/>
                        <a:pt x="2189721" y="370666"/>
                        <a:pt x="2174976" y="370666"/>
                      </a:cubicBezTo>
                      <a:cubicBezTo>
                        <a:pt x="2176341" y="326705"/>
                        <a:pt x="2177161" y="280696"/>
                        <a:pt x="2177434" y="232639"/>
                      </a:cubicBezTo>
                      <a:lnTo>
                        <a:pt x="2177434" y="175708"/>
                      </a:lnTo>
                      <a:cubicBezTo>
                        <a:pt x="2177434" y="172704"/>
                        <a:pt x="2177024" y="160554"/>
                        <a:pt x="2176205" y="139256"/>
                      </a:cubicBezTo>
                      <a:cubicBezTo>
                        <a:pt x="2174567" y="142259"/>
                        <a:pt x="2172382" y="143761"/>
                        <a:pt x="2169652" y="143761"/>
                      </a:cubicBezTo>
                      <a:cubicBezTo>
                        <a:pt x="2166375" y="143761"/>
                        <a:pt x="2164054" y="141031"/>
                        <a:pt x="2162689" y="135570"/>
                      </a:cubicBezTo>
                      <a:lnTo>
                        <a:pt x="2151221" y="89697"/>
                      </a:lnTo>
                      <a:cubicBezTo>
                        <a:pt x="2167604" y="89697"/>
                        <a:pt x="2177843" y="84782"/>
                        <a:pt x="2181939" y="74952"/>
                      </a:cubicBezTo>
                      <a:cubicBezTo>
                        <a:pt x="2195865" y="47374"/>
                        <a:pt x="2205012" y="22390"/>
                        <a:pt x="2209381" y="0"/>
                      </a:cubicBezTo>
                      <a:close/>
                      <a:moveTo>
                        <a:pt x="1263196" y="0"/>
                      </a:moveTo>
                      <a:lnTo>
                        <a:pt x="1328318" y="19660"/>
                      </a:lnTo>
                      <a:cubicBezTo>
                        <a:pt x="1333233" y="21025"/>
                        <a:pt x="1335691" y="23073"/>
                        <a:pt x="1335691" y="25803"/>
                      </a:cubicBezTo>
                      <a:cubicBezTo>
                        <a:pt x="1335691" y="31811"/>
                        <a:pt x="1328728" y="36043"/>
                        <a:pt x="1314802" y="38500"/>
                      </a:cubicBezTo>
                      <a:cubicBezTo>
                        <a:pt x="1292958" y="70720"/>
                        <a:pt x="1269339" y="100483"/>
                        <a:pt x="1243946" y="127788"/>
                      </a:cubicBezTo>
                      <a:lnTo>
                        <a:pt x="1376239" y="121644"/>
                      </a:lnTo>
                      <a:cubicBezTo>
                        <a:pt x="1368593" y="104715"/>
                        <a:pt x="1356715" y="84782"/>
                        <a:pt x="1340605" y="61846"/>
                      </a:cubicBezTo>
                      <a:lnTo>
                        <a:pt x="1345520" y="56931"/>
                      </a:lnTo>
                      <a:cubicBezTo>
                        <a:pt x="1383474" y="74952"/>
                        <a:pt x="1409824" y="91335"/>
                        <a:pt x="1424568" y="106080"/>
                      </a:cubicBezTo>
                      <a:cubicBezTo>
                        <a:pt x="1436582" y="118094"/>
                        <a:pt x="1442590" y="131064"/>
                        <a:pt x="1442590" y="144990"/>
                      </a:cubicBezTo>
                      <a:cubicBezTo>
                        <a:pt x="1442590" y="155912"/>
                        <a:pt x="1439586" y="164786"/>
                        <a:pt x="1433579" y="171612"/>
                      </a:cubicBezTo>
                      <a:cubicBezTo>
                        <a:pt x="1427845" y="177892"/>
                        <a:pt x="1420746" y="181032"/>
                        <a:pt x="1412281" y="181032"/>
                      </a:cubicBezTo>
                      <a:cubicBezTo>
                        <a:pt x="1401359" y="181032"/>
                        <a:pt x="1394396" y="175571"/>
                        <a:pt x="1391393" y="164649"/>
                      </a:cubicBezTo>
                      <a:cubicBezTo>
                        <a:pt x="1387024" y="149632"/>
                        <a:pt x="1384566" y="141577"/>
                        <a:pt x="1384020" y="140484"/>
                      </a:cubicBezTo>
                      <a:cubicBezTo>
                        <a:pt x="1327226" y="157960"/>
                        <a:pt x="1270841" y="170520"/>
                        <a:pt x="1214866" y="178165"/>
                      </a:cubicBezTo>
                      <a:cubicBezTo>
                        <a:pt x="1214866" y="183353"/>
                        <a:pt x="1213910" y="187313"/>
                        <a:pt x="1211999" y="190043"/>
                      </a:cubicBezTo>
                      <a:cubicBezTo>
                        <a:pt x="1210361" y="192501"/>
                        <a:pt x="1208176" y="193729"/>
                        <a:pt x="1205446" y="193729"/>
                      </a:cubicBezTo>
                      <a:cubicBezTo>
                        <a:pt x="1202169" y="193729"/>
                        <a:pt x="1199575" y="190862"/>
                        <a:pt x="1197664" y="185128"/>
                      </a:cubicBezTo>
                      <a:lnTo>
                        <a:pt x="1181690" y="133112"/>
                      </a:lnTo>
                      <a:lnTo>
                        <a:pt x="1150563" y="221580"/>
                      </a:lnTo>
                      <a:cubicBezTo>
                        <a:pt x="1145102" y="237144"/>
                        <a:pt x="1142371" y="252845"/>
                        <a:pt x="1142371" y="268681"/>
                      </a:cubicBezTo>
                      <a:cubicBezTo>
                        <a:pt x="1142371" y="281515"/>
                        <a:pt x="1144419" y="295304"/>
                        <a:pt x="1148515" y="310049"/>
                      </a:cubicBezTo>
                      <a:cubicBezTo>
                        <a:pt x="1151518" y="321244"/>
                        <a:pt x="1153020" y="330937"/>
                        <a:pt x="1153020" y="339128"/>
                      </a:cubicBezTo>
                      <a:cubicBezTo>
                        <a:pt x="1153020" y="348139"/>
                        <a:pt x="1149880" y="355375"/>
                        <a:pt x="1143600" y="360836"/>
                      </a:cubicBezTo>
                      <a:cubicBezTo>
                        <a:pt x="1137593" y="366024"/>
                        <a:pt x="1129265" y="368618"/>
                        <a:pt x="1118616" y="368618"/>
                      </a:cubicBezTo>
                      <a:cubicBezTo>
                        <a:pt x="1110151" y="368618"/>
                        <a:pt x="1103325" y="365887"/>
                        <a:pt x="1098137" y="360426"/>
                      </a:cubicBezTo>
                      <a:cubicBezTo>
                        <a:pt x="1092949" y="354965"/>
                        <a:pt x="1090355" y="347866"/>
                        <a:pt x="1090355" y="339128"/>
                      </a:cubicBezTo>
                      <a:cubicBezTo>
                        <a:pt x="1090355" y="332848"/>
                        <a:pt x="1091993" y="323155"/>
                        <a:pt x="1095270" y="310049"/>
                      </a:cubicBezTo>
                      <a:cubicBezTo>
                        <a:pt x="1098001" y="299946"/>
                        <a:pt x="1099366" y="290935"/>
                        <a:pt x="1099366" y="283017"/>
                      </a:cubicBezTo>
                      <a:cubicBezTo>
                        <a:pt x="1099366" y="274279"/>
                        <a:pt x="1097454" y="267726"/>
                        <a:pt x="1093632" y="263357"/>
                      </a:cubicBezTo>
                      <a:cubicBezTo>
                        <a:pt x="1089536" y="258442"/>
                        <a:pt x="1080935" y="253527"/>
                        <a:pt x="1067828" y="248612"/>
                      </a:cubicBezTo>
                      <a:lnTo>
                        <a:pt x="1069467" y="241240"/>
                      </a:lnTo>
                      <a:lnTo>
                        <a:pt x="1084621" y="241240"/>
                      </a:lnTo>
                      <a:cubicBezTo>
                        <a:pt x="1097727" y="240694"/>
                        <a:pt x="1106875" y="234414"/>
                        <a:pt x="1112063" y="222399"/>
                      </a:cubicBezTo>
                      <a:lnTo>
                        <a:pt x="1199302" y="54064"/>
                      </a:lnTo>
                      <a:lnTo>
                        <a:pt x="1207903" y="57750"/>
                      </a:lnTo>
                      <a:lnTo>
                        <a:pt x="1182919" y="129016"/>
                      </a:lnTo>
                      <a:cubicBezTo>
                        <a:pt x="1192476" y="127924"/>
                        <a:pt x="1199439" y="126013"/>
                        <a:pt x="1203807" y="123282"/>
                      </a:cubicBezTo>
                      <a:cubicBezTo>
                        <a:pt x="1208176" y="120552"/>
                        <a:pt x="1212818" y="115227"/>
                        <a:pt x="1217733" y="107309"/>
                      </a:cubicBezTo>
                      <a:cubicBezTo>
                        <a:pt x="1228655" y="89561"/>
                        <a:pt x="1239167" y="68809"/>
                        <a:pt x="1249270" y="45054"/>
                      </a:cubicBezTo>
                      <a:cubicBezTo>
                        <a:pt x="1258281" y="24575"/>
                        <a:pt x="1262923" y="9557"/>
                        <a:pt x="1263196" y="0"/>
                      </a:cubicBezTo>
                      <a:close/>
                    </a:path>
                  </a:pathLst>
                </a:custGeom>
                <a:solidFill>
                  <a:srgbClr val="AD251C"/>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lvl="0" algn="dist"/>
                  <a:endParaRPr lang="zh-CN" altLang="en-US" sz="3200" spc="150" dirty="0">
                    <a:solidFill>
                      <a:srgbClr val="AD251C"/>
                    </a:solidFill>
                    <a:latin typeface="方正粗雅宋简体" panose="02000500000000000000" pitchFamily="2" charset="-122"/>
                    <a:ea typeface="方正粗雅宋简体" panose="02000500000000000000" pitchFamily="2" charset="-122"/>
                    <a:sym typeface="Arial" panose="020B0604020202020204" pitchFamily="34" charset="0"/>
                  </a:endParaRPr>
                </a:p>
              </p:txBody>
            </p:sp>
          </p:grpSp>
        </p:grpSp>
        <p:sp>
          <p:nvSpPr>
            <p:cNvPr id="65" name="文本框 64"/>
            <p:cNvSpPr txBox="1"/>
            <p:nvPr/>
          </p:nvSpPr>
          <p:spPr>
            <a:xfrm>
              <a:off x="5024345" y="1969187"/>
              <a:ext cx="6015831" cy="1152000"/>
            </a:xfrm>
            <a:prstGeom prst="rect">
              <a:avLst/>
            </a:prstGeom>
            <a:noFill/>
          </p:spPr>
          <p:txBody>
            <a:bodyPr wrap="square" rtlCol="0">
              <a:spAutoFit/>
            </a:bodyPr>
            <a:lstStyle/>
            <a:p>
              <a:pPr>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是一个国家制度和制度执行力的集中体现，</a:t>
              </a:r>
              <a:endPar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两者相辅相成，不能单靠其中一个治理国家。</a:t>
              </a:r>
            </a:p>
          </p:txBody>
        </p:sp>
      </p:grpSp>
      <p:sp>
        <p:nvSpPr>
          <p:cNvPr id="83" name="任意多边形: 形状 82"/>
          <p:cNvSpPr/>
          <p:nvPr/>
        </p:nvSpPr>
        <p:spPr>
          <a:xfrm>
            <a:off x="7057930" y="3391063"/>
            <a:ext cx="3440608" cy="2641066"/>
          </a:xfrm>
          <a:custGeom>
            <a:avLst/>
            <a:gdLst>
              <a:gd name="connsiteX0" fmla="*/ 995384 w 3440608"/>
              <a:gd name="connsiteY0" fmla="*/ 0 h 2641066"/>
              <a:gd name="connsiteX1" fmla="*/ 1912546 w 3440608"/>
              <a:gd name="connsiteY1" fmla="*/ 607936 h 2641066"/>
              <a:gd name="connsiteX2" fmla="*/ 1964222 w 3440608"/>
              <a:gd name="connsiteY2" fmla="*/ 774411 h 2641066"/>
              <a:gd name="connsiteX3" fmla="*/ 1970765 w 3440608"/>
              <a:gd name="connsiteY3" fmla="*/ 770436 h 2641066"/>
              <a:gd name="connsiteX4" fmla="*/ 2445224 w 3440608"/>
              <a:gd name="connsiteY4" fmla="*/ 650298 h 2641066"/>
              <a:gd name="connsiteX5" fmla="*/ 3440608 w 3440608"/>
              <a:gd name="connsiteY5" fmla="*/ 1645682 h 2641066"/>
              <a:gd name="connsiteX6" fmla="*/ 2445224 w 3440608"/>
              <a:gd name="connsiteY6" fmla="*/ 2641066 h 2641066"/>
              <a:gd name="connsiteX7" fmla="*/ 1528062 w 3440608"/>
              <a:gd name="connsiteY7" fmla="*/ 2033130 h 2641066"/>
              <a:gd name="connsiteX8" fmla="*/ 1476386 w 3440608"/>
              <a:gd name="connsiteY8" fmla="*/ 1866656 h 2641066"/>
              <a:gd name="connsiteX9" fmla="*/ 1469843 w 3440608"/>
              <a:gd name="connsiteY9" fmla="*/ 1870631 h 2641066"/>
              <a:gd name="connsiteX10" fmla="*/ 995384 w 3440608"/>
              <a:gd name="connsiteY10" fmla="*/ 1990768 h 2641066"/>
              <a:gd name="connsiteX11" fmla="*/ 0 w 3440608"/>
              <a:gd name="connsiteY11" fmla="*/ 995384 h 2641066"/>
              <a:gd name="connsiteX12" fmla="*/ 995384 w 3440608"/>
              <a:gd name="connsiteY12" fmla="*/ 0 h 264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0608" h="2641066">
                <a:moveTo>
                  <a:pt x="995384" y="0"/>
                </a:moveTo>
                <a:cubicBezTo>
                  <a:pt x="1407685" y="0"/>
                  <a:pt x="1761438" y="250678"/>
                  <a:pt x="1912546" y="607936"/>
                </a:cubicBezTo>
                <a:lnTo>
                  <a:pt x="1964222" y="774411"/>
                </a:lnTo>
                <a:lnTo>
                  <a:pt x="1970765" y="770436"/>
                </a:lnTo>
                <a:cubicBezTo>
                  <a:pt x="2111804" y="693819"/>
                  <a:pt x="2273432" y="650298"/>
                  <a:pt x="2445224" y="650298"/>
                </a:cubicBezTo>
                <a:cubicBezTo>
                  <a:pt x="2994959" y="650298"/>
                  <a:pt x="3440608" y="1095947"/>
                  <a:pt x="3440608" y="1645682"/>
                </a:cubicBezTo>
                <a:cubicBezTo>
                  <a:pt x="3440608" y="2195417"/>
                  <a:pt x="2994959" y="2641066"/>
                  <a:pt x="2445224" y="2641066"/>
                </a:cubicBezTo>
                <a:cubicBezTo>
                  <a:pt x="2032923" y="2641066"/>
                  <a:pt x="1679170" y="2390389"/>
                  <a:pt x="1528062" y="2033130"/>
                </a:cubicBezTo>
                <a:lnTo>
                  <a:pt x="1476386" y="1866656"/>
                </a:lnTo>
                <a:lnTo>
                  <a:pt x="1469843" y="1870631"/>
                </a:lnTo>
                <a:cubicBezTo>
                  <a:pt x="1328804" y="1947248"/>
                  <a:pt x="1167176" y="1990768"/>
                  <a:pt x="995384" y="1990768"/>
                </a:cubicBezTo>
                <a:cubicBezTo>
                  <a:pt x="445649" y="1990768"/>
                  <a:pt x="0" y="1545119"/>
                  <a:pt x="0" y="995384"/>
                </a:cubicBezTo>
                <a:cubicBezTo>
                  <a:pt x="0" y="445649"/>
                  <a:pt x="445649" y="0"/>
                  <a:pt x="995384" y="0"/>
                </a:cubicBezTo>
                <a:close/>
              </a:path>
            </a:pathLst>
          </a:custGeom>
          <a:gradFill>
            <a:gsLst>
              <a:gs pos="0">
                <a:schemeClr val="accent2">
                  <a:lumMod val="20000"/>
                  <a:lumOff val="80000"/>
                </a:schemeClr>
              </a:gs>
              <a:gs pos="50000">
                <a:srgbClr val="DA7B43"/>
              </a:gs>
              <a:gs pos="100000">
                <a:srgbClr val="B00000"/>
              </a:gs>
            </a:gsLst>
            <a:lin ang="1800000" scaled="0"/>
          </a:gradFill>
          <a:ln>
            <a:noFill/>
          </a:ln>
          <a:effectLst>
            <a:outerShdw blurRad="381000" dist="127000" dir="5400000" algn="t" rotWithShape="0">
              <a:schemeClr val="accent2">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endParaRPr>
          </a:p>
        </p:txBody>
      </p:sp>
      <p:grpSp>
        <p:nvGrpSpPr>
          <p:cNvPr id="77" name="组合 76"/>
          <p:cNvGrpSpPr/>
          <p:nvPr/>
        </p:nvGrpSpPr>
        <p:grpSpPr>
          <a:xfrm>
            <a:off x="7184824" y="3517650"/>
            <a:ext cx="3194468" cy="2397672"/>
            <a:chOff x="4499999" y="3783187"/>
            <a:chExt cx="2735360" cy="2053081"/>
          </a:xfrm>
        </p:grpSpPr>
        <p:sp>
          <p:nvSpPr>
            <p:cNvPr id="70" name="同心圆 22"/>
            <p:cNvSpPr>
              <a:spLocks noChangeAspect="1"/>
            </p:cNvSpPr>
            <p:nvPr/>
          </p:nvSpPr>
          <p:spPr>
            <a:xfrm>
              <a:off x="4499999" y="3783187"/>
              <a:ext cx="1511999" cy="1512001"/>
            </a:xfrm>
            <a:prstGeom prst="blockArc">
              <a:avLst>
                <a:gd name="adj1" fmla="val 4193223"/>
                <a:gd name="adj2" fmla="val 1483072"/>
                <a:gd name="adj3" fmla="val 11765"/>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4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sp>
          <p:nvSpPr>
            <p:cNvPr id="72" name="同心圆 22"/>
            <p:cNvSpPr>
              <a:spLocks noChangeAspect="1"/>
            </p:cNvSpPr>
            <p:nvPr/>
          </p:nvSpPr>
          <p:spPr>
            <a:xfrm>
              <a:off x="5721799" y="4322709"/>
              <a:ext cx="1513560" cy="1513559"/>
            </a:xfrm>
            <a:prstGeom prst="blockArc">
              <a:avLst>
                <a:gd name="adj1" fmla="val 14608396"/>
                <a:gd name="adj2" fmla="val 12163248"/>
                <a:gd name="adj3" fmla="val 10592"/>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4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sp>
          <p:nvSpPr>
            <p:cNvPr id="73" name="矩形 72"/>
            <p:cNvSpPr/>
            <p:nvPr/>
          </p:nvSpPr>
          <p:spPr>
            <a:xfrm>
              <a:off x="4652969" y="4111327"/>
              <a:ext cx="1206062" cy="830997"/>
            </a:xfrm>
            <a:prstGeom prst="rect">
              <a:avLst/>
            </a:prstGeom>
          </p:spPr>
          <p:txBody>
            <a:bodyPr>
              <a:spAutoFit/>
            </a:bodyPr>
            <a:lstStyle/>
            <a:p>
              <a:pPr lvl="0"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治理</a:t>
              </a:r>
              <a:endParaRPr lang="en-US"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a:p>
              <a:pPr lvl="0"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体系</a:t>
              </a:r>
            </a:p>
          </p:txBody>
        </p:sp>
        <p:sp>
          <p:nvSpPr>
            <p:cNvPr id="75" name="矩形 74"/>
            <p:cNvSpPr/>
            <p:nvPr/>
          </p:nvSpPr>
          <p:spPr>
            <a:xfrm>
              <a:off x="5980205" y="4670917"/>
              <a:ext cx="996745" cy="954107"/>
            </a:xfrm>
            <a:prstGeom prst="rect">
              <a:avLst/>
            </a:prstGeom>
          </p:spPr>
          <p:txBody>
            <a:bodyPr>
              <a:spAutoFit/>
            </a:bodyPr>
            <a:lstStyle/>
            <a:p>
              <a:pPr lvl="0"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治理</a:t>
              </a:r>
              <a:endParaRPr lang="en-US"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a:p>
              <a:pPr lvl="0"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能力</a:t>
              </a:r>
              <a:endParaRPr lang="en-US" altLang="zh-CN"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grpSp>
      <p:sp>
        <p:nvSpPr>
          <p:cNvPr id="74" name="文本框 73"/>
          <p:cNvSpPr txBox="1"/>
          <p:nvPr/>
        </p:nvSpPr>
        <p:spPr>
          <a:xfrm>
            <a:off x="1905474" y="4091875"/>
            <a:ext cx="4077470" cy="1019626"/>
          </a:xfrm>
          <a:custGeom>
            <a:avLst/>
            <a:gdLst/>
            <a:ahLst/>
            <a:cxnLst/>
            <a:rect l="l" t="t" r="r" b="b"/>
            <a:pathLst>
              <a:path w="4077470" h="1019626">
                <a:moveTo>
                  <a:pt x="2142820" y="911233"/>
                </a:moveTo>
                <a:lnTo>
                  <a:pt x="2142820" y="955534"/>
                </a:lnTo>
                <a:lnTo>
                  <a:pt x="2178493" y="958230"/>
                </a:lnTo>
                <a:cubicBezTo>
                  <a:pt x="2185176" y="958147"/>
                  <a:pt x="2187992" y="954139"/>
                  <a:pt x="2186942" y="946206"/>
                </a:cubicBezTo>
                <a:lnTo>
                  <a:pt x="2186942" y="911233"/>
                </a:lnTo>
                <a:close/>
                <a:moveTo>
                  <a:pt x="182738" y="882435"/>
                </a:moveTo>
                <a:cubicBezTo>
                  <a:pt x="170023" y="898184"/>
                  <a:pt x="156823" y="909625"/>
                  <a:pt x="143141" y="916758"/>
                </a:cubicBezTo>
                <a:lnTo>
                  <a:pt x="209987" y="916983"/>
                </a:lnTo>
                <a:cubicBezTo>
                  <a:pt x="206404" y="913583"/>
                  <a:pt x="200679" y="906317"/>
                  <a:pt x="192813" y="895184"/>
                </a:cubicBezTo>
                <a:lnTo>
                  <a:pt x="198887" y="886960"/>
                </a:lnTo>
                <a:cubicBezTo>
                  <a:pt x="244935" y="899175"/>
                  <a:pt x="267958" y="914891"/>
                  <a:pt x="267958" y="934107"/>
                </a:cubicBezTo>
                <a:cubicBezTo>
                  <a:pt x="267958" y="943464"/>
                  <a:pt x="265510" y="950635"/>
                  <a:pt x="260615" y="955618"/>
                </a:cubicBezTo>
                <a:lnTo>
                  <a:pt x="256313" y="958352"/>
                </a:lnTo>
                <a:lnTo>
                  <a:pt x="269283" y="959155"/>
                </a:lnTo>
                <a:cubicBezTo>
                  <a:pt x="280716" y="959155"/>
                  <a:pt x="286432" y="954472"/>
                  <a:pt x="286432" y="945106"/>
                </a:cubicBezTo>
                <a:lnTo>
                  <a:pt x="286432" y="882435"/>
                </a:lnTo>
                <a:close/>
                <a:moveTo>
                  <a:pt x="1430863" y="864836"/>
                </a:moveTo>
                <a:lnTo>
                  <a:pt x="1430863" y="959430"/>
                </a:lnTo>
                <a:lnTo>
                  <a:pt x="1535807" y="959430"/>
                </a:lnTo>
                <a:lnTo>
                  <a:pt x="1535807" y="864836"/>
                </a:lnTo>
                <a:close/>
                <a:moveTo>
                  <a:pt x="2142820" y="858436"/>
                </a:moveTo>
                <a:lnTo>
                  <a:pt x="2142820" y="893834"/>
                </a:lnTo>
                <a:lnTo>
                  <a:pt x="2186942" y="893834"/>
                </a:lnTo>
                <a:lnTo>
                  <a:pt x="2186942" y="858436"/>
                </a:lnTo>
                <a:close/>
                <a:moveTo>
                  <a:pt x="212139" y="836038"/>
                </a:moveTo>
                <a:lnTo>
                  <a:pt x="217949" y="837694"/>
                </a:lnTo>
                <a:cubicBezTo>
                  <a:pt x="219474" y="838998"/>
                  <a:pt x="220236" y="840954"/>
                  <a:pt x="220236" y="843562"/>
                </a:cubicBezTo>
                <a:cubicBezTo>
                  <a:pt x="220236" y="852478"/>
                  <a:pt x="213395" y="858061"/>
                  <a:pt x="199712" y="860311"/>
                </a:cubicBezTo>
                <a:cubicBezTo>
                  <a:pt x="199562" y="860619"/>
                  <a:pt x="199173" y="861403"/>
                  <a:pt x="198544" y="862661"/>
                </a:cubicBezTo>
                <a:lnTo>
                  <a:pt x="197353" y="865036"/>
                </a:lnTo>
                <a:lnTo>
                  <a:pt x="282482" y="865036"/>
                </a:lnTo>
                <a:lnTo>
                  <a:pt x="294213" y="845053"/>
                </a:lnTo>
                <a:lnTo>
                  <a:pt x="260834" y="848587"/>
                </a:lnTo>
                <a:lnTo>
                  <a:pt x="260834" y="836038"/>
                </a:lnTo>
                <a:close/>
                <a:moveTo>
                  <a:pt x="2262137" y="815114"/>
                </a:moveTo>
                <a:lnTo>
                  <a:pt x="2320034" y="821414"/>
                </a:lnTo>
                <a:cubicBezTo>
                  <a:pt x="2327950" y="821414"/>
                  <a:pt x="2332775" y="824022"/>
                  <a:pt x="2334508" y="829238"/>
                </a:cubicBezTo>
                <a:cubicBezTo>
                  <a:pt x="2334508" y="836788"/>
                  <a:pt x="2328758" y="842654"/>
                  <a:pt x="2317259" y="846837"/>
                </a:cubicBezTo>
                <a:lnTo>
                  <a:pt x="2317259" y="885685"/>
                </a:lnTo>
                <a:cubicBezTo>
                  <a:pt x="2342724" y="866802"/>
                  <a:pt x="2364206" y="845370"/>
                  <a:pt x="2381705" y="821389"/>
                </a:cubicBezTo>
                <a:lnTo>
                  <a:pt x="2431527" y="856711"/>
                </a:lnTo>
                <a:cubicBezTo>
                  <a:pt x="2434827" y="858361"/>
                  <a:pt x="2436477" y="860736"/>
                  <a:pt x="2436477" y="863836"/>
                </a:cubicBezTo>
                <a:cubicBezTo>
                  <a:pt x="2436477" y="873302"/>
                  <a:pt x="2428394" y="876993"/>
                  <a:pt x="2412228" y="874910"/>
                </a:cubicBezTo>
                <a:cubicBezTo>
                  <a:pt x="2387713" y="889359"/>
                  <a:pt x="2356057" y="900567"/>
                  <a:pt x="2317259" y="908533"/>
                </a:cubicBezTo>
                <a:lnTo>
                  <a:pt x="2317259" y="935982"/>
                </a:lnTo>
                <a:cubicBezTo>
                  <a:pt x="2317259" y="946398"/>
                  <a:pt x="2321934" y="951606"/>
                  <a:pt x="2331283" y="951606"/>
                </a:cubicBezTo>
                <a:lnTo>
                  <a:pt x="2368931" y="951606"/>
                </a:lnTo>
                <a:cubicBezTo>
                  <a:pt x="2379247" y="951606"/>
                  <a:pt x="2387146" y="946581"/>
                  <a:pt x="2392629" y="936532"/>
                </a:cubicBezTo>
                <a:lnTo>
                  <a:pt x="2412953" y="888834"/>
                </a:lnTo>
                <a:lnTo>
                  <a:pt x="2425352" y="893259"/>
                </a:lnTo>
                <a:lnTo>
                  <a:pt x="2427052" y="936332"/>
                </a:lnTo>
                <a:cubicBezTo>
                  <a:pt x="2427052" y="943664"/>
                  <a:pt x="2429852" y="949197"/>
                  <a:pt x="2435452" y="952931"/>
                </a:cubicBezTo>
                <a:cubicBezTo>
                  <a:pt x="2443451" y="958647"/>
                  <a:pt x="2447451" y="965021"/>
                  <a:pt x="2447451" y="972054"/>
                </a:cubicBezTo>
                <a:cubicBezTo>
                  <a:pt x="2447451" y="991986"/>
                  <a:pt x="2427027" y="1001952"/>
                  <a:pt x="2386180" y="1001952"/>
                </a:cubicBezTo>
                <a:lnTo>
                  <a:pt x="2312609" y="1001952"/>
                </a:lnTo>
                <a:cubicBezTo>
                  <a:pt x="2278961" y="1003002"/>
                  <a:pt x="2262662" y="986245"/>
                  <a:pt x="2263712" y="951681"/>
                </a:cubicBezTo>
                <a:lnTo>
                  <a:pt x="2263712" y="863836"/>
                </a:lnTo>
                <a:cubicBezTo>
                  <a:pt x="2263712" y="860686"/>
                  <a:pt x="2263712" y="854037"/>
                  <a:pt x="2263712" y="843887"/>
                </a:cubicBezTo>
                <a:cubicBezTo>
                  <a:pt x="2262662" y="832455"/>
                  <a:pt x="2262137" y="822863"/>
                  <a:pt x="2262137" y="815114"/>
                </a:cubicBezTo>
                <a:close/>
                <a:moveTo>
                  <a:pt x="107893" y="813333"/>
                </a:moveTo>
                <a:lnTo>
                  <a:pt x="107893" y="818639"/>
                </a:lnTo>
                <a:lnTo>
                  <a:pt x="111112" y="818639"/>
                </a:lnTo>
                <a:close/>
                <a:moveTo>
                  <a:pt x="2142820" y="805640"/>
                </a:moveTo>
                <a:lnTo>
                  <a:pt x="2142820" y="839437"/>
                </a:lnTo>
                <a:lnTo>
                  <a:pt x="2186942" y="839437"/>
                </a:lnTo>
                <a:lnTo>
                  <a:pt x="2186942" y="805640"/>
                </a:lnTo>
                <a:close/>
                <a:moveTo>
                  <a:pt x="1786293" y="798083"/>
                </a:moveTo>
                <a:lnTo>
                  <a:pt x="1780492" y="799240"/>
                </a:lnTo>
                <a:lnTo>
                  <a:pt x="1747644" y="799240"/>
                </a:lnTo>
                <a:lnTo>
                  <a:pt x="1747644" y="880610"/>
                </a:lnTo>
                <a:cubicBezTo>
                  <a:pt x="1746644" y="880727"/>
                  <a:pt x="1749352" y="880252"/>
                  <a:pt x="1755769" y="879185"/>
                </a:cubicBezTo>
                <a:cubicBezTo>
                  <a:pt x="1759727" y="878193"/>
                  <a:pt x="1765639" y="876510"/>
                  <a:pt x="1773505" y="874135"/>
                </a:cubicBezTo>
                <a:lnTo>
                  <a:pt x="1784494" y="870704"/>
                </a:lnTo>
                <a:lnTo>
                  <a:pt x="1783842" y="870736"/>
                </a:lnTo>
                <a:close/>
                <a:moveTo>
                  <a:pt x="655160" y="791565"/>
                </a:moveTo>
                <a:cubicBezTo>
                  <a:pt x="699291" y="804481"/>
                  <a:pt x="732364" y="818272"/>
                  <a:pt x="754379" y="832938"/>
                </a:cubicBezTo>
                <a:cubicBezTo>
                  <a:pt x="777794" y="848554"/>
                  <a:pt x="789502" y="864753"/>
                  <a:pt x="789502" y="881535"/>
                </a:cubicBezTo>
                <a:cubicBezTo>
                  <a:pt x="788235" y="905183"/>
                  <a:pt x="776844" y="917616"/>
                  <a:pt x="755329" y="918833"/>
                </a:cubicBezTo>
                <a:cubicBezTo>
                  <a:pt x="742563" y="918833"/>
                  <a:pt x="733122" y="912725"/>
                  <a:pt x="727006" y="900509"/>
                </a:cubicBezTo>
                <a:cubicBezTo>
                  <a:pt x="709524" y="865577"/>
                  <a:pt x="683750" y="832846"/>
                  <a:pt x="649686" y="802315"/>
                </a:cubicBezTo>
                <a:close/>
                <a:moveTo>
                  <a:pt x="3038090" y="790416"/>
                </a:moveTo>
                <a:lnTo>
                  <a:pt x="3035496" y="795384"/>
                </a:lnTo>
                <a:cubicBezTo>
                  <a:pt x="3032984" y="797230"/>
                  <a:pt x="3029216" y="798515"/>
                  <a:pt x="3024191" y="799240"/>
                </a:cubicBezTo>
                <a:lnTo>
                  <a:pt x="2982793" y="799240"/>
                </a:lnTo>
                <a:lnTo>
                  <a:pt x="2982793" y="880610"/>
                </a:lnTo>
                <a:cubicBezTo>
                  <a:pt x="2980244" y="880860"/>
                  <a:pt x="2981094" y="880460"/>
                  <a:pt x="2985343" y="879410"/>
                </a:cubicBezTo>
                <a:cubicBezTo>
                  <a:pt x="2997026" y="877260"/>
                  <a:pt x="3013258" y="872435"/>
                  <a:pt x="3034040" y="864936"/>
                </a:cubicBezTo>
                <a:lnTo>
                  <a:pt x="3036689" y="871323"/>
                </a:lnTo>
                <a:lnTo>
                  <a:pt x="3036909" y="856130"/>
                </a:lnTo>
                <a:cubicBezTo>
                  <a:pt x="3037171" y="845918"/>
                  <a:pt x="3037565" y="834554"/>
                  <a:pt x="3038090" y="822039"/>
                </a:cubicBezTo>
                <a:cubicBezTo>
                  <a:pt x="3038090" y="811581"/>
                  <a:pt x="3038090" y="802692"/>
                  <a:pt x="3038090" y="795371"/>
                </a:cubicBezTo>
                <a:close/>
                <a:moveTo>
                  <a:pt x="1928408" y="765642"/>
                </a:moveTo>
                <a:lnTo>
                  <a:pt x="1928408" y="828238"/>
                </a:lnTo>
                <a:lnTo>
                  <a:pt x="1954981" y="828238"/>
                </a:lnTo>
                <a:lnTo>
                  <a:pt x="1954981" y="765642"/>
                </a:lnTo>
                <a:close/>
                <a:moveTo>
                  <a:pt x="1842063" y="765642"/>
                </a:moveTo>
                <a:lnTo>
                  <a:pt x="1842063" y="828238"/>
                </a:lnTo>
                <a:lnTo>
                  <a:pt x="1868612" y="828238"/>
                </a:lnTo>
                <a:lnTo>
                  <a:pt x="1868612" y="765642"/>
                </a:lnTo>
                <a:close/>
                <a:moveTo>
                  <a:pt x="2205991" y="749193"/>
                </a:moveTo>
                <a:cubicBezTo>
                  <a:pt x="2190325" y="754901"/>
                  <a:pt x="2173357" y="760209"/>
                  <a:pt x="2155088" y="765117"/>
                </a:cubicBezTo>
                <a:lnTo>
                  <a:pt x="2097347" y="778417"/>
                </a:lnTo>
                <a:lnTo>
                  <a:pt x="2148794" y="788241"/>
                </a:lnTo>
                <a:lnTo>
                  <a:pt x="2184267" y="788241"/>
                </a:lnTo>
                <a:lnTo>
                  <a:pt x="2199166" y="763117"/>
                </a:lnTo>
                <a:lnTo>
                  <a:pt x="2215191" y="770069"/>
                </a:lnTo>
                <a:lnTo>
                  <a:pt x="2212108" y="766284"/>
                </a:lnTo>
                <a:cubicBezTo>
                  <a:pt x="2210905" y="764139"/>
                  <a:pt x="2209999" y="761692"/>
                  <a:pt x="2209391" y="758942"/>
                </a:cubicBezTo>
                <a:cubicBezTo>
                  <a:pt x="2207124" y="755509"/>
                  <a:pt x="2205991" y="752259"/>
                  <a:pt x="2205991" y="749193"/>
                </a:cubicBezTo>
                <a:close/>
                <a:moveTo>
                  <a:pt x="1240975" y="736669"/>
                </a:moveTo>
                <a:cubicBezTo>
                  <a:pt x="1294655" y="744385"/>
                  <a:pt x="1322070" y="760217"/>
                  <a:pt x="1323220" y="784166"/>
                </a:cubicBezTo>
                <a:cubicBezTo>
                  <a:pt x="1320854" y="806498"/>
                  <a:pt x="1310579" y="819480"/>
                  <a:pt x="1292397" y="823113"/>
                </a:cubicBezTo>
                <a:cubicBezTo>
                  <a:pt x="1277864" y="824180"/>
                  <a:pt x="1269315" y="817805"/>
                  <a:pt x="1266748" y="803990"/>
                </a:cubicBezTo>
                <a:cubicBezTo>
                  <a:pt x="1260682" y="782774"/>
                  <a:pt x="1250174" y="763125"/>
                  <a:pt x="1235225" y="745043"/>
                </a:cubicBezTo>
                <a:close/>
                <a:moveTo>
                  <a:pt x="119548" y="732327"/>
                </a:moveTo>
                <a:lnTo>
                  <a:pt x="107893" y="749368"/>
                </a:lnTo>
                <a:lnTo>
                  <a:pt x="107893" y="810230"/>
                </a:lnTo>
                <a:lnTo>
                  <a:pt x="160015" y="764092"/>
                </a:lnTo>
                <a:cubicBezTo>
                  <a:pt x="148882" y="756626"/>
                  <a:pt x="134758" y="748135"/>
                  <a:pt x="117643" y="738619"/>
                </a:cubicBezTo>
                <a:close/>
                <a:moveTo>
                  <a:pt x="984491" y="695246"/>
                </a:moveTo>
                <a:lnTo>
                  <a:pt x="984491" y="790165"/>
                </a:lnTo>
                <a:cubicBezTo>
                  <a:pt x="984491" y="794332"/>
                  <a:pt x="984491" y="797423"/>
                  <a:pt x="984491" y="799440"/>
                </a:cubicBezTo>
                <a:lnTo>
                  <a:pt x="1060636" y="799440"/>
                </a:lnTo>
                <a:lnTo>
                  <a:pt x="1060636" y="695246"/>
                </a:lnTo>
                <a:close/>
                <a:moveTo>
                  <a:pt x="1786430" y="694056"/>
                </a:moveTo>
                <a:lnTo>
                  <a:pt x="1780492" y="695246"/>
                </a:lnTo>
                <a:lnTo>
                  <a:pt x="1747644" y="695246"/>
                </a:lnTo>
                <a:lnTo>
                  <a:pt x="1747644" y="778766"/>
                </a:lnTo>
                <a:lnTo>
                  <a:pt x="1757418" y="757042"/>
                </a:lnTo>
                <a:lnTo>
                  <a:pt x="1786925" y="779346"/>
                </a:lnTo>
                <a:lnTo>
                  <a:pt x="1786967" y="778116"/>
                </a:lnTo>
                <a:lnTo>
                  <a:pt x="1786967" y="707545"/>
                </a:lnTo>
                <a:cubicBezTo>
                  <a:pt x="1786967" y="705554"/>
                  <a:pt x="1786838" y="701977"/>
                  <a:pt x="1786579" y="696815"/>
                </a:cubicBezTo>
                <a:close/>
                <a:moveTo>
                  <a:pt x="3037488" y="693383"/>
                </a:moveTo>
                <a:lnTo>
                  <a:pt x="3027316" y="696846"/>
                </a:lnTo>
                <a:lnTo>
                  <a:pt x="2982793" y="696846"/>
                </a:lnTo>
                <a:lnTo>
                  <a:pt x="2982793" y="774162"/>
                </a:lnTo>
                <a:lnTo>
                  <a:pt x="2999017" y="753568"/>
                </a:lnTo>
                <a:lnTo>
                  <a:pt x="3034965" y="781841"/>
                </a:lnTo>
                <a:lnTo>
                  <a:pt x="3038090" y="783373"/>
                </a:lnTo>
                <a:lnTo>
                  <a:pt x="3038090" y="778116"/>
                </a:lnTo>
                <a:lnTo>
                  <a:pt x="3038090" y="731069"/>
                </a:lnTo>
                <a:cubicBezTo>
                  <a:pt x="3038090" y="728969"/>
                  <a:pt x="3038090" y="721720"/>
                  <a:pt x="3038090" y="709320"/>
                </a:cubicBezTo>
                <a:close/>
                <a:moveTo>
                  <a:pt x="1928408" y="687247"/>
                </a:moveTo>
                <a:lnTo>
                  <a:pt x="1928408" y="748243"/>
                </a:lnTo>
                <a:lnTo>
                  <a:pt x="1954981" y="748243"/>
                </a:lnTo>
                <a:lnTo>
                  <a:pt x="1954981" y="687247"/>
                </a:lnTo>
                <a:close/>
                <a:moveTo>
                  <a:pt x="1842063" y="687247"/>
                </a:moveTo>
                <a:lnTo>
                  <a:pt x="1842063" y="748243"/>
                </a:lnTo>
                <a:lnTo>
                  <a:pt x="1868612" y="748243"/>
                </a:lnTo>
                <a:lnTo>
                  <a:pt x="1868612" y="687247"/>
                </a:lnTo>
                <a:close/>
                <a:moveTo>
                  <a:pt x="2181376" y="675468"/>
                </a:moveTo>
                <a:lnTo>
                  <a:pt x="2171218" y="678422"/>
                </a:lnTo>
                <a:cubicBezTo>
                  <a:pt x="2155252" y="698538"/>
                  <a:pt x="2137887" y="715262"/>
                  <a:pt x="2119121" y="728594"/>
                </a:cubicBezTo>
                <a:lnTo>
                  <a:pt x="2199766" y="725844"/>
                </a:lnTo>
                <a:cubicBezTo>
                  <a:pt x="2193817" y="711412"/>
                  <a:pt x="2186034" y="696721"/>
                  <a:pt x="2176418" y="681772"/>
                </a:cubicBezTo>
                <a:close/>
                <a:moveTo>
                  <a:pt x="3554062" y="662125"/>
                </a:moveTo>
                <a:lnTo>
                  <a:pt x="3538985" y="678597"/>
                </a:lnTo>
                <a:cubicBezTo>
                  <a:pt x="3538985" y="710495"/>
                  <a:pt x="3539909" y="737177"/>
                  <a:pt x="3541759" y="758642"/>
                </a:cubicBezTo>
                <a:lnTo>
                  <a:pt x="3592156" y="757292"/>
                </a:lnTo>
                <a:lnTo>
                  <a:pt x="3610955" y="733719"/>
                </a:lnTo>
                <a:cubicBezTo>
                  <a:pt x="3611572" y="734769"/>
                  <a:pt x="3609513" y="735294"/>
                  <a:pt x="3604780" y="735294"/>
                </a:cubicBezTo>
                <a:cubicBezTo>
                  <a:pt x="3595531" y="735294"/>
                  <a:pt x="3587748" y="729586"/>
                  <a:pt x="3581432" y="718170"/>
                </a:cubicBezTo>
                <a:cubicBezTo>
                  <a:pt x="3573366" y="700004"/>
                  <a:pt x="3563333" y="684097"/>
                  <a:pt x="3551334" y="670448"/>
                </a:cubicBezTo>
                <a:close/>
                <a:moveTo>
                  <a:pt x="736230" y="648199"/>
                </a:moveTo>
                <a:lnTo>
                  <a:pt x="789627" y="685372"/>
                </a:lnTo>
                <a:cubicBezTo>
                  <a:pt x="791610" y="687322"/>
                  <a:pt x="792602" y="689680"/>
                  <a:pt x="792602" y="692446"/>
                </a:cubicBezTo>
                <a:cubicBezTo>
                  <a:pt x="790935" y="700713"/>
                  <a:pt x="785152" y="704846"/>
                  <a:pt x="775253" y="704846"/>
                </a:cubicBezTo>
                <a:lnTo>
                  <a:pt x="665285" y="704846"/>
                </a:lnTo>
                <a:cubicBezTo>
                  <a:pt x="659918" y="715595"/>
                  <a:pt x="649744" y="733269"/>
                  <a:pt x="634761" y="757867"/>
                </a:cubicBezTo>
                <a:cubicBezTo>
                  <a:pt x="631745" y="761884"/>
                  <a:pt x="629978" y="763242"/>
                  <a:pt x="629462" y="761942"/>
                </a:cubicBezTo>
                <a:lnTo>
                  <a:pt x="637411" y="762717"/>
                </a:lnTo>
                <a:cubicBezTo>
                  <a:pt x="645711" y="762717"/>
                  <a:pt x="649861" y="765350"/>
                  <a:pt x="649861" y="770617"/>
                </a:cubicBezTo>
                <a:cubicBezTo>
                  <a:pt x="649861" y="778033"/>
                  <a:pt x="644628" y="783832"/>
                  <a:pt x="634162" y="788016"/>
                </a:cubicBezTo>
                <a:lnTo>
                  <a:pt x="634162" y="830238"/>
                </a:lnTo>
                <a:cubicBezTo>
                  <a:pt x="634162" y="848787"/>
                  <a:pt x="633595" y="895834"/>
                  <a:pt x="632462" y="971379"/>
                </a:cubicBezTo>
                <a:cubicBezTo>
                  <a:pt x="632495" y="965130"/>
                  <a:pt x="634112" y="971413"/>
                  <a:pt x="637311" y="990228"/>
                </a:cubicBezTo>
                <a:cubicBezTo>
                  <a:pt x="637311" y="1002444"/>
                  <a:pt x="632662" y="1009219"/>
                  <a:pt x="623362" y="1010552"/>
                </a:cubicBezTo>
                <a:cubicBezTo>
                  <a:pt x="605780" y="1012752"/>
                  <a:pt x="587864" y="1013852"/>
                  <a:pt x="569615" y="1013852"/>
                </a:cubicBezTo>
                <a:cubicBezTo>
                  <a:pt x="569615" y="999053"/>
                  <a:pt x="570140" y="981229"/>
                  <a:pt x="571190" y="960380"/>
                </a:cubicBezTo>
                <a:cubicBezTo>
                  <a:pt x="572240" y="893467"/>
                  <a:pt x="572765" y="854270"/>
                  <a:pt x="572765" y="842787"/>
                </a:cubicBezTo>
                <a:lnTo>
                  <a:pt x="572765" y="827188"/>
                </a:lnTo>
                <a:cubicBezTo>
                  <a:pt x="532818" y="873785"/>
                  <a:pt x="482621" y="909341"/>
                  <a:pt x="422174" y="933857"/>
                </a:cubicBezTo>
                <a:lnTo>
                  <a:pt x="414325" y="922857"/>
                </a:lnTo>
                <a:cubicBezTo>
                  <a:pt x="498286" y="848679"/>
                  <a:pt x="556333" y="776008"/>
                  <a:pt x="588464" y="704846"/>
                </a:cubicBezTo>
                <a:lnTo>
                  <a:pt x="422174" y="704846"/>
                </a:lnTo>
                <a:lnTo>
                  <a:pt x="422174" y="687447"/>
                </a:lnTo>
                <a:lnTo>
                  <a:pt x="707907" y="687447"/>
                </a:lnTo>
                <a:close/>
                <a:moveTo>
                  <a:pt x="3868639" y="647249"/>
                </a:moveTo>
                <a:lnTo>
                  <a:pt x="3939459" y="653599"/>
                </a:lnTo>
                <a:cubicBezTo>
                  <a:pt x="3945009" y="653582"/>
                  <a:pt x="3948617" y="656065"/>
                  <a:pt x="3950284" y="661048"/>
                </a:cubicBezTo>
                <a:cubicBezTo>
                  <a:pt x="3951400" y="668581"/>
                  <a:pt x="3945684" y="675031"/>
                  <a:pt x="3933135" y="680397"/>
                </a:cubicBezTo>
                <a:lnTo>
                  <a:pt x="3933135" y="794715"/>
                </a:lnTo>
                <a:cubicBezTo>
                  <a:pt x="3942651" y="782433"/>
                  <a:pt x="3953917" y="769250"/>
                  <a:pt x="3966933" y="755168"/>
                </a:cubicBezTo>
                <a:cubicBezTo>
                  <a:pt x="3982199" y="736835"/>
                  <a:pt x="3994873" y="719170"/>
                  <a:pt x="4004955" y="702171"/>
                </a:cubicBezTo>
                <a:lnTo>
                  <a:pt x="4061302" y="740468"/>
                </a:lnTo>
                <a:cubicBezTo>
                  <a:pt x="4066835" y="744585"/>
                  <a:pt x="4069601" y="748576"/>
                  <a:pt x="4069601" y="752443"/>
                </a:cubicBezTo>
                <a:cubicBezTo>
                  <a:pt x="4068035" y="764009"/>
                  <a:pt x="4058986" y="767700"/>
                  <a:pt x="4042453" y="763517"/>
                </a:cubicBezTo>
                <a:cubicBezTo>
                  <a:pt x="4006989" y="795315"/>
                  <a:pt x="3970549" y="823347"/>
                  <a:pt x="3933135" y="847612"/>
                </a:cubicBezTo>
                <a:lnTo>
                  <a:pt x="3933135" y="930907"/>
                </a:lnTo>
                <a:cubicBezTo>
                  <a:pt x="3932085" y="939456"/>
                  <a:pt x="3935710" y="943739"/>
                  <a:pt x="3944009" y="943756"/>
                </a:cubicBezTo>
                <a:lnTo>
                  <a:pt x="3995556" y="943756"/>
                </a:lnTo>
                <a:cubicBezTo>
                  <a:pt x="4005472" y="943739"/>
                  <a:pt x="4011322" y="939281"/>
                  <a:pt x="4013105" y="930382"/>
                </a:cubicBezTo>
                <a:lnTo>
                  <a:pt x="4037553" y="848037"/>
                </a:lnTo>
                <a:lnTo>
                  <a:pt x="4053752" y="852062"/>
                </a:lnTo>
                <a:lnTo>
                  <a:pt x="4057052" y="920258"/>
                </a:lnTo>
                <a:cubicBezTo>
                  <a:pt x="4057052" y="930107"/>
                  <a:pt x="4059086" y="936657"/>
                  <a:pt x="4063152" y="939906"/>
                </a:cubicBezTo>
                <a:cubicBezTo>
                  <a:pt x="4073735" y="945889"/>
                  <a:pt x="4078451" y="952881"/>
                  <a:pt x="4077301" y="960880"/>
                </a:cubicBezTo>
                <a:cubicBezTo>
                  <a:pt x="4075001" y="987162"/>
                  <a:pt x="4052536" y="1000853"/>
                  <a:pt x="4009905" y="1001952"/>
                </a:cubicBezTo>
                <a:lnTo>
                  <a:pt x="3920485" y="1001952"/>
                </a:lnTo>
                <a:cubicBezTo>
                  <a:pt x="3886954" y="1001952"/>
                  <a:pt x="3870189" y="985712"/>
                  <a:pt x="3870189" y="953230"/>
                </a:cubicBezTo>
                <a:lnTo>
                  <a:pt x="3870189" y="879610"/>
                </a:lnTo>
                <a:cubicBezTo>
                  <a:pt x="3867322" y="882493"/>
                  <a:pt x="3858556" y="887093"/>
                  <a:pt x="3843890" y="893409"/>
                </a:cubicBezTo>
                <a:cubicBezTo>
                  <a:pt x="3831325" y="898642"/>
                  <a:pt x="3820450" y="902934"/>
                  <a:pt x="3811267" y="906283"/>
                </a:cubicBezTo>
                <a:lnTo>
                  <a:pt x="3805892" y="892984"/>
                </a:lnTo>
                <a:cubicBezTo>
                  <a:pt x="3815509" y="885435"/>
                  <a:pt x="3828633" y="875419"/>
                  <a:pt x="3845265" y="862936"/>
                </a:cubicBezTo>
                <a:cubicBezTo>
                  <a:pt x="3856564" y="853703"/>
                  <a:pt x="3864873" y="847312"/>
                  <a:pt x="3870189" y="843762"/>
                </a:cubicBezTo>
                <a:lnTo>
                  <a:pt x="3870189" y="739894"/>
                </a:lnTo>
                <a:cubicBezTo>
                  <a:pt x="3870189" y="718045"/>
                  <a:pt x="3869672" y="687163"/>
                  <a:pt x="3868639" y="647249"/>
                </a:cubicBezTo>
                <a:close/>
                <a:moveTo>
                  <a:pt x="3477613" y="647249"/>
                </a:moveTo>
                <a:lnTo>
                  <a:pt x="3542759" y="652074"/>
                </a:lnTo>
                <a:cubicBezTo>
                  <a:pt x="3546726" y="652865"/>
                  <a:pt x="3549700" y="654045"/>
                  <a:pt x="3551684" y="655611"/>
                </a:cubicBezTo>
                <a:lnTo>
                  <a:pt x="3554628" y="661414"/>
                </a:lnTo>
                <a:lnTo>
                  <a:pt x="3590172" y="665901"/>
                </a:lnTo>
                <a:cubicBezTo>
                  <a:pt x="3621039" y="672457"/>
                  <a:pt x="3636916" y="685097"/>
                  <a:pt x="3637803" y="703821"/>
                </a:cubicBezTo>
                <a:cubicBezTo>
                  <a:pt x="3637803" y="716070"/>
                  <a:pt x="3632579" y="724594"/>
                  <a:pt x="3622129" y="729394"/>
                </a:cubicBezTo>
                <a:lnTo>
                  <a:pt x="3666327" y="750343"/>
                </a:lnTo>
                <a:cubicBezTo>
                  <a:pt x="3670326" y="755276"/>
                  <a:pt x="3671801" y="758726"/>
                  <a:pt x="3670751" y="760692"/>
                </a:cubicBezTo>
                <a:cubicBezTo>
                  <a:pt x="3670751" y="765275"/>
                  <a:pt x="3666369" y="768292"/>
                  <a:pt x="3657602" y="769742"/>
                </a:cubicBezTo>
                <a:lnTo>
                  <a:pt x="3543684" y="777316"/>
                </a:lnTo>
                <a:cubicBezTo>
                  <a:pt x="3548817" y="841562"/>
                  <a:pt x="3573432" y="892143"/>
                  <a:pt x="3617530" y="929057"/>
                </a:cubicBezTo>
                <a:cubicBezTo>
                  <a:pt x="3618063" y="929424"/>
                  <a:pt x="3619046" y="928374"/>
                  <a:pt x="3620480" y="925907"/>
                </a:cubicBezTo>
                <a:lnTo>
                  <a:pt x="3653503" y="848037"/>
                </a:lnTo>
                <a:lnTo>
                  <a:pt x="3666052" y="852512"/>
                </a:lnTo>
                <a:lnTo>
                  <a:pt x="3662802" y="935307"/>
                </a:lnTo>
                <a:cubicBezTo>
                  <a:pt x="3661819" y="942789"/>
                  <a:pt x="3663219" y="949339"/>
                  <a:pt x="3667002" y="954955"/>
                </a:cubicBezTo>
                <a:cubicBezTo>
                  <a:pt x="3673684" y="961622"/>
                  <a:pt x="3677026" y="968838"/>
                  <a:pt x="3677026" y="976604"/>
                </a:cubicBezTo>
                <a:cubicBezTo>
                  <a:pt x="3674593" y="999636"/>
                  <a:pt x="3662685" y="1011752"/>
                  <a:pt x="3641303" y="1012952"/>
                </a:cubicBezTo>
                <a:cubicBezTo>
                  <a:pt x="3620871" y="1012952"/>
                  <a:pt x="3597614" y="1001444"/>
                  <a:pt x="3571533" y="978429"/>
                </a:cubicBezTo>
                <a:cubicBezTo>
                  <a:pt x="3522652" y="932848"/>
                  <a:pt x="3493604" y="867486"/>
                  <a:pt x="3484388" y="782341"/>
                </a:cubicBezTo>
                <a:lnTo>
                  <a:pt x="3407718" y="787066"/>
                </a:lnTo>
                <a:lnTo>
                  <a:pt x="3405468" y="769992"/>
                </a:lnTo>
                <a:lnTo>
                  <a:pt x="3482313" y="765292"/>
                </a:lnTo>
                <a:cubicBezTo>
                  <a:pt x="3481280" y="753809"/>
                  <a:pt x="3480763" y="740318"/>
                  <a:pt x="3480763" y="724819"/>
                </a:cubicBezTo>
                <a:cubicBezTo>
                  <a:pt x="3479713" y="716453"/>
                  <a:pt x="3479188" y="704354"/>
                  <a:pt x="3479188" y="688522"/>
                </a:cubicBezTo>
                <a:cubicBezTo>
                  <a:pt x="3478138" y="672823"/>
                  <a:pt x="3477613" y="659065"/>
                  <a:pt x="3477613" y="647249"/>
                </a:cubicBezTo>
                <a:close/>
                <a:moveTo>
                  <a:pt x="1269773" y="647249"/>
                </a:moveTo>
                <a:cubicBezTo>
                  <a:pt x="1325303" y="656082"/>
                  <a:pt x="1353068" y="671748"/>
                  <a:pt x="1353068" y="694246"/>
                </a:cubicBezTo>
                <a:cubicBezTo>
                  <a:pt x="1350668" y="716945"/>
                  <a:pt x="1339802" y="730102"/>
                  <a:pt x="1320470" y="733719"/>
                </a:cubicBezTo>
                <a:cubicBezTo>
                  <a:pt x="1307104" y="734769"/>
                  <a:pt x="1299155" y="728494"/>
                  <a:pt x="1296622" y="714895"/>
                </a:cubicBezTo>
                <a:cubicBezTo>
                  <a:pt x="1290439" y="694296"/>
                  <a:pt x="1280431" y="674664"/>
                  <a:pt x="1266599" y="655999"/>
                </a:cubicBezTo>
                <a:close/>
                <a:moveTo>
                  <a:pt x="3194031" y="644724"/>
                </a:moveTo>
                <a:lnTo>
                  <a:pt x="3246577" y="665373"/>
                </a:lnTo>
                <a:cubicBezTo>
                  <a:pt x="3251844" y="667140"/>
                  <a:pt x="3254477" y="670273"/>
                  <a:pt x="3254477" y="674772"/>
                </a:cubicBezTo>
                <a:cubicBezTo>
                  <a:pt x="3255527" y="681505"/>
                  <a:pt x="3250819" y="688097"/>
                  <a:pt x="3240353" y="694546"/>
                </a:cubicBezTo>
                <a:lnTo>
                  <a:pt x="3240353" y="742043"/>
                </a:lnTo>
                <a:cubicBezTo>
                  <a:pt x="3240353" y="788391"/>
                  <a:pt x="3240861" y="826022"/>
                  <a:pt x="3241878" y="854936"/>
                </a:cubicBezTo>
                <a:cubicBezTo>
                  <a:pt x="3241911" y="861336"/>
                  <a:pt x="3238286" y="865994"/>
                  <a:pt x="3231003" y="868911"/>
                </a:cubicBezTo>
                <a:cubicBezTo>
                  <a:pt x="3225370" y="871161"/>
                  <a:pt x="3214671" y="872810"/>
                  <a:pt x="3198905" y="873860"/>
                </a:cubicBezTo>
                <a:cubicBezTo>
                  <a:pt x="3194589" y="874944"/>
                  <a:pt x="3189522" y="875485"/>
                  <a:pt x="3183706" y="875485"/>
                </a:cubicBezTo>
                <a:lnTo>
                  <a:pt x="3183706" y="860207"/>
                </a:lnTo>
                <a:lnTo>
                  <a:pt x="3181206" y="864236"/>
                </a:lnTo>
                <a:lnTo>
                  <a:pt x="3181206" y="943206"/>
                </a:lnTo>
                <a:cubicBezTo>
                  <a:pt x="3181206" y="950489"/>
                  <a:pt x="3183790" y="954130"/>
                  <a:pt x="3188956" y="954130"/>
                </a:cubicBezTo>
                <a:lnTo>
                  <a:pt x="3196855" y="954130"/>
                </a:lnTo>
                <a:cubicBezTo>
                  <a:pt x="3203688" y="954114"/>
                  <a:pt x="3208880" y="948714"/>
                  <a:pt x="3212429" y="937931"/>
                </a:cubicBezTo>
                <a:lnTo>
                  <a:pt x="3234278" y="877235"/>
                </a:lnTo>
                <a:lnTo>
                  <a:pt x="3247077" y="881685"/>
                </a:lnTo>
                <a:lnTo>
                  <a:pt x="3247077" y="918708"/>
                </a:lnTo>
                <a:cubicBezTo>
                  <a:pt x="3246027" y="936240"/>
                  <a:pt x="3248694" y="946823"/>
                  <a:pt x="3255077" y="950456"/>
                </a:cubicBezTo>
                <a:cubicBezTo>
                  <a:pt x="3262293" y="955289"/>
                  <a:pt x="3265901" y="962013"/>
                  <a:pt x="3265901" y="970629"/>
                </a:cubicBezTo>
                <a:cubicBezTo>
                  <a:pt x="3264618" y="991011"/>
                  <a:pt x="3247336" y="1001778"/>
                  <a:pt x="3214054" y="1002927"/>
                </a:cubicBezTo>
                <a:lnTo>
                  <a:pt x="3173407" y="1002927"/>
                </a:lnTo>
                <a:cubicBezTo>
                  <a:pt x="3141859" y="1003977"/>
                  <a:pt x="3126610" y="989303"/>
                  <a:pt x="3127660" y="958905"/>
                </a:cubicBezTo>
                <a:lnTo>
                  <a:pt x="3127660" y="908783"/>
                </a:lnTo>
                <a:cubicBezTo>
                  <a:pt x="3108811" y="955280"/>
                  <a:pt x="3062430" y="991370"/>
                  <a:pt x="2988518" y="1017052"/>
                </a:cubicBezTo>
                <a:lnTo>
                  <a:pt x="2983043" y="1005452"/>
                </a:lnTo>
                <a:cubicBezTo>
                  <a:pt x="3026991" y="972821"/>
                  <a:pt x="3059551" y="937865"/>
                  <a:pt x="3080725" y="900584"/>
                </a:cubicBezTo>
                <a:lnTo>
                  <a:pt x="3088407" y="869495"/>
                </a:lnTo>
                <a:lnTo>
                  <a:pt x="3093187" y="864411"/>
                </a:lnTo>
                <a:lnTo>
                  <a:pt x="3093187" y="850153"/>
                </a:lnTo>
                <a:lnTo>
                  <a:pt x="3110086" y="781766"/>
                </a:lnTo>
                <a:lnTo>
                  <a:pt x="3110086" y="775366"/>
                </a:lnTo>
                <a:cubicBezTo>
                  <a:pt x="3110086" y="745385"/>
                  <a:pt x="3109569" y="723386"/>
                  <a:pt x="3108536" y="709370"/>
                </a:cubicBezTo>
                <a:lnTo>
                  <a:pt x="3168232" y="717245"/>
                </a:lnTo>
                <a:cubicBezTo>
                  <a:pt x="3177698" y="717245"/>
                  <a:pt x="3181898" y="720136"/>
                  <a:pt x="3180831" y="725919"/>
                </a:cubicBezTo>
                <a:cubicBezTo>
                  <a:pt x="3178098" y="735435"/>
                  <a:pt x="3172882" y="741152"/>
                  <a:pt x="3165182" y="743068"/>
                </a:cubicBezTo>
                <a:lnTo>
                  <a:pt x="3165182" y="764767"/>
                </a:lnTo>
                <a:cubicBezTo>
                  <a:pt x="3166216" y="793165"/>
                  <a:pt x="3163599" y="817805"/>
                  <a:pt x="3157333" y="838687"/>
                </a:cubicBezTo>
                <a:lnTo>
                  <a:pt x="3179531" y="841187"/>
                </a:lnTo>
                <a:lnTo>
                  <a:pt x="3183706" y="842180"/>
                </a:lnTo>
                <a:lnTo>
                  <a:pt x="3183706" y="687247"/>
                </a:lnTo>
                <a:lnTo>
                  <a:pt x="3093187" y="687247"/>
                </a:lnTo>
                <a:lnTo>
                  <a:pt x="3093187" y="850153"/>
                </a:lnTo>
                <a:lnTo>
                  <a:pt x="3088407" y="869495"/>
                </a:lnTo>
                <a:lnTo>
                  <a:pt x="3079863" y="878585"/>
                </a:lnTo>
                <a:cubicBezTo>
                  <a:pt x="3060947" y="881735"/>
                  <a:pt x="3046498" y="883310"/>
                  <a:pt x="3036515" y="883310"/>
                </a:cubicBezTo>
                <a:lnTo>
                  <a:pt x="3036568" y="879639"/>
                </a:lnTo>
                <a:lnTo>
                  <a:pt x="3009948" y="900406"/>
                </a:lnTo>
                <a:cubicBezTo>
                  <a:pt x="2980600" y="922173"/>
                  <a:pt x="2951158" y="940631"/>
                  <a:pt x="2921622" y="955780"/>
                </a:cubicBezTo>
                <a:cubicBezTo>
                  <a:pt x="2921622" y="969579"/>
                  <a:pt x="2917197" y="975962"/>
                  <a:pt x="2908348" y="974929"/>
                </a:cubicBezTo>
                <a:cubicBezTo>
                  <a:pt x="2903082" y="974929"/>
                  <a:pt x="2899649" y="971738"/>
                  <a:pt x="2898049" y="965355"/>
                </a:cubicBezTo>
                <a:lnTo>
                  <a:pt x="2879075" y="901034"/>
                </a:lnTo>
                <a:cubicBezTo>
                  <a:pt x="2890224" y="901034"/>
                  <a:pt x="2904748" y="899475"/>
                  <a:pt x="2922647" y="896359"/>
                </a:cubicBezTo>
                <a:cubicBezTo>
                  <a:pt x="2923014" y="896342"/>
                  <a:pt x="2924239" y="895809"/>
                  <a:pt x="2926322" y="894759"/>
                </a:cubicBezTo>
                <a:cubicBezTo>
                  <a:pt x="2929405" y="894759"/>
                  <a:pt x="2929863" y="894759"/>
                  <a:pt x="2927697" y="894759"/>
                </a:cubicBezTo>
                <a:lnTo>
                  <a:pt x="2927697" y="799240"/>
                </a:lnTo>
                <a:lnTo>
                  <a:pt x="2880650" y="799240"/>
                </a:lnTo>
                <a:lnTo>
                  <a:pt x="2880650" y="781841"/>
                </a:lnTo>
                <a:lnTo>
                  <a:pt x="2927697" y="781841"/>
                </a:lnTo>
                <a:lnTo>
                  <a:pt x="2927697" y="696846"/>
                </a:lnTo>
                <a:lnTo>
                  <a:pt x="2882225" y="696846"/>
                </a:lnTo>
                <a:lnTo>
                  <a:pt x="2882225" y="679447"/>
                </a:lnTo>
                <a:lnTo>
                  <a:pt x="2971944" y="679447"/>
                </a:lnTo>
                <a:lnTo>
                  <a:pt x="2995568" y="648024"/>
                </a:lnTo>
                <a:lnTo>
                  <a:pt x="3036954" y="677219"/>
                </a:lnTo>
                <a:lnTo>
                  <a:pt x="3036909" y="675822"/>
                </a:lnTo>
                <a:cubicBezTo>
                  <a:pt x="3036646" y="666623"/>
                  <a:pt x="3036515" y="659390"/>
                  <a:pt x="3036515" y="654124"/>
                </a:cubicBezTo>
                <a:lnTo>
                  <a:pt x="3095237" y="669848"/>
                </a:lnTo>
                <a:lnTo>
                  <a:pt x="3179131" y="669848"/>
                </a:lnTo>
                <a:close/>
                <a:moveTo>
                  <a:pt x="2598317" y="642949"/>
                </a:moveTo>
                <a:lnTo>
                  <a:pt x="2674962" y="650824"/>
                </a:lnTo>
                <a:cubicBezTo>
                  <a:pt x="2683595" y="650824"/>
                  <a:pt x="2687911" y="653982"/>
                  <a:pt x="2687911" y="660298"/>
                </a:cubicBezTo>
                <a:cubicBezTo>
                  <a:pt x="2687911" y="667698"/>
                  <a:pt x="2681637" y="674014"/>
                  <a:pt x="2669088" y="679247"/>
                </a:cubicBezTo>
                <a:lnTo>
                  <a:pt x="2669088" y="704221"/>
                </a:lnTo>
                <a:cubicBezTo>
                  <a:pt x="2669088" y="709454"/>
                  <a:pt x="2668563" y="716253"/>
                  <a:pt x="2667513" y="724619"/>
                </a:cubicBezTo>
                <a:cubicBezTo>
                  <a:pt x="2667513" y="732986"/>
                  <a:pt x="2667513" y="738194"/>
                  <a:pt x="2667513" y="740243"/>
                </a:cubicBezTo>
                <a:lnTo>
                  <a:pt x="2747208" y="740243"/>
                </a:lnTo>
                <a:lnTo>
                  <a:pt x="2765232" y="705696"/>
                </a:lnTo>
                <a:lnTo>
                  <a:pt x="2828203" y="731294"/>
                </a:lnTo>
                <a:cubicBezTo>
                  <a:pt x="2834019" y="734211"/>
                  <a:pt x="2836927" y="737760"/>
                  <a:pt x="2836927" y="741943"/>
                </a:cubicBezTo>
                <a:cubicBezTo>
                  <a:pt x="2837977" y="750926"/>
                  <a:pt x="2832228" y="759159"/>
                  <a:pt x="2819678" y="766642"/>
                </a:cubicBezTo>
                <a:cubicBezTo>
                  <a:pt x="2819678" y="769692"/>
                  <a:pt x="2819128" y="777824"/>
                  <a:pt x="2818029" y="791040"/>
                </a:cubicBezTo>
                <a:cubicBezTo>
                  <a:pt x="2816979" y="845304"/>
                  <a:pt x="2815437" y="886210"/>
                  <a:pt x="2813404" y="913758"/>
                </a:cubicBezTo>
                <a:cubicBezTo>
                  <a:pt x="2813404" y="972554"/>
                  <a:pt x="2775690" y="1005227"/>
                  <a:pt x="2700261" y="1011777"/>
                </a:cubicBezTo>
                <a:cubicBezTo>
                  <a:pt x="2703411" y="982095"/>
                  <a:pt x="2680928" y="964071"/>
                  <a:pt x="2632815" y="957705"/>
                </a:cubicBezTo>
                <a:lnTo>
                  <a:pt x="2636990" y="939431"/>
                </a:lnTo>
                <a:lnTo>
                  <a:pt x="2707585" y="944231"/>
                </a:lnTo>
                <a:cubicBezTo>
                  <a:pt x="2734167" y="948347"/>
                  <a:pt x="2747941" y="933640"/>
                  <a:pt x="2748908" y="900109"/>
                </a:cubicBezTo>
                <a:cubicBezTo>
                  <a:pt x="2753091" y="845645"/>
                  <a:pt x="2755182" y="798157"/>
                  <a:pt x="2755182" y="757642"/>
                </a:cubicBezTo>
                <a:lnTo>
                  <a:pt x="2667513" y="757642"/>
                </a:lnTo>
                <a:cubicBezTo>
                  <a:pt x="2669596" y="885368"/>
                  <a:pt x="2606175" y="972696"/>
                  <a:pt x="2477249" y="1019626"/>
                </a:cubicBezTo>
                <a:lnTo>
                  <a:pt x="2471250" y="1009927"/>
                </a:lnTo>
                <a:cubicBezTo>
                  <a:pt x="2561178" y="940348"/>
                  <a:pt x="2604625" y="856253"/>
                  <a:pt x="2601592" y="757642"/>
                </a:cubicBezTo>
                <a:lnTo>
                  <a:pt x="2485374" y="757642"/>
                </a:lnTo>
                <a:lnTo>
                  <a:pt x="2485374" y="740243"/>
                </a:lnTo>
                <a:lnTo>
                  <a:pt x="2601442" y="740243"/>
                </a:lnTo>
                <a:lnTo>
                  <a:pt x="2601442" y="730894"/>
                </a:lnTo>
                <a:lnTo>
                  <a:pt x="2601442" y="718345"/>
                </a:lnTo>
                <a:cubicBezTo>
                  <a:pt x="2601442" y="697729"/>
                  <a:pt x="2600400" y="672598"/>
                  <a:pt x="2598317" y="642949"/>
                </a:cubicBezTo>
                <a:close/>
                <a:moveTo>
                  <a:pt x="3366045" y="642549"/>
                </a:moveTo>
                <a:lnTo>
                  <a:pt x="3436466" y="658548"/>
                </a:lnTo>
                <a:cubicBezTo>
                  <a:pt x="3444782" y="661315"/>
                  <a:pt x="3448940" y="665131"/>
                  <a:pt x="3448940" y="669998"/>
                </a:cubicBezTo>
                <a:cubicBezTo>
                  <a:pt x="3446040" y="678697"/>
                  <a:pt x="3438266" y="684105"/>
                  <a:pt x="3425616" y="686222"/>
                </a:cubicBezTo>
                <a:cubicBezTo>
                  <a:pt x="3416884" y="707537"/>
                  <a:pt x="3406359" y="726978"/>
                  <a:pt x="3394043" y="744543"/>
                </a:cubicBezTo>
                <a:lnTo>
                  <a:pt x="3402518" y="744543"/>
                </a:lnTo>
                <a:cubicBezTo>
                  <a:pt x="3409417" y="746276"/>
                  <a:pt x="3412867" y="749385"/>
                  <a:pt x="3412867" y="753868"/>
                </a:cubicBezTo>
                <a:cubicBezTo>
                  <a:pt x="3413917" y="759917"/>
                  <a:pt x="3409209" y="765675"/>
                  <a:pt x="3398743" y="771142"/>
                </a:cubicBezTo>
                <a:lnTo>
                  <a:pt x="3398743" y="991328"/>
                </a:lnTo>
                <a:cubicBezTo>
                  <a:pt x="3399793" y="1004694"/>
                  <a:pt x="3394785" y="1011377"/>
                  <a:pt x="3383719" y="1011377"/>
                </a:cubicBezTo>
                <a:cubicBezTo>
                  <a:pt x="3371153" y="1013460"/>
                  <a:pt x="3356221" y="1014502"/>
                  <a:pt x="3338922" y="1014502"/>
                </a:cubicBezTo>
                <a:cubicBezTo>
                  <a:pt x="3338922" y="985137"/>
                  <a:pt x="3339447" y="947981"/>
                  <a:pt x="3340497" y="903034"/>
                </a:cubicBezTo>
                <a:cubicBezTo>
                  <a:pt x="3340497" y="880035"/>
                  <a:pt x="3340497" y="865394"/>
                  <a:pt x="3340497" y="859111"/>
                </a:cubicBezTo>
                <a:lnTo>
                  <a:pt x="3340497" y="817501"/>
                </a:lnTo>
                <a:lnTo>
                  <a:pt x="3336122" y="823363"/>
                </a:lnTo>
                <a:cubicBezTo>
                  <a:pt x="3319690" y="839796"/>
                  <a:pt x="3305157" y="852795"/>
                  <a:pt x="3292525" y="862361"/>
                </a:cubicBezTo>
                <a:lnTo>
                  <a:pt x="3285600" y="853437"/>
                </a:lnTo>
                <a:cubicBezTo>
                  <a:pt x="3318081" y="796123"/>
                  <a:pt x="3341105" y="744010"/>
                  <a:pt x="3354671" y="697096"/>
                </a:cubicBezTo>
                <a:cubicBezTo>
                  <a:pt x="3359870" y="681480"/>
                  <a:pt x="3363662" y="663298"/>
                  <a:pt x="3366045" y="642549"/>
                </a:cubicBezTo>
                <a:close/>
                <a:moveTo>
                  <a:pt x="147240" y="642074"/>
                </a:moveTo>
                <a:cubicBezTo>
                  <a:pt x="197704" y="642074"/>
                  <a:pt x="222936" y="653082"/>
                  <a:pt x="222936" y="675097"/>
                </a:cubicBezTo>
                <a:cubicBezTo>
                  <a:pt x="222936" y="686280"/>
                  <a:pt x="218753" y="692530"/>
                  <a:pt x="210387" y="693846"/>
                </a:cubicBezTo>
                <a:lnTo>
                  <a:pt x="295282" y="693846"/>
                </a:lnTo>
                <a:lnTo>
                  <a:pt x="325180" y="656174"/>
                </a:lnTo>
                <a:lnTo>
                  <a:pt x="375652" y="690497"/>
                </a:lnTo>
                <a:cubicBezTo>
                  <a:pt x="378418" y="693263"/>
                  <a:pt x="379801" y="696046"/>
                  <a:pt x="379801" y="698846"/>
                </a:cubicBezTo>
                <a:cubicBezTo>
                  <a:pt x="378135" y="707112"/>
                  <a:pt x="372352" y="711245"/>
                  <a:pt x="362452" y="711245"/>
                </a:cubicBezTo>
                <a:lnTo>
                  <a:pt x="207262" y="711245"/>
                </a:lnTo>
                <a:lnTo>
                  <a:pt x="249509" y="720720"/>
                </a:lnTo>
                <a:cubicBezTo>
                  <a:pt x="254809" y="722486"/>
                  <a:pt x="257459" y="725569"/>
                  <a:pt x="257459" y="729969"/>
                </a:cubicBezTo>
                <a:cubicBezTo>
                  <a:pt x="257459" y="738402"/>
                  <a:pt x="250443" y="742618"/>
                  <a:pt x="236410" y="742618"/>
                </a:cubicBezTo>
                <a:cubicBezTo>
                  <a:pt x="232960" y="747785"/>
                  <a:pt x="228469" y="752326"/>
                  <a:pt x="222936" y="756243"/>
                </a:cubicBezTo>
                <a:cubicBezTo>
                  <a:pt x="240585" y="763792"/>
                  <a:pt x="249984" y="774400"/>
                  <a:pt x="251134" y="788066"/>
                </a:cubicBezTo>
                <a:cubicBezTo>
                  <a:pt x="249884" y="806681"/>
                  <a:pt x="241602" y="816630"/>
                  <a:pt x="226286" y="817914"/>
                </a:cubicBezTo>
                <a:cubicBezTo>
                  <a:pt x="217236" y="817914"/>
                  <a:pt x="209787" y="813972"/>
                  <a:pt x="203937" y="806089"/>
                </a:cubicBezTo>
                <a:cubicBezTo>
                  <a:pt x="198421" y="799340"/>
                  <a:pt x="193071" y="793340"/>
                  <a:pt x="187888" y="788091"/>
                </a:cubicBezTo>
                <a:cubicBezTo>
                  <a:pt x="178197" y="794790"/>
                  <a:pt x="167075" y="800886"/>
                  <a:pt x="154521" y="806377"/>
                </a:cubicBezTo>
                <a:lnTo>
                  <a:pt x="119435" y="818639"/>
                </a:lnTo>
                <a:lnTo>
                  <a:pt x="260834" y="818639"/>
                </a:lnTo>
                <a:lnTo>
                  <a:pt x="260834" y="781066"/>
                </a:lnTo>
                <a:cubicBezTo>
                  <a:pt x="260834" y="763284"/>
                  <a:pt x="260834" y="742860"/>
                  <a:pt x="260834" y="719795"/>
                </a:cubicBezTo>
                <a:lnTo>
                  <a:pt x="323655" y="727669"/>
                </a:lnTo>
                <a:cubicBezTo>
                  <a:pt x="330004" y="727669"/>
                  <a:pt x="333179" y="730302"/>
                  <a:pt x="333179" y="735569"/>
                </a:cubicBezTo>
                <a:cubicBezTo>
                  <a:pt x="333179" y="741752"/>
                  <a:pt x="327946" y="747460"/>
                  <a:pt x="317480" y="752693"/>
                </a:cubicBezTo>
                <a:lnTo>
                  <a:pt x="317480" y="771642"/>
                </a:lnTo>
                <a:cubicBezTo>
                  <a:pt x="317480" y="789224"/>
                  <a:pt x="318005" y="807989"/>
                  <a:pt x="319055" y="827938"/>
                </a:cubicBezTo>
                <a:cubicBezTo>
                  <a:pt x="319055" y="835913"/>
                  <a:pt x="316463" y="840897"/>
                  <a:pt x="311279" y="842890"/>
                </a:cubicBezTo>
                <a:lnTo>
                  <a:pt x="306657" y="843652"/>
                </a:lnTo>
                <a:lnTo>
                  <a:pt x="349278" y="860561"/>
                </a:lnTo>
                <a:cubicBezTo>
                  <a:pt x="354578" y="862311"/>
                  <a:pt x="357228" y="865861"/>
                  <a:pt x="357228" y="871211"/>
                </a:cubicBezTo>
                <a:cubicBezTo>
                  <a:pt x="358261" y="876977"/>
                  <a:pt x="354078" y="883126"/>
                  <a:pt x="344679" y="889659"/>
                </a:cubicBezTo>
                <a:lnTo>
                  <a:pt x="344679" y="907458"/>
                </a:lnTo>
                <a:cubicBezTo>
                  <a:pt x="344679" y="924191"/>
                  <a:pt x="344679" y="942581"/>
                  <a:pt x="344679" y="962630"/>
                </a:cubicBezTo>
                <a:cubicBezTo>
                  <a:pt x="347812" y="991428"/>
                  <a:pt x="323172" y="1008619"/>
                  <a:pt x="270758" y="1014202"/>
                </a:cubicBezTo>
                <a:cubicBezTo>
                  <a:pt x="272841" y="990870"/>
                  <a:pt x="254542" y="977096"/>
                  <a:pt x="215861" y="972879"/>
                </a:cubicBezTo>
                <a:lnTo>
                  <a:pt x="218011" y="955980"/>
                </a:lnTo>
                <a:lnTo>
                  <a:pt x="223283" y="956307"/>
                </a:lnTo>
                <a:lnTo>
                  <a:pt x="222119" y="954865"/>
                </a:lnTo>
                <a:cubicBezTo>
                  <a:pt x="220985" y="952834"/>
                  <a:pt x="220082" y="950464"/>
                  <a:pt x="219411" y="947756"/>
                </a:cubicBezTo>
                <a:cubicBezTo>
                  <a:pt x="218495" y="942973"/>
                  <a:pt x="217703" y="939506"/>
                  <a:pt x="217036" y="937356"/>
                </a:cubicBezTo>
                <a:cubicBezTo>
                  <a:pt x="194438" y="946689"/>
                  <a:pt x="167065" y="954789"/>
                  <a:pt x="134916" y="961655"/>
                </a:cubicBezTo>
                <a:cubicBezTo>
                  <a:pt x="133816" y="972638"/>
                  <a:pt x="129642" y="978129"/>
                  <a:pt x="122392" y="978129"/>
                </a:cubicBezTo>
                <a:cubicBezTo>
                  <a:pt x="118059" y="979179"/>
                  <a:pt x="113543" y="975571"/>
                  <a:pt x="108843" y="967305"/>
                </a:cubicBezTo>
                <a:lnTo>
                  <a:pt x="92969" y="916758"/>
                </a:lnTo>
                <a:cubicBezTo>
                  <a:pt x="103618" y="917808"/>
                  <a:pt x="111559" y="914808"/>
                  <a:pt x="116792" y="907758"/>
                </a:cubicBezTo>
                <a:cubicBezTo>
                  <a:pt x="121909" y="901592"/>
                  <a:pt x="128008" y="893151"/>
                  <a:pt x="135091" y="882435"/>
                </a:cubicBezTo>
                <a:lnTo>
                  <a:pt x="82295" y="882435"/>
                </a:lnTo>
                <a:lnTo>
                  <a:pt x="82295" y="993728"/>
                </a:lnTo>
                <a:cubicBezTo>
                  <a:pt x="82295" y="1002311"/>
                  <a:pt x="77837" y="1008094"/>
                  <a:pt x="68920" y="1011077"/>
                </a:cubicBezTo>
                <a:cubicBezTo>
                  <a:pt x="60538" y="1013160"/>
                  <a:pt x="45588" y="1014202"/>
                  <a:pt x="24073" y="1014202"/>
                </a:cubicBezTo>
                <a:cubicBezTo>
                  <a:pt x="24073" y="991070"/>
                  <a:pt x="24598" y="966988"/>
                  <a:pt x="25648" y="941956"/>
                </a:cubicBezTo>
                <a:cubicBezTo>
                  <a:pt x="25648" y="932540"/>
                  <a:pt x="25648" y="926790"/>
                  <a:pt x="25648" y="924707"/>
                </a:cubicBezTo>
                <a:lnTo>
                  <a:pt x="25648" y="898034"/>
                </a:lnTo>
                <a:cubicBezTo>
                  <a:pt x="25648" y="893851"/>
                  <a:pt x="25648" y="886726"/>
                  <a:pt x="25648" y="876660"/>
                </a:cubicBezTo>
                <a:cubicBezTo>
                  <a:pt x="24598" y="867311"/>
                  <a:pt x="24073" y="858720"/>
                  <a:pt x="24073" y="850887"/>
                </a:cubicBezTo>
                <a:lnTo>
                  <a:pt x="87894" y="865036"/>
                </a:lnTo>
                <a:lnTo>
                  <a:pt x="139091" y="865036"/>
                </a:lnTo>
                <a:cubicBezTo>
                  <a:pt x="139091" y="862986"/>
                  <a:pt x="139933" y="861961"/>
                  <a:pt x="141616" y="861961"/>
                </a:cubicBezTo>
                <a:cubicBezTo>
                  <a:pt x="142216" y="860211"/>
                  <a:pt x="143566" y="856761"/>
                  <a:pt x="145666" y="851612"/>
                </a:cubicBezTo>
                <a:cubicBezTo>
                  <a:pt x="147582" y="846912"/>
                  <a:pt x="149574" y="841721"/>
                  <a:pt x="151641" y="836038"/>
                </a:cubicBezTo>
                <a:lnTo>
                  <a:pt x="108393" y="836038"/>
                </a:lnTo>
                <a:lnTo>
                  <a:pt x="91794" y="853287"/>
                </a:lnTo>
                <a:cubicBezTo>
                  <a:pt x="74762" y="846670"/>
                  <a:pt x="58679" y="837854"/>
                  <a:pt x="43547" y="826838"/>
                </a:cubicBezTo>
                <a:cubicBezTo>
                  <a:pt x="39647" y="820489"/>
                  <a:pt x="39456" y="815139"/>
                  <a:pt x="42972" y="810789"/>
                </a:cubicBezTo>
                <a:cubicBezTo>
                  <a:pt x="48488" y="803123"/>
                  <a:pt x="51246" y="797398"/>
                  <a:pt x="51246" y="793615"/>
                </a:cubicBezTo>
                <a:lnTo>
                  <a:pt x="51246" y="773216"/>
                </a:lnTo>
                <a:cubicBezTo>
                  <a:pt x="51246" y="770083"/>
                  <a:pt x="51246" y="763409"/>
                  <a:pt x="51246" y="753193"/>
                </a:cubicBezTo>
                <a:cubicBezTo>
                  <a:pt x="50197" y="738544"/>
                  <a:pt x="49671" y="726361"/>
                  <a:pt x="49671" y="716645"/>
                </a:cubicBezTo>
                <a:lnTo>
                  <a:pt x="112243" y="723095"/>
                </a:lnTo>
                <a:lnTo>
                  <a:pt x="120057" y="730646"/>
                </a:lnTo>
                <a:lnTo>
                  <a:pt x="122192" y="723595"/>
                </a:lnTo>
                <a:cubicBezTo>
                  <a:pt x="147674" y="729044"/>
                  <a:pt x="166339" y="733752"/>
                  <a:pt x="178189" y="737719"/>
                </a:cubicBezTo>
                <a:cubicBezTo>
                  <a:pt x="185005" y="727786"/>
                  <a:pt x="190446" y="718961"/>
                  <a:pt x="194513" y="711245"/>
                </a:cubicBezTo>
                <a:lnTo>
                  <a:pt x="0" y="711245"/>
                </a:lnTo>
                <a:lnTo>
                  <a:pt x="0" y="693846"/>
                </a:lnTo>
                <a:lnTo>
                  <a:pt x="164714" y="693846"/>
                </a:lnTo>
                <a:cubicBezTo>
                  <a:pt x="162615" y="693896"/>
                  <a:pt x="161565" y="691546"/>
                  <a:pt x="161565" y="686797"/>
                </a:cubicBezTo>
                <a:cubicBezTo>
                  <a:pt x="158715" y="676281"/>
                  <a:pt x="153765" y="665490"/>
                  <a:pt x="146716" y="654424"/>
                </a:cubicBezTo>
                <a:cubicBezTo>
                  <a:pt x="145116" y="652840"/>
                  <a:pt x="144316" y="650674"/>
                  <a:pt x="144316" y="647924"/>
                </a:cubicBezTo>
                <a:close/>
                <a:moveTo>
                  <a:pt x="1148956" y="641725"/>
                </a:moveTo>
                <a:lnTo>
                  <a:pt x="1200828" y="677497"/>
                </a:lnTo>
                <a:cubicBezTo>
                  <a:pt x="1202661" y="679364"/>
                  <a:pt x="1203577" y="681589"/>
                  <a:pt x="1203577" y="684172"/>
                </a:cubicBezTo>
                <a:cubicBezTo>
                  <a:pt x="1203577" y="690155"/>
                  <a:pt x="1197994" y="693846"/>
                  <a:pt x="1186828" y="695246"/>
                </a:cubicBezTo>
                <a:lnTo>
                  <a:pt x="1118882" y="695246"/>
                </a:lnTo>
                <a:lnTo>
                  <a:pt x="1118882" y="799440"/>
                </a:lnTo>
                <a:lnTo>
                  <a:pt x="1131557" y="799440"/>
                </a:lnTo>
                <a:lnTo>
                  <a:pt x="1161530" y="760192"/>
                </a:lnTo>
                <a:lnTo>
                  <a:pt x="1214402" y="798690"/>
                </a:lnTo>
                <a:cubicBezTo>
                  <a:pt x="1216601" y="800806"/>
                  <a:pt x="1217701" y="803165"/>
                  <a:pt x="1217701" y="805765"/>
                </a:cubicBezTo>
                <a:cubicBezTo>
                  <a:pt x="1217701" y="811747"/>
                  <a:pt x="1212119" y="815439"/>
                  <a:pt x="1200952" y="816839"/>
                </a:cubicBezTo>
                <a:lnTo>
                  <a:pt x="1118882" y="816839"/>
                </a:lnTo>
                <a:lnTo>
                  <a:pt x="1118882" y="866936"/>
                </a:lnTo>
                <a:cubicBezTo>
                  <a:pt x="1118882" y="869036"/>
                  <a:pt x="1118882" y="880027"/>
                  <a:pt x="1118882" y="899909"/>
                </a:cubicBezTo>
                <a:cubicBezTo>
                  <a:pt x="1119932" y="944956"/>
                  <a:pt x="1120457" y="974796"/>
                  <a:pt x="1120457" y="989428"/>
                </a:cubicBezTo>
                <a:cubicBezTo>
                  <a:pt x="1121491" y="999861"/>
                  <a:pt x="1117516" y="1005077"/>
                  <a:pt x="1108533" y="1005077"/>
                </a:cubicBezTo>
                <a:cubicBezTo>
                  <a:pt x="1094951" y="1008210"/>
                  <a:pt x="1078985" y="1009777"/>
                  <a:pt x="1060636" y="1009777"/>
                </a:cubicBezTo>
                <a:lnTo>
                  <a:pt x="1060636" y="816839"/>
                </a:lnTo>
                <a:lnTo>
                  <a:pt x="984291" y="816839"/>
                </a:lnTo>
                <a:cubicBezTo>
                  <a:pt x="987407" y="914200"/>
                  <a:pt x="941127" y="979562"/>
                  <a:pt x="845449" y="1012927"/>
                </a:cubicBezTo>
                <a:lnTo>
                  <a:pt x="839974" y="1001653"/>
                </a:lnTo>
                <a:cubicBezTo>
                  <a:pt x="872639" y="970621"/>
                  <a:pt x="894746" y="941981"/>
                  <a:pt x="906295" y="915733"/>
                </a:cubicBezTo>
                <a:cubicBezTo>
                  <a:pt x="918545" y="891234"/>
                  <a:pt x="924669" y="858270"/>
                  <a:pt x="924669" y="816839"/>
                </a:cubicBezTo>
                <a:lnTo>
                  <a:pt x="832125" y="816839"/>
                </a:lnTo>
                <a:lnTo>
                  <a:pt x="832125" y="799440"/>
                </a:lnTo>
                <a:lnTo>
                  <a:pt x="926244" y="799440"/>
                </a:lnTo>
                <a:lnTo>
                  <a:pt x="926244" y="791740"/>
                </a:lnTo>
                <a:lnTo>
                  <a:pt x="926244" y="695246"/>
                </a:lnTo>
                <a:lnTo>
                  <a:pt x="850949" y="695246"/>
                </a:lnTo>
                <a:lnTo>
                  <a:pt x="850949" y="677847"/>
                </a:lnTo>
                <a:lnTo>
                  <a:pt x="1120632" y="677847"/>
                </a:lnTo>
                <a:close/>
                <a:moveTo>
                  <a:pt x="1965056" y="641575"/>
                </a:moveTo>
                <a:lnTo>
                  <a:pt x="2018128" y="663873"/>
                </a:lnTo>
                <a:cubicBezTo>
                  <a:pt x="2024260" y="665406"/>
                  <a:pt x="2027327" y="668515"/>
                  <a:pt x="2027327" y="673198"/>
                </a:cubicBezTo>
                <a:cubicBezTo>
                  <a:pt x="2028360" y="679897"/>
                  <a:pt x="2023127" y="686997"/>
                  <a:pt x="2011628" y="694496"/>
                </a:cubicBezTo>
                <a:lnTo>
                  <a:pt x="2011628" y="765567"/>
                </a:lnTo>
                <a:cubicBezTo>
                  <a:pt x="2011628" y="767650"/>
                  <a:pt x="2011628" y="776658"/>
                  <a:pt x="2011628" y="792590"/>
                </a:cubicBezTo>
                <a:cubicBezTo>
                  <a:pt x="2012678" y="820872"/>
                  <a:pt x="2013203" y="839046"/>
                  <a:pt x="2013203" y="847112"/>
                </a:cubicBezTo>
                <a:cubicBezTo>
                  <a:pt x="2013203" y="854878"/>
                  <a:pt x="2009787" y="859619"/>
                  <a:pt x="2002953" y="861336"/>
                </a:cubicBezTo>
                <a:cubicBezTo>
                  <a:pt x="1992487" y="864469"/>
                  <a:pt x="1976497" y="866036"/>
                  <a:pt x="1954981" y="866036"/>
                </a:cubicBezTo>
                <a:lnTo>
                  <a:pt x="1954981" y="845637"/>
                </a:lnTo>
                <a:lnTo>
                  <a:pt x="1928408" y="845637"/>
                </a:lnTo>
                <a:lnTo>
                  <a:pt x="1928408" y="901834"/>
                </a:lnTo>
                <a:lnTo>
                  <a:pt x="1951982" y="901834"/>
                </a:lnTo>
                <a:lnTo>
                  <a:pt x="1975555" y="868861"/>
                </a:lnTo>
                <a:lnTo>
                  <a:pt x="2021152" y="900259"/>
                </a:lnTo>
                <a:cubicBezTo>
                  <a:pt x="2026252" y="900259"/>
                  <a:pt x="2028185" y="902959"/>
                  <a:pt x="2026952" y="908358"/>
                </a:cubicBezTo>
                <a:cubicBezTo>
                  <a:pt x="2025486" y="915608"/>
                  <a:pt x="2019802" y="919233"/>
                  <a:pt x="2009903" y="919233"/>
                </a:cubicBezTo>
                <a:lnTo>
                  <a:pt x="1928408" y="919233"/>
                </a:lnTo>
                <a:lnTo>
                  <a:pt x="1928408" y="981829"/>
                </a:lnTo>
                <a:lnTo>
                  <a:pt x="1958481" y="981829"/>
                </a:lnTo>
                <a:lnTo>
                  <a:pt x="1986879" y="947306"/>
                </a:lnTo>
                <a:lnTo>
                  <a:pt x="2035501" y="981504"/>
                </a:lnTo>
                <a:cubicBezTo>
                  <a:pt x="2038368" y="984354"/>
                  <a:pt x="2039801" y="986570"/>
                  <a:pt x="2039801" y="988153"/>
                </a:cubicBezTo>
                <a:cubicBezTo>
                  <a:pt x="2039801" y="995536"/>
                  <a:pt x="2034018" y="999228"/>
                  <a:pt x="2022452" y="999228"/>
                </a:cubicBezTo>
                <a:lnTo>
                  <a:pt x="1738420" y="999228"/>
                </a:lnTo>
                <a:lnTo>
                  <a:pt x="1738420" y="981829"/>
                </a:lnTo>
                <a:lnTo>
                  <a:pt x="1868612" y="981829"/>
                </a:lnTo>
                <a:lnTo>
                  <a:pt x="1868612" y="919233"/>
                </a:lnTo>
                <a:lnTo>
                  <a:pt x="1780767" y="919233"/>
                </a:lnTo>
                <a:lnTo>
                  <a:pt x="1780767" y="901834"/>
                </a:lnTo>
                <a:lnTo>
                  <a:pt x="1868612" y="901834"/>
                </a:lnTo>
                <a:lnTo>
                  <a:pt x="1868612" y="845637"/>
                </a:lnTo>
                <a:lnTo>
                  <a:pt x="1842063" y="845637"/>
                </a:lnTo>
                <a:lnTo>
                  <a:pt x="1842063" y="850262"/>
                </a:lnTo>
                <a:cubicBezTo>
                  <a:pt x="1842063" y="859061"/>
                  <a:pt x="1839122" y="864203"/>
                  <a:pt x="1833239" y="865686"/>
                </a:cubicBezTo>
                <a:cubicBezTo>
                  <a:pt x="1825939" y="867369"/>
                  <a:pt x="1818173" y="868631"/>
                  <a:pt x="1809940" y="869473"/>
                </a:cubicBezTo>
                <a:lnTo>
                  <a:pt x="1803962" y="869762"/>
                </a:lnTo>
                <a:lnTo>
                  <a:pt x="1805690" y="878135"/>
                </a:lnTo>
                <a:cubicBezTo>
                  <a:pt x="1763660" y="907483"/>
                  <a:pt x="1724962" y="932765"/>
                  <a:pt x="1689598" y="953980"/>
                </a:cubicBezTo>
                <a:cubicBezTo>
                  <a:pt x="1689598" y="967946"/>
                  <a:pt x="1685906" y="974929"/>
                  <a:pt x="1678523" y="974929"/>
                </a:cubicBezTo>
                <a:cubicBezTo>
                  <a:pt x="1672824" y="974929"/>
                  <a:pt x="1669149" y="971629"/>
                  <a:pt x="1667499" y="965030"/>
                </a:cubicBezTo>
                <a:lnTo>
                  <a:pt x="1647050" y="902609"/>
                </a:lnTo>
                <a:cubicBezTo>
                  <a:pt x="1657999" y="902609"/>
                  <a:pt x="1672357" y="899992"/>
                  <a:pt x="1690123" y="894759"/>
                </a:cubicBezTo>
                <a:cubicBezTo>
                  <a:pt x="1691789" y="894759"/>
                  <a:pt x="1691547" y="894759"/>
                  <a:pt x="1689398" y="894759"/>
                </a:cubicBezTo>
                <a:lnTo>
                  <a:pt x="1689398" y="799240"/>
                </a:lnTo>
                <a:lnTo>
                  <a:pt x="1653325" y="799240"/>
                </a:lnTo>
                <a:lnTo>
                  <a:pt x="1653325" y="781841"/>
                </a:lnTo>
                <a:lnTo>
                  <a:pt x="1689398" y="781841"/>
                </a:lnTo>
                <a:lnTo>
                  <a:pt x="1689398" y="695246"/>
                </a:lnTo>
                <a:lnTo>
                  <a:pt x="1651750" y="695246"/>
                </a:lnTo>
                <a:lnTo>
                  <a:pt x="1651750" y="677847"/>
                </a:lnTo>
                <a:lnTo>
                  <a:pt x="1730445" y="677847"/>
                </a:lnTo>
                <a:lnTo>
                  <a:pt x="1750919" y="649574"/>
                </a:lnTo>
                <a:lnTo>
                  <a:pt x="1785417" y="673445"/>
                </a:lnTo>
                <a:lnTo>
                  <a:pt x="1785417" y="662536"/>
                </a:lnTo>
                <a:cubicBezTo>
                  <a:pt x="1785417" y="658536"/>
                  <a:pt x="1785417" y="655215"/>
                  <a:pt x="1785417" y="652574"/>
                </a:cubicBezTo>
                <a:lnTo>
                  <a:pt x="1848938" y="669848"/>
                </a:lnTo>
                <a:lnTo>
                  <a:pt x="1950107" y="669848"/>
                </a:lnTo>
                <a:close/>
                <a:moveTo>
                  <a:pt x="3777719" y="640975"/>
                </a:moveTo>
                <a:lnTo>
                  <a:pt x="3848190" y="661873"/>
                </a:lnTo>
                <a:cubicBezTo>
                  <a:pt x="3853773" y="664656"/>
                  <a:pt x="3857106" y="668198"/>
                  <a:pt x="3858189" y="672498"/>
                </a:cubicBezTo>
                <a:cubicBezTo>
                  <a:pt x="3859439" y="681497"/>
                  <a:pt x="3851665" y="687147"/>
                  <a:pt x="3834866" y="689447"/>
                </a:cubicBezTo>
                <a:cubicBezTo>
                  <a:pt x="3822933" y="713328"/>
                  <a:pt x="3810942" y="733502"/>
                  <a:pt x="3798893" y="749968"/>
                </a:cubicBezTo>
                <a:lnTo>
                  <a:pt x="3811067" y="750943"/>
                </a:lnTo>
                <a:cubicBezTo>
                  <a:pt x="3819683" y="753826"/>
                  <a:pt x="3823991" y="757542"/>
                  <a:pt x="3823991" y="762092"/>
                </a:cubicBezTo>
                <a:cubicBezTo>
                  <a:pt x="3822475" y="769608"/>
                  <a:pt x="3816201" y="775375"/>
                  <a:pt x="3805168" y="779391"/>
                </a:cubicBezTo>
                <a:lnTo>
                  <a:pt x="3805168" y="991203"/>
                </a:lnTo>
                <a:cubicBezTo>
                  <a:pt x="3806217" y="1003202"/>
                  <a:pt x="3801135" y="1009927"/>
                  <a:pt x="3789918" y="1011377"/>
                </a:cubicBezTo>
                <a:cubicBezTo>
                  <a:pt x="3773236" y="1013460"/>
                  <a:pt x="3757345" y="1014502"/>
                  <a:pt x="3742246" y="1014502"/>
                </a:cubicBezTo>
                <a:cubicBezTo>
                  <a:pt x="3744330" y="967388"/>
                  <a:pt x="3745371" y="914025"/>
                  <a:pt x="3745371" y="854412"/>
                </a:cubicBezTo>
                <a:lnTo>
                  <a:pt x="3745371" y="813714"/>
                </a:lnTo>
                <a:cubicBezTo>
                  <a:pt x="3734956" y="829696"/>
                  <a:pt x="3717748" y="846954"/>
                  <a:pt x="3693749" y="865486"/>
                </a:cubicBezTo>
                <a:lnTo>
                  <a:pt x="3682625" y="857486"/>
                </a:lnTo>
                <a:cubicBezTo>
                  <a:pt x="3723489" y="791090"/>
                  <a:pt x="3751205" y="733727"/>
                  <a:pt x="3765770" y="685397"/>
                </a:cubicBezTo>
                <a:cubicBezTo>
                  <a:pt x="3769953" y="672431"/>
                  <a:pt x="3773936" y="657624"/>
                  <a:pt x="3777719" y="640975"/>
                </a:cubicBezTo>
                <a:close/>
                <a:moveTo>
                  <a:pt x="1436988" y="640975"/>
                </a:moveTo>
                <a:lnTo>
                  <a:pt x="1505209" y="661648"/>
                </a:lnTo>
                <a:cubicBezTo>
                  <a:pt x="1512542" y="663115"/>
                  <a:pt x="1516208" y="666173"/>
                  <a:pt x="1516208" y="670823"/>
                </a:cubicBezTo>
                <a:cubicBezTo>
                  <a:pt x="1517258" y="679889"/>
                  <a:pt x="1509784" y="685588"/>
                  <a:pt x="1493785" y="687922"/>
                </a:cubicBezTo>
                <a:cubicBezTo>
                  <a:pt x="1475636" y="716170"/>
                  <a:pt x="1453304" y="742352"/>
                  <a:pt x="1426789" y="766467"/>
                </a:cubicBezTo>
                <a:lnTo>
                  <a:pt x="1545832" y="762142"/>
                </a:lnTo>
                <a:cubicBezTo>
                  <a:pt x="1539882" y="749910"/>
                  <a:pt x="1528374" y="731569"/>
                  <a:pt x="1511308" y="707121"/>
                </a:cubicBezTo>
                <a:lnTo>
                  <a:pt x="1519483" y="697446"/>
                </a:lnTo>
                <a:cubicBezTo>
                  <a:pt x="1590496" y="729944"/>
                  <a:pt x="1624402" y="760534"/>
                  <a:pt x="1621202" y="789216"/>
                </a:cubicBezTo>
                <a:cubicBezTo>
                  <a:pt x="1620035" y="812581"/>
                  <a:pt x="1608686" y="825455"/>
                  <a:pt x="1587154" y="827838"/>
                </a:cubicBezTo>
                <a:cubicBezTo>
                  <a:pt x="1573955" y="827838"/>
                  <a:pt x="1565463" y="821514"/>
                  <a:pt x="1561680" y="808864"/>
                </a:cubicBezTo>
                <a:cubicBezTo>
                  <a:pt x="1560614" y="805615"/>
                  <a:pt x="1559581" y="801448"/>
                  <a:pt x="1558581" y="796365"/>
                </a:cubicBezTo>
                <a:cubicBezTo>
                  <a:pt x="1556597" y="791432"/>
                  <a:pt x="1555714" y="788849"/>
                  <a:pt x="1555931" y="788616"/>
                </a:cubicBezTo>
                <a:cubicBezTo>
                  <a:pt x="1502784" y="806364"/>
                  <a:pt x="1449804" y="818239"/>
                  <a:pt x="1396990" y="824238"/>
                </a:cubicBezTo>
                <a:cubicBezTo>
                  <a:pt x="1396990" y="828871"/>
                  <a:pt x="1395868" y="832534"/>
                  <a:pt x="1393622" y="835225"/>
                </a:cubicBezTo>
                <a:lnTo>
                  <a:pt x="1390350" y="836897"/>
                </a:lnTo>
                <a:lnTo>
                  <a:pt x="1442138" y="847437"/>
                </a:lnTo>
                <a:lnTo>
                  <a:pt x="1531057" y="847437"/>
                </a:lnTo>
                <a:lnTo>
                  <a:pt x="1547581" y="817589"/>
                </a:lnTo>
                <a:lnTo>
                  <a:pt x="1601978" y="840462"/>
                </a:lnTo>
                <a:cubicBezTo>
                  <a:pt x="1601978" y="840462"/>
                  <a:pt x="1602553" y="841037"/>
                  <a:pt x="1603703" y="842187"/>
                </a:cubicBezTo>
                <a:cubicBezTo>
                  <a:pt x="1608786" y="844720"/>
                  <a:pt x="1611328" y="848012"/>
                  <a:pt x="1611328" y="852062"/>
                </a:cubicBezTo>
                <a:cubicBezTo>
                  <a:pt x="1612361" y="857978"/>
                  <a:pt x="1606603" y="864744"/>
                  <a:pt x="1594053" y="872360"/>
                </a:cubicBezTo>
                <a:lnTo>
                  <a:pt x="1594053" y="896359"/>
                </a:lnTo>
                <a:cubicBezTo>
                  <a:pt x="1594053" y="898459"/>
                  <a:pt x="1594053" y="905458"/>
                  <a:pt x="1594053" y="917358"/>
                </a:cubicBezTo>
                <a:cubicBezTo>
                  <a:pt x="1595103" y="947906"/>
                  <a:pt x="1595628" y="972379"/>
                  <a:pt x="1595628" y="990778"/>
                </a:cubicBezTo>
                <a:cubicBezTo>
                  <a:pt x="1597728" y="1000911"/>
                  <a:pt x="1593328" y="1006694"/>
                  <a:pt x="1582429" y="1008127"/>
                </a:cubicBezTo>
                <a:cubicBezTo>
                  <a:pt x="1572880" y="1011327"/>
                  <a:pt x="1557339" y="1012927"/>
                  <a:pt x="1535807" y="1012927"/>
                </a:cubicBezTo>
                <a:lnTo>
                  <a:pt x="1535807" y="976829"/>
                </a:lnTo>
                <a:lnTo>
                  <a:pt x="1430863" y="976829"/>
                </a:lnTo>
                <a:lnTo>
                  <a:pt x="1430863" y="992428"/>
                </a:lnTo>
                <a:cubicBezTo>
                  <a:pt x="1430863" y="1003594"/>
                  <a:pt x="1425856" y="1009902"/>
                  <a:pt x="1415839" y="1011352"/>
                </a:cubicBezTo>
                <a:cubicBezTo>
                  <a:pt x="1403273" y="1013435"/>
                  <a:pt x="1388341" y="1014477"/>
                  <a:pt x="1371042" y="1014477"/>
                </a:cubicBezTo>
                <a:cubicBezTo>
                  <a:pt x="1372092" y="980929"/>
                  <a:pt x="1372617" y="951539"/>
                  <a:pt x="1372617" y="926307"/>
                </a:cubicBezTo>
                <a:lnTo>
                  <a:pt x="1372617" y="890059"/>
                </a:lnTo>
                <a:cubicBezTo>
                  <a:pt x="1372617" y="875344"/>
                  <a:pt x="1372617" y="856420"/>
                  <a:pt x="1372617" y="833288"/>
                </a:cubicBezTo>
                <a:lnTo>
                  <a:pt x="1373930" y="833555"/>
                </a:lnTo>
                <a:lnTo>
                  <a:pt x="1371917" y="829413"/>
                </a:lnTo>
                <a:lnTo>
                  <a:pt x="1360368" y="780791"/>
                </a:lnTo>
                <a:lnTo>
                  <a:pt x="1333944" y="863911"/>
                </a:lnTo>
                <a:cubicBezTo>
                  <a:pt x="1328911" y="881993"/>
                  <a:pt x="1326395" y="897126"/>
                  <a:pt x="1326395" y="909308"/>
                </a:cubicBezTo>
                <a:cubicBezTo>
                  <a:pt x="1326395" y="919674"/>
                  <a:pt x="1328486" y="933340"/>
                  <a:pt x="1332670" y="950306"/>
                </a:cubicBezTo>
                <a:cubicBezTo>
                  <a:pt x="1335802" y="959538"/>
                  <a:pt x="1337369" y="968546"/>
                  <a:pt x="1337369" y="977329"/>
                </a:cubicBezTo>
                <a:cubicBezTo>
                  <a:pt x="1336136" y="998844"/>
                  <a:pt x="1322987" y="1010194"/>
                  <a:pt x="1297922" y="1011377"/>
                </a:cubicBezTo>
                <a:cubicBezTo>
                  <a:pt x="1278256" y="1010160"/>
                  <a:pt x="1267815" y="999286"/>
                  <a:pt x="1266599" y="978754"/>
                </a:cubicBezTo>
                <a:cubicBezTo>
                  <a:pt x="1266599" y="968855"/>
                  <a:pt x="1268165" y="959205"/>
                  <a:pt x="1271298" y="949806"/>
                </a:cubicBezTo>
                <a:cubicBezTo>
                  <a:pt x="1271298" y="947689"/>
                  <a:pt x="1271823" y="945106"/>
                  <a:pt x="1272873" y="942056"/>
                </a:cubicBezTo>
                <a:cubicBezTo>
                  <a:pt x="1273923" y="934523"/>
                  <a:pt x="1274448" y="928165"/>
                  <a:pt x="1274448" y="922982"/>
                </a:cubicBezTo>
                <a:cubicBezTo>
                  <a:pt x="1276531" y="910800"/>
                  <a:pt x="1266073" y="900484"/>
                  <a:pt x="1243075" y="892034"/>
                </a:cubicBezTo>
                <a:lnTo>
                  <a:pt x="1245350" y="879460"/>
                </a:lnTo>
                <a:lnTo>
                  <a:pt x="1265274" y="879460"/>
                </a:lnTo>
                <a:cubicBezTo>
                  <a:pt x="1275256" y="878627"/>
                  <a:pt x="1282497" y="873302"/>
                  <a:pt x="1286997" y="863486"/>
                </a:cubicBezTo>
                <a:lnTo>
                  <a:pt x="1375467" y="694321"/>
                </a:lnTo>
                <a:lnTo>
                  <a:pt x="1390716" y="700821"/>
                </a:lnTo>
                <a:lnTo>
                  <a:pt x="1365618" y="768042"/>
                </a:lnTo>
                <a:cubicBezTo>
                  <a:pt x="1375767" y="768225"/>
                  <a:pt x="1384066" y="762517"/>
                  <a:pt x="1390516" y="750918"/>
                </a:cubicBezTo>
                <a:cubicBezTo>
                  <a:pt x="1403232" y="729369"/>
                  <a:pt x="1413689" y="709404"/>
                  <a:pt x="1421889" y="691022"/>
                </a:cubicBezTo>
                <a:cubicBezTo>
                  <a:pt x="1428172" y="674189"/>
                  <a:pt x="1433205" y="657507"/>
                  <a:pt x="1436988" y="640975"/>
                </a:cubicBezTo>
                <a:close/>
                <a:moveTo>
                  <a:pt x="2117721" y="640750"/>
                </a:moveTo>
                <a:lnTo>
                  <a:pt x="2183117" y="654899"/>
                </a:lnTo>
                <a:cubicBezTo>
                  <a:pt x="2189200" y="654899"/>
                  <a:pt x="2192242" y="657524"/>
                  <a:pt x="2192242" y="662773"/>
                </a:cubicBezTo>
                <a:cubicBezTo>
                  <a:pt x="2192759" y="667390"/>
                  <a:pt x="2191265" y="671002"/>
                  <a:pt x="2187761" y="673610"/>
                </a:cubicBezTo>
                <a:lnTo>
                  <a:pt x="2184421" y="674582"/>
                </a:lnTo>
                <a:lnTo>
                  <a:pt x="2245238" y="707102"/>
                </a:lnTo>
                <a:lnTo>
                  <a:pt x="2262137" y="741188"/>
                </a:lnTo>
                <a:lnTo>
                  <a:pt x="2262137" y="688147"/>
                </a:lnTo>
                <a:cubicBezTo>
                  <a:pt x="2262137" y="674548"/>
                  <a:pt x="2262137" y="659873"/>
                  <a:pt x="2262137" y="644124"/>
                </a:cubicBezTo>
                <a:lnTo>
                  <a:pt x="2320284" y="651999"/>
                </a:lnTo>
                <a:cubicBezTo>
                  <a:pt x="2328700" y="651999"/>
                  <a:pt x="2332908" y="654632"/>
                  <a:pt x="2332908" y="659898"/>
                </a:cubicBezTo>
                <a:cubicBezTo>
                  <a:pt x="2332908" y="667315"/>
                  <a:pt x="2327683" y="673114"/>
                  <a:pt x="2317234" y="677297"/>
                </a:cubicBezTo>
                <a:lnTo>
                  <a:pt x="2317234" y="711570"/>
                </a:lnTo>
                <a:cubicBezTo>
                  <a:pt x="2340599" y="694821"/>
                  <a:pt x="2360998" y="674431"/>
                  <a:pt x="2378430" y="650399"/>
                </a:cubicBezTo>
                <a:lnTo>
                  <a:pt x="2430627" y="684622"/>
                </a:lnTo>
                <a:cubicBezTo>
                  <a:pt x="2434510" y="688505"/>
                  <a:pt x="2436452" y="691230"/>
                  <a:pt x="2436452" y="692796"/>
                </a:cubicBezTo>
                <a:cubicBezTo>
                  <a:pt x="2437502" y="702296"/>
                  <a:pt x="2428844" y="706004"/>
                  <a:pt x="2410478" y="703921"/>
                </a:cubicBezTo>
                <a:cubicBezTo>
                  <a:pt x="2386963" y="716320"/>
                  <a:pt x="2355882" y="726486"/>
                  <a:pt x="2317234" y="734419"/>
                </a:cubicBezTo>
                <a:lnTo>
                  <a:pt x="2317234" y="744618"/>
                </a:lnTo>
                <a:cubicBezTo>
                  <a:pt x="2317234" y="756068"/>
                  <a:pt x="2321384" y="761792"/>
                  <a:pt x="2329683" y="761792"/>
                </a:cubicBezTo>
                <a:lnTo>
                  <a:pt x="2373606" y="761792"/>
                </a:lnTo>
                <a:cubicBezTo>
                  <a:pt x="2382655" y="761792"/>
                  <a:pt x="2388896" y="757501"/>
                  <a:pt x="2392329" y="748918"/>
                </a:cubicBezTo>
                <a:lnTo>
                  <a:pt x="2413103" y="705296"/>
                </a:lnTo>
                <a:lnTo>
                  <a:pt x="2425477" y="709770"/>
                </a:lnTo>
                <a:lnTo>
                  <a:pt x="2425477" y="746618"/>
                </a:lnTo>
                <a:cubicBezTo>
                  <a:pt x="2426344" y="755451"/>
                  <a:pt x="2429252" y="760692"/>
                  <a:pt x="2434202" y="762342"/>
                </a:cubicBezTo>
                <a:cubicBezTo>
                  <a:pt x="2444068" y="768608"/>
                  <a:pt x="2448435" y="775616"/>
                  <a:pt x="2447301" y="783366"/>
                </a:cubicBezTo>
                <a:cubicBezTo>
                  <a:pt x="2446101" y="802565"/>
                  <a:pt x="2425194" y="812164"/>
                  <a:pt x="2384580" y="812164"/>
                </a:cubicBezTo>
                <a:lnTo>
                  <a:pt x="2314159" y="812164"/>
                </a:lnTo>
                <a:cubicBezTo>
                  <a:pt x="2279478" y="813197"/>
                  <a:pt x="2262137" y="795382"/>
                  <a:pt x="2262137" y="758717"/>
                </a:cubicBezTo>
                <a:lnTo>
                  <a:pt x="2262137" y="753135"/>
                </a:lnTo>
                <a:lnTo>
                  <a:pt x="2261169" y="757702"/>
                </a:lnTo>
                <a:cubicBezTo>
                  <a:pt x="2258119" y="765264"/>
                  <a:pt x="2252628" y="770705"/>
                  <a:pt x="2244695" y="774026"/>
                </a:cubicBezTo>
                <a:lnTo>
                  <a:pt x="2231704" y="777234"/>
                </a:lnTo>
                <a:lnTo>
                  <a:pt x="2247913" y="784266"/>
                </a:lnTo>
                <a:cubicBezTo>
                  <a:pt x="2253396" y="786999"/>
                  <a:pt x="2256138" y="790440"/>
                  <a:pt x="2256138" y="794590"/>
                </a:cubicBezTo>
                <a:cubicBezTo>
                  <a:pt x="2256138" y="800523"/>
                  <a:pt x="2251438" y="806639"/>
                  <a:pt x="2242039" y="812939"/>
                </a:cubicBezTo>
                <a:lnTo>
                  <a:pt x="2242039" y="957080"/>
                </a:lnTo>
                <a:cubicBezTo>
                  <a:pt x="2245172" y="991111"/>
                  <a:pt x="2222098" y="1009819"/>
                  <a:pt x="2172818" y="1013202"/>
                </a:cubicBezTo>
                <a:cubicBezTo>
                  <a:pt x="2174393" y="994715"/>
                  <a:pt x="2167728" y="981708"/>
                  <a:pt x="2152822" y="974181"/>
                </a:cubicBezTo>
                <a:lnTo>
                  <a:pt x="2142820" y="970950"/>
                </a:lnTo>
                <a:lnTo>
                  <a:pt x="2142820" y="992703"/>
                </a:lnTo>
                <a:cubicBezTo>
                  <a:pt x="2142820" y="1003219"/>
                  <a:pt x="2139403" y="1008477"/>
                  <a:pt x="2132570" y="1008477"/>
                </a:cubicBezTo>
                <a:cubicBezTo>
                  <a:pt x="2115821" y="1012660"/>
                  <a:pt x="2099831" y="1014752"/>
                  <a:pt x="2084598" y="1014752"/>
                </a:cubicBezTo>
                <a:cubicBezTo>
                  <a:pt x="2085648" y="970771"/>
                  <a:pt x="2086173" y="923641"/>
                  <a:pt x="2086173" y="873360"/>
                </a:cubicBezTo>
                <a:lnTo>
                  <a:pt x="2086173" y="818214"/>
                </a:lnTo>
                <a:lnTo>
                  <a:pt x="2086173" y="790728"/>
                </a:lnTo>
                <a:lnTo>
                  <a:pt x="2083123" y="791540"/>
                </a:lnTo>
                <a:cubicBezTo>
                  <a:pt x="2078840" y="791540"/>
                  <a:pt x="2075190" y="787774"/>
                  <a:pt x="2072174" y="780241"/>
                </a:cubicBezTo>
                <a:lnTo>
                  <a:pt x="2061075" y="730194"/>
                </a:lnTo>
                <a:cubicBezTo>
                  <a:pt x="2077590" y="730194"/>
                  <a:pt x="2087590" y="726253"/>
                  <a:pt x="2091073" y="718370"/>
                </a:cubicBezTo>
                <a:cubicBezTo>
                  <a:pt x="2106489" y="689355"/>
                  <a:pt x="2115371" y="663481"/>
                  <a:pt x="2117721" y="640750"/>
                </a:cubicBezTo>
                <a:close/>
                <a:moveTo>
                  <a:pt x="497656" y="281494"/>
                </a:moveTo>
                <a:lnTo>
                  <a:pt x="495244" y="284264"/>
                </a:lnTo>
                <a:cubicBezTo>
                  <a:pt x="493269" y="285659"/>
                  <a:pt x="490824" y="286724"/>
                  <a:pt x="487907" y="287457"/>
                </a:cubicBezTo>
                <a:lnTo>
                  <a:pt x="275920" y="287457"/>
                </a:lnTo>
                <a:lnTo>
                  <a:pt x="275920" y="326055"/>
                </a:lnTo>
                <a:lnTo>
                  <a:pt x="497656" y="326055"/>
                </a:lnTo>
                <a:close/>
                <a:moveTo>
                  <a:pt x="791689" y="270208"/>
                </a:moveTo>
                <a:cubicBezTo>
                  <a:pt x="780248" y="278795"/>
                  <a:pt x="767975" y="286837"/>
                  <a:pt x="754871" y="294333"/>
                </a:cubicBezTo>
                <a:lnTo>
                  <a:pt x="717123" y="313161"/>
                </a:lnTo>
                <a:lnTo>
                  <a:pt x="756916" y="317130"/>
                </a:lnTo>
                <a:cubicBezTo>
                  <a:pt x="780098" y="317130"/>
                  <a:pt x="791689" y="303556"/>
                  <a:pt x="791689" y="276408"/>
                </a:cubicBezTo>
                <a:close/>
                <a:moveTo>
                  <a:pt x="2499185" y="247510"/>
                </a:moveTo>
                <a:cubicBezTo>
                  <a:pt x="2586063" y="264842"/>
                  <a:pt x="2629502" y="286932"/>
                  <a:pt x="2629502" y="313781"/>
                </a:cubicBezTo>
                <a:cubicBezTo>
                  <a:pt x="2628269" y="339512"/>
                  <a:pt x="2616370" y="353570"/>
                  <a:pt x="2593804" y="355953"/>
                </a:cubicBezTo>
                <a:cubicBezTo>
                  <a:pt x="2583305" y="355953"/>
                  <a:pt x="2574597" y="350195"/>
                  <a:pt x="2567681" y="338679"/>
                </a:cubicBezTo>
                <a:cubicBezTo>
                  <a:pt x="2548882" y="309414"/>
                  <a:pt x="2524984" y="282157"/>
                  <a:pt x="2495985" y="256909"/>
                </a:cubicBezTo>
                <a:close/>
                <a:moveTo>
                  <a:pt x="2431814" y="238285"/>
                </a:moveTo>
                <a:cubicBezTo>
                  <a:pt x="2423273" y="239843"/>
                  <a:pt x="2411645" y="241404"/>
                  <a:pt x="2396929" y="242966"/>
                </a:cubicBezTo>
                <a:lnTo>
                  <a:pt x="2355443" y="246612"/>
                </a:lnTo>
                <a:lnTo>
                  <a:pt x="2417015" y="266958"/>
                </a:lnTo>
                <a:cubicBezTo>
                  <a:pt x="2422715" y="269792"/>
                  <a:pt x="2425565" y="273275"/>
                  <a:pt x="2425565" y="277408"/>
                </a:cubicBezTo>
                <a:cubicBezTo>
                  <a:pt x="2425565" y="285841"/>
                  <a:pt x="2418324" y="290057"/>
                  <a:pt x="2403841" y="290057"/>
                </a:cubicBezTo>
                <a:cubicBezTo>
                  <a:pt x="2395575" y="298065"/>
                  <a:pt x="2386715" y="305705"/>
                  <a:pt x="2377262" y="312977"/>
                </a:cubicBezTo>
                <a:lnTo>
                  <a:pt x="2373827" y="315338"/>
                </a:lnTo>
                <a:lnTo>
                  <a:pt x="2417865" y="318130"/>
                </a:lnTo>
                <a:cubicBezTo>
                  <a:pt x="2427165" y="318130"/>
                  <a:pt x="2431814" y="313447"/>
                  <a:pt x="2431814" y="304081"/>
                </a:cubicBezTo>
                <a:close/>
                <a:moveTo>
                  <a:pt x="1221313" y="226661"/>
                </a:moveTo>
                <a:lnTo>
                  <a:pt x="1221313" y="321255"/>
                </a:lnTo>
                <a:lnTo>
                  <a:pt x="1326257" y="321255"/>
                </a:lnTo>
                <a:lnTo>
                  <a:pt x="1326257" y="226661"/>
                </a:lnTo>
                <a:close/>
                <a:moveTo>
                  <a:pt x="1576743" y="159908"/>
                </a:moveTo>
                <a:lnTo>
                  <a:pt x="1570942" y="161065"/>
                </a:lnTo>
                <a:lnTo>
                  <a:pt x="1538094" y="161065"/>
                </a:lnTo>
                <a:lnTo>
                  <a:pt x="1538094" y="242435"/>
                </a:lnTo>
                <a:cubicBezTo>
                  <a:pt x="1537094" y="242552"/>
                  <a:pt x="1539802" y="242077"/>
                  <a:pt x="1546219" y="241010"/>
                </a:cubicBezTo>
                <a:cubicBezTo>
                  <a:pt x="1550177" y="240018"/>
                  <a:pt x="1556089" y="238335"/>
                  <a:pt x="1563955" y="235960"/>
                </a:cubicBezTo>
                <a:lnTo>
                  <a:pt x="1574944" y="232529"/>
                </a:lnTo>
                <a:lnTo>
                  <a:pt x="1574292" y="232561"/>
                </a:lnTo>
                <a:close/>
                <a:moveTo>
                  <a:pt x="2828540" y="152241"/>
                </a:moveTo>
                <a:lnTo>
                  <a:pt x="2825947" y="157209"/>
                </a:lnTo>
                <a:cubicBezTo>
                  <a:pt x="2823434" y="159055"/>
                  <a:pt x="2819666" y="160340"/>
                  <a:pt x="2814641" y="161065"/>
                </a:cubicBezTo>
                <a:lnTo>
                  <a:pt x="2773243" y="161065"/>
                </a:lnTo>
                <a:lnTo>
                  <a:pt x="2773243" y="242435"/>
                </a:lnTo>
                <a:cubicBezTo>
                  <a:pt x="2770694" y="242685"/>
                  <a:pt x="2771544" y="242285"/>
                  <a:pt x="2775793" y="241235"/>
                </a:cubicBezTo>
                <a:cubicBezTo>
                  <a:pt x="2787476" y="239085"/>
                  <a:pt x="2803708" y="234260"/>
                  <a:pt x="2824490" y="226761"/>
                </a:cubicBezTo>
                <a:lnTo>
                  <a:pt x="2827139" y="233148"/>
                </a:lnTo>
                <a:lnTo>
                  <a:pt x="2827359" y="217955"/>
                </a:lnTo>
                <a:cubicBezTo>
                  <a:pt x="2827622" y="207743"/>
                  <a:pt x="2828015" y="196379"/>
                  <a:pt x="2828540" y="183863"/>
                </a:cubicBezTo>
                <a:cubicBezTo>
                  <a:pt x="2828540" y="173406"/>
                  <a:pt x="2828540" y="164517"/>
                  <a:pt x="2828540" y="157196"/>
                </a:cubicBezTo>
                <a:close/>
                <a:moveTo>
                  <a:pt x="2110859" y="129051"/>
                </a:moveTo>
                <a:lnTo>
                  <a:pt x="2110859" y="227811"/>
                </a:lnTo>
                <a:cubicBezTo>
                  <a:pt x="2110859" y="239343"/>
                  <a:pt x="2110859" y="256092"/>
                  <a:pt x="2110859" y="278058"/>
                </a:cubicBezTo>
                <a:lnTo>
                  <a:pt x="2117159" y="278058"/>
                </a:lnTo>
                <a:lnTo>
                  <a:pt x="2139182" y="246660"/>
                </a:lnTo>
                <a:lnTo>
                  <a:pt x="2174629" y="271560"/>
                </a:lnTo>
                <a:lnTo>
                  <a:pt x="2162659" y="257639"/>
                </a:lnTo>
                <a:cubicBezTo>
                  <a:pt x="2143531" y="231063"/>
                  <a:pt x="2129073" y="201261"/>
                  <a:pt x="2119287" y="168232"/>
                </a:cubicBezTo>
                <a:close/>
                <a:moveTo>
                  <a:pt x="1718858" y="127467"/>
                </a:moveTo>
                <a:lnTo>
                  <a:pt x="1718858" y="190063"/>
                </a:lnTo>
                <a:lnTo>
                  <a:pt x="1745431" y="190063"/>
                </a:lnTo>
                <a:lnTo>
                  <a:pt x="1745431" y="127467"/>
                </a:lnTo>
                <a:close/>
                <a:moveTo>
                  <a:pt x="1632513" y="127467"/>
                </a:moveTo>
                <a:lnTo>
                  <a:pt x="1632513" y="190063"/>
                </a:lnTo>
                <a:lnTo>
                  <a:pt x="1659062" y="190063"/>
                </a:lnTo>
                <a:lnTo>
                  <a:pt x="1659062" y="127467"/>
                </a:lnTo>
                <a:close/>
                <a:moveTo>
                  <a:pt x="1965052" y="116268"/>
                </a:moveTo>
                <a:lnTo>
                  <a:pt x="1966543" y="121142"/>
                </a:lnTo>
                <a:cubicBezTo>
                  <a:pt x="1967593" y="127242"/>
                  <a:pt x="1962368" y="132483"/>
                  <a:pt x="1950869" y="136866"/>
                </a:cubicBezTo>
                <a:lnTo>
                  <a:pt x="1950869" y="281158"/>
                </a:lnTo>
                <a:cubicBezTo>
                  <a:pt x="1992650" y="220945"/>
                  <a:pt x="2021339" y="165981"/>
                  <a:pt x="2036938" y="116268"/>
                </a:cubicBezTo>
                <a:close/>
                <a:moveTo>
                  <a:pt x="1031425" y="98494"/>
                </a:moveTo>
                <a:cubicBezTo>
                  <a:pt x="1085105" y="106210"/>
                  <a:pt x="1112520" y="122042"/>
                  <a:pt x="1113670" y="145991"/>
                </a:cubicBezTo>
                <a:cubicBezTo>
                  <a:pt x="1111303" y="168323"/>
                  <a:pt x="1101029" y="181305"/>
                  <a:pt x="1082847" y="184938"/>
                </a:cubicBezTo>
                <a:cubicBezTo>
                  <a:pt x="1068314" y="186005"/>
                  <a:pt x="1059765" y="179630"/>
                  <a:pt x="1057198" y="165815"/>
                </a:cubicBezTo>
                <a:cubicBezTo>
                  <a:pt x="1051132" y="144599"/>
                  <a:pt x="1040624" y="124950"/>
                  <a:pt x="1025675" y="106868"/>
                </a:cubicBezTo>
                <a:close/>
                <a:moveTo>
                  <a:pt x="688345" y="74670"/>
                </a:moveTo>
                <a:cubicBezTo>
                  <a:pt x="688345" y="75653"/>
                  <a:pt x="688345" y="78695"/>
                  <a:pt x="688345" y="83795"/>
                </a:cubicBezTo>
                <a:cubicBezTo>
                  <a:pt x="687487" y="92090"/>
                  <a:pt x="685926" y="99494"/>
                  <a:pt x="683661" y="106007"/>
                </a:cubicBezTo>
                <a:lnTo>
                  <a:pt x="681518" y="110068"/>
                </a:lnTo>
                <a:lnTo>
                  <a:pt x="869009" y="110068"/>
                </a:lnTo>
                <a:lnTo>
                  <a:pt x="894083" y="79545"/>
                </a:lnTo>
                <a:lnTo>
                  <a:pt x="910107" y="90794"/>
                </a:lnTo>
                <a:lnTo>
                  <a:pt x="918731" y="74670"/>
                </a:lnTo>
                <a:close/>
                <a:moveTo>
                  <a:pt x="275920" y="57071"/>
                </a:moveTo>
                <a:lnTo>
                  <a:pt x="275920" y="270058"/>
                </a:lnTo>
                <a:lnTo>
                  <a:pt x="355265" y="270058"/>
                </a:lnTo>
                <a:lnTo>
                  <a:pt x="355265" y="186688"/>
                </a:lnTo>
                <a:lnTo>
                  <a:pt x="290969" y="186688"/>
                </a:lnTo>
                <a:lnTo>
                  <a:pt x="290969" y="170839"/>
                </a:lnTo>
                <a:lnTo>
                  <a:pt x="355265" y="170839"/>
                </a:lnTo>
                <a:lnTo>
                  <a:pt x="355265" y="111468"/>
                </a:lnTo>
                <a:lnTo>
                  <a:pt x="283119" y="111468"/>
                </a:lnTo>
                <a:lnTo>
                  <a:pt x="283119" y="94069"/>
                </a:lnTo>
                <a:lnTo>
                  <a:pt x="431010" y="94069"/>
                </a:lnTo>
                <a:lnTo>
                  <a:pt x="453234" y="67371"/>
                </a:lnTo>
                <a:lnTo>
                  <a:pt x="490682" y="95644"/>
                </a:lnTo>
                <a:cubicBezTo>
                  <a:pt x="493598" y="95644"/>
                  <a:pt x="495057" y="97227"/>
                  <a:pt x="495057" y="100394"/>
                </a:cubicBezTo>
                <a:cubicBezTo>
                  <a:pt x="495057" y="106160"/>
                  <a:pt x="491007" y="109851"/>
                  <a:pt x="482907" y="111468"/>
                </a:cubicBezTo>
                <a:lnTo>
                  <a:pt x="411912" y="111468"/>
                </a:lnTo>
                <a:lnTo>
                  <a:pt x="411912" y="170839"/>
                </a:lnTo>
                <a:lnTo>
                  <a:pt x="424586" y="170839"/>
                </a:lnTo>
                <a:lnTo>
                  <a:pt x="445260" y="144141"/>
                </a:lnTo>
                <a:lnTo>
                  <a:pt x="482007" y="172689"/>
                </a:lnTo>
                <a:cubicBezTo>
                  <a:pt x="483374" y="175456"/>
                  <a:pt x="484057" y="176839"/>
                  <a:pt x="484057" y="176839"/>
                </a:cubicBezTo>
                <a:cubicBezTo>
                  <a:pt x="484057" y="183405"/>
                  <a:pt x="479849" y="186688"/>
                  <a:pt x="471433" y="186688"/>
                </a:cubicBezTo>
                <a:lnTo>
                  <a:pt x="411912" y="186688"/>
                </a:lnTo>
                <a:lnTo>
                  <a:pt x="411912" y="270058"/>
                </a:lnTo>
                <a:lnTo>
                  <a:pt x="432735" y="270058"/>
                </a:lnTo>
                <a:lnTo>
                  <a:pt x="444660" y="261234"/>
                </a:lnTo>
                <a:cubicBezTo>
                  <a:pt x="437843" y="260634"/>
                  <a:pt x="433135" y="253451"/>
                  <a:pt x="430535" y="239685"/>
                </a:cubicBezTo>
                <a:cubicBezTo>
                  <a:pt x="428552" y="228752"/>
                  <a:pt x="423328" y="216445"/>
                  <a:pt x="414861" y="202762"/>
                </a:cubicBezTo>
                <a:lnTo>
                  <a:pt x="420661" y="194738"/>
                </a:lnTo>
                <a:cubicBezTo>
                  <a:pt x="460842" y="201471"/>
                  <a:pt x="480932" y="214570"/>
                  <a:pt x="480932" y="234035"/>
                </a:cubicBezTo>
                <a:cubicBezTo>
                  <a:pt x="480932" y="245301"/>
                  <a:pt x="477274" y="252459"/>
                  <a:pt x="469958" y="255509"/>
                </a:cubicBezTo>
                <a:lnTo>
                  <a:pt x="496406" y="272433"/>
                </a:lnTo>
                <a:lnTo>
                  <a:pt x="497656" y="273618"/>
                </a:lnTo>
                <a:lnTo>
                  <a:pt x="497656" y="57071"/>
                </a:lnTo>
                <a:close/>
                <a:moveTo>
                  <a:pt x="1576880" y="55881"/>
                </a:moveTo>
                <a:lnTo>
                  <a:pt x="1570942" y="57071"/>
                </a:lnTo>
                <a:lnTo>
                  <a:pt x="1538094" y="57071"/>
                </a:lnTo>
                <a:lnTo>
                  <a:pt x="1538094" y="140591"/>
                </a:lnTo>
                <a:lnTo>
                  <a:pt x="1547868" y="118867"/>
                </a:lnTo>
                <a:lnTo>
                  <a:pt x="1577375" y="141171"/>
                </a:lnTo>
                <a:lnTo>
                  <a:pt x="1577417" y="139941"/>
                </a:lnTo>
                <a:lnTo>
                  <a:pt x="1577417" y="69370"/>
                </a:lnTo>
                <a:cubicBezTo>
                  <a:pt x="1577417" y="67379"/>
                  <a:pt x="1577287" y="63802"/>
                  <a:pt x="1577029" y="58640"/>
                </a:cubicBezTo>
                <a:close/>
                <a:moveTo>
                  <a:pt x="2827938" y="55208"/>
                </a:moveTo>
                <a:lnTo>
                  <a:pt x="2817766" y="58671"/>
                </a:lnTo>
                <a:lnTo>
                  <a:pt x="2773243" y="58671"/>
                </a:lnTo>
                <a:lnTo>
                  <a:pt x="2773243" y="135987"/>
                </a:lnTo>
                <a:lnTo>
                  <a:pt x="2789467" y="115393"/>
                </a:lnTo>
                <a:lnTo>
                  <a:pt x="2825415" y="143666"/>
                </a:lnTo>
                <a:lnTo>
                  <a:pt x="2828540" y="145198"/>
                </a:lnTo>
                <a:lnTo>
                  <a:pt x="2828540" y="139941"/>
                </a:lnTo>
                <a:lnTo>
                  <a:pt x="2828540" y="92894"/>
                </a:lnTo>
                <a:cubicBezTo>
                  <a:pt x="2828540" y="90794"/>
                  <a:pt x="2828540" y="83545"/>
                  <a:pt x="2828540" y="71145"/>
                </a:cubicBezTo>
                <a:close/>
                <a:moveTo>
                  <a:pt x="1718858" y="49072"/>
                </a:moveTo>
                <a:lnTo>
                  <a:pt x="1718858" y="110068"/>
                </a:lnTo>
                <a:lnTo>
                  <a:pt x="1745431" y="110068"/>
                </a:lnTo>
                <a:lnTo>
                  <a:pt x="1745431" y="49072"/>
                </a:lnTo>
                <a:close/>
                <a:moveTo>
                  <a:pt x="1632513" y="49072"/>
                </a:moveTo>
                <a:lnTo>
                  <a:pt x="1632513" y="110068"/>
                </a:lnTo>
                <a:lnTo>
                  <a:pt x="1659062" y="110068"/>
                </a:lnTo>
                <a:lnTo>
                  <a:pt x="1659062" y="49072"/>
                </a:lnTo>
                <a:close/>
                <a:moveTo>
                  <a:pt x="3344512" y="23950"/>
                </a:moveTo>
                <a:lnTo>
                  <a:pt x="3329435" y="40422"/>
                </a:lnTo>
                <a:cubicBezTo>
                  <a:pt x="3329435" y="72320"/>
                  <a:pt x="3330359" y="99002"/>
                  <a:pt x="3332209" y="120467"/>
                </a:cubicBezTo>
                <a:lnTo>
                  <a:pt x="3382606" y="119117"/>
                </a:lnTo>
                <a:lnTo>
                  <a:pt x="3401405" y="95544"/>
                </a:lnTo>
                <a:cubicBezTo>
                  <a:pt x="3402022" y="96594"/>
                  <a:pt x="3399964" y="97119"/>
                  <a:pt x="3395230" y="97119"/>
                </a:cubicBezTo>
                <a:cubicBezTo>
                  <a:pt x="3385981" y="97119"/>
                  <a:pt x="3378198" y="91411"/>
                  <a:pt x="3371882" y="79995"/>
                </a:cubicBezTo>
                <a:cubicBezTo>
                  <a:pt x="3363816" y="61829"/>
                  <a:pt x="3353783" y="45922"/>
                  <a:pt x="3341784" y="32273"/>
                </a:cubicBezTo>
                <a:close/>
                <a:moveTo>
                  <a:pt x="507931" y="9824"/>
                </a:moveTo>
                <a:lnTo>
                  <a:pt x="562852" y="32298"/>
                </a:lnTo>
                <a:cubicBezTo>
                  <a:pt x="568669" y="35214"/>
                  <a:pt x="571577" y="38739"/>
                  <a:pt x="571577" y="42872"/>
                </a:cubicBezTo>
                <a:cubicBezTo>
                  <a:pt x="571577" y="50938"/>
                  <a:pt x="566352" y="58096"/>
                  <a:pt x="555903" y="64346"/>
                </a:cubicBezTo>
                <a:lnTo>
                  <a:pt x="555903" y="152415"/>
                </a:lnTo>
                <a:cubicBezTo>
                  <a:pt x="555903" y="230911"/>
                  <a:pt x="556944" y="298365"/>
                  <a:pt x="559028" y="354778"/>
                </a:cubicBezTo>
                <a:cubicBezTo>
                  <a:pt x="559028" y="366044"/>
                  <a:pt x="554470" y="371677"/>
                  <a:pt x="545354" y="371677"/>
                </a:cubicBezTo>
                <a:cubicBezTo>
                  <a:pt x="540237" y="372710"/>
                  <a:pt x="530988" y="373744"/>
                  <a:pt x="517605" y="374777"/>
                </a:cubicBezTo>
                <a:cubicBezTo>
                  <a:pt x="511139" y="375843"/>
                  <a:pt x="504489" y="376377"/>
                  <a:pt x="497656" y="376377"/>
                </a:cubicBezTo>
                <a:lnTo>
                  <a:pt x="497656" y="343454"/>
                </a:lnTo>
                <a:lnTo>
                  <a:pt x="275920" y="343454"/>
                </a:lnTo>
                <a:lnTo>
                  <a:pt x="275920" y="354703"/>
                </a:lnTo>
                <a:cubicBezTo>
                  <a:pt x="276953" y="367069"/>
                  <a:pt x="271845" y="373252"/>
                  <a:pt x="260596" y="373252"/>
                </a:cubicBezTo>
                <a:cubicBezTo>
                  <a:pt x="240297" y="375335"/>
                  <a:pt x="224948" y="375660"/>
                  <a:pt x="214549" y="374227"/>
                </a:cubicBezTo>
                <a:cubicBezTo>
                  <a:pt x="216632" y="322347"/>
                  <a:pt x="217673" y="270841"/>
                  <a:pt x="217673" y="219711"/>
                </a:cubicBezTo>
                <a:lnTo>
                  <a:pt x="217673" y="119567"/>
                </a:lnTo>
                <a:cubicBezTo>
                  <a:pt x="217673" y="76987"/>
                  <a:pt x="217157" y="44072"/>
                  <a:pt x="216124" y="20823"/>
                </a:cubicBezTo>
                <a:lnTo>
                  <a:pt x="282644" y="39672"/>
                </a:lnTo>
                <a:lnTo>
                  <a:pt x="491482" y="39672"/>
                </a:lnTo>
                <a:close/>
                <a:moveTo>
                  <a:pt x="3668614" y="9074"/>
                </a:moveTo>
                <a:lnTo>
                  <a:pt x="3739435" y="15424"/>
                </a:lnTo>
                <a:cubicBezTo>
                  <a:pt x="3744984" y="15407"/>
                  <a:pt x="3748592" y="17890"/>
                  <a:pt x="3750259" y="22873"/>
                </a:cubicBezTo>
                <a:cubicBezTo>
                  <a:pt x="3751376" y="30406"/>
                  <a:pt x="3745659" y="36856"/>
                  <a:pt x="3733110" y="42222"/>
                </a:cubicBezTo>
                <a:lnTo>
                  <a:pt x="3733110" y="156540"/>
                </a:lnTo>
                <a:cubicBezTo>
                  <a:pt x="3742626" y="144258"/>
                  <a:pt x="3753892" y="131075"/>
                  <a:pt x="3766908" y="116993"/>
                </a:cubicBezTo>
                <a:cubicBezTo>
                  <a:pt x="3782174" y="98660"/>
                  <a:pt x="3794848" y="80995"/>
                  <a:pt x="3804931" y="63996"/>
                </a:cubicBezTo>
                <a:lnTo>
                  <a:pt x="3861277" y="102293"/>
                </a:lnTo>
                <a:cubicBezTo>
                  <a:pt x="3866810" y="106410"/>
                  <a:pt x="3869577" y="110401"/>
                  <a:pt x="3869577" y="114268"/>
                </a:cubicBezTo>
                <a:cubicBezTo>
                  <a:pt x="3868010" y="125834"/>
                  <a:pt x="3858960" y="129525"/>
                  <a:pt x="3842428" y="125342"/>
                </a:cubicBezTo>
                <a:cubicBezTo>
                  <a:pt x="3806964" y="157140"/>
                  <a:pt x="3770525" y="185172"/>
                  <a:pt x="3733110" y="209437"/>
                </a:cubicBezTo>
                <a:lnTo>
                  <a:pt x="3733110" y="292732"/>
                </a:lnTo>
                <a:cubicBezTo>
                  <a:pt x="3732060" y="301281"/>
                  <a:pt x="3735685" y="305564"/>
                  <a:pt x="3743984" y="305581"/>
                </a:cubicBezTo>
                <a:lnTo>
                  <a:pt x="3795531" y="305581"/>
                </a:lnTo>
                <a:cubicBezTo>
                  <a:pt x="3805447" y="305564"/>
                  <a:pt x="3811297" y="301106"/>
                  <a:pt x="3813080" y="292207"/>
                </a:cubicBezTo>
                <a:lnTo>
                  <a:pt x="3837529" y="209862"/>
                </a:lnTo>
                <a:lnTo>
                  <a:pt x="3853728" y="213887"/>
                </a:lnTo>
                <a:lnTo>
                  <a:pt x="3857027" y="282082"/>
                </a:lnTo>
                <a:cubicBezTo>
                  <a:pt x="3857027" y="291932"/>
                  <a:pt x="3859060" y="298481"/>
                  <a:pt x="3863127" y="301731"/>
                </a:cubicBezTo>
                <a:cubicBezTo>
                  <a:pt x="3873710" y="307714"/>
                  <a:pt x="3878426" y="314705"/>
                  <a:pt x="3877276" y="322705"/>
                </a:cubicBezTo>
                <a:cubicBezTo>
                  <a:pt x="3874976" y="348987"/>
                  <a:pt x="3852511" y="362678"/>
                  <a:pt x="3809880" y="363778"/>
                </a:cubicBezTo>
                <a:lnTo>
                  <a:pt x="3720461" y="363778"/>
                </a:lnTo>
                <a:cubicBezTo>
                  <a:pt x="3686930" y="363778"/>
                  <a:pt x="3670164" y="347537"/>
                  <a:pt x="3670164" y="315055"/>
                </a:cubicBezTo>
                <a:lnTo>
                  <a:pt x="3670164" y="241435"/>
                </a:lnTo>
                <a:cubicBezTo>
                  <a:pt x="3667297" y="244318"/>
                  <a:pt x="3658531" y="248918"/>
                  <a:pt x="3643865" y="255234"/>
                </a:cubicBezTo>
                <a:cubicBezTo>
                  <a:pt x="3631299" y="260467"/>
                  <a:pt x="3620425" y="264759"/>
                  <a:pt x="3611242" y="268108"/>
                </a:cubicBezTo>
                <a:lnTo>
                  <a:pt x="3605868" y="254809"/>
                </a:lnTo>
                <a:cubicBezTo>
                  <a:pt x="3615484" y="247260"/>
                  <a:pt x="3628608" y="237244"/>
                  <a:pt x="3645240" y="224761"/>
                </a:cubicBezTo>
                <a:cubicBezTo>
                  <a:pt x="3656540" y="215528"/>
                  <a:pt x="3664847" y="209137"/>
                  <a:pt x="3670164" y="205587"/>
                </a:cubicBezTo>
                <a:lnTo>
                  <a:pt x="3670164" y="101719"/>
                </a:lnTo>
                <a:cubicBezTo>
                  <a:pt x="3670164" y="79870"/>
                  <a:pt x="3669647" y="48988"/>
                  <a:pt x="3668614" y="9074"/>
                </a:cubicBezTo>
                <a:close/>
                <a:moveTo>
                  <a:pt x="3268063" y="9074"/>
                </a:moveTo>
                <a:lnTo>
                  <a:pt x="3333209" y="13899"/>
                </a:lnTo>
                <a:cubicBezTo>
                  <a:pt x="3337176" y="14691"/>
                  <a:pt x="3340150" y="15870"/>
                  <a:pt x="3342134" y="17436"/>
                </a:cubicBezTo>
                <a:lnTo>
                  <a:pt x="3345078" y="23239"/>
                </a:lnTo>
                <a:lnTo>
                  <a:pt x="3380622" y="27726"/>
                </a:lnTo>
                <a:cubicBezTo>
                  <a:pt x="3411489" y="34282"/>
                  <a:pt x="3427366" y="46922"/>
                  <a:pt x="3428253" y="65646"/>
                </a:cubicBezTo>
                <a:cubicBezTo>
                  <a:pt x="3428253" y="77895"/>
                  <a:pt x="3423029" y="86419"/>
                  <a:pt x="3412579" y="91219"/>
                </a:cubicBezTo>
                <a:lnTo>
                  <a:pt x="3456777" y="112168"/>
                </a:lnTo>
                <a:cubicBezTo>
                  <a:pt x="3460776" y="117101"/>
                  <a:pt x="3462251" y="120551"/>
                  <a:pt x="3461201" y="122517"/>
                </a:cubicBezTo>
                <a:cubicBezTo>
                  <a:pt x="3461201" y="127100"/>
                  <a:pt x="3456818" y="130117"/>
                  <a:pt x="3448052" y="131567"/>
                </a:cubicBezTo>
                <a:lnTo>
                  <a:pt x="3334134" y="139141"/>
                </a:lnTo>
                <a:cubicBezTo>
                  <a:pt x="3339267" y="203387"/>
                  <a:pt x="3363882" y="253968"/>
                  <a:pt x="3407980" y="290882"/>
                </a:cubicBezTo>
                <a:cubicBezTo>
                  <a:pt x="3408513" y="291249"/>
                  <a:pt x="3409496" y="290199"/>
                  <a:pt x="3410930" y="287732"/>
                </a:cubicBezTo>
                <a:lnTo>
                  <a:pt x="3443953" y="209862"/>
                </a:lnTo>
                <a:lnTo>
                  <a:pt x="3456502" y="214337"/>
                </a:lnTo>
                <a:lnTo>
                  <a:pt x="3453252" y="297132"/>
                </a:lnTo>
                <a:cubicBezTo>
                  <a:pt x="3452269" y="304614"/>
                  <a:pt x="3453668" y="311164"/>
                  <a:pt x="3457452" y="316780"/>
                </a:cubicBezTo>
                <a:cubicBezTo>
                  <a:pt x="3464134" y="323447"/>
                  <a:pt x="3467476" y="330663"/>
                  <a:pt x="3467476" y="338429"/>
                </a:cubicBezTo>
                <a:cubicBezTo>
                  <a:pt x="3465043" y="361461"/>
                  <a:pt x="3453135" y="373577"/>
                  <a:pt x="3431753" y="374777"/>
                </a:cubicBezTo>
                <a:cubicBezTo>
                  <a:pt x="3411321" y="374777"/>
                  <a:pt x="3388064" y="363269"/>
                  <a:pt x="3361983" y="340254"/>
                </a:cubicBezTo>
                <a:cubicBezTo>
                  <a:pt x="3313102" y="294673"/>
                  <a:pt x="3284054" y="229311"/>
                  <a:pt x="3274838" y="144166"/>
                </a:cubicBezTo>
                <a:lnTo>
                  <a:pt x="3198168" y="148891"/>
                </a:lnTo>
                <a:lnTo>
                  <a:pt x="3195918" y="131817"/>
                </a:lnTo>
                <a:lnTo>
                  <a:pt x="3272763" y="127117"/>
                </a:lnTo>
                <a:cubicBezTo>
                  <a:pt x="3271730" y="115634"/>
                  <a:pt x="3271213" y="102143"/>
                  <a:pt x="3271213" y="86644"/>
                </a:cubicBezTo>
                <a:cubicBezTo>
                  <a:pt x="3270163" y="78278"/>
                  <a:pt x="3269638" y="66179"/>
                  <a:pt x="3269638" y="50347"/>
                </a:cubicBezTo>
                <a:cubicBezTo>
                  <a:pt x="3268588" y="34648"/>
                  <a:pt x="3268063" y="20890"/>
                  <a:pt x="3268063" y="9074"/>
                </a:cubicBezTo>
                <a:close/>
                <a:moveTo>
                  <a:pt x="1060223" y="9074"/>
                </a:moveTo>
                <a:cubicBezTo>
                  <a:pt x="1115753" y="17907"/>
                  <a:pt x="1143518" y="33573"/>
                  <a:pt x="1143518" y="56071"/>
                </a:cubicBezTo>
                <a:cubicBezTo>
                  <a:pt x="1141118" y="78770"/>
                  <a:pt x="1130252" y="91927"/>
                  <a:pt x="1110920" y="95544"/>
                </a:cubicBezTo>
                <a:cubicBezTo>
                  <a:pt x="1097554" y="96594"/>
                  <a:pt x="1089605" y="90319"/>
                  <a:pt x="1087072" y="76720"/>
                </a:cubicBezTo>
                <a:cubicBezTo>
                  <a:pt x="1080889" y="56121"/>
                  <a:pt x="1070881" y="36489"/>
                  <a:pt x="1057048" y="17824"/>
                </a:cubicBezTo>
                <a:close/>
                <a:moveTo>
                  <a:pt x="2984481" y="6549"/>
                </a:moveTo>
                <a:lnTo>
                  <a:pt x="3037027" y="27198"/>
                </a:lnTo>
                <a:cubicBezTo>
                  <a:pt x="3042294" y="28965"/>
                  <a:pt x="3044927" y="32098"/>
                  <a:pt x="3044927" y="36597"/>
                </a:cubicBezTo>
                <a:cubicBezTo>
                  <a:pt x="3045977" y="43330"/>
                  <a:pt x="3041269" y="49922"/>
                  <a:pt x="3030803" y="56371"/>
                </a:cubicBezTo>
                <a:lnTo>
                  <a:pt x="3030803" y="103868"/>
                </a:lnTo>
                <a:cubicBezTo>
                  <a:pt x="3030803" y="150216"/>
                  <a:pt x="3031311" y="187847"/>
                  <a:pt x="3032328" y="216761"/>
                </a:cubicBezTo>
                <a:cubicBezTo>
                  <a:pt x="3032361" y="223161"/>
                  <a:pt x="3028736" y="227819"/>
                  <a:pt x="3021453" y="230736"/>
                </a:cubicBezTo>
                <a:cubicBezTo>
                  <a:pt x="3015820" y="232985"/>
                  <a:pt x="3005121" y="234635"/>
                  <a:pt x="2989355" y="235685"/>
                </a:cubicBezTo>
                <a:cubicBezTo>
                  <a:pt x="2985039" y="236769"/>
                  <a:pt x="2979972" y="237310"/>
                  <a:pt x="2974156" y="237310"/>
                </a:cubicBezTo>
                <a:lnTo>
                  <a:pt x="2974156" y="222032"/>
                </a:lnTo>
                <a:lnTo>
                  <a:pt x="2971656" y="226061"/>
                </a:lnTo>
                <a:lnTo>
                  <a:pt x="2971656" y="305031"/>
                </a:lnTo>
                <a:cubicBezTo>
                  <a:pt x="2971656" y="312314"/>
                  <a:pt x="2974240" y="315955"/>
                  <a:pt x="2979406" y="315955"/>
                </a:cubicBezTo>
                <a:lnTo>
                  <a:pt x="2987305" y="315955"/>
                </a:lnTo>
                <a:cubicBezTo>
                  <a:pt x="2994138" y="315939"/>
                  <a:pt x="2999330" y="310539"/>
                  <a:pt x="3002879" y="299756"/>
                </a:cubicBezTo>
                <a:lnTo>
                  <a:pt x="3024728" y="239060"/>
                </a:lnTo>
                <a:lnTo>
                  <a:pt x="3037527" y="243510"/>
                </a:lnTo>
                <a:lnTo>
                  <a:pt x="3037527" y="280533"/>
                </a:lnTo>
                <a:cubicBezTo>
                  <a:pt x="3036477" y="298065"/>
                  <a:pt x="3039144" y="308648"/>
                  <a:pt x="3045527" y="312281"/>
                </a:cubicBezTo>
                <a:cubicBezTo>
                  <a:pt x="3052743" y="317114"/>
                  <a:pt x="3056351" y="323838"/>
                  <a:pt x="3056351" y="332454"/>
                </a:cubicBezTo>
                <a:cubicBezTo>
                  <a:pt x="3055068" y="352837"/>
                  <a:pt x="3037786" y="363603"/>
                  <a:pt x="3004504" y="364752"/>
                </a:cubicBezTo>
                <a:lnTo>
                  <a:pt x="2963857" y="364752"/>
                </a:lnTo>
                <a:cubicBezTo>
                  <a:pt x="2932309" y="365802"/>
                  <a:pt x="2917060" y="351128"/>
                  <a:pt x="2918110" y="320730"/>
                </a:cubicBezTo>
                <a:lnTo>
                  <a:pt x="2918110" y="270608"/>
                </a:lnTo>
                <a:cubicBezTo>
                  <a:pt x="2899261" y="317105"/>
                  <a:pt x="2852880" y="353195"/>
                  <a:pt x="2778968" y="378877"/>
                </a:cubicBezTo>
                <a:lnTo>
                  <a:pt x="2773493" y="367277"/>
                </a:lnTo>
                <a:cubicBezTo>
                  <a:pt x="2817441" y="334646"/>
                  <a:pt x="2850001" y="299690"/>
                  <a:pt x="2871175" y="262409"/>
                </a:cubicBezTo>
                <a:lnTo>
                  <a:pt x="2878857" y="231321"/>
                </a:lnTo>
                <a:lnTo>
                  <a:pt x="2883637" y="226236"/>
                </a:lnTo>
                <a:lnTo>
                  <a:pt x="2883637" y="211978"/>
                </a:lnTo>
                <a:lnTo>
                  <a:pt x="2900536" y="143591"/>
                </a:lnTo>
                <a:lnTo>
                  <a:pt x="2900536" y="137191"/>
                </a:lnTo>
                <a:cubicBezTo>
                  <a:pt x="2900536" y="107210"/>
                  <a:pt x="2900019" y="85211"/>
                  <a:pt x="2898986" y="71195"/>
                </a:cubicBezTo>
                <a:lnTo>
                  <a:pt x="2958682" y="79070"/>
                </a:lnTo>
                <a:cubicBezTo>
                  <a:pt x="2968148" y="79070"/>
                  <a:pt x="2972348" y="81961"/>
                  <a:pt x="2971281" y="87744"/>
                </a:cubicBezTo>
                <a:cubicBezTo>
                  <a:pt x="2968548" y="97260"/>
                  <a:pt x="2963332" y="102977"/>
                  <a:pt x="2955632" y="104893"/>
                </a:cubicBezTo>
                <a:lnTo>
                  <a:pt x="2955632" y="126592"/>
                </a:lnTo>
                <a:cubicBezTo>
                  <a:pt x="2956666" y="154990"/>
                  <a:pt x="2954049" y="179630"/>
                  <a:pt x="2947783" y="200512"/>
                </a:cubicBezTo>
                <a:lnTo>
                  <a:pt x="2969981" y="203012"/>
                </a:lnTo>
                <a:lnTo>
                  <a:pt x="2974156" y="204005"/>
                </a:lnTo>
                <a:lnTo>
                  <a:pt x="2974156" y="49072"/>
                </a:lnTo>
                <a:lnTo>
                  <a:pt x="2883637" y="49072"/>
                </a:lnTo>
                <a:lnTo>
                  <a:pt x="2883637" y="211978"/>
                </a:lnTo>
                <a:lnTo>
                  <a:pt x="2878857" y="231321"/>
                </a:lnTo>
                <a:lnTo>
                  <a:pt x="2870313" y="240410"/>
                </a:lnTo>
                <a:cubicBezTo>
                  <a:pt x="2851397" y="243560"/>
                  <a:pt x="2836948" y="245135"/>
                  <a:pt x="2826965" y="245135"/>
                </a:cubicBezTo>
                <a:lnTo>
                  <a:pt x="2827018" y="241464"/>
                </a:lnTo>
                <a:lnTo>
                  <a:pt x="2800398" y="262231"/>
                </a:lnTo>
                <a:cubicBezTo>
                  <a:pt x="2771050" y="283998"/>
                  <a:pt x="2741608" y="302456"/>
                  <a:pt x="2712072" y="317605"/>
                </a:cubicBezTo>
                <a:cubicBezTo>
                  <a:pt x="2712072" y="331404"/>
                  <a:pt x="2707647" y="337787"/>
                  <a:pt x="2698798" y="336754"/>
                </a:cubicBezTo>
                <a:cubicBezTo>
                  <a:pt x="2693532" y="336754"/>
                  <a:pt x="2690099" y="333563"/>
                  <a:pt x="2688499" y="327180"/>
                </a:cubicBezTo>
                <a:lnTo>
                  <a:pt x="2669525" y="262859"/>
                </a:lnTo>
                <a:cubicBezTo>
                  <a:pt x="2680674" y="262859"/>
                  <a:pt x="2695198" y="261300"/>
                  <a:pt x="2713097" y="258184"/>
                </a:cubicBezTo>
                <a:cubicBezTo>
                  <a:pt x="2713464" y="258167"/>
                  <a:pt x="2714689" y="257634"/>
                  <a:pt x="2716772" y="256584"/>
                </a:cubicBezTo>
                <a:cubicBezTo>
                  <a:pt x="2719855" y="256584"/>
                  <a:pt x="2720313" y="256584"/>
                  <a:pt x="2718147" y="256584"/>
                </a:cubicBezTo>
                <a:lnTo>
                  <a:pt x="2718147" y="161065"/>
                </a:lnTo>
                <a:lnTo>
                  <a:pt x="2671100" y="161065"/>
                </a:lnTo>
                <a:lnTo>
                  <a:pt x="2671100" y="143666"/>
                </a:lnTo>
                <a:lnTo>
                  <a:pt x="2718147" y="143666"/>
                </a:lnTo>
                <a:lnTo>
                  <a:pt x="2718147" y="58671"/>
                </a:lnTo>
                <a:lnTo>
                  <a:pt x="2672675" y="58671"/>
                </a:lnTo>
                <a:lnTo>
                  <a:pt x="2672675" y="41272"/>
                </a:lnTo>
                <a:lnTo>
                  <a:pt x="2762394" y="41272"/>
                </a:lnTo>
                <a:lnTo>
                  <a:pt x="2786018" y="9849"/>
                </a:lnTo>
                <a:lnTo>
                  <a:pt x="2827404" y="39044"/>
                </a:lnTo>
                <a:lnTo>
                  <a:pt x="2827359" y="37647"/>
                </a:lnTo>
                <a:cubicBezTo>
                  <a:pt x="2827096" y="28448"/>
                  <a:pt x="2826965" y="21215"/>
                  <a:pt x="2826965" y="15949"/>
                </a:cubicBezTo>
                <a:lnTo>
                  <a:pt x="2885687" y="31673"/>
                </a:lnTo>
                <a:lnTo>
                  <a:pt x="2969581" y="31673"/>
                </a:lnTo>
                <a:close/>
                <a:moveTo>
                  <a:pt x="3156495" y="4374"/>
                </a:moveTo>
                <a:lnTo>
                  <a:pt x="3226916" y="20373"/>
                </a:lnTo>
                <a:cubicBezTo>
                  <a:pt x="3235232" y="23140"/>
                  <a:pt x="3239390" y="26956"/>
                  <a:pt x="3239390" y="31823"/>
                </a:cubicBezTo>
                <a:cubicBezTo>
                  <a:pt x="3236490" y="40522"/>
                  <a:pt x="3228716" y="45930"/>
                  <a:pt x="3216066" y="48047"/>
                </a:cubicBezTo>
                <a:cubicBezTo>
                  <a:pt x="3207334" y="69362"/>
                  <a:pt x="3196809" y="88803"/>
                  <a:pt x="3184493" y="106368"/>
                </a:cubicBezTo>
                <a:lnTo>
                  <a:pt x="3192968" y="106368"/>
                </a:lnTo>
                <a:cubicBezTo>
                  <a:pt x="3199867" y="108101"/>
                  <a:pt x="3203317" y="111210"/>
                  <a:pt x="3203317" y="115693"/>
                </a:cubicBezTo>
                <a:cubicBezTo>
                  <a:pt x="3204367" y="121742"/>
                  <a:pt x="3199659" y="127500"/>
                  <a:pt x="3189193" y="132967"/>
                </a:cubicBezTo>
                <a:lnTo>
                  <a:pt x="3189193" y="353153"/>
                </a:lnTo>
                <a:cubicBezTo>
                  <a:pt x="3190243" y="366519"/>
                  <a:pt x="3185235" y="373202"/>
                  <a:pt x="3174169" y="373202"/>
                </a:cubicBezTo>
                <a:cubicBezTo>
                  <a:pt x="3161603" y="375285"/>
                  <a:pt x="3146671" y="376327"/>
                  <a:pt x="3129372" y="376327"/>
                </a:cubicBezTo>
                <a:cubicBezTo>
                  <a:pt x="3129372" y="346962"/>
                  <a:pt x="3129897" y="309806"/>
                  <a:pt x="3130947" y="264859"/>
                </a:cubicBezTo>
                <a:cubicBezTo>
                  <a:pt x="3130947" y="241860"/>
                  <a:pt x="3130947" y="227219"/>
                  <a:pt x="3130947" y="220936"/>
                </a:cubicBezTo>
                <a:lnTo>
                  <a:pt x="3130947" y="179326"/>
                </a:lnTo>
                <a:lnTo>
                  <a:pt x="3126572" y="185188"/>
                </a:lnTo>
                <a:cubicBezTo>
                  <a:pt x="3110139" y="201621"/>
                  <a:pt x="3095607" y="214620"/>
                  <a:pt x="3082975" y="224186"/>
                </a:cubicBezTo>
                <a:lnTo>
                  <a:pt x="3076050" y="215262"/>
                </a:lnTo>
                <a:cubicBezTo>
                  <a:pt x="3108531" y="157948"/>
                  <a:pt x="3131555" y="105835"/>
                  <a:pt x="3145121" y="58921"/>
                </a:cubicBezTo>
                <a:cubicBezTo>
                  <a:pt x="3150320" y="43305"/>
                  <a:pt x="3154112" y="25123"/>
                  <a:pt x="3156495" y="4374"/>
                </a:cubicBezTo>
                <a:close/>
                <a:moveTo>
                  <a:pt x="1755506" y="3400"/>
                </a:moveTo>
                <a:lnTo>
                  <a:pt x="1808577" y="25698"/>
                </a:lnTo>
                <a:cubicBezTo>
                  <a:pt x="1814710" y="27231"/>
                  <a:pt x="1817777" y="30340"/>
                  <a:pt x="1817777" y="35023"/>
                </a:cubicBezTo>
                <a:cubicBezTo>
                  <a:pt x="1818810" y="41722"/>
                  <a:pt x="1813577" y="48822"/>
                  <a:pt x="1802078" y="56321"/>
                </a:cubicBezTo>
                <a:lnTo>
                  <a:pt x="1802078" y="127392"/>
                </a:lnTo>
                <a:cubicBezTo>
                  <a:pt x="1802078" y="129475"/>
                  <a:pt x="1802078" y="138483"/>
                  <a:pt x="1802078" y="154415"/>
                </a:cubicBezTo>
                <a:cubicBezTo>
                  <a:pt x="1803128" y="182697"/>
                  <a:pt x="1803653" y="200871"/>
                  <a:pt x="1803653" y="208937"/>
                </a:cubicBezTo>
                <a:cubicBezTo>
                  <a:pt x="1803653" y="216703"/>
                  <a:pt x="1800236" y="221445"/>
                  <a:pt x="1793403" y="223161"/>
                </a:cubicBezTo>
                <a:cubicBezTo>
                  <a:pt x="1782937" y="226294"/>
                  <a:pt x="1766947" y="227861"/>
                  <a:pt x="1745431" y="227861"/>
                </a:cubicBezTo>
                <a:lnTo>
                  <a:pt x="1745431" y="207462"/>
                </a:lnTo>
                <a:lnTo>
                  <a:pt x="1718858" y="207462"/>
                </a:lnTo>
                <a:lnTo>
                  <a:pt x="1718858" y="263659"/>
                </a:lnTo>
                <a:lnTo>
                  <a:pt x="1742432" y="263659"/>
                </a:lnTo>
                <a:lnTo>
                  <a:pt x="1766005" y="230686"/>
                </a:lnTo>
                <a:lnTo>
                  <a:pt x="1811602" y="262084"/>
                </a:lnTo>
                <a:cubicBezTo>
                  <a:pt x="1816702" y="262084"/>
                  <a:pt x="1818635" y="264784"/>
                  <a:pt x="1817402" y="270183"/>
                </a:cubicBezTo>
                <a:cubicBezTo>
                  <a:pt x="1815935" y="277433"/>
                  <a:pt x="1810252" y="281058"/>
                  <a:pt x="1800353" y="281058"/>
                </a:cubicBezTo>
                <a:lnTo>
                  <a:pt x="1718858" y="281058"/>
                </a:lnTo>
                <a:lnTo>
                  <a:pt x="1718858" y="343654"/>
                </a:lnTo>
                <a:lnTo>
                  <a:pt x="1748931" y="343654"/>
                </a:lnTo>
                <a:lnTo>
                  <a:pt x="1777329" y="309131"/>
                </a:lnTo>
                <a:lnTo>
                  <a:pt x="1825951" y="343329"/>
                </a:lnTo>
                <a:cubicBezTo>
                  <a:pt x="1828818" y="346179"/>
                  <a:pt x="1830251" y="348395"/>
                  <a:pt x="1830251" y="349978"/>
                </a:cubicBezTo>
                <a:cubicBezTo>
                  <a:pt x="1830251" y="357361"/>
                  <a:pt x="1824468" y="361053"/>
                  <a:pt x="1812902" y="361053"/>
                </a:cubicBezTo>
                <a:lnTo>
                  <a:pt x="1528870" y="361053"/>
                </a:lnTo>
                <a:lnTo>
                  <a:pt x="1528870" y="343654"/>
                </a:lnTo>
                <a:lnTo>
                  <a:pt x="1659062" y="343654"/>
                </a:lnTo>
                <a:lnTo>
                  <a:pt x="1659062" y="281058"/>
                </a:lnTo>
                <a:lnTo>
                  <a:pt x="1571217" y="281058"/>
                </a:lnTo>
                <a:lnTo>
                  <a:pt x="1571217" y="263659"/>
                </a:lnTo>
                <a:lnTo>
                  <a:pt x="1659062" y="263659"/>
                </a:lnTo>
                <a:lnTo>
                  <a:pt x="1659062" y="207462"/>
                </a:lnTo>
                <a:lnTo>
                  <a:pt x="1632513" y="207462"/>
                </a:lnTo>
                <a:lnTo>
                  <a:pt x="1632513" y="212087"/>
                </a:lnTo>
                <a:cubicBezTo>
                  <a:pt x="1632513" y="220886"/>
                  <a:pt x="1629572" y="226028"/>
                  <a:pt x="1623689" y="227511"/>
                </a:cubicBezTo>
                <a:cubicBezTo>
                  <a:pt x="1616389" y="229194"/>
                  <a:pt x="1608623" y="230456"/>
                  <a:pt x="1600390" y="231298"/>
                </a:cubicBezTo>
                <a:lnTo>
                  <a:pt x="1594412" y="231587"/>
                </a:lnTo>
                <a:lnTo>
                  <a:pt x="1596141" y="239960"/>
                </a:lnTo>
                <a:cubicBezTo>
                  <a:pt x="1554110" y="269308"/>
                  <a:pt x="1515412" y="294590"/>
                  <a:pt x="1480048" y="315805"/>
                </a:cubicBezTo>
                <a:cubicBezTo>
                  <a:pt x="1480048" y="329771"/>
                  <a:pt x="1476356" y="336754"/>
                  <a:pt x="1468973" y="336754"/>
                </a:cubicBezTo>
                <a:cubicBezTo>
                  <a:pt x="1463274" y="336754"/>
                  <a:pt x="1459599" y="333454"/>
                  <a:pt x="1457949" y="326855"/>
                </a:cubicBezTo>
                <a:lnTo>
                  <a:pt x="1437500" y="264434"/>
                </a:lnTo>
                <a:cubicBezTo>
                  <a:pt x="1448450" y="264434"/>
                  <a:pt x="1462807" y="261817"/>
                  <a:pt x="1480573" y="256584"/>
                </a:cubicBezTo>
                <a:cubicBezTo>
                  <a:pt x="1482239" y="256584"/>
                  <a:pt x="1481997" y="256584"/>
                  <a:pt x="1479848" y="256584"/>
                </a:cubicBezTo>
                <a:lnTo>
                  <a:pt x="1479848" y="161065"/>
                </a:lnTo>
                <a:lnTo>
                  <a:pt x="1443775" y="161065"/>
                </a:lnTo>
                <a:lnTo>
                  <a:pt x="1443775" y="143666"/>
                </a:lnTo>
                <a:lnTo>
                  <a:pt x="1479848" y="143666"/>
                </a:lnTo>
                <a:lnTo>
                  <a:pt x="1479848" y="57071"/>
                </a:lnTo>
                <a:lnTo>
                  <a:pt x="1442200" y="57071"/>
                </a:lnTo>
                <a:lnTo>
                  <a:pt x="1442200" y="39672"/>
                </a:lnTo>
                <a:lnTo>
                  <a:pt x="1520895" y="39672"/>
                </a:lnTo>
                <a:lnTo>
                  <a:pt x="1541369" y="11399"/>
                </a:lnTo>
                <a:lnTo>
                  <a:pt x="1575867" y="35270"/>
                </a:lnTo>
                <a:lnTo>
                  <a:pt x="1575867" y="24361"/>
                </a:lnTo>
                <a:cubicBezTo>
                  <a:pt x="1575867" y="20361"/>
                  <a:pt x="1575867" y="17040"/>
                  <a:pt x="1575867" y="14399"/>
                </a:cubicBezTo>
                <a:lnTo>
                  <a:pt x="1639388" y="31673"/>
                </a:lnTo>
                <a:lnTo>
                  <a:pt x="1740557" y="31673"/>
                </a:lnTo>
                <a:close/>
                <a:moveTo>
                  <a:pt x="3577694" y="2800"/>
                </a:moveTo>
                <a:lnTo>
                  <a:pt x="3648165" y="23698"/>
                </a:lnTo>
                <a:cubicBezTo>
                  <a:pt x="3653748" y="26481"/>
                  <a:pt x="3657081" y="30023"/>
                  <a:pt x="3658164" y="34323"/>
                </a:cubicBezTo>
                <a:cubicBezTo>
                  <a:pt x="3659414" y="43322"/>
                  <a:pt x="3651640" y="48972"/>
                  <a:pt x="3634841" y="51272"/>
                </a:cubicBezTo>
                <a:cubicBezTo>
                  <a:pt x="3622908" y="75153"/>
                  <a:pt x="3610917" y="95327"/>
                  <a:pt x="3598868" y="111793"/>
                </a:cubicBezTo>
                <a:lnTo>
                  <a:pt x="3611042" y="112768"/>
                </a:lnTo>
                <a:cubicBezTo>
                  <a:pt x="3619659" y="115651"/>
                  <a:pt x="3623967" y="119367"/>
                  <a:pt x="3623967" y="123917"/>
                </a:cubicBezTo>
                <a:cubicBezTo>
                  <a:pt x="3622450" y="131433"/>
                  <a:pt x="3616175" y="137200"/>
                  <a:pt x="3605143" y="141216"/>
                </a:cubicBezTo>
                <a:lnTo>
                  <a:pt x="3605143" y="353028"/>
                </a:lnTo>
                <a:cubicBezTo>
                  <a:pt x="3606193" y="365027"/>
                  <a:pt x="3601110" y="371752"/>
                  <a:pt x="3589894" y="373202"/>
                </a:cubicBezTo>
                <a:cubicBezTo>
                  <a:pt x="3573211" y="375285"/>
                  <a:pt x="3557321" y="376327"/>
                  <a:pt x="3542222" y="376327"/>
                </a:cubicBezTo>
                <a:cubicBezTo>
                  <a:pt x="3544305" y="329213"/>
                  <a:pt x="3545346" y="275850"/>
                  <a:pt x="3545346" y="216237"/>
                </a:cubicBezTo>
                <a:lnTo>
                  <a:pt x="3545346" y="175539"/>
                </a:lnTo>
                <a:cubicBezTo>
                  <a:pt x="3534930" y="191521"/>
                  <a:pt x="3517723" y="208779"/>
                  <a:pt x="3493724" y="227311"/>
                </a:cubicBezTo>
                <a:lnTo>
                  <a:pt x="3482600" y="219311"/>
                </a:lnTo>
                <a:cubicBezTo>
                  <a:pt x="3523465" y="152915"/>
                  <a:pt x="3551179" y="95552"/>
                  <a:pt x="3565745" y="47222"/>
                </a:cubicBezTo>
                <a:cubicBezTo>
                  <a:pt x="3569928" y="34256"/>
                  <a:pt x="3573911" y="19449"/>
                  <a:pt x="3577694" y="2800"/>
                </a:cubicBezTo>
                <a:close/>
                <a:moveTo>
                  <a:pt x="1227438" y="2800"/>
                </a:moveTo>
                <a:lnTo>
                  <a:pt x="1295659" y="23473"/>
                </a:lnTo>
                <a:cubicBezTo>
                  <a:pt x="1302992" y="24940"/>
                  <a:pt x="1306658" y="27998"/>
                  <a:pt x="1306658" y="32648"/>
                </a:cubicBezTo>
                <a:cubicBezTo>
                  <a:pt x="1307708" y="41714"/>
                  <a:pt x="1300234" y="47414"/>
                  <a:pt x="1284235" y="49747"/>
                </a:cubicBezTo>
                <a:cubicBezTo>
                  <a:pt x="1266086" y="77995"/>
                  <a:pt x="1243754" y="104177"/>
                  <a:pt x="1217239" y="128292"/>
                </a:cubicBezTo>
                <a:lnTo>
                  <a:pt x="1336281" y="123967"/>
                </a:lnTo>
                <a:cubicBezTo>
                  <a:pt x="1330332" y="111735"/>
                  <a:pt x="1318824" y="93394"/>
                  <a:pt x="1301758" y="68946"/>
                </a:cubicBezTo>
                <a:lnTo>
                  <a:pt x="1309933" y="59271"/>
                </a:lnTo>
                <a:cubicBezTo>
                  <a:pt x="1380945" y="91769"/>
                  <a:pt x="1414852" y="122359"/>
                  <a:pt x="1411652" y="151040"/>
                </a:cubicBezTo>
                <a:cubicBezTo>
                  <a:pt x="1410485" y="174406"/>
                  <a:pt x="1399136" y="187280"/>
                  <a:pt x="1377604" y="189663"/>
                </a:cubicBezTo>
                <a:cubicBezTo>
                  <a:pt x="1364405" y="189663"/>
                  <a:pt x="1355913" y="183339"/>
                  <a:pt x="1352130" y="170689"/>
                </a:cubicBezTo>
                <a:cubicBezTo>
                  <a:pt x="1351064" y="167439"/>
                  <a:pt x="1350031" y="163273"/>
                  <a:pt x="1349031" y="158190"/>
                </a:cubicBezTo>
                <a:cubicBezTo>
                  <a:pt x="1347047" y="153257"/>
                  <a:pt x="1346164" y="150674"/>
                  <a:pt x="1346381" y="150441"/>
                </a:cubicBezTo>
                <a:cubicBezTo>
                  <a:pt x="1293234" y="168189"/>
                  <a:pt x="1240254" y="180064"/>
                  <a:pt x="1187440" y="186063"/>
                </a:cubicBezTo>
                <a:cubicBezTo>
                  <a:pt x="1187440" y="190696"/>
                  <a:pt x="1186318" y="194359"/>
                  <a:pt x="1184072" y="197050"/>
                </a:cubicBezTo>
                <a:lnTo>
                  <a:pt x="1180800" y="198722"/>
                </a:lnTo>
                <a:lnTo>
                  <a:pt x="1232588" y="209262"/>
                </a:lnTo>
                <a:lnTo>
                  <a:pt x="1321507" y="209262"/>
                </a:lnTo>
                <a:lnTo>
                  <a:pt x="1338031" y="179414"/>
                </a:lnTo>
                <a:lnTo>
                  <a:pt x="1392428" y="202287"/>
                </a:lnTo>
                <a:cubicBezTo>
                  <a:pt x="1392428" y="202287"/>
                  <a:pt x="1393003" y="202862"/>
                  <a:pt x="1394153" y="204012"/>
                </a:cubicBezTo>
                <a:cubicBezTo>
                  <a:pt x="1399236" y="206545"/>
                  <a:pt x="1401777" y="209837"/>
                  <a:pt x="1401777" y="213887"/>
                </a:cubicBezTo>
                <a:cubicBezTo>
                  <a:pt x="1402811" y="219803"/>
                  <a:pt x="1397053" y="226569"/>
                  <a:pt x="1384503" y="234185"/>
                </a:cubicBezTo>
                <a:lnTo>
                  <a:pt x="1384503" y="258184"/>
                </a:lnTo>
                <a:cubicBezTo>
                  <a:pt x="1384503" y="260284"/>
                  <a:pt x="1384503" y="267283"/>
                  <a:pt x="1384503" y="279183"/>
                </a:cubicBezTo>
                <a:cubicBezTo>
                  <a:pt x="1385553" y="309731"/>
                  <a:pt x="1386078" y="334204"/>
                  <a:pt x="1386078" y="352603"/>
                </a:cubicBezTo>
                <a:cubicBezTo>
                  <a:pt x="1388178" y="362736"/>
                  <a:pt x="1383778" y="368519"/>
                  <a:pt x="1372879" y="369952"/>
                </a:cubicBezTo>
                <a:cubicBezTo>
                  <a:pt x="1363330" y="373152"/>
                  <a:pt x="1347789" y="374752"/>
                  <a:pt x="1326257" y="374752"/>
                </a:cubicBezTo>
                <a:lnTo>
                  <a:pt x="1326257" y="338654"/>
                </a:lnTo>
                <a:lnTo>
                  <a:pt x="1221313" y="338654"/>
                </a:lnTo>
                <a:lnTo>
                  <a:pt x="1221313" y="354253"/>
                </a:lnTo>
                <a:cubicBezTo>
                  <a:pt x="1221313" y="365419"/>
                  <a:pt x="1216305" y="371727"/>
                  <a:pt x="1206289" y="373177"/>
                </a:cubicBezTo>
                <a:cubicBezTo>
                  <a:pt x="1193723" y="375260"/>
                  <a:pt x="1178791" y="376302"/>
                  <a:pt x="1161492" y="376302"/>
                </a:cubicBezTo>
                <a:cubicBezTo>
                  <a:pt x="1162542" y="342754"/>
                  <a:pt x="1163067" y="313364"/>
                  <a:pt x="1163067" y="288132"/>
                </a:cubicBezTo>
                <a:lnTo>
                  <a:pt x="1163067" y="251884"/>
                </a:lnTo>
                <a:cubicBezTo>
                  <a:pt x="1163067" y="237169"/>
                  <a:pt x="1163067" y="218245"/>
                  <a:pt x="1163067" y="195113"/>
                </a:cubicBezTo>
                <a:lnTo>
                  <a:pt x="1164380" y="195380"/>
                </a:lnTo>
                <a:lnTo>
                  <a:pt x="1162367" y="191238"/>
                </a:lnTo>
                <a:lnTo>
                  <a:pt x="1150818" y="142616"/>
                </a:lnTo>
                <a:lnTo>
                  <a:pt x="1124394" y="225736"/>
                </a:lnTo>
                <a:cubicBezTo>
                  <a:pt x="1119361" y="243818"/>
                  <a:pt x="1116845" y="258951"/>
                  <a:pt x="1116845" y="271133"/>
                </a:cubicBezTo>
                <a:cubicBezTo>
                  <a:pt x="1116845" y="281499"/>
                  <a:pt x="1118936" y="295165"/>
                  <a:pt x="1123119" y="312131"/>
                </a:cubicBezTo>
                <a:cubicBezTo>
                  <a:pt x="1126252" y="321363"/>
                  <a:pt x="1127819" y="330371"/>
                  <a:pt x="1127819" y="339154"/>
                </a:cubicBezTo>
                <a:cubicBezTo>
                  <a:pt x="1126586" y="360669"/>
                  <a:pt x="1113437" y="372019"/>
                  <a:pt x="1088372" y="373202"/>
                </a:cubicBezTo>
                <a:cubicBezTo>
                  <a:pt x="1068706" y="371985"/>
                  <a:pt x="1058265" y="361111"/>
                  <a:pt x="1057048" y="340579"/>
                </a:cubicBezTo>
                <a:cubicBezTo>
                  <a:pt x="1057048" y="330680"/>
                  <a:pt x="1058615" y="321030"/>
                  <a:pt x="1061748" y="311631"/>
                </a:cubicBezTo>
                <a:cubicBezTo>
                  <a:pt x="1061748" y="309514"/>
                  <a:pt x="1062273" y="306931"/>
                  <a:pt x="1063323" y="303881"/>
                </a:cubicBezTo>
                <a:cubicBezTo>
                  <a:pt x="1064373" y="296348"/>
                  <a:pt x="1064898" y="289990"/>
                  <a:pt x="1064898" y="284807"/>
                </a:cubicBezTo>
                <a:cubicBezTo>
                  <a:pt x="1066981" y="272625"/>
                  <a:pt x="1056523" y="262309"/>
                  <a:pt x="1033525" y="253859"/>
                </a:cubicBezTo>
                <a:lnTo>
                  <a:pt x="1035800" y="241285"/>
                </a:lnTo>
                <a:lnTo>
                  <a:pt x="1055724" y="241285"/>
                </a:lnTo>
                <a:cubicBezTo>
                  <a:pt x="1065706" y="240452"/>
                  <a:pt x="1072947" y="235127"/>
                  <a:pt x="1077447" y="225311"/>
                </a:cubicBezTo>
                <a:lnTo>
                  <a:pt x="1165917" y="56146"/>
                </a:lnTo>
                <a:lnTo>
                  <a:pt x="1181166" y="62646"/>
                </a:lnTo>
                <a:lnTo>
                  <a:pt x="1156067" y="129867"/>
                </a:lnTo>
                <a:cubicBezTo>
                  <a:pt x="1166217" y="130050"/>
                  <a:pt x="1174516" y="124342"/>
                  <a:pt x="1180966" y="112743"/>
                </a:cubicBezTo>
                <a:cubicBezTo>
                  <a:pt x="1193682" y="91194"/>
                  <a:pt x="1204139" y="71229"/>
                  <a:pt x="1212339" y="52847"/>
                </a:cubicBezTo>
                <a:cubicBezTo>
                  <a:pt x="1218622" y="36014"/>
                  <a:pt x="1223655" y="19332"/>
                  <a:pt x="1227438" y="2800"/>
                </a:cubicBezTo>
                <a:close/>
                <a:moveTo>
                  <a:pt x="756941" y="2325"/>
                </a:moveTo>
                <a:cubicBezTo>
                  <a:pt x="808455" y="4541"/>
                  <a:pt x="834211" y="16599"/>
                  <a:pt x="834211" y="38497"/>
                </a:cubicBezTo>
                <a:cubicBezTo>
                  <a:pt x="834211" y="49597"/>
                  <a:pt x="830553" y="55855"/>
                  <a:pt x="823237" y="57271"/>
                </a:cubicBezTo>
                <a:lnTo>
                  <a:pt x="912782" y="57271"/>
                </a:lnTo>
                <a:lnTo>
                  <a:pt x="934730" y="27423"/>
                </a:lnTo>
                <a:lnTo>
                  <a:pt x="989002" y="64246"/>
                </a:lnTo>
                <a:cubicBezTo>
                  <a:pt x="996668" y="67029"/>
                  <a:pt x="999943" y="70879"/>
                  <a:pt x="998826" y="75795"/>
                </a:cubicBezTo>
                <a:cubicBezTo>
                  <a:pt x="997326" y="84728"/>
                  <a:pt x="987785" y="88661"/>
                  <a:pt x="970203" y="87594"/>
                </a:cubicBezTo>
                <a:cubicBezTo>
                  <a:pt x="955021" y="96927"/>
                  <a:pt x="940547" y="103010"/>
                  <a:pt x="926781" y="105843"/>
                </a:cubicBezTo>
                <a:lnTo>
                  <a:pt x="939755" y="111193"/>
                </a:lnTo>
                <a:cubicBezTo>
                  <a:pt x="942605" y="114093"/>
                  <a:pt x="944030" y="115543"/>
                  <a:pt x="944030" y="115543"/>
                </a:cubicBezTo>
                <a:cubicBezTo>
                  <a:pt x="944030" y="122026"/>
                  <a:pt x="938997" y="126000"/>
                  <a:pt x="928931" y="127467"/>
                </a:cubicBezTo>
                <a:lnTo>
                  <a:pt x="823262" y="127467"/>
                </a:lnTo>
                <a:cubicBezTo>
                  <a:pt x="809196" y="138516"/>
                  <a:pt x="795072" y="147199"/>
                  <a:pt x="780890" y="153515"/>
                </a:cubicBezTo>
                <a:cubicBezTo>
                  <a:pt x="807621" y="169481"/>
                  <a:pt x="825495" y="187405"/>
                  <a:pt x="834511" y="207287"/>
                </a:cubicBezTo>
                <a:cubicBezTo>
                  <a:pt x="868193" y="181089"/>
                  <a:pt x="893783" y="155465"/>
                  <a:pt x="911282" y="130417"/>
                </a:cubicBezTo>
                <a:lnTo>
                  <a:pt x="964054" y="170314"/>
                </a:lnTo>
                <a:cubicBezTo>
                  <a:pt x="968487" y="171798"/>
                  <a:pt x="970703" y="174739"/>
                  <a:pt x="970703" y="179139"/>
                </a:cubicBezTo>
                <a:cubicBezTo>
                  <a:pt x="970703" y="188622"/>
                  <a:pt x="960987" y="191788"/>
                  <a:pt x="941555" y="188638"/>
                </a:cubicBezTo>
                <a:cubicBezTo>
                  <a:pt x="922506" y="198821"/>
                  <a:pt x="902941" y="207537"/>
                  <a:pt x="882858" y="214787"/>
                </a:cubicBezTo>
                <a:cubicBezTo>
                  <a:pt x="906190" y="257417"/>
                  <a:pt x="943313" y="285757"/>
                  <a:pt x="994227" y="299806"/>
                </a:cubicBezTo>
                <a:lnTo>
                  <a:pt x="989602" y="311831"/>
                </a:lnTo>
                <a:cubicBezTo>
                  <a:pt x="969503" y="318180"/>
                  <a:pt x="950904" y="333588"/>
                  <a:pt x="933805" y="358053"/>
                </a:cubicBezTo>
                <a:cubicBezTo>
                  <a:pt x="889358" y="318789"/>
                  <a:pt x="865151" y="273300"/>
                  <a:pt x="861185" y="221586"/>
                </a:cubicBezTo>
                <a:cubicBezTo>
                  <a:pt x="855652" y="224569"/>
                  <a:pt x="849277" y="227119"/>
                  <a:pt x="842061" y="229236"/>
                </a:cubicBezTo>
                <a:cubicBezTo>
                  <a:pt x="847294" y="239568"/>
                  <a:pt x="849910" y="256501"/>
                  <a:pt x="849910" y="280033"/>
                </a:cubicBezTo>
                <a:cubicBezTo>
                  <a:pt x="851994" y="342395"/>
                  <a:pt x="821079" y="374677"/>
                  <a:pt x="757166" y="376877"/>
                </a:cubicBezTo>
                <a:cubicBezTo>
                  <a:pt x="757166" y="350212"/>
                  <a:pt x="740434" y="333663"/>
                  <a:pt x="706969" y="327230"/>
                </a:cubicBezTo>
                <a:lnTo>
                  <a:pt x="708592" y="316866"/>
                </a:lnTo>
                <a:lnTo>
                  <a:pt x="666264" y="332768"/>
                </a:lnTo>
                <a:cubicBezTo>
                  <a:pt x="649833" y="338084"/>
                  <a:pt x="632570" y="342854"/>
                  <a:pt x="614475" y="347079"/>
                </a:cubicBezTo>
                <a:lnTo>
                  <a:pt x="611275" y="336379"/>
                </a:lnTo>
                <a:cubicBezTo>
                  <a:pt x="685421" y="299081"/>
                  <a:pt x="743984" y="258417"/>
                  <a:pt x="786964" y="214387"/>
                </a:cubicBezTo>
                <a:cubicBezTo>
                  <a:pt x="786964" y="213453"/>
                  <a:pt x="786448" y="211428"/>
                  <a:pt x="785414" y="208312"/>
                </a:cubicBezTo>
                <a:lnTo>
                  <a:pt x="785689" y="207288"/>
                </a:lnTo>
                <a:lnTo>
                  <a:pt x="751796" y="227558"/>
                </a:lnTo>
                <a:cubicBezTo>
                  <a:pt x="713445" y="248263"/>
                  <a:pt x="668622" y="266146"/>
                  <a:pt x="617325" y="281208"/>
                </a:cubicBezTo>
                <a:lnTo>
                  <a:pt x="614425" y="268933"/>
                </a:lnTo>
                <a:cubicBezTo>
                  <a:pt x="645223" y="252368"/>
                  <a:pt x="673040" y="235412"/>
                  <a:pt x="697876" y="218068"/>
                </a:cubicBezTo>
                <a:lnTo>
                  <a:pt x="762544" y="165593"/>
                </a:lnTo>
                <a:lnTo>
                  <a:pt x="705007" y="191244"/>
                </a:lnTo>
                <a:cubicBezTo>
                  <a:pt x="681558" y="199873"/>
                  <a:pt x="654198" y="208420"/>
                  <a:pt x="622924" y="216886"/>
                </a:cubicBezTo>
                <a:lnTo>
                  <a:pt x="617550" y="204912"/>
                </a:lnTo>
                <a:cubicBezTo>
                  <a:pt x="676863" y="173814"/>
                  <a:pt x="717652" y="147999"/>
                  <a:pt x="739917" y="127467"/>
                </a:cubicBezTo>
                <a:lnTo>
                  <a:pt x="675596" y="127467"/>
                </a:lnTo>
                <a:lnTo>
                  <a:pt x="675596" y="121287"/>
                </a:lnTo>
                <a:lnTo>
                  <a:pt x="674759" y="122873"/>
                </a:lnTo>
                <a:cubicBezTo>
                  <a:pt x="667417" y="132335"/>
                  <a:pt x="657264" y="138233"/>
                  <a:pt x="644298" y="140566"/>
                </a:cubicBezTo>
                <a:cubicBezTo>
                  <a:pt x="624566" y="138133"/>
                  <a:pt x="614083" y="128292"/>
                  <a:pt x="612850" y="111043"/>
                </a:cubicBezTo>
                <a:cubicBezTo>
                  <a:pt x="611800" y="96144"/>
                  <a:pt x="617675" y="85769"/>
                  <a:pt x="630474" y="79920"/>
                </a:cubicBezTo>
                <a:cubicBezTo>
                  <a:pt x="648239" y="69054"/>
                  <a:pt x="660430" y="52613"/>
                  <a:pt x="667047" y="30598"/>
                </a:cubicBezTo>
                <a:lnTo>
                  <a:pt x="677771" y="30598"/>
                </a:lnTo>
                <a:cubicBezTo>
                  <a:pt x="681621" y="40881"/>
                  <a:pt x="684379" y="49772"/>
                  <a:pt x="686046" y="57271"/>
                </a:cubicBezTo>
                <a:lnTo>
                  <a:pt x="774415" y="57271"/>
                </a:lnTo>
                <a:cubicBezTo>
                  <a:pt x="773682" y="57771"/>
                  <a:pt x="772165" y="56296"/>
                  <a:pt x="769865" y="52847"/>
                </a:cubicBezTo>
                <a:cubicBezTo>
                  <a:pt x="767782" y="38214"/>
                  <a:pt x="762508" y="24257"/>
                  <a:pt x="754041" y="10974"/>
                </a:cubicBezTo>
                <a:close/>
                <a:moveTo>
                  <a:pt x="2545632" y="1250"/>
                </a:moveTo>
                <a:lnTo>
                  <a:pt x="2599254" y="39497"/>
                </a:lnTo>
                <a:cubicBezTo>
                  <a:pt x="2603837" y="42530"/>
                  <a:pt x="2606129" y="46022"/>
                  <a:pt x="2606129" y="49972"/>
                </a:cubicBezTo>
                <a:cubicBezTo>
                  <a:pt x="2606129" y="57355"/>
                  <a:pt x="2600862" y="61046"/>
                  <a:pt x="2590330" y="61046"/>
                </a:cubicBezTo>
                <a:cubicBezTo>
                  <a:pt x="2584563" y="61046"/>
                  <a:pt x="2578680" y="60521"/>
                  <a:pt x="2572681" y="59471"/>
                </a:cubicBezTo>
                <a:lnTo>
                  <a:pt x="2480937" y="66796"/>
                </a:lnTo>
                <a:lnTo>
                  <a:pt x="2485336" y="72620"/>
                </a:lnTo>
                <a:cubicBezTo>
                  <a:pt x="2486386" y="79537"/>
                  <a:pt x="2481003" y="82995"/>
                  <a:pt x="2469187" y="82995"/>
                </a:cubicBezTo>
                <a:cubicBezTo>
                  <a:pt x="2467104" y="84045"/>
                  <a:pt x="2464546" y="84570"/>
                  <a:pt x="2461512" y="84570"/>
                </a:cubicBezTo>
                <a:cubicBezTo>
                  <a:pt x="2435864" y="100985"/>
                  <a:pt x="2408774" y="112435"/>
                  <a:pt x="2380242" y="118917"/>
                </a:cubicBezTo>
                <a:lnTo>
                  <a:pt x="2474912" y="118917"/>
                </a:lnTo>
                <a:cubicBezTo>
                  <a:pt x="2479295" y="114518"/>
                  <a:pt x="2484645" y="110210"/>
                  <a:pt x="2490961" y="105993"/>
                </a:cubicBezTo>
                <a:cubicBezTo>
                  <a:pt x="2504343" y="93644"/>
                  <a:pt x="2516718" y="80686"/>
                  <a:pt x="2528083" y="67121"/>
                </a:cubicBezTo>
                <a:lnTo>
                  <a:pt x="2579180" y="102443"/>
                </a:lnTo>
                <a:cubicBezTo>
                  <a:pt x="2584597" y="105293"/>
                  <a:pt x="2586780" y="109368"/>
                  <a:pt x="2585730" y="114668"/>
                </a:cubicBezTo>
                <a:cubicBezTo>
                  <a:pt x="2586780" y="122834"/>
                  <a:pt x="2580472" y="126917"/>
                  <a:pt x="2566806" y="126917"/>
                </a:cubicBezTo>
                <a:cubicBezTo>
                  <a:pt x="2563073" y="126917"/>
                  <a:pt x="2559673" y="126392"/>
                  <a:pt x="2556607" y="125342"/>
                </a:cubicBezTo>
                <a:cubicBezTo>
                  <a:pt x="2504193" y="158523"/>
                  <a:pt x="2448538" y="183039"/>
                  <a:pt x="2389642" y="198888"/>
                </a:cubicBezTo>
                <a:lnTo>
                  <a:pt x="2544757" y="191563"/>
                </a:lnTo>
                <a:cubicBezTo>
                  <a:pt x="2536991" y="182780"/>
                  <a:pt x="2528100" y="171214"/>
                  <a:pt x="2518084" y="156865"/>
                </a:cubicBezTo>
                <a:lnTo>
                  <a:pt x="2524259" y="148691"/>
                </a:lnTo>
                <a:cubicBezTo>
                  <a:pt x="2594521" y="169356"/>
                  <a:pt x="2629086" y="194280"/>
                  <a:pt x="2627952" y="223461"/>
                </a:cubicBezTo>
                <a:cubicBezTo>
                  <a:pt x="2625619" y="244576"/>
                  <a:pt x="2613753" y="256317"/>
                  <a:pt x="2592354" y="258684"/>
                </a:cubicBezTo>
                <a:cubicBezTo>
                  <a:pt x="2581772" y="258684"/>
                  <a:pt x="2573347" y="253026"/>
                  <a:pt x="2567081" y="241710"/>
                </a:cubicBezTo>
                <a:cubicBezTo>
                  <a:pt x="2564965" y="236444"/>
                  <a:pt x="2562498" y="230486"/>
                  <a:pt x="2559681" y="223836"/>
                </a:cubicBezTo>
                <a:cubicBezTo>
                  <a:pt x="2557048" y="221220"/>
                  <a:pt x="2555732" y="220286"/>
                  <a:pt x="2555732" y="221036"/>
                </a:cubicBezTo>
                <a:cubicBezTo>
                  <a:pt x="2554265" y="222036"/>
                  <a:pt x="2547174" y="223603"/>
                  <a:pt x="2534458" y="225736"/>
                </a:cubicBezTo>
                <a:cubicBezTo>
                  <a:pt x="2514993" y="228836"/>
                  <a:pt x="2500710" y="230794"/>
                  <a:pt x="2491611" y="231611"/>
                </a:cubicBezTo>
                <a:lnTo>
                  <a:pt x="2491611" y="260159"/>
                </a:lnTo>
                <a:cubicBezTo>
                  <a:pt x="2491611" y="266142"/>
                  <a:pt x="2492136" y="278074"/>
                  <a:pt x="2493186" y="295957"/>
                </a:cubicBezTo>
                <a:cubicBezTo>
                  <a:pt x="2493186" y="311839"/>
                  <a:pt x="2493186" y="322472"/>
                  <a:pt x="2493186" y="327855"/>
                </a:cubicBezTo>
                <a:cubicBezTo>
                  <a:pt x="2494219" y="355653"/>
                  <a:pt x="2468604" y="372335"/>
                  <a:pt x="2416340" y="377902"/>
                </a:cubicBezTo>
                <a:cubicBezTo>
                  <a:pt x="2415274" y="353270"/>
                  <a:pt x="2398466" y="337212"/>
                  <a:pt x="2365918" y="329730"/>
                </a:cubicBezTo>
                <a:lnTo>
                  <a:pt x="2367464" y="319711"/>
                </a:lnTo>
                <a:lnTo>
                  <a:pt x="2347119" y="333692"/>
                </a:lnTo>
                <a:cubicBezTo>
                  <a:pt x="2325837" y="346766"/>
                  <a:pt x="2302181" y="358370"/>
                  <a:pt x="2276149" y="368502"/>
                </a:cubicBezTo>
                <a:lnTo>
                  <a:pt x="2270099" y="359053"/>
                </a:lnTo>
                <a:cubicBezTo>
                  <a:pt x="2290081" y="338746"/>
                  <a:pt x="2307020" y="319168"/>
                  <a:pt x="2320915" y="300319"/>
                </a:cubicBezTo>
                <a:lnTo>
                  <a:pt x="2352947" y="246831"/>
                </a:lnTo>
                <a:lnTo>
                  <a:pt x="2343520" y="247660"/>
                </a:lnTo>
                <a:cubicBezTo>
                  <a:pt x="2337054" y="248743"/>
                  <a:pt x="2333420" y="249284"/>
                  <a:pt x="2332620" y="249284"/>
                </a:cubicBezTo>
                <a:cubicBezTo>
                  <a:pt x="2331570" y="258684"/>
                  <a:pt x="2327021" y="263384"/>
                  <a:pt x="2318971" y="263384"/>
                </a:cubicBezTo>
                <a:cubicBezTo>
                  <a:pt x="2313172" y="263384"/>
                  <a:pt x="2309497" y="259434"/>
                  <a:pt x="2307947" y="251534"/>
                </a:cubicBezTo>
                <a:lnTo>
                  <a:pt x="2295348" y="198913"/>
                </a:lnTo>
                <a:cubicBezTo>
                  <a:pt x="2313580" y="198913"/>
                  <a:pt x="2329854" y="196529"/>
                  <a:pt x="2344170" y="191763"/>
                </a:cubicBezTo>
                <a:cubicBezTo>
                  <a:pt x="2365318" y="184363"/>
                  <a:pt x="2395583" y="171114"/>
                  <a:pt x="2434964" y="152015"/>
                </a:cubicBezTo>
                <a:cubicBezTo>
                  <a:pt x="2395966" y="158265"/>
                  <a:pt x="2367785" y="161840"/>
                  <a:pt x="2350419" y="162740"/>
                </a:cubicBezTo>
                <a:cubicBezTo>
                  <a:pt x="2350419" y="171756"/>
                  <a:pt x="2346378" y="177072"/>
                  <a:pt x="2338295" y="178689"/>
                </a:cubicBezTo>
                <a:cubicBezTo>
                  <a:pt x="2332045" y="178689"/>
                  <a:pt x="2328187" y="174172"/>
                  <a:pt x="2326721" y="165140"/>
                </a:cubicBezTo>
                <a:lnTo>
                  <a:pt x="2314171" y="116268"/>
                </a:lnTo>
                <a:cubicBezTo>
                  <a:pt x="2329737" y="115018"/>
                  <a:pt x="2340270" y="113018"/>
                  <a:pt x="2345770" y="110268"/>
                </a:cubicBezTo>
                <a:cubicBezTo>
                  <a:pt x="2364152" y="98002"/>
                  <a:pt x="2380809" y="85778"/>
                  <a:pt x="2395742" y="73595"/>
                </a:cubicBezTo>
                <a:cubicBezTo>
                  <a:pt x="2366510" y="74628"/>
                  <a:pt x="2331795" y="75145"/>
                  <a:pt x="2291598" y="75145"/>
                </a:cubicBezTo>
                <a:lnTo>
                  <a:pt x="2289073" y="61746"/>
                </a:lnTo>
                <a:cubicBezTo>
                  <a:pt x="2415665" y="39314"/>
                  <a:pt x="2501185" y="19149"/>
                  <a:pt x="2545632" y="1250"/>
                </a:cubicBezTo>
                <a:close/>
                <a:moveTo>
                  <a:pt x="1919646" y="0"/>
                </a:moveTo>
                <a:lnTo>
                  <a:pt x="1989566" y="18974"/>
                </a:lnTo>
                <a:cubicBezTo>
                  <a:pt x="1996182" y="20623"/>
                  <a:pt x="1999491" y="23690"/>
                  <a:pt x="1999491" y="28173"/>
                </a:cubicBezTo>
                <a:cubicBezTo>
                  <a:pt x="2000541" y="34889"/>
                  <a:pt x="1993824" y="39989"/>
                  <a:pt x="1979342" y="43472"/>
                </a:cubicBezTo>
                <a:cubicBezTo>
                  <a:pt x="1969443" y="67254"/>
                  <a:pt x="1957860" y="89311"/>
                  <a:pt x="1944594" y="109643"/>
                </a:cubicBezTo>
                <a:lnTo>
                  <a:pt x="1954469" y="111418"/>
                </a:lnTo>
                <a:lnTo>
                  <a:pt x="1960093" y="112807"/>
                </a:lnTo>
                <a:lnTo>
                  <a:pt x="1960093" y="98869"/>
                </a:lnTo>
                <a:lnTo>
                  <a:pt x="2052612" y="98869"/>
                </a:lnTo>
                <a:lnTo>
                  <a:pt x="2052612" y="94244"/>
                </a:lnTo>
                <a:cubicBezTo>
                  <a:pt x="2052612" y="55796"/>
                  <a:pt x="2052087" y="26481"/>
                  <a:pt x="2051038" y="6299"/>
                </a:cubicBezTo>
                <a:lnTo>
                  <a:pt x="2115159" y="12599"/>
                </a:lnTo>
                <a:cubicBezTo>
                  <a:pt x="2122758" y="12599"/>
                  <a:pt x="2126558" y="15757"/>
                  <a:pt x="2126558" y="22073"/>
                </a:cubicBezTo>
                <a:cubicBezTo>
                  <a:pt x="2126558" y="29723"/>
                  <a:pt x="2121325" y="35114"/>
                  <a:pt x="2110859" y="38247"/>
                </a:cubicBezTo>
                <a:lnTo>
                  <a:pt x="2110859" y="98869"/>
                </a:lnTo>
                <a:lnTo>
                  <a:pt x="2153331" y="98869"/>
                </a:lnTo>
                <a:lnTo>
                  <a:pt x="2180055" y="62771"/>
                </a:lnTo>
                <a:lnTo>
                  <a:pt x="2231402" y="98094"/>
                </a:lnTo>
                <a:cubicBezTo>
                  <a:pt x="2234701" y="99744"/>
                  <a:pt x="2236351" y="102310"/>
                  <a:pt x="2236351" y="105793"/>
                </a:cubicBezTo>
                <a:cubicBezTo>
                  <a:pt x="2234618" y="112776"/>
                  <a:pt x="2228318" y="116268"/>
                  <a:pt x="2217452" y="116268"/>
                </a:cubicBezTo>
                <a:lnTo>
                  <a:pt x="2126558" y="116268"/>
                </a:lnTo>
                <a:cubicBezTo>
                  <a:pt x="2152223" y="167298"/>
                  <a:pt x="2191962" y="207670"/>
                  <a:pt x="2245776" y="237385"/>
                </a:cubicBezTo>
                <a:lnTo>
                  <a:pt x="2243501" y="248260"/>
                </a:lnTo>
                <a:cubicBezTo>
                  <a:pt x="2226268" y="255809"/>
                  <a:pt x="2210053" y="271416"/>
                  <a:pt x="2194854" y="295082"/>
                </a:cubicBezTo>
                <a:lnTo>
                  <a:pt x="2187000" y="285948"/>
                </a:lnTo>
                <a:lnTo>
                  <a:pt x="2182167" y="291857"/>
                </a:lnTo>
                <a:cubicBezTo>
                  <a:pt x="2179392" y="293590"/>
                  <a:pt x="2175697" y="294790"/>
                  <a:pt x="2171080" y="295457"/>
                </a:cubicBezTo>
                <a:lnTo>
                  <a:pt x="2110859" y="295457"/>
                </a:lnTo>
                <a:cubicBezTo>
                  <a:pt x="2110859" y="298540"/>
                  <a:pt x="2110859" y="306664"/>
                  <a:pt x="2110859" y="319830"/>
                </a:cubicBezTo>
                <a:cubicBezTo>
                  <a:pt x="2111909" y="335396"/>
                  <a:pt x="2112434" y="347662"/>
                  <a:pt x="2112434" y="356628"/>
                </a:cubicBezTo>
                <a:cubicBezTo>
                  <a:pt x="2113484" y="366644"/>
                  <a:pt x="2109359" y="372344"/>
                  <a:pt x="2100060" y="373727"/>
                </a:cubicBezTo>
                <a:cubicBezTo>
                  <a:pt x="2082494" y="375927"/>
                  <a:pt x="2066153" y="377027"/>
                  <a:pt x="2051038" y="377027"/>
                </a:cubicBezTo>
                <a:cubicBezTo>
                  <a:pt x="2051038" y="341312"/>
                  <a:pt x="2051563" y="314122"/>
                  <a:pt x="2052612" y="295457"/>
                </a:cubicBezTo>
                <a:lnTo>
                  <a:pt x="1988291" y="295457"/>
                </a:lnTo>
                <a:lnTo>
                  <a:pt x="1988291" y="278058"/>
                </a:lnTo>
                <a:lnTo>
                  <a:pt x="2052612" y="278058"/>
                </a:lnTo>
                <a:cubicBezTo>
                  <a:pt x="2052612" y="261325"/>
                  <a:pt x="2052612" y="247193"/>
                  <a:pt x="2052612" y="235660"/>
                </a:cubicBezTo>
                <a:lnTo>
                  <a:pt x="2052612" y="188588"/>
                </a:lnTo>
                <a:cubicBezTo>
                  <a:pt x="2037313" y="224253"/>
                  <a:pt x="2003399" y="261175"/>
                  <a:pt x="1950869" y="299356"/>
                </a:cubicBezTo>
                <a:lnTo>
                  <a:pt x="1950869" y="353653"/>
                </a:lnTo>
                <a:cubicBezTo>
                  <a:pt x="1951919" y="364369"/>
                  <a:pt x="1946236" y="371119"/>
                  <a:pt x="1933820" y="373902"/>
                </a:cubicBezTo>
                <a:cubicBezTo>
                  <a:pt x="1921571" y="375985"/>
                  <a:pt x="1907313" y="377027"/>
                  <a:pt x="1891047" y="377027"/>
                </a:cubicBezTo>
                <a:cubicBezTo>
                  <a:pt x="1892098" y="325730"/>
                  <a:pt x="1892623" y="278608"/>
                  <a:pt x="1892623" y="235660"/>
                </a:cubicBezTo>
                <a:lnTo>
                  <a:pt x="1892623" y="177589"/>
                </a:lnTo>
                <a:cubicBezTo>
                  <a:pt x="1884473" y="192388"/>
                  <a:pt x="1872049" y="206537"/>
                  <a:pt x="1855350" y="220036"/>
                </a:cubicBezTo>
                <a:lnTo>
                  <a:pt x="1845550" y="213937"/>
                </a:lnTo>
                <a:cubicBezTo>
                  <a:pt x="1873799" y="157907"/>
                  <a:pt x="1894831" y="106518"/>
                  <a:pt x="1908646" y="59771"/>
                </a:cubicBezTo>
                <a:cubicBezTo>
                  <a:pt x="1914696" y="36589"/>
                  <a:pt x="1918362" y="16665"/>
                  <a:pt x="1919646" y="0"/>
                </a:cubicBez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lnSpc>
                <a:spcPct val="150000"/>
              </a:lnSpc>
              <a:spcAft>
                <a:spcPts val="1200"/>
              </a:spcAft>
            </a:pPr>
            <a:endParaRPr lang="zh-CN" altLang="en-US" sz="3200" b="1" dirty="0">
              <a:solidFill>
                <a:srgbClr val="9E0406"/>
              </a:solidFill>
              <a:latin typeface="方正粗雅宋_GBK" panose="02000000000000000000" pitchFamily="2" charset="-122"/>
              <a:ea typeface="方正粗雅宋_GBK"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işlídê"/>
          <p:cNvSpPr/>
          <p:nvPr/>
        </p:nvSpPr>
        <p:spPr>
          <a:xfrm>
            <a:off x="0" y="2528711"/>
            <a:ext cx="12192000" cy="3780000"/>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p:cNvSpPr txBox="1">
            <a:spLocks noChangeAspect="1"/>
          </p:cNvSpPr>
          <p:nvPr/>
        </p:nvSpPr>
        <p:spPr>
          <a:xfrm>
            <a:off x="692996" y="2920667"/>
            <a:ext cx="5047360" cy="288000"/>
          </a:xfrm>
          <a:custGeom>
            <a:avLst/>
            <a:gdLst/>
            <a:ahLst/>
            <a:cxnLst/>
            <a:rect l="l" t="t" r="r" b="b"/>
            <a:pathLst>
              <a:path w="4506521" h="257140">
                <a:moveTo>
                  <a:pt x="2054976" y="190855"/>
                </a:moveTo>
                <a:lnTo>
                  <a:pt x="2048401" y="195502"/>
                </a:lnTo>
                <a:lnTo>
                  <a:pt x="1905433" y="195502"/>
                </a:lnTo>
                <a:lnTo>
                  <a:pt x="1905433" y="221499"/>
                </a:lnTo>
                <a:lnTo>
                  <a:pt x="2054976" y="221499"/>
                </a:lnTo>
                <a:close/>
                <a:moveTo>
                  <a:pt x="508850" y="187965"/>
                </a:moveTo>
                <a:lnTo>
                  <a:pt x="508850" y="224753"/>
                </a:lnTo>
                <a:lnTo>
                  <a:pt x="612030" y="224753"/>
                </a:lnTo>
                <a:lnTo>
                  <a:pt x="612030" y="187965"/>
                </a:lnTo>
                <a:close/>
                <a:moveTo>
                  <a:pt x="4200658" y="160973"/>
                </a:moveTo>
                <a:cubicBezTo>
                  <a:pt x="4215595" y="172663"/>
                  <a:pt x="4229195" y="181789"/>
                  <a:pt x="4241457" y="188353"/>
                </a:cubicBezTo>
                <a:cubicBezTo>
                  <a:pt x="4252607" y="179867"/>
                  <a:pt x="4262948" y="170741"/>
                  <a:pt x="4272479" y="160973"/>
                </a:cubicBezTo>
                <a:close/>
                <a:moveTo>
                  <a:pt x="1437332" y="155578"/>
                </a:moveTo>
                <a:cubicBezTo>
                  <a:pt x="1448200" y="169493"/>
                  <a:pt x="1459429" y="179676"/>
                  <a:pt x="1471017" y="186128"/>
                </a:cubicBezTo>
                <a:cubicBezTo>
                  <a:pt x="1480312" y="173034"/>
                  <a:pt x="1486673" y="162850"/>
                  <a:pt x="1490102" y="155578"/>
                </a:cubicBezTo>
                <a:close/>
                <a:moveTo>
                  <a:pt x="1406040" y="155578"/>
                </a:moveTo>
                <a:lnTo>
                  <a:pt x="1406040" y="205179"/>
                </a:lnTo>
                <a:lnTo>
                  <a:pt x="1446576" y="198311"/>
                </a:lnTo>
                <a:lnTo>
                  <a:pt x="1439514" y="189195"/>
                </a:lnTo>
                <a:cubicBezTo>
                  <a:pt x="1433636" y="179021"/>
                  <a:pt x="1428964" y="167816"/>
                  <a:pt x="1425496" y="155578"/>
                </a:cubicBezTo>
                <a:close/>
                <a:moveTo>
                  <a:pt x="3922426" y="145867"/>
                </a:moveTo>
                <a:lnTo>
                  <a:pt x="3922426" y="200104"/>
                </a:lnTo>
                <a:lnTo>
                  <a:pt x="3927754" y="200779"/>
                </a:lnTo>
                <a:cubicBezTo>
                  <a:pt x="3932531" y="200779"/>
                  <a:pt x="3934919" y="197974"/>
                  <a:pt x="3934919" y="192366"/>
                </a:cubicBezTo>
                <a:lnTo>
                  <a:pt x="3934919" y="145867"/>
                </a:lnTo>
                <a:close/>
                <a:moveTo>
                  <a:pt x="1120914" y="132919"/>
                </a:moveTo>
                <a:cubicBezTo>
                  <a:pt x="1131895" y="149116"/>
                  <a:pt x="1143983" y="162126"/>
                  <a:pt x="1157179" y="171949"/>
                </a:cubicBezTo>
                <a:cubicBezTo>
                  <a:pt x="1168328" y="158079"/>
                  <a:pt x="1177000" y="145069"/>
                  <a:pt x="1183193" y="132919"/>
                </a:cubicBezTo>
                <a:close/>
                <a:moveTo>
                  <a:pt x="1415768" y="117813"/>
                </a:moveTo>
                <a:lnTo>
                  <a:pt x="1415768" y="143844"/>
                </a:lnTo>
                <a:lnTo>
                  <a:pt x="1442288" y="143844"/>
                </a:lnTo>
                <a:lnTo>
                  <a:pt x="1442288" y="117813"/>
                </a:lnTo>
                <a:close/>
                <a:moveTo>
                  <a:pt x="1354400" y="117813"/>
                </a:moveTo>
                <a:cubicBezTo>
                  <a:pt x="1354400" y="126929"/>
                  <a:pt x="1353692" y="135606"/>
                  <a:pt x="1352276" y="143844"/>
                </a:cubicBezTo>
                <a:lnTo>
                  <a:pt x="1378610" y="143844"/>
                </a:lnTo>
                <a:lnTo>
                  <a:pt x="1378610" y="117813"/>
                </a:lnTo>
                <a:close/>
                <a:moveTo>
                  <a:pt x="3185889" y="117375"/>
                </a:moveTo>
                <a:lnTo>
                  <a:pt x="3221564" y="143372"/>
                </a:lnTo>
                <a:cubicBezTo>
                  <a:pt x="3223733" y="144451"/>
                  <a:pt x="3224818" y="146030"/>
                  <a:pt x="3224818" y="148110"/>
                </a:cubicBezTo>
                <a:cubicBezTo>
                  <a:pt x="3224818" y="153089"/>
                  <a:pt x="3220918" y="155578"/>
                  <a:pt x="3213117" y="155578"/>
                </a:cubicBezTo>
                <a:lnTo>
                  <a:pt x="3108757" y="155578"/>
                </a:lnTo>
                <a:cubicBezTo>
                  <a:pt x="3085975" y="181137"/>
                  <a:pt x="3067182" y="197671"/>
                  <a:pt x="3052379" y="205179"/>
                </a:cubicBezTo>
                <a:lnTo>
                  <a:pt x="3146404" y="204252"/>
                </a:lnTo>
                <a:cubicBezTo>
                  <a:pt x="3139683" y="193394"/>
                  <a:pt x="3131220" y="180716"/>
                  <a:pt x="3121014" y="166217"/>
                </a:cubicBezTo>
                <a:lnTo>
                  <a:pt x="3126561" y="159675"/>
                </a:lnTo>
                <a:cubicBezTo>
                  <a:pt x="3175082" y="182256"/>
                  <a:pt x="3199714" y="203870"/>
                  <a:pt x="3200456" y="224517"/>
                </a:cubicBezTo>
                <a:cubicBezTo>
                  <a:pt x="3198871" y="240443"/>
                  <a:pt x="3190694" y="249176"/>
                  <a:pt x="3175925" y="250716"/>
                </a:cubicBezTo>
                <a:cubicBezTo>
                  <a:pt x="3169024" y="251469"/>
                  <a:pt x="3163511" y="247024"/>
                  <a:pt x="3159386" y="237381"/>
                </a:cubicBezTo>
                <a:cubicBezTo>
                  <a:pt x="3157251" y="230963"/>
                  <a:pt x="3155508" y="226265"/>
                  <a:pt x="3154160" y="223286"/>
                </a:cubicBezTo>
                <a:cubicBezTo>
                  <a:pt x="3100603" y="233863"/>
                  <a:pt x="3060590" y="240809"/>
                  <a:pt x="3034121" y="244124"/>
                </a:cubicBezTo>
                <a:cubicBezTo>
                  <a:pt x="3033412" y="252801"/>
                  <a:pt x="3029956" y="257140"/>
                  <a:pt x="3023752" y="257140"/>
                </a:cubicBezTo>
                <a:cubicBezTo>
                  <a:pt x="3019076" y="257140"/>
                  <a:pt x="3016244" y="254184"/>
                  <a:pt x="3015255" y="248272"/>
                </a:cubicBezTo>
                <a:lnTo>
                  <a:pt x="3003588" y="207303"/>
                </a:lnTo>
                <a:cubicBezTo>
                  <a:pt x="3017683" y="207303"/>
                  <a:pt x="3025871" y="205308"/>
                  <a:pt x="3028152" y="201318"/>
                </a:cubicBezTo>
                <a:cubicBezTo>
                  <a:pt x="3037976" y="187999"/>
                  <a:pt x="3046715" y="172753"/>
                  <a:pt x="3054369" y="155578"/>
                </a:cubicBezTo>
                <a:lnTo>
                  <a:pt x="2982429" y="155578"/>
                </a:lnTo>
                <a:lnTo>
                  <a:pt x="2982429" y="143844"/>
                </a:lnTo>
                <a:lnTo>
                  <a:pt x="3165658" y="143844"/>
                </a:lnTo>
                <a:close/>
                <a:moveTo>
                  <a:pt x="578985" y="111339"/>
                </a:moveTo>
                <a:lnTo>
                  <a:pt x="578985" y="148160"/>
                </a:lnTo>
                <a:lnTo>
                  <a:pt x="591141" y="148160"/>
                </a:lnTo>
                <a:lnTo>
                  <a:pt x="598639" y="111339"/>
                </a:lnTo>
                <a:close/>
                <a:moveTo>
                  <a:pt x="482833" y="111339"/>
                </a:moveTo>
                <a:lnTo>
                  <a:pt x="510431" y="117910"/>
                </a:lnTo>
                <a:cubicBezTo>
                  <a:pt x="518751" y="121976"/>
                  <a:pt x="522911" y="127137"/>
                  <a:pt x="522911" y="133391"/>
                </a:cubicBezTo>
                <a:cubicBezTo>
                  <a:pt x="522911" y="141742"/>
                  <a:pt x="519033" y="146665"/>
                  <a:pt x="511278" y="148160"/>
                </a:cubicBezTo>
                <a:lnTo>
                  <a:pt x="538658" y="148160"/>
                </a:lnTo>
                <a:lnTo>
                  <a:pt x="538658" y="111339"/>
                </a:lnTo>
                <a:close/>
                <a:moveTo>
                  <a:pt x="359493" y="105455"/>
                </a:moveTo>
                <a:lnTo>
                  <a:pt x="395741" y="129716"/>
                </a:lnTo>
                <a:cubicBezTo>
                  <a:pt x="395741" y="129716"/>
                  <a:pt x="395775" y="129750"/>
                  <a:pt x="395842" y="129817"/>
                </a:cubicBezTo>
                <a:cubicBezTo>
                  <a:pt x="397618" y="129817"/>
                  <a:pt x="398506" y="131391"/>
                  <a:pt x="398506" y="134538"/>
                </a:cubicBezTo>
                <a:cubicBezTo>
                  <a:pt x="397247" y="138314"/>
                  <a:pt x="393504" y="140652"/>
                  <a:pt x="387278" y="141551"/>
                </a:cubicBezTo>
                <a:lnTo>
                  <a:pt x="320211" y="141551"/>
                </a:lnTo>
                <a:lnTo>
                  <a:pt x="320211" y="203611"/>
                </a:lnTo>
                <a:cubicBezTo>
                  <a:pt x="319503" y="210119"/>
                  <a:pt x="321953" y="213378"/>
                  <a:pt x="327561" y="213390"/>
                </a:cubicBezTo>
                <a:lnTo>
                  <a:pt x="352952" y="213390"/>
                </a:lnTo>
                <a:cubicBezTo>
                  <a:pt x="358347" y="213390"/>
                  <a:pt x="362202" y="210484"/>
                  <a:pt x="364517" y="204673"/>
                </a:cubicBezTo>
                <a:lnTo>
                  <a:pt x="380264" y="160468"/>
                </a:lnTo>
                <a:lnTo>
                  <a:pt x="390042" y="163300"/>
                </a:lnTo>
                <a:lnTo>
                  <a:pt x="388947" y="202903"/>
                </a:lnTo>
                <a:cubicBezTo>
                  <a:pt x="388969" y="207433"/>
                  <a:pt x="390470" y="211187"/>
                  <a:pt x="393448" y="214165"/>
                </a:cubicBezTo>
                <a:cubicBezTo>
                  <a:pt x="400349" y="218076"/>
                  <a:pt x="403446" y="222123"/>
                  <a:pt x="402738" y="226304"/>
                </a:cubicBezTo>
                <a:cubicBezTo>
                  <a:pt x="402738" y="241039"/>
                  <a:pt x="389317" y="248407"/>
                  <a:pt x="362477" y="248407"/>
                </a:cubicBezTo>
                <a:lnTo>
                  <a:pt x="312843" y="248407"/>
                </a:lnTo>
                <a:cubicBezTo>
                  <a:pt x="289465" y="249115"/>
                  <a:pt x="278478" y="238791"/>
                  <a:pt x="279883" y="217436"/>
                </a:cubicBezTo>
                <a:lnTo>
                  <a:pt x="279883" y="141551"/>
                </a:lnTo>
                <a:lnTo>
                  <a:pt x="257797" y="141551"/>
                </a:lnTo>
                <a:cubicBezTo>
                  <a:pt x="261326" y="203954"/>
                  <a:pt x="224247" y="242039"/>
                  <a:pt x="146559" y="255808"/>
                </a:cubicBezTo>
                <a:lnTo>
                  <a:pt x="144468" y="248491"/>
                </a:lnTo>
                <a:cubicBezTo>
                  <a:pt x="194552" y="227214"/>
                  <a:pt x="218239" y="191568"/>
                  <a:pt x="215531" y="141551"/>
                </a:cubicBezTo>
                <a:lnTo>
                  <a:pt x="152931" y="141551"/>
                </a:lnTo>
                <a:lnTo>
                  <a:pt x="152931" y="129817"/>
                </a:lnTo>
                <a:lnTo>
                  <a:pt x="340442" y="129817"/>
                </a:lnTo>
                <a:close/>
                <a:moveTo>
                  <a:pt x="3982395" y="103967"/>
                </a:moveTo>
                <a:lnTo>
                  <a:pt x="3980853" y="106501"/>
                </a:lnTo>
                <a:cubicBezTo>
                  <a:pt x="3978902" y="107568"/>
                  <a:pt x="3975977" y="108102"/>
                  <a:pt x="3972077" y="108102"/>
                </a:cubicBezTo>
                <a:lnTo>
                  <a:pt x="3922426" y="108102"/>
                </a:lnTo>
                <a:lnTo>
                  <a:pt x="3922426" y="134133"/>
                </a:lnTo>
                <a:lnTo>
                  <a:pt x="3931716" y="134133"/>
                </a:lnTo>
                <a:lnTo>
                  <a:pt x="3941781" y="115065"/>
                </a:lnTo>
                <a:lnTo>
                  <a:pt x="3978467" y="130492"/>
                </a:lnTo>
                <a:cubicBezTo>
                  <a:pt x="3978467" y="130492"/>
                  <a:pt x="3978849" y="130874"/>
                  <a:pt x="3979614" y="131638"/>
                </a:cubicBezTo>
                <a:lnTo>
                  <a:pt x="3982227" y="136330"/>
                </a:lnTo>
                <a:lnTo>
                  <a:pt x="3982395" y="107276"/>
                </a:lnTo>
                <a:close/>
                <a:moveTo>
                  <a:pt x="2562360" y="96233"/>
                </a:moveTo>
                <a:lnTo>
                  <a:pt x="2562360" y="147081"/>
                </a:lnTo>
                <a:lnTo>
                  <a:pt x="2600783" y="147081"/>
                </a:lnTo>
                <a:lnTo>
                  <a:pt x="2600783" y="96233"/>
                </a:lnTo>
                <a:close/>
                <a:moveTo>
                  <a:pt x="2484655" y="96233"/>
                </a:moveTo>
                <a:lnTo>
                  <a:pt x="2484655" y="147081"/>
                </a:lnTo>
                <a:lnTo>
                  <a:pt x="2523078" y="147081"/>
                </a:lnTo>
                <a:lnTo>
                  <a:pt x="2523078" y="96233"/>
                </a:lnTo>
                <a:close/>
                <a:moveTo>
                  <a:pt x="4224564" y="89759"/>
                </a:moveTo>
                <a:lnTo>
                  <a:pt x="4224564" y="116869"/>
                </a:lnTo>
                <a:lnTo>
                  <a:pt x="4261857" y="116869"/>
                </a:lnTo>
                <a:lnTo>
                  <a:pt x="4261857" y="109586"/>
                </a:lnTo>
                <a:lnTo>
                  <a:pt x="4261857" y="89759"/>
                </a:lnTo>
                <a:close/>
                <a:moveTo>
                  <a:pt x="578985" y="81127"/>
                </a:moveTo>
                <a:lnTo>
                  <a:pt x="578985" y="99605"/>
                </a:lnTo>
                <a:lnTo>
                  <a:pt x="633138" y="99605"/>
                </a:lnTo>
                <a:lnTo>
                  <a:pt x="648086" y="81127"/>
                </a:lnTo>
                <a:close/>
                <a:moveTo>
                  <a:pt x="1724144" y="77890"/>
                </a:moveTo>
                <a:lnTo>
                  <a:pt x="1724144" y="148160"/>
                </a:lnTo>
                <a:lnTo>
                  <a:pt x="1775531" y="148160"/>
                </a:lnTo>
                <a:lnTo>
                  <a:pt x="1775531" y="77890"/>
                </a:lnTo>
                <a:close/>
                <a:moveTo>
                  <a:pt x="1631366" y="77890"/>
                </a:moveTo>
                <a:lnTo>
                  <a:pt x="1631366" y="148160"/>
                </a:lnTo>
                <a:lnTo>
                  <a:pt x="1682737" y="148160"/>
                </a:lnTo>
                <a:lnTo>
                  <a:pt x="1682737" y="77890"/>
                </a:lnTo>
                <a:close/>
                <a:moveTo>
                  <a:pt x="1381164" y="73574"/>
                </a:moveTo>
                <a:lnTo>
                  <a:pt x="1417640" y="77486"/>
                </a:lnTo>
                <a:cubicBezTo>
                  <a:pt x="1422282" y="77486"/>
                  <a:pt x="1425187" y="79245"/>
                  <a:pt x="1426356" y="82763"/>
                </a:cubicBezTo>
                <a:cubicBezTo>
                  <a:pt x="1426356" y="88506"/>
                  <a:pt x="1422827" y="92788"/>
                  <a:pt x="1415768" y="95609"/>
                </a:cubicBezTo>
                <a:lnTo>
                  <a:pt x="1415768" y="105000"/>
                </a:lnTo>
                <a:lnTo>
                  <a:pt x="1442187" y="105000"/>
                </a:lnTo>
                <a:cubicBezTo>
                  <a:pt x="1442187" y="98144"/>
                  <a:pt x="1441833" y="87910"/>
                  <a:pt x="1441125" y="74299"/>
                </a:cubicBezTo>
                <a:lnTo>
                  <a:pt x="1482346" y="78548"/>
                </a:lnTo>
                <a:lnTo>
                  <a:pt x="1486527" y="79398"/>
                </a:lnTo>
                <a:lnTo>
                  <a:pt x="1486527" y="73574"/>
                </a:lnTo>
                <a:close/>
                <a:moveTo>
                  <a:pt x="1355310" y="73574"/>
                </a:moveTo>
                <a:lnTo>
                  <a:pt x="1355310" y="105000"/>
                </a:lnTo>
                <a:lnTo>
                  <a:pt x="1379065" y="105000"/>
                </a:lnTo>
                <a:cubicBezTo>
                  <a:pt x="1379065" y="101555"/>
                  <a:pt x="1378978" y="97186"/>
                  <a:pt x="1378804" y="91892"/>
                </a:cubicBezTo>
                <a:lnTo>
                  <a:pt x="1378034" y="73574"/>
                </a:lnTo>
                <a:close/>
                <a:moveTo>
                  <a:pt x="3859709" y="67100"/>
                </a:moveTo>
                <a:cubicBezTo>
                  <a:pt x="3857517" y="70854"/>
                  <a:pt x="3854414" y="75375"/>
                  <a:pt x="3850399" y="80664"/>
                </a:cubicBezTo>
                <a:lnTo>
                  <a:pt x="3837620" y="96368"/>
                </a:lnTo>
                <a:lnTo>
                  <a:pt x="3884223" y="96368"/>
                </a:lnTo>
                <a:lnTo>
                  <a:pt x="3884223" y="72259"/>
                </a:lnTo>
                <a:lnTo>
                  <a:pt x="3884223" y="67100"/>
                </a:lnTo>
                <a:close/>
                <a:moveTo>
                  <a:pt x="2238204" y="57389"/>
                </a:moveTo>
                <a:lnTo>
                  <a:pt x="2255013" y="68870"/>
                </a:lnTo>
                <a:cubicBezTo>
                  <a:pt x="2257250" y="69983"/>
                  <a:pt x="2258368" y="71579"/>
                  <a:pt x="2258368" y="73658"/>
                </a:cubicBezTo>
                <a:cubicBezTo>
                  <a:pt x="2258368" y="77693"/>
                  <a:pt x="2254603" y="80183"/>
                  <a:pt x="2247072" y="81127"/>
                </a:cubicBezTo>
                <a:lnTo>
                  <a:pt x="2218158" y="81127"/>
                </a:lnTo>
                <a:lnTo>
                  <a:pt x="2218158" y="124372"/>
                </a:lnTo>
                <a:cubicBezTo>
                  <a:pt x="2225014" y="121697"/>
                  <a:pt x="2234950" y="118875"/>
                  <a:pt x="2247966" y="115908"/>
                </a:cubicBezTo>
                <a:lnTo>
                  <a:pt x="2249905" y="123815"/>
                </a:lnTo>
                <a:cubicBezTo>
                  <a:pt x="2245724" y="126535"/>
                  <a:pt x="2240143" y="130222"/>
                  <a:pt x="2233163" y="134875"/>
                </a:cubicBezTo>
                <a:lnTo>
                  <a:pt x="2232692" y="135212"/>
                </a:lnTo>
                <a:lnTo>
                  <a:pt x="2319146" y="135212"/>
                </a:lnTo>
                <a:cubicBezTo>
                  <a:pt x="2319146" y="133830"/>
                  <a:pt x="2319146" y="130419"/>
                  <a:pt x="2319146" y="124979"/>
                </a:cubicBezTo>
                <a:lnTo>
                  <a:pt x="2318292" y="105944"/>
                </a:lnTo>
                <a:lnTo>
                  <a:pt x="2226369" y="105944"/>
                </a:lnTo>
                <a:lnTo>
                  <a:pt x="2226369" y="94210"/>
                </a:lnTo>
                <a:lnTo>
                  <a:pt x="2281381" y="94210"/>
                </a:lnTo>
                <a:lnTo>
                  <a:pt x="2281381" y="57389"/>
                </a:lnTo>
                <a:close/>
                <a:moveTo>
                  <a:pt x="198064" y="55231"/>
                </a:moveTo>
                <a:cubicBezTo>
                  <a:pt x="198064" y="54411"/>
                  <a:pt x="198418" y="55400"/>
                  <a:pt x="199126" y="58198"/>
                </a:cubicBezTo>
                <a:cubicBezTo>
                  <a:pt x="199126" y="61109"/>
                  <a:pt x="199126" y="63133"/>
                  <a:pt x="199126" y="64268"/>
                </a:cubicBezTo>
                <a:cubicBezTo>
                  <a:pt x="198730" y="69581"/>
                  <a:pt x="197818" y="74304"/>
                  <a:pt x="196390" y="78435"/>
                </a:cubicBezTo>
                <a:lnTo>
                  <a:pt x="192467" y="85578"/>
                </a:lnTo>
                <a:lnTo>
                  <a:pt x="307178" y="85578"/>
                </a:lnTo>
                <a:lnTo>
                  <a:pt x="325235" y="62430"/>
                </a:lnTo>
                <a:lnTo>
                  <a:pt x="340189" y="73979"/>
                </a:lnTo>
                <a:lnTo>
                  <a:pt x="348164" y="55231"/>
                </a:lnTo>
                <a:close/>
                <a:moveTo>
                  <a:pt x="885253" y="54152"/>
                </a:moveTo>
                <a:lnTo>
                  <a:pt x="885253" y="205348"/>
                </a:lnTo>
                <a:lnTo>
                  <a:pt x="926913" y="205348"/>
                </a:lnTo>
                <a:lnTo>
                  <a:pt x="926913" y="54152"/>
                </a:lnTo>
                <a:close/>
                <a:moveTo>
                  <a:pt x="2504903" y="51994"/>
                </a:moveTo>
                <a:cubicBezTo>
                  <a:pt x="2497710" y="64346"/>
                  <a:pt x="2490056" y="74996"/>
                  <a:pt x="2481941" y="83943"/>
                </a:cubicBezTo>
                <a:lnTo>
                  <a:pt x="2484723" y="84499"/>
                </a:lnTo>
                <a:lnTo>
                  <a:pt x="2532216" y="84499"/>
                </a:lnTo>
                <a:lnTo>
                  <a:pt x="2545299" y="51994"/>
                </a:lnTo>
                <a:close/>
                <a:moveTo>
                  <a:pt x="578985" y="49836"/>
                </a:moveTo>
                <a:lnTo>
                  <a:pt x="578985" y="69393"/>
                </a:lnTo>
                <a:lnTo>
                  <a:pt x="617206" y="69393"/>
                </a:lnTo>
                <a:lnTo>
                  <a:pt x="632932" y="49836"/>
                </a:lnTo>
                <a:close/>
                <a:moveTo>
                  <a:pt x="2179955" y="46873"/>
                </a:moveTo>
                <a:lnTo>
                  <a:pt x="2179399" y="47290"/>
                </a:lnTo>
                <a:cubicBezTo>
                  <a:pt x="2177634" y="54933"/>
                  <a:pt x="2175392" y="62301"/>
                  <a:pt x="2172672" y="69393"/>
                </a:cubicBezTo>
                <a:lnTo>
                  <a:pt x="2179955" y="69393"/>
                </a:lnTo>
                <a:lnTo>
                  <a:pt x="2179955" y="64150"/>
                </a:lnTo>
                <a:cubicBezTo>
                  <a:pt x="2179955" y="61683"/>
                  <a:pt x="2179955" y="58867"/>
                  <a:pt x="2179955" y="55703"/>
                </a:cubicBezTo>
                <a:close/>
                <a:moveTo>
                  <a:pt x="2775547" y="41693"/>
                </a:moveTo>
                <a:lnTo>
                  <a:pt x="2812942" y="61469"/>
                </a:lnTo>
                <a:cubicBezTo>
                  <a:pt x="2815650" y="64178"/>
                  <a:pt x="2817005" y="66386"/>
                  <a:pt x="2817005" y="68095"/>
                </a:cubicBezTo>
                <a:cubicBezTo>
                  <a:pt x="2817713" y="72478"/>
                  <a:pt x="2813116" y="76255"/>
                  <a:pt x="2803214" y="79424"/>
                </a:cubicBezTo>
                <a:cubicBezTo>
                  <a:pt x="2791513" y="99397"/>
                  <a:pt x="2781302" y="113014"/>
                  <a:pt x="2772580" y="120275"/>
                </a:cubicBezTo>
                <a:cubicBezTo>
                  <a:pt x="2803613" y="128367"/>
                  <a:pt x="2818376" y="139933"/>
                  <a:pt x="2816870" y="154971"/>
                </a:cubicBezTo>
                <a:cubicBezTo>
                  <a:pt x="2814532" y="168178"/>
                  <a:pt x="2807277" y="175596"/>
                  <a:pt x="2795104" y="177226"/>
                </a:cubicBezTo>
                <a:cubicBezTo>
                  <a:pt x="2786686" y="177934"/>
                  <a:pt x="2781606" y="173090"/>
                  <a:pt x="2779863" y="162693"/>
                </a:cubicBezTo>
                <a:cubicBezTo>
                  <a:pt x="2776503" y="150015"/>
                  <a:pt x="2773721" y="139697"/>
                  <a:pt x="2771518" y="131739"/>
                </a:cubicBezTo>
                <a:lnTo>
                  <a:pt x="2771518" y="237465"/>
                </a:lnTo>
                <a:cubicBezTo>
                  <a:pt x="2771518" y="245703"/>
                  <a:pt x="2768112" y="250306"/>
                  <a:pt x="2761301" y="251273"/>
                </a:cubicBezTo>
                <a:cubicBezTo>
                  <a:pt x="2751455" y="252689"/>
                  <a:pt x="2741772" y="253397"/>
                  <a:pt x="2732252" y="253397"/>
                </a:cubicBezTo>
                <a:cubicBezTo>
                  <a:pt x="2733657" y="220914"/>
                  <a:pt x="2734360" y="191624"/>
                  <a:pt x="2734360" y="165526"/>
                </a:cubicBezTo>
                <a:lnTo>
                  <a:pt x="2734360" y="152898"/>
                </a:lnTo>
                <a:cubicBezTo>
                  <a:pt x="2726436" y="161024"/>
                  <a:pt x="2714078" y="168779"/>
                  <a:pt x="2697286" y="176164"/>
                </a:cubicBezTo>
                <a:lnTo>
                  <a:pt x="2693105" y="169858"/>
                </a:lnTo>
                <a:cubicBezTo>
                  <a:pt x="2726397" y="135420"/>
                  <a:pt x="2750022" y="102966"/>
                  <a:pt x="2763982" y="72495"/>
                </a:cubicBezTo>
                <a:lnTo>
                  <a:pt x="2701568" y="72495"/>
                </a:lnTo>
                <a:lnTo>
                  <a:pt x="2701568" y="60761"/>
                </a:lnTo>
                <a:lnTo>
                  <a:pt x="2762043" y="60761"/>
                </a:lnTo>
                <a:close/>
                <a:moveTo>
                  <a:pt x="1905433" y="40125"/>
                </a:moveTo>
                <a:lnTo>
                  <a:pt x="1905433" y="183767"/>
                </a:lnTo>
                <a:lnTo>
                  <a:pt x="1958945" y="183767"/>
                </a:lnTo>
                <a:lnTo>
                  <a:pt x="1958945" y="127541"/>
                </a:lnTo>
                <a:lnTo>
                  <a:pt x="1915583" y="127541"/>
                </a:lnTo>
                <a:lnTo>
                  <a:pt x="1915583" y="116852"/>
                </a:lnTo>
                <a:lnTo>
                  <a:pt x="1958945" y="116852"/>
                </a:lnTo>
                <a:lnTo>
                  <a:pt x="1958945" y="76811"/>
                </a:lnTo>
                <a:lnTo>
                  <a:pt x="1910289" y="76811"/>
                </a:lnTo>
                <a:lnTo>
                  <a:pt x="1910289" y="65077"/>
                </a:lnTo>
                <a:lnTo>
                  <a:pt x="2010029" y="65077"/>
                </a:lnTo>
                <a:lnTo>
                  <a:pt x="2025017" y="47071"/>
                </a:lnTo>
                <a:lnTo>
                  <a:pt x="2050273" y="66139"/>
                </a:lnTo>
                <a:cubicBezTo>
                  <a:pt x="2052239" y="66139"/>
                  <a:pt x="2053223" y="67207"/>
                  <a:pt x="2053223" y="69342"/>
                </a:cubicBezTo>
                <a:cubicBezTo>
                  <a:pt x="2053223" y="73231"/>
                  <a:pt x="2050492" y="75721"/>
                  <a:pt x="2045029" y="76811"/>
                </a:cubicBezTo>
                <a:lnTo>
                  <a:pt x="1997148" y="76811"/>
                </a:lnTo>
                <a:lnTo>
                  <a:pt x="1997148" y="116852"/>
                </a:lnTo>
                <a:lnTo>
                  <a:pt x="2005696" y="116852"/>
                </a:lnTo>
                <a:lnTo>
                  <a:pt x="2019639" y="98846"/>
                </a:lnTo>
                <a:lnTo>
                  <a:pt x="2044422" y="118100"/>
                </a:lnTo>
                <a:cubicBezTo>
                  <a:pt x="2045344" y="119966"/>
                  <a:pt x="2045805" y="120899"/>
                  <a:pt x="2045805" y="120899"/>
                </a:cubicBezTo>
                <a:cubicBezTo>
                  <a:pt x="2045805" y="125327"/>
                  <a:pt x="2042967" y="127541"/>
                  <a:pt x="2037291" y="127541"/>
                </a:cubicBezTo>
                <a:lnTo>
                  <a:pt x="1997148" y="127541"/>
                </a:lnTo>
                <a:lnTo>
                  <a:pt x="1997148" y="183767"/>
                </a:lnTo>
                <a:lnTo>
                  <a:pt x="2011192" y="183767"/>
                </a:lnTo>
                <a:lnTo>
                  <a:pt x="2019234" y="177816"/>
                </a:lnTo>
                <a:cubicBezTo>
                  <a:pt x="2014637" y="177411"/>
                  <a:pt x="2011462" y="172567"/>
                  <a:pt x="2009709" y="163283"/>
                </a:cubicBezTo>
                <a:cubicBezTo>
                  <a:pt x="2008371" y="155910"/>
                  <a:pt x="2004847" y="147610"/>
                  <a:pt x="1999138" y="138382"/>
                </a:cubicBezTo>
                <a:lnTo>
                  <a:pt x="2003049" y="132970"/>
                </a:lnTo>
                <a:cubicBezTo>
                  <a:pt x="2030148" y="137511"/>
                  <a:pt x="2043697" y="146345"/>
                  <a:pt x="2043697" y="159473"/>
                </a:cubicBezTo>
                <a:cubicBezTo>
                  <a:pt x="2043697" y="167071"/>
                  <a:pt x="2041230" y="171898"/>
                  <a:pt x="2036296" y="173955"/>
                </a:cubicBezTo>
                <a:lnTo>
                  <a:pt x="2054133" y="185369"/>
                </a:lnTo>
                <a:lnTo>
                  <a:pt x="2054976" y="186168"/>
                </a:lnTo>
                <a:lnTo>
                  <a:pt x="2054976" y="40125"/>
                </a:lnTo>
                <a:close/>
                <a:moveTo>
                  <a:pt x="844990" y="36289"/>
                </a:moveTo>
                <a:lnTo>
                  <a:pt x="844230" y="38207"/>
                </a:lnTo>
                <a:cubicBezTo>
                  <a:pt x="842631" y="39553"/>
                  <a:pt x="840233" y="40226"/>
                  <a:pt x="837036" y="40226"/>
                </a:cubicBezTo>
                <a:cubicBezTo>
                  <a:pt x="833607" y="40226"/>
                  <a:pt x="830303" y="39170"/>
                  <a:pt x="827122" y="37057"/>
                </a:cubicBezTo>
                <a:cubicBezTo>
                  <a:pt x="818670" y="39855"/>
                  <a:pt x="810712" y="41828"/>
                  <a:pt x="803249" y="42974"/>
                </a:cubicBezTo>
                <a:lnTo>
                  <a:pt x="803249" y="87736"/>
                </a:lnTo>
                <a:lnTo>
                  <a:pt x="805340" y="87736"/>
                </a:lnTo>
                <a:lnTo>
                  <a:pt x="819148" y="67606"/>
                </a:lnTo>
                <a:lnTo>
                  <a:pt x="845971" y="86834"/>
                </a:lnTo>
                <a:lnTo>
                  <a:pt x="845971" y="85076"/>
                </a:lnTo>
                <a:cubicBezTo>
                  <a:pt x="845971" y="80342"/>
                  <a:pt x="845971" y="74299"/>
                  <a:pt x="845971" y="66948"/>
                </a:cubicBezTo>
                <a:cubicBezTo>
                  <a:pt x="845617" y="59142"/>
                  <a:pt x="845351" y="52313"/>
                  <a:pt x="845174" y="46460"/>
                </a:cubicBezTo>
                <a:close/>
                <a:moveTo>
                  <a:pt x="1355310" y="32572"/>
                </a:moveTo>
                <a:lnTo>
                  <a:pt x="1355310" y="61840"/>
                </a:lnTo>
                <a:lnTo>
                  <a:pt x="1486527" y="61840"/>
                </a:lnTo>
                <a:lnTo>
                  <a:pt x="1486527" y="32572"/>
                </a:lnTo>
                <a:close/>
                <a:moveTo>
                  <a:pt x="3883984" y="31325"/>
                </a:moveTo>
                <a:lnTo>
                  <a:pt x="3876012" y="38911"/>
                </a:lnTo>
                <a:cubicBezTo>
                  <a:pt x="3872112" y="46048"/>
                  <a:pt x="3868543" y="51533"/>
                  <a:pt x="3865306" y="55366"/>
                </a:cubicBezTo>
                <a:lnTo>
                  <a:pt x="3884223" y="55366"/>
                </a:lnTo>
                <a:close/>
                <a:moveTo>
                  <a:pt x="3706407" y="23636"/>
                </a:moveTo>
                <a:lnTo>
                  <a:pt x="3759784" y="34275"/>
                </a:lnTo>
                <a:cubicBezTo>
                  <a:pt x="3765808" y="35354"/>
                  <a:pt x="3768466" y="37619"/>
                  <a:pt x="3767758" y="41069"/>
                </a:cubicBezTo>
                <a:cubicBezTo>
                  <a:pt x="3767758" y="46487"/>
                  <a:pt x="3763015" y="51016"/>
                  <a:pt x="3753529" y="54658"/>
                </a:cubicBezTo>
                <a:cubicBezTo>
                  <a:pt x="3740963" y="110541"/>
                  <a:pt x="3722429" y="150644"/>
                  <a:pt x="3697927" y="174967"/>
                </a:cubicBezTo>
                <a:cubicBezTo>
                  <a:pt x="3722092" y="189871"/>
                  <a:pt x="3755945" y="200262"/>
                  <a:pt x="3799488" y="206140"/>
                </a:cubicBezTo>
                <a:lnTo>
                  <a:pt x="3796605" y="215598"/>
                </a:lnTo>
                <a:cubicBezTo>
                  <a:pt x="3783870" y="220544"/>
                  <a:pt x="3772709" y="233475"/>
                  <a:pt x="3763122" y="254392"/>
                </a:cubicBezTo>
                <a:cubicBezTo>
                  <a:pt x="3714230" y="240061"/>
                  <a:pt x="3680719" y="223837"/>
                  <a:pt x="3662589" y="205718"/>
                </a:cubicBezTo>
                <a:cubicBezTo>
                  <a:pt x="3636277" y="224579"/>
                  <a:pt x="3595888" y="240803"/>
                  <a:pt x="3541420" y="254392"/>
                </a:cubicBezTo>
                <a:lnTo>
                  <a:pt x="3538065" y="245068"/>
                </a:lnTo>
                <a:cubicBezTo>
                  <a:pt x="3583844" y="223421"/>
                  <a:pt x="3617698" y="202229"/>
                  <a:pt x="3639627" y="181491"/>
                </a:cubicBezTo>
                <a:cubicBezTo>
                  <a:pt x="3616428" y="152651"/>
                  <a:pt x="3600204" y="102853"/>
                  <a:pt x="3590953" y="32100"/>
                </a:cubicBezTo>
                <a:lnTo>
                  <a:pt x="3601743" y="27868"/>
                </a:lnTo>
                <a:cubicBezTo>
                  <a:pt x="3618490" y="84527"/>
                  <a:pt x="3640475" y="125434"/>
                  <a:pt x="3667698" y="150588"/>
                </a:cubicBezTo>
                <a:cubicBezTo>
                  <a:pt x="3683590" y="129075"/>
                  <a:pt x="3695038" y="101600"/>
                  <a:pt x="3702040" y="68162"/>
                </a:cubicBezTo>
                <a:cubicBezTo>
                  <a:pt x="3704164" y="54461"/>
                  <a:pt x="3705620" y="39619"/>
                  <a:pt x="3706407" y="23636"/>
                </a:cubicBezTo>
                <a:close/>
                <a:moveTo>
                  <a:pt x="1160972" y="15173"/>
                </a:moveTo>
                <a:cubicBezTo>
                  <a:pt x="1201266" y="20377"/>
                  <a:pt x="1220688" y="30757"/>
                  <a:pt x="1219238" y="46312"/>
                </a:cubicBezTo>
                <a:cubicBezTo>
                  <a:pt x="1217631" y="59991"/>
                  <a:pt x="1210168" y="67612"/>
                  <a:pt x="1196849" y="69174"/>
                </a:cubicBezTo>
                <a:cubicBezTo>
                  <a:pt x="1186722" y="69927"/>
                  <a:pt x="1180799" y="65684"/>
                  <a:pt x="1179079" y="56445"/>
                </a:cubicBezTo>
                <a:cubicBezTo>
                  <a:pt x="1174314" y="42834"/>
                  <a:pt x="1167576" y="31105"/>
                  <a:pt x="1158865" y="21259"/>
                </a:cubicBezTo>
                <a:close/>
                <a:moveTo>
                  <a:pt x="2061906" y="8261"/>
                </a:moveTo>
                <a:lnTo>
                  <a:pt x="2098946" y="23417"/>
                </a:lnTo>
                <a:cubicBezTo>
                  <a:pt x="2102868" y="25384"/>
                  <a:pt x="2104830" y="27761"/>
                  <a:pt x="2104830" y="30549"/>
                </a:cubicBezTo>
                <a:cubicBezTo>
                  <a:pt x="2104830" y="35989"/>
                  <a:pt x="2101306" y="40816"/>
                  <a:pt x="2094259" y="45031"/>
                </a:cubicBezTo>
                <a:lnTo>
                  <a:pt x="2094259" y="104427"/>
                </a:lnTo>
                <a:cubicBezTo>
                  <a:pt x="2094259" y="157321"/>
                  <a:pt x="2094961" y="202088"/>
                  <a:pt x="2096366" y="238729"/>
                </a:cubicBezTo>
                <a:cubicBezTo>
                  <a:pt x="2096366" y="246372"/>
                  <a:pt x="2093292" y="250194"/>
                  <a:pt x="2087144" y="250194"/>
                </a:cubicBezTo>
                <a:cubicBezTo>
                  <a:pt x="2083705" y="250879"/>
                  <a:pt x="2077467" y="251571"/>
                  <a:pt x="2068430" y="252267"/>
                </a:cubicBezTo>
                <a:cubicBezTo>
                  <a:pt x="2064069" y="252998"/>
                  <a:pt x="2059584" y="253363"/>
                  <a:pt x="2054976" y="253363"/>
                </a:cubicBezTo>
                <a:lnTo>
                  <a:pt x="2054976" y="231143"/>
                </a:lnTo>
                <a:lnTo>
                  <a:pt x="1905433" y="231143"/>
                </a:lnTo>
                <a:lnTo>
                  <a:pt x="1905433" y="238746"/>
                </a:lnTo>
                <a:cubicBezTo>
                  <a:pt x="1906130" y="247075"/>
                  <a:pt x="1902685" y="251239"/>
                  <a:pt x="1895098" y="251239"/>
                </a:cubicBezTo>
                <a:cubicBezTo>
                  <a:pt x="1881375" y="252655"/>
                  <a:pt x="1871023" y="252874"/>
                  <a:pt x="1864043" y="251896"/>
                </a:cubicBezTo>
                <a:cubicBezTo>
                  <a:pt x="1865448" y="217604"/>
                  <a:pt x="1866151" y="183576"/>
                  <a:pt x="1866151" y="149813"/>
                </a:cubicBezTo>
                <a:lnTo>
                  <a:pt x="1866151" y="82257"/>
                </a:lnTo>
                <a:cubicBezTo>
                  <a:pt x="1866151" y="53551"/>
                  <a:pt x="1865802" y="31358"/>
                  <a:pt x="1865105" y="15679"/>
                </a:cubicBezTo>
                <a:lnTo>
                  <a:pt x="1909968" y="28391"/>
                </a:lnTo>
                <a:lnTo>
                  <a:pt x="2050812" y="28391"/>
                </a:lnTo>
                <a:close/>
                <a:moveTo>
                  <a:pt x="1095389" y="6018"/>
                </a:moveTo>
                <a:lnTo>
                  <a:pt x="1145782" y="11397"/>
                </a:lnTo>
                <a:cubicBezTo>
                  <a:pt x="1151064" y="12453"/>
                  <a:pt x="1153706" y="14560"/>
                  <a:pt x="1153706" y="17719"/>
                </a:cubicBezTo>
                <a:cubicBezTo>
                  <a:pt x="1153706" y="22024"/>
                  <a:pt x="1148951" y="26002"/>
                  <a:pt x="1139443" y="29655"/>
                </a:cubicBezTo>
                <a:cubicBezTo>
                  <a:pt x="1139004" y="31375"/>
                  <a:pt x="1138403" y="34938"/>
                  <a:pt x="1137639" y="40344"/>
                </a:cubicBezTo>
                <a:cubicBezTo>
                  <a:pt x="1134919" y="57417"/>
                  <a:pt x="1132513" y="69258"/>
                  <a:pt x="1130423" y="75867"/>
                </a:cubicBezTo>
                <a:lnTo>
                  <a:pt x="1206729" y="75867"/>
                </a:lnTo>
                <a:lnTo>
                  <a:pt x="1225814" y="51505"/>
                </a:lnTo>
                <a:lnTo>
                  <a:pt x="1259870" y="74653"/>
                </a:lnTo>
                <a:cubicBezTo>
                  <a:pt x="1262444" y="77238"/>
                  <a:pt x="1263730" y="79065"/>
                  <a:pt x="1263730" y="80132"/>
                </a:cubicBezTo>
                <a:cubicBezTo>
                  <a:pt x="1263730" y="84167"/>
                  <a:pt x="1259965" y="86657"/>
                  <a:pt x="1252435" y="87601"/>
                </a:cubicBezTo>
                <a:lnTo>
                  <a:pt x="1128669" y="87601"/>
                </a:lnTo>
                <a:cubicBezTo>
                  <a:pt x="1125511" y="100122"/>
                  <a:pt x="1121864" y="111317"/>
                  <a:pt x="1117728" y="121185"/>
                </a:cubicBezTo>
                <a:lnTo>
                  <a:pt x="1180226" y="121185"/>
                </a:lnTo>
                <a:lnTo>
                  <a:pt x="1194893" y="101139"/>
                </a:lnTo>
                <a:lnTo>
                  <a:pt x="1233687" y="123680"/>
                </a:lnTo>
                <a:cubicBezTo>
                  <a:pt x="1236789" y="124714"/>
                  <a:pt x="1238340" y="127086"/>
                  <a:pt x="1238340" y="130795"/>
                </a:cubicBezTo>
                <a:cubicBezTo>
                  <a:pt x="1239048" y="137415"/>
                  <a:pt x="1233738" y="141889"/>
                  <a:pt x="1222408" y="144215"/>
                </a:cubicBezTo>
                <a:cubicBezTo>
                  <a:pt x="1212225" y="163244"/>
                  <a:pt x="1200963" y="179120"/>
                  <a:pt x="1188622" y="191843"/>
                </a:cubicBezTo>
                <a:cubicBezTo>
                  <a:pt x="1207684" y="201240"/>
                  <a:pt x="1233075" y="207433"/>
                  <a:pt x="1264793" y="210422"/>
                </a:cubicBezTo>
                <a:lnTo>
                  <a:pt x="1261910" y="222612"/>
                </a:lnTo>
                <a:cubicBezTo>
                  <a:pt x="1249164" y="224028"/>
                  <a:pt x="1239487" y="234335"/>
                  <a:pt x="1232878" y="253532"/>
                </a:cubicBezTo>
                <a:cubicBezTo>
                  <a:pt x="1200238" y="242764"/>
                  <a:pt x="1175533" y="231126"/>
                  <a:pt x="1158764" y="218616"/>
                </a:cubicBezTo>
                <a:cubicBezTo>
                  <a:pt x="1132193" y="234711"/>
                  <a:pt x="1093686" y="247406"/>
                  <a:pt x="1043243" y="256701"/>
                </a:cubicBezTo>
                <a:lnTo>
                  <a:pt x="1038269" y="248592"/>
                </a:lnTo>
                <a:cubicBezTo>
                  <a:pt x="1085476" y="228923"/>
                  <a:pt x="1117919" y="210844"/>
                  <a:pt x="1135599" y="194355"/>
                </a:cubicBezTo>
                <a:cubicBezTo>
                  <a:pt x="1124494" y="181137"/>
                  <a:pt x="1115862" y="161721"/>
                  <a:pt x="1109703" y="136106"/>
                </a:cubicBezTo>
                <a:cubicBezTo>
                  <a:pt x="1093462" y="179895"/>
                  <a:pt x="1059540" y="216570"/>
                  <a:pt x="1007939" y="246131"/>
                </a:cubicBezTo>
                <a:lnTo>
                  <a:pt x="1001229" y="237836"/>
                </a:lnTo>
                <a:cubicBezTo>
                  <a:pt x="1045727" y="190011"/>
                  <a:pt x="1073938" y="139933"/>
                  <a:pt x="1085863" y="87601"/>
                </a:cubicBezTo>
                <a:lnTo>
                  <a:pt x="1059883" y="87601"/>
                </a:lnTo>
                <a:lnTo>
                  <a:pt x="1046952" y="101358"/>
                </a:lnTo>
                <a:cubicBezTo>
                  <a:pt x="1040163" y="100560"/>
                  <a:pt x="1032919" y="96312"/>
                  <a:pt x="1025220" y="88613"/>
                </a:cubicBezTo>
                <a:cubicBezTo>
                  <a:pt x="1021713" y="85814"/>
                  <a:pt x="1019364" y="83813"/>
                  <a:pt x="1018173" y="82611"/>
                </a:cubicBezTo>
                <a:cubicBezTo>
                  <a:pt x="1014644" y="79149"/>
                  <a:pt x="1014739" y="75620"/>
                  <a:pt x="1018459" y="72023"/>
                </a:cubicBezTo>
                <a:cubicBezTo>
                  <a:pt x="1022607" y="70832"/>
                  <a:pt x="1024978" y="68213"/>
                  <a:pt x="1025574" y="64167"/>
                </a:cubicBezTo>
                <a:cubicBezTo>
                  <a:pt x="1029800" y="49263"/>
                  <a:pt x="1032717" y="34466"/>
                  <a:pt x="1034324" y="19776"/>
                </a:cubicBezTo>
                <a:lnTo>
                  <a:pt x="1073843" y="28323"/>
                </a:lnTo>
                <a:cubicBezTo>
                  <a:pt x="1079125" y="29380"/>
                  <a:pt x="1081767" y="31465"/>
                  <a:pt x="1081767" y="34578"/>
                </a:cubicBezTo>
                <a:cubicBezTo>
                  <a:pt x="1082475" y="38141"/>
                  <a:pt x="1078361" y="41491"/>
                  <a:pt x="1069425" y="44626"/>
                </a:cubicBezTo>
                <a:cubicBezTo>
                  <a:pt x="1069156" y="45424"/>
                  <a:pt x="1068296" y="48712"/>
                  <a:pt x="1066846" y="54489"/>
                </a:cubicBezTo>
                <a:cubicBezTo>
                  <a:pt x="1064002" y="65853"/>
                  <a:pt x="1061569" y="72978"/>
                  <a:pt x="1059546" y="75867"/>
                </a:cubicBezTo>
                <a:lnTo>
                  <a:pt x="1088392" y="75867"/>
                </a:lnTo>
                <a:cubicBezTo>
                  <a:pt x="1088864" y="73518"/>
                  <a:pt x="1089786" y="68679"/>
                  <a:pt x="1091157" y="61351"/>
                </a:cubicBezTo>
                <a:cubicBezTo>
                  <a:pt x="1091877" y="54574"/>
                  <a:pt x="1092630" y="49617"/>
                  <a:pt x="1093416" y="46481"/>
                </a:cubicBezTo>
                <a:cubicBezTo>
                  <a:pt x="1094732" y="39231"/>
                  <a:pt x="1095389" y="25744"/>
                  <a:pt x="1095389" y="6018"/>
                </a:cubicBezTo>
                <a:close/>
                <a:moveTo>
                  <a:pt x="4028843" y="5647"/>
                </a:moveTo>
                <a:lnTo>
                  <a:pt x="4073015" y="9963"/>
                </a:lnTo>
                <a:cubicBezTo>
                  <a:pt x="4079624" y="10986"/>
                  <a:pt x="4082574" y="13167"/>
                  <a:pt x="4081866" y="16505"/>
                </a:cubicBezTo>
                <a:cubicBezTo>
                  <a:pt x="4082574" y="20495"/>
                  <a:pt x="4078696" y="24328"/>
                  <a:pt x="4070233" y="28003"/>
                </a:cubicBezTo>
                <a:lnTo>
                  <a:pt x="4070233" y="111508"/>
                </a:lnTo>
                <a:cubicBezTo>
                  <a:pt x="4070233" y="115734"/>
                  <a:pt x="4070233" y="127794"/>
                  <a:pt x="4070233" y="147688"/>
                </a:cubicBezTo>
                <a:cubicBezTo>
                  <a:pt x="4070941" y="180890"/>
                  <a:pt x="4071295" y="204505"/>
                  <a:pt x="4071295" y="218532"/>
                </a:cubicBezTo>
                <a:cubicBezTo>
                  <a:pt x="4073408" y="237976"/>
                  <a:pt x="4055380" y="249576"/>
                  <a:pt x="4017210" y="253330"/>
                </a:cubicBezTo>
                <a:cubicBezTo>
                  <a:pt x="4017210" y="236841"/>
                  <a:pt x="4005217" y="226798"/>
                  <a:pt x="3981232" y="223202"/>
                </a:cubicBezTo>
                <a:lnTo>
                  <a:pt x="3982800" y="213002"/>
                </a:lnTo>
                <a:lnTo>
                  <a:pt x="4021155" y="216256"/>
                </a:lnTo>
                <a:cubicBezTo>
                  <a:pt x="4027697" y="217616"/>
                  <a:pt x="4030613" y="213822"/>
                  <a:pt x="4029905" y="204876"/>
                </a:cubicBezTo>
                <a:lnTo>
                  <a:pt x="4029905" y="63897"/>
                </a:lnTo>
                <a:cubicBezTo>
                  <a:pt x="4029905" y="35888"/>
                  <a:pt x="4029551" y="16471"/>
                  <a:pt x="4028843" y="5647"/>
                </a:cubicBezTo>
                <a:close/>
                <a:moveTo>
                  <a:pt x="3632798" y="5647"/>
                </a:moveTo>
                <a:cubicBezTo>
                  <a:pt x="3668462" y="17528"/>
                  <a:pt x="3686293" y="31611"/>
                  <a:pt x="3686293" y="47897"/>
                </a:cubicBezTo>
                <a:cubicBezTo>
                  <a:pt x="3684686" y="63262"/>
                  <a:pt x="3677173" y="72124"/>
                  <a:pt x="3663752" y="74485"/>
                </a:cubicBezTo>
                <a:cubicBezTo>
                  <a:pt x="3652906" y="75226"/>
                  <a:pt x="3646623" y="70112"/>
                  <a:pt x="3644904" y="59142"/>
                </a:cubicBezTo>
                <a:cubicBezTo>
                  <a:pt x="3642150" y="41912"/>
                  <a:pt x="3636862" y="26289"/>
                  <a:pt x="3629039" y="12273"/>
                </a:cubicBezTo>
                <a:close/>
                <a:moveTo>
                  <a:pt x="2847723" y="5361"/>
                </a:moveTo>
                <a:lnTo>
                  <a:pt x="2893277" y="10672"/>
                </a:lnTo>
                <a:cubicBezTo>
                  <a:pt x="2898256" y="10672"/>
                  <a:pt x="2900746" y="12436"/>
                  <a:pt x="2900746" y="15965"/>
                </a:cubicBezTo>
                <a:cubicBezTo>
                  <a:pt x="2901443" y="21709"/>
                  <a:pt x="2897559" y="26031"/>
                  <a:pt x="2889096" y="28930"/>
                </a:cubicBezTo>
                <a:lnTo>
                  <a:pt x="2889096" y="96368"/>
                </a:lnTo>
                <a:lnTo>
                  <a:pt x="2892333" y="96368"/>
                </a:lnTo>
                <a:lnTo>
                  <a:pt x="2911519" y="70944"/>
                </a:lnTo>
                <a:lnTo>
                  <a:pt x="2944310" y="95306"/>
                </a:lnTo>
                <a:cubicBezTo>
                  <a:pt x="2946997" y="95306"/>
                  <a:pt x="2948340" y="96733"/>
                  <a:pt x="2948340" y="99588"/>
                </a:cubicBezTo>
                <a:cubicBezTo>
                  <a:pt x="2948340" y="105264"/>
                  <a:pt x="2944794" y="108102"/>
                  <a:pt x="2937701" y="108102"/>
                </a:cubicBezTo>
                <a:lnTo>
                  <a:pt x="2889096" y="108102"/>
                </a:lnTo>
                <a:lnTo>
                  <a:pt x="2889096" y="230165"/>
                </a:lnTo>
                <a:lnTo>
                  <a:pt x="2903038" y="230165"/>
                </a:lnTo>
                <a:lnTo>
                  <a:pt x="2923169" y="205820"/>
                </a:lnTo>
                <a:lnTo>
                  <a:pt x="2959231" y="229945"/>
                </a:lnTo>
                <a:cubicBezTo>
                  <a:pt x="2961142" y="231879"/>
                  <a:pt x="2962097" y="233340"/>
                  <a:pt x="2962097" y="234329"/>
                </a:cubicBezTo>
                <a:cubicBezTo>
                  <a:pt x="2962805" y="239376"/>
                  <a:pt x="2958905" y="241899"/>
                  <a:pt x="2950397" y="241899"/>
                </a:cubicBezTo>
                <a:lnTo>
                  <a:pt x="2782123" y="241899"/>
                </a:lnTo>
                <a:lnTo>
                  <a:pt x="2782123" y="230165"/>
                </a:lnTo>
                <a:lnTo>
                  <a:pt x="2848768" y="230165"/>
                </a:lnTo>
                <a:lnTo>
                  <a:pt x="2848768" y="108102"/>
                </a:lnTo>
                <a:lnTo>
                  <a:pt x="2796942" y="108102"/>
                </a:lnTo>
                <a:lnTo>
                  <a:pt x="2796942" y="96368"/>
                </a:lnTo>
                <a:lnTo>
                  <a:pt x="2848768" y="96368"/>
                </a:lnTo>
                <a:lnTo>
                  <a:pt x="2848768" y="66780"/>
                </a:lnTo>
                <a:cubicBezTo>
                  <a:pt x="2848768" y="65375"/>
                  <a:pt x="2848768" y="61548"/>
                  <a:pt x="2848768" y="55299"/>
                </a:cubicBezTo>
                <a:cubicBezTo>
                  <a:pt x="2848071" y="35449"/>
                  <a:pt x="2847723" y="18803"/>
                  <a:pt x="2847723" y="5361"/>
                </a:cubicBezTo>
                <a:close/>
                <a:moveTo>
                  <a:pt x="2178893" y="4838"/>
                </a:moveTo>
                <a:lnTo>
                  <a:pt x="2221058" y="9087"/>
                </a:lnTo>
                <a:cubicBezTo>
                  <a:pt x="2227588" y="9087"/>
                  <a:pt x="2230500" y="10969"/>
                  <a:pt x="2229791" y="14735"/>
                </a:cubicBezTo>
                <a:cubicBezTo>
                  <a:pt x="2230500" y="20242"/>
                  <a:pt x="2226622" y="24446"/>
                  <a:pt x="2218158" y="27346"/>
                </a:cubicBezTo>
                <a:lnTo>
                  <a:pt x="2218158" y="69393"/>
                </a:lnTo>
                <a:lnTo>
                  <a:pt x="2218260" y="69393"/>
                </a:lnTo>
                <a:lnTo>
                  <a:pt x="2230972" y="52449"/>
                </a:lnTo>
                <a:lnTo>
                  <a:pt x="2238002" y="57251"/>
                </a:lnTo>
                <a:lnTo>
                  <a:pt x="2238002" y="45655"/>
                </a:lnTo>
                <a:lnTo>
                  <a:pt x="2281381" y="45655"/>
                </a:lnTo>
                <a:cubicBezTo>
                  <a:pt x="2281381" y="43733"/>
                  <a:pt x="2281027" y="37827"/>
                  <a:pt x="2280319" y="27936"/>
                </a:cubicBezTo>
                <a:cubicBezTo>
                  <a:pt x="2280319" y="17910"/>
                  <a:pt x="2280319" y="10407"/>
                  <a:pt x="2280319" y="5428"/>
                </a:cubicBezTo>
                <a:lnTo>
                  <a:pt x="2323546" y="9677"/>
                </a:lnTo>
                <a:cubicBezTo>
                  <a:pt x="2329380" y="9677"/>
                  <a:pt x="2332296" y="11442"/>
                  <a:pt x="2332296" y="14971"/>
                </a:cubicBezTo>
                <a:cubicBezTo>
                  <a:pt x="2333005" y="20714"/>
                  <a:pt x="2329127" y="25036"/>
                  <a:pt x="2320663" y="27936"/>
                </a:cubicBezTo>
                <a:lnTo>
                  <a:pt x="2320663" y="45655"/>
                </a:lnTo>
                <a:lnTo>
                  <a:pt x="2339833" y="45655"/>
                </a:lnTo>
                <a:lnTo>
                  <a:pt x="2355799" y="25525"/>
                </a:lnTo>
                <a:lnTo>
                  <a:pt x="2384847" y="46060"/>
                </a:lnTo>
                <a:cubicBezTo>
                  <a:pt x="2387904" y="47273"/>
                  <a:pt x="2389079" y="49173"/>
                  <a:pt x="2388371" y="51758"/>
                </a:cubicBezTo>
                <a:cubicBezTo>
                  <a:pt x="2388371" y="55512"/>
                  <a:pt x="2384825" y="57389"/>
                  <a:pt x="2377733" y="57389"/>
                </a:cubicBezTo>
                <a:lnTo>
                  <a:pt x="2320663" y="57389"/>
                </a:lnTo>
                <a:lnTo>
                  <a:pt x="2320663" y="94210"/>
                </a:lnTo>
                <a:lnTo>
                  <a:pt x="2343963" y="94210"/>
                </a:lnTo>
                <a:lnTo>
                  <a:pt x="2360941" y="70910"/>
                </a:lnTo>
                <a:lnTo>
                  <a:pt x="2393597" y="93738"/>
                </a:lnTo>
                <a:cubicBezTo>
                  <a:pt x="2395755" y="94817"/>
                  <a:pt x="2396834" y="96396"/>
                  <a:pt x="2396834" y="98476"/>
                </a:cubicBezTo>
                <a:cubicBezTo>
                  <a:pt x="2396834" y="102511"/>
                  <a:pt x="2393069" y="105000"/>
                  <a:pt x="2385539" y="105944"/>
                </a:cubicBezTo>
                <a:lnTo>
                  <a:pt x="2362915" y="105944"/>
                </a:lnTo>
                <a:lnTo>
                  <a:pt x="2366993" y="106855"/>
                </a:lnTo>
                <a:cubicBezTo>
                  <a:pt x="2368438" y="107698"/>
                  <a:pt x="2369438" y="108962"/>
                  <a:pt x="2369994" y="110648"/>
                </a:cubicBezTo>
                <a:cubicBezTo>
                  <a:pt x="2370747" y="115818"/>
                  <a:pt x="2366892" y="119865"/>
                  <a:pt x="2358429" y="122787"/>
                </a:cubicBezTo>
                <a:lnTo>
                  <a:pt x="2358429" y="132549"/>
                </a:lnTo>
                <a:lnTo>
                  <a:pt x="2370180" y="117206"/>
                </a:lnTo>
                <a:lnTo>
                  <a:pt x="2397424" y="135752"/>
                </a:lnTo>
                <a:cubicBezTo>
                  <a:pt x="2399639" y="136864"/>
                  <a:pt x="2400746" y="138612"/>
                  <a:pt x="2400746" y="140995"/>
                </a:cubicBezTo>
                <a:cubicBezTo>
                  <a:pt x="2399419" y="144963"/>
                  <a:pt x="2395873" y="146946"/>
                  <a:pt x="2390107" y="146946"/>
                </a:cubicBezTo>
                <a:lnTo>
                  <a:pt x="2358429" y="146946"/>
                </a:lnTo>
                <a:lnTo>
                  <a:pt x="2358429" y="160636"/>
                </a:lnTo>
                <a:cubicBezTo>
                  <a:pt x="2358429" y="166335"/>
                  <a:pt x="2358766" y="177220"/>
                  <a:pt x="2359440" y="193293"/>
                </a:cubicBezTo>
                <a:cubicBezTo>
                  <a:pt x="2360182" y="205027"/>
                  <a:pt x="2360553" y="214328"/>
                  <a:pt x="2360553" y="221195"/>
                </a:cubicBezTo>
                <a:cubicBezTo>
                  <a:pt x="2361250" y="241427"/>
                  <a:pt x="2342204" y="252296"/>
                  <a:pt x="2303416" y="253802"/>
                </a:cubicBezTo>
                <a:cubicBezTo>
                  <a:pt x="2302697" y="236627"/>
                  <a:pt x="2289957" y="226231"/>
                  <a:pt x="2265196" y="222612"/>
                </a:cubicBezTo>
                <a:lnTo>
                  <a:pt x="2266730" y="212412"/>
                </a:lnTo>
                <a:lnTo>
                  <a:pt x="2308002" y="215615"/>
                </a:lnTo>
                <a:cubicBezTo>
                  <a:pt x="2315431" y="215615"/>
                  <a:pt x="2319146" y="211749"/>
                  <a:pt x="2319146" y="204016"/>
                </a:cubicBezTo>
                <a:lnTo>
                  <a:pt x="2319146" y="155342"/>
                </a:lnTo>
                <a:cubicBezTo>
                  <a:pt x="2319146" y="153229"/>
                  <a:pt x="2319146" y="150431"/>
                  <a:pt x="2319146" y="146946"/>
                </a:cubicBezTo>
                <a:lnTo>
                  <a:pt x="2247149" y="146946"/>
                </a:lnTo>
                <a:lnTo>
                  <a:pt x="2286502" y="161825"/>
                </a:lnTo>
                <a:cubicBezTo>
                  <a:pt x="2295721" y="168057"/>
                  <a:pt x="2300522" y="175366"/>
                  <a:pt x="2300904" y="183751"/>
                </a:cubicBezTo>
                <a:cubicBezTo>
                  <a:pt x="2299286" y="197407"/>
                  <a:pt x="2291839" y="205409"/>
                  <a:pt x="2278566" y="207758"/>
                </a:cubicBezTo>
                <a:cubicBezTo>
                  <a:pt x="2270687" y="208512"/>
                  <a:pt x="2265101" y="203229"/>
                  <a:pt x="2261807" y="191911"/>
                </a:cubicBezTo>
                <a:cubicBezTo>
                  <a:pt x="2256997" y="177456"/>
                  <a:pt x="2250247" y="164098"/>
                  <a:pt x="2241559" y="151836"/>
                </a:cubicBezTo>
                <a:lnTo>
                  <a:pt x="2245155" y="146946"/>
                </a:lnTo>
                <a:lnTo>
                  <a:pt x="2229218" y="146946"/>
                </a:lnTo>
                <a:lnTo>
                  <a:pt x="2229218" y="137695"/>
                </a:lnTo>
                <a:lnTo>
                  <a:pt x="2223882" y="141509"/>
                </a:lnTo>
                <a:cubicBezTo>
                  <a:pt x="2221381" y="143246"/>
                  <a:pt x="2219473" y="144507"/>
                  <a:pt x="2218158" y="145294"/>
                </a:cubicBezTo>
                <a:lnTo>
                  <a:pt x="2218158" y="159338"/>
                </a:lnTo>
                <a:cubicBezTo>
                  <a:pt x="2218158" y="162159"/>
                  <a:pt x="2218158" y="173708"/>
                  <a:pt x="2218158" y="193984"/>
                </a:cubicBezTo>
                <a:cubicBezTo>
                  <a:pt x="2218844" y="218835"/>
                  <a:pt x="2219198" y="234441"/>
                  <a:pt x="2219221" y="240803"/>
                </a:cubicBezTo>
                <a:cubicBezTo>
                  <a:pt x="2219221" y="247198"/>
                  <a:pt x="2216163" y="250396"/>
                  <a:pt x="2210049" y="250396"/>
                </a:cubicBezTo>
                <a:cubicBezTo>
                  <a:pt x="2200158" y="252509"/>
                  <a:pt x="2190127" y="253566"/>
                  <a:pt x="2179955" y="253566"/>
                </a:cubicBezTo>
                <a:lnTo>
                  <a:pt x="2179955" y="165762"/>
                </a:lnTo>
                <a:cubicBezTo>
                  <a:pt x="2175774" y="169898"/>
                  <a:pt x="2170171" y="173725"/>
                  <a:pt x="2163146" y="177243"/>
                </a:cubicBezTo>
                <a:cubicBezTo>
                  <a:pt x="2163146" y="185425"/>
                  <a:pt x="2160415" y="190062"/>
                  <a:pt x="2154952" y="191152"/>
                </a:cubicBezTo>
                <a:cubicBezTo>
                  <a:pt x="2151131" y="191152"/>
                  <a:pt x="2148214" y="188629"/>
                  <a:pt x="2146202" y="183582"/>
                </a:cubicBezTo>
                <a:lnTo>
                  <a:pt x="2134451" y="141636"/>
                </a:lnTo>
                <a:cubicBezTo>
                  <a:pt x="2145275" y="140759"/>
                  <a:pt x="2155172" y="139287"/>
                  <a:pt x="2164141" y="137219"/>
                </a:cubicBezTo>
                <a:cubicBezTo>
                  <a:pt x="2166321" y="136488"/>
                  <a:pt x="2169491" y="135780"/>
                  <a:pt x="2173649" y="135094"/>
                </a:cubicBezTo>
                <a:cubicBezTo>
                  <a:pt x="2177359" y="133599"/>
                  <a:pt x="2179460" y="132852"/>
                  <a:pt x="2179955" y="132852"/>
                </a:cubicBezTo>
                <a:lnTo>
                  <a:pt x="2179955" y="81127"/>
                </a:lnTo>
                <a:lnTo>
                  <a:pt x="2169586" y="81127"/>
                </a:lnTo>
                <a:cubicBezTo>
                  <a:pt x="2163663" y="97582"/>
                  <a:pt x="2154070" y="114857"/>
                  <a:pt x="2140807" y="132953"/>
                </a:cubicBezTo>
                <a:lnTo>
                  <a:pt x="2132344" y="129396"/>
                </a:lnTo>
                <a:cubicBezTo>
                  <a:pt x="2138705" y="102544"/>
                  <a:pt x="2142583" y="78284"/>
                  <a:pt x="2143977" y="56614"/>
                </a:cubicBezTo>
                <a:cubicBezTo>
                  <a:pt x="2144685" y="46666"/>
                  <a:pt x="2145039" y="35404"/>
                  <a:pt x="2145039" y="22827"/>
                </a:cubicBezTo>
                <a:lnTo>
                  <a:pt x="2179851" y="29912"/>
                </a:lnTo>
                <a:lnTo>
                  <a:pt x="2179158" y="20652"/>
                </a:lnTo>
                <a:cubicBezTo>
                  <a:pt x="2178981" y="16241"/>
                  <a:pt x="2178893" y="10969"/>
                  <a:pt x="2178893" y="4838"/>
                </a:cubicBezTo>
                <a:close/>
                <a:moveTo>
                  <a:pt x="1680629" y="4771"/>
                </a:moveTo>
                <a:lnTo>
                  <a:pt x="1726858" y="8025"/>
                </a:lnTo>
                <a:cubicBezTo>
                  <a:pt x="1732804" y="9014"/>
                  <a:pt x="1735777" y="11161"/>
                  <a:pt x="1735777" y="14465"/>
                </a:cubicBezTo>
                <a:cubicBezTo>
                  <a:pt x="1734855" y="21029"/>
                  <a:pt x="1730977" y="25334"/>
                  <a:pt x="1724144" y="27379"/>
                </a:cubicBezTo>
                <a:lnTo>
                  <a:pt x="1724144" y="66156"/>
                </a:lnTo>
                <a:lnTo>
                  <a:pt x="1771552" y="66156"/>
                </a:lnTo>
                <a:lnTo>
                  <a:pt x="1783742" y="47088"/>
                </a:lnTo>
                <a:lnTo>
                  <a:pt x="1820596" y="62245"/>
                </a:lnTo>
                <a:cubicBezTo>
                  <a:pt x="1824508" y="64200"/>
                  <a:pt x="1826463" y="66606"/>
                  <a:pt x="1826463" y="69460"/>
                </a:cubicBezTo>
                <a:cubicBezTo>
                  <a:pt x="1827172" y="73900"/>
                  <a:pt x="1823996" y="78643"/>
                  <a:pt x="1816938" y="83690"/>
                </a:cubicBezTo>
                <a:lnTo>
                  <a:pt x="1816938" y="107226"/>
                </a:lnTo>
                <a:cubicBezTo>
                  <a:pt x="1816938" y="111429"/>
                  <a:pt x="1816938" y="120904"/>
                  <a:pt x="1816938" y="135651"/>
                </a:cubicBezTo>
                <a:cubicBezTo>
                  <a:pt x="1817646" y="151824"/>
                  <a:pt x="1818000" y="162328"/>
                  <a:pt x="1818000" y="167161"/>
                </a:cubicBezTo>
                <a:cubicBezTo>
                  <a:pt x="1819405" y="173197"/>
                  <a:pt x="1817062" y="176771"/>
                  <a:pt x="1810970" y="177883"/>
                </a:cubicBezTo>
                <a:cubicBezTo>
                  <a:pt x="1801832" y="179997"/>
                  <a:pt x="1790019" y="181053"/>
                  <a:pt x="1775531" y="181053"/>
                </a:cubicBezTo>
                <a:lnTo>
                  <a:pt x="1775531" y="159894"/>
                </a:lnTo>
                <a:lnTo>
                  <a:pt x="1724144" y="159894"/>
                </a:lnTo>
                <a:lnTo>
                  <a:pt x="1724144" y="172522"/>
                </a:lnTo>
                <a:cubicBezTo>
                  <a:pt x="1724144" y="178164"/>
                  <a:pt x="1724144" y="189477"/>
                  <a:pt x="1724144" y="206460"/>
                </a:cubicBezTo>
                <a:cubicBezTo>
                  <a:pt x="1724852" y="223421"/>
                  <a:pt x="1725206" y="234694"/>
                  <a:pt x="1725206" y="240280"/>
                </a:cubicBezTo>
                <a:cubicBezTo>
                  <a:pt x="1725914" y="247339"/>
                  <a:pt x="1723188" y="250868"/>
                  <a:pt x="1717029" y="250868"/>
                </a:cubicBezTo>
                <a:cubicBezTo>
                  <a:pt x="1704294" y="252284"/>
                  <a:pt x="1692161" y="252992"/>
                  <a:pt x="1680629" y="252992"/>
                </a:cubicBezTo>
                <a:cubicBezTo>
                  <a:pt x="1682034" y="222623"/>
                  <a:pt x="1682737" y="195799"/>
                  <a:pt x="1682737" y="172522"/>
                </a:cubicBezTo>
                <a:lnTo>
                  <a:pt x="1682737" y="159894"/>
                </a:lnTo>
                <a:lnTo>
                  <a:pt x="1631366" y="159894"/>
                </a:lnTo>
                <a:lnTo>
                  <a:pt x="1631366" y="167228"/>
                </a:lnTo>
                <a:cubicBezTo>
                  <a:pt x="1631366" y="173320"/>
                  <a:pt x="1628315" y="176872"/>
                  <a:pt x="1622211" y="177883"/>
                </a:cubicBezTo>
                <a:cubicBezTo>
                  <a:pt x="1613085" y="179997"/>
                  <a:pt x="1602334" y="181053"/>
                  <a:pt x="1589959" y="181053"/>
                </a:cubicBezTo>
                <a:cubicBezTo>
                  <a:pt x="1591375" y="161148"/>
                  <a:pt x="1592084" y="141096"/>
                  <a:pt x="1592084" y="120899"/>
                </a:cubicBezTo>
                <a:lnTo>
                  <a:pt x="1592084" y="103028"/>
                </a:lnTo>
                <a:cubicBezTo>
                  <a:pt x="1592084" y="98284"/>
                  <a:pt x="1591730" y="90310"/>
                  <a:pt x="1591021" y="79104"/>
                </a:cubicBezTo>
                <a:cubicBezTo>
                  <a:pt x="1591021" y="68381"/>
                  <a:pt x="1591021" y="59828"/>
                  <a:pt x="1591021" y="53444"/>
                </a:cubicBezTo>
                <a:lnTo>
                  <a:pt x="1633844" y="66156"/>
                </a:lnTo>
                <a:lnTo>
                  <a:pt x="1682737" y="66156"/>
                </a:lnTo>
                <a:lnTo>
                  <a:pt x="1682737" y="63020"/>
                </a:lnTo>
                <a:cubicBezTo>
                  <a:pt x="1682737" y="43474"/>
                  <a:pt x="1682034" y="24058"/>
                  <a:pt x="1680629" y="4771"/>
                </a:cubicBezTo>
                <a:close/>
                <a:moveTo>
                  <a:pt x="3883177" y="4568"/>
                </a:moveTo>
                <a:lnTo>
                  <a:pt x="3924483" y="9879"/>
                </a:lnTo>
                <a:cubicBezTo>
                  <a:pt x="3930159" y="9879"/>
                  <a:pt x="3932997" y="11655"/>
                  <a:pt x="3932997" y="15207"/>
                </a:cubicBezTo>
                <a:cubicBezTo>
                  <a:pt x="3932997" y="19377"/>
                  <a:pt x="3929474" y="23226"/>
                  <a:pt x="3922426" y="26755"/>
                </a:cubicBezTo>
                <a:lnTo>
                  <a:pt x="3922426" y="55366"/>
                </a:lnTo>
                <a:lnTo>
                  <a:pt x="3931918" y="55366"/>
                </a:lnTo>
                <a:lnTo>
                  <a:pt x="3945743" y="35253"/>
                </a:lnTo>
                <a:lnTo>
                  <a:pt x="3974185" y="55939"/>
                </a:lnTo>
                <a:cubicBezTo>
                  <a:pt x="3976354" y="57029"/>
                  <a:pt x="3977439" y="58614"/>
                  <a:pt x="3977439" y="60694"/>
                </a:cubicBezTo>
                <a:cubicBezTo>
                  <a:pt x="3977439" y="64965"/>
                  <a:pt x="3973539" y="67100"/>
                  <a:pt x="3965738" y="67100"/>
                </a:cubicBezTo>
                <a:lnTo>
                  <a:pt x="3922426" y="67100"/>
                </a:lnTo>
                <a:lnTo>
                  <a:pt x="3922426" y="96368"/>
                </a:lnTo>
                <a:lnTo>
                  <a:pt x="3935223" y="96368"/>
                </a:lnTo>
                <a:lnTo>
                  <a:pt x="3951188" y="75176"/>
                </a:lnTo>
                <a:lnTo>
                  <a:pt x="3979748" y="96368"/>
                </a:lnTo>
                <a:lnTo>
                  <a:pt x="3982395" y="97535"/>
                </a:lnTo>
                <a:lnTo>
                  <a:pt x="3982395" y="80824"/>
                </a:lnTo>
                <a:cubicBezTo>
                  <a:pt x="3982395" y="61244"/>
                  <a:pt x="3982041" y="44649"/>
                  <a:pt x="3981333" y="31038"/>
                </a:cubicBezTo>
                <a:lnTo>
                  <a:pt x="4020363" y="35286"/>
                </a:lnTo>
                <a:cubicBezTo>
                  <a:pt x="4026871" y="35286"/>
                  <a:pt x="4029776" y="37214"/>
                  <a:pt x="4029079" y="41069"/>
                </a:cubicBezTo>
                <a:cubicBezTo>
                  <a:pt x="4029079" y="45700"/>
                  <a:pt x="4025904" y="49426"/>
                  <a:pt x="4019554" y="52247"/>
                </a:cubicBezTo>
                <a:lnTo>
                  <a:pt x="4019554" y="179215"/>
                </a:lnTo>
                <a:cubicBezTo>
                  <a:pt x="4019554" y="185791"/>
                  <a:pt x="4016187" y="190039"/>
                  <a:pt x="4009455" y="191961"/>
                </a:cubicBezTo>
                <a:cubicBezTo>
                  <a:pt x="4008050" y="191961"/>
                  <a:pt x="4005987" y="192304"/>
                  <a:pt x="4003267" y="192990"/>
                </a:cubicBezTo>
                <a:cubicBezTo>
                  <a:pt x="3994669" y="194428"/>
                  <a:pt x="3987358" y="195148"/>
                  <a:pt x="3981333" y="195148"/>
                </a:cubicBezTo>
                <a:cubicBezTo>
                  <a:pt x="3981687" y="181722"/>
                  <a:pt x="3981953" y="167686"/>
                  <a:pt x="3982130" y="153041"/>
                </a:cubicBezTo>
                <a:lnTo>
                  <a:pt x="3982216" y="138143"/>
                </a:lnTo>
                <a:lnTo>
                  <a:pt x="3980541" y="141973"/>
                </a:lnTo>
                <a:cubicBezTo>
                  <a:pt x="3978776" y="144047"/>
                  <a:pt x="3975955" y="146575"/>
                  <a:pt x="3972077" y="149560"/>
                </a:cubicBezTo>
                <a:lnTo>
                  <a:pt x="3972077" y="163789"/>
                </a:lnTo>
                <a:cubicBezTo>
                  <a:pt x="3972077" y="172961"/>
                  <a:pt x="3972077" y="185791"/>
                  <a:pt x="3972077" y="202279"/>
                </a:cubicBezTo>
                <a:cubicBezTo>
                  <a:pt x="3973494" y="220229"/>
                  <a:pt x="3959011" y="230345"/>
                  <a:pt x="3928631" y="232626"/>
                </a:cubicBezTo>
                <a:cubicBezTo>
                  <a:pt x="3928631" y="220049"/>
                  <a:pt x="3926562" y="212642"/>
                  <a:pt x="3922426" y="210405"/>
                </a:cubicBezTo>
                <a:lnTo>
                  <a:pt x="3922426" y="237853"/>
                </a:lnTo>
                <a:cubicBezTo>
                  <a:pt x="3922426" y="245383"/>
                  <a:pt x="3919032" y="249637"/>
                  <a:pt x="3912243" y="250615"/>
                </a:cubicBezTo>
                <a:cubicBezTo>
                  <a:pt x="3902386" y="252020"/>
                  <a:pt x="3892697" y="252723"/>
                  <a:pt x="3883177" y="252723"/>
                </a:cubicBezTo>
                <a:cubicBezTo>
                  <a:pt x="3883177" y="242787"/>
                  <a:pt x="3883526" y="225489"/>
                  <a:pt x="3884223" y="200829"/>
                </a:cubicBezTo>
                <a:cubicBezTo>
                  <a:pt x="3884223" y="178957"/>
                  <a:pt x="3884223" y="165200"/>
                  <a:pt x="3884223" y="159557"/>
                </a:cubicBezTo>
                <a:lnTo>
                  <a:pt x="3884223" y="145867"/>
                </a:lnTo>
                <a:lnTo>
                  <a:pt x="3871730" y="145867"/>
                </a:lnTo>
                <a:lnTo>
                  <a:pt x="3871730" y="221988"/>
                </a:lnTo>
                <a:cubicBezTo>
                  <a:pt x="3871730" y="226664"/>
                  <a:pt x="3868718" y="229502"/>
                  <a:pt x="3862693" y="230502"/>
                </a:cubicBezTo>
                <a:cubicBezTo>
                  <a:pt x="3854218" y="232626"/>
                  <a:pt x="3844491" y="233688"/>
                  <a:pt x="3833510" y="233688"/>
                </a:cubicBezTo>
                <a:cubicBezTo>
                  <a:pt x="3834218" y="219538"/>
                  <a:pt x="3834572" y="200824"/>
                  <a:pt x="3834572" y="177546"/>
                </a:cubicBezTo>
                <a:lnTo>
                  <a:pt x="3834572" y="164851"/>
                </a:lnTo>
                <a:cubicBezTo>
                  <a:pt x="3834572" y="153567"/>
                  <a:pt x="3834572" y="140146"/>
                  <a:pt x="3834572" y="124591"/>
                </a:cubicBezTo>
                <a:lnTo>
                  <a:pt x="3873163" y="134133"/>
                </a:lnTo>
                <a:lnTo>
                  <a:pt x="3884223" y="134133"/>
                </a:lnTo>
                <a:lnTo>
                  <a:pt x="3884223" y="108102"/>
                </a:lnTo>
                <a:lnTo>
                  <a:pt x="3823933" y="108102"/>
                </a:lnTo>
                <a:lnTo>
                  <a:pt x="3823933" y="96368"/>
                </a:lnTo>
                <a:lnTo>
                  <a:pt x="3828233" y="96368"/>
                </a:lnTo>
                <a:lnTo>
                  <a:pt x="3836962" y="52833"/>
                </a:lnTo>
                <a:cubicBezTo>
                  <a:pt x="3839297" y="38887"/>
                  <a:pt x="3841035" y="25620"/>
                  <a:pt x="3842175" y="13032"/>
                </a:cubicBezTo>
                <a:lnTo>
                  <a:pt x="3879468" y="23636"/>
                </a:lnTo>
                <a:lnTo>
                  <a:pt x="3883824" y="24742"/>
                </a:lnTo>
                <a:close/>
                <a:moveTo>
                  <a:pt x="1492276" y="3877"/>
                </a:moveTo>
                <a:lnTo>
                  <a:pt x="1528726" y="15628"/>
                </a:lnTo>
                <a:cubicBezTo>
                  <a:pt x="1533132" y="16741"/>
                  <a:pt x="1535335" y="18843"/>
                  <a:pt x="1535335" y="21934"/>
                </a:cubicBezTo>
                <a:cubicBezTo>
                  <a:pt x="1535335" y="25710"/>
                  <a:pt x="1532160" y="30403"/>
                  <a:pt x="1525810" y="36011"/>
                </a:cubicBezTo>
                <a:lnTo>
                  <a:pt x="1525810" y="42991"/>
                </a:lnTo>
                <a:cubicBezTo>
                  <a:pt x="1525810" y="49802"/>
                  <a:pt x="1526164" y="59204"/>
                  <a:pt x="1526872" y="71197"/>
                </a:cubicBezTo>
                <a:cubicBezTo>
                  <a:pt x="1526872" y="76716"/>
                  <a:pt x="1523787" y="79981"/>
                  <a:pt x="1517616" y="80992"/>
                </a:cubicBezTo>
                <a:lnTo>
                  <a:pt x="1490987" y="83707"/>
                </a:lnTo>
                <a:lnTo>
                  <a:pt x="1491079" y="83875"/>
                </a:lnTo>
                <a:cubicBezTo>
                  <a:pt x="1491079" y="87899"/>
                  <a:pt x="1487550" y="92030"/>
                  <a:pt x="1480492" y="96267"/>
                </a:cubicBezTo>
                <a:lnTo>
                  <a:pt x="1480492" y="105000"/>
                </a:lnTo>
                <a:lnTo>
                  <a:pt x="1484808" y="105000"/>
                </a:lnTo>
                <a:lnTo>
                  <a:pt x="1499644" y="84870"/>
                </a:lnTo>
                <a:lnTo>
                  <a:pt x="1530581" y="105911"/>
                </a:lnTo>
                <a:cubicBezTo>
                  <a:pt x="1532458" y="107788"/>
                  <a:pt x="1533397" y="108726"/>
                  <a:pt x="1533397" y="108726"/>
                </a:cubicBezTo>
                <a:cubicBezTo>
                  <a:pt x="1533397" y="114784"/>
                  <a:pt x="1529845" y="117813"/>
                  <a:pt x="1522741" y="117813"/>
                </a:cubicBezTo>
                <a:lnTo>
                  <a:pt x="1480492" y="117813"/>
                </a:lnTo>
                <a:lnTo>
                  <a:pt x="1480492" y="143844"/>
                </a:lnTo>
                <a:lnTo>
                  <a:pt x="1489090" y="143844"/>
                </a:lnTo>
                <a:lnTo>
                  <a:pt x="1506017" y="122669"/>
                </a:lnTo>
                <a:lnTo>
                  <a:pt x="1538775" y="143844"/>
                </a:lnTo>
                <a:cubicBezTo>
                  <a:pt x="1541528" y="143844"/>
                  <a:pt x="1542905" y="145620"/>
                  <a:pt x="1542905" y="149172"/>
                </a:cubicBezTo>
                <a:cubicBezTo>
                  <a:pt x="1542905" y="153443"/>
                  <a:pt x="1538657" y="155578"/>
                  <a:pt x="1530160" y="155578"/>
                </a:cubicBezTo>
                <a:lnTo>
                  <a:pt x="1497419" y="155578"/>
                </a:lnTo>
                <a:lnTo>
                  <a:pt x="1524225" y="166318"/>
                </a:lnTo>
                <a:cubicBezTo>
                  <a:pt x="1528215" y="168319"/>
                  <a:pt x="1530210" y="170359"/>
                  <a:pt x="1530210" y="172438"/>
                </a:cubicBezTo>
                <a:cubicBezTo>
                  <a:pt x="1530210" y="178125"/>
                  <a:pt x="1525214" y="180969"/>
                  <a:pt x="1515222" y="180969"/>
                </a:cubicBezTo>
                <a:cubicBezTo>
                  <a:pt x="1504185" y="187859"/>
                  <a:pt x="1493316" y="192737"/>
                  <a:pt x="1482616" y="195603"/>
                </a:cubicBezTo>
                <a:cubicBezTo>
                  <a:pt x="1496778" y="201380"/>
                  <a:pt x="1519347" y="206488"/>
                  <a:pt x="1550323" y="210928"/>
                </a:cubicBezTo>
                <a:lnTo>
                  <a:pt x="1550323" y="219307"/>
                </a:lnTo>
                <a:cubicBezTo>
                  <a:pt x="1538623" y="222960"/>
                  <a:pt x="1530165" y="234160"/>
                  <a:pt x="1524950" y="252908"/>
                </a:cubicBezTo>
                <a:cubicBezTo>
                  <a:pt x="1498733" y="244939"/>
                  <a:pt x="1477338" y="232844"/>
                  <a:pt x="1460762" y="216622"/>
                </a:cubicBezTo>
                <a:lnTo>
                  <a:pt x="1451017" y="204044"/>
                </a:lnTo>
                <a:lnTo>
                  <a:pt x="1451527" y="206730"/>
                </a:lnTo>
                <a:cubicBezTo>
                  <a:pt x="1430475" y="220431"/>
                  <a:pt x="1408541" y="231980"/>
                  <a:pt x="1385725" y="241376"/>
                </a:cubicBezTo>
                <a:cubicBezTo>
                  <a:pt x="1384938" y="250469"/>
                  <a:pt x="1381673" y="254667"/>
                  <a:pt x="1375929" y="253970"/>
                </a:cubicBezTo>
                <a:cubicBezTo>
                  <a:pt x="1372378" y="253970"/>
                  <a:pt x="1370068" y="251829"/>
                  <a:pt x="1369000" y="247547"/>
                </a:cubicBezTo>
                <a:lnTo>
                  <a:pt x="1356204" y="218144"/>
                </a:lnTo>
                <a:cubicBezTo>
                  <a:pt x="1364667" y="214435"/>
                  <a:pt x="1368545" y="209197"/>
                  <a:pt x="1367837" y="202431"/>
                </a:cubicBezTo>
                <a:lnTo>
                  <a:pt x="1367837" y="155578"/>
                </a:lnTo>
                <a:lnTo>
                  <a:pt x="1351787" y="155578"/>
                </a:lnTo>
                <a:cubicBezTo>
                  <a:pt x="1348370" y="191152"/>
                  <a:pt x="1329156" y="224298"/>
                  <a:pt x="1294144" y="255015"/>
                </a:cubicBezTo>
                <a:lnTo>
                  <a:pt x="1287468" y="250935"/>
                </a:lnTo>
                <a:cubicBezTo>
                  <a:pt x="1298753" y="227299"/>
                  <a:pt x="1306165" y="205246"/>
                  <a:pt x="1309706" y="184779"/>
                </a:cubicBezTo>
                <a:cubicBezTo>
                  <a:pt x="1313223" y="165200"/>
                  <a:pt x="1314982" y="137561"/>
                  <a:pt x="1314982" y="101864"/>
                </a:cubicBezTo>
                <a:lnTo>
                  <a:pt x="1314982" y="73473"/>
                </a:lnTo>
                <a:cubicBezTo>
                  <a:pt x="1314982" y="58817"/>
                  <a:pt x="1314628" y="38091"/>
                  <a:pt x="1313920" y="11295"/>
                </a:cubicBezTo>
                <a:lnTo>
                  <a:pt x="1357519" y="20838"/>
                </a:lnTo>
                <a:lnTo>
                  <a:pt x="1483425" y="20838"/>
                </a:lnTo>
                <a:close/>
                <a:moveTo>
                  <a:pt x="3075308" y="3523"/>
                </a:moveTo>
                <a:lnTo>
                  <a:pt x="3125819" y="15224"/>
                </a:lnTo>
                <a:cubicBezTo>
                  <a:pt x="3131877" y="16291"/>
                  <a:pt x="3134552" y="18899"/>
                  <a:pt x="3133844" y="23046"/>
                </a:cubicBezTo>
                <a:cubicBezTo>
                  <a:pt x="3133844" y="27509"/>
                  <a:pt x="3128556" y="30285"/>
                  <a:pt x="3117979" y="31375"/>
                </a:cubicBezTo>
                <a:cubicBezTo>
                  <a:pt x="3150136" y="57395"/>
                  <a:pt x="3189980" y="73299"/>
                  <a:pt x="3237513" y="79087"/>
                </a:cubicBezTo>
                <a:lnTo>
                  <a:pt x="3236063" y="89844"/>
                </a:lnTo>
                <a:cubicBezTo>
                  <a:pt x="3223755" y="92743"/>
                  <a:pt x="3213516" y="104567"/>
                  <a:pt x="3205345" y="125316"/>
                </a:cubicBezTo>
                <a:cubicBezTo>
                  <a:pt x="3161758" y="105837"/>
                  <a:pt x="3129669" y="77272"/>
                  <a:pt x="3109078" y="39619"/>
                </a:cubicBezTo>
                <a:cubicBezTo>
                  <a:pt x="3093994" y="60958"/>
                  <a:pt x="3075437" y="79738"/>
                  <a:pt x="3053408" y="95959"/>
                </a:cubicBezTo>
                <a:lnTo>
                  <a:pt x="3045893" y="100684"/>
                </a:lnTo>
                <a:lnTo>
                  <a:pt x="3112770" y="100684"/>
                </a:lnTo>
                <a:lnTo>
                  <a:pt x="3129781" y="78447"/>
                </a:lnTo>
                <a:lnTo>
                  <a:pt x="3161527" y="100684"/>
                </a:lnTo>
                <a:cubicBezTo>
                  <a:pt x="3164225" y="100684"/>
                  <a:pt x="3165574" y="102106"/>
                  <a:pt x="3165574" y="104950"/>
                </a:cubicBezTo>
                <a:cubicBezTo>
                  <a:pt x="3165574" y="108985"/>
                  <a:pt x="3161808" y="111474"/>
                  <a:pt x="3154278" y="112418"/>
                </a:cubicBezTo>
                <a:lnTo>
                  <a:pt x="3038504" y="112418"/>
                </a:lnTo>
                <a:lnTo>
                  <a:pt x="3038504" y="105330"/>
                </a:lnTo>
                <a:lnTo>
                  <a:pt x="3017758" y="118373"/>
                </a:lnTo>
                <a:cubicBezTo>
                  <a:pt x="3005007" y="125204"/>
                  <a:pt x="2991388" y="131396"/>
                  <a:pt x="2976900" y="136949"/>
                </a:cubicBezTo>
                <a:lnTo>
                  <a:pt x="2971859" y="128182"/>
                </a:lnTo>
                <a:cubicBezTo>
                  <a:pt x="3027742" y="86078"/>
                  <a:pt x="3062225" y="44525"/>
                  <a:pt x="3075308" y="3523"/>
                </a:cubicBezTo>
                <a:close/>
                <a:moveTo>
                  <a:pt x="2727093" y="3523"/>
                </a:moveTo>
                <a:cubicBezTo>
                  <a:pt x="2759093" y="9525"/>
                  <a:pt x="2774716" y="20006"/>
                  <a:pt x="2773963" y="34966"/>
                </a:cubicBezTo>
                <a:cubicBezTo>
                  <a:pt x="2772378" y="49162"/>
                  <a:pt x="2764375" y="57063"/>
                  <a:pt x="2749955" y="58670"/>
                </a:cubicBezTo>
                <a:cubicBezTo>
                  <a:pt x="2739985" y="58670"/>
                  <a:pt x="2734590" y="53613"/>
                  <a:pt x="2733770" y="43497"/>
                </a:cubicBezTo>
                <a:cubicBezTo>
                  <a:pt x="2731679" y="28278"/>
                  <a:pt x="2728133" y="16769"/>
                  <a:pt x="2723131" y="8969"/>
                </a:cubicBezTo>
                <a:close/>
                <a:moveTo>
                  <a:pt x="245035" y="3270"/>
                </a:moveTo>
                <a:cubicBezTo>
                  <a:pt x="279315" y="5518"/>
                  <a:pt x="296102" y="13791"/>
                  <a:pt x="295394" y="28087"/>
                </a:cubicBezTo>
                <a:cubicBezTo>
                  <a:pt x="295394" y="38596"/>
                  <a:pt x="290808" y="43733"/>
                  <a:pt x="281636" y="43497"/>
                </a:cubicBezTo>
                <a:lnTo>
                  <a:pt x="345247" y="43497"/>
                </a:lnTo>
                <a:lnTo>
                  <a:pt x="361213" y="23384"/>
                </a:lnTo>
                <a:lnTo>
                  <a:pt x="397730" y="49195"/>
                </a:lnTo>
                <a:cubicBezTo>
                  <a:pt x="401451" y="51949"/>
                  <a:pt x="403311" y="54978"/>
                  <a:pt x="403311" y="58283"/>
                </a:cubicBezTo>
                <a:cubicBezTo>
                  <a:pt x="403311" y="63947"/>
                  <a:pt x="397253" y="66780"/>
                  <a:pt x="385136" y="66780"/>
                </a:cubicBezTo>
                <a:cubicBezTo>
                  <a:pt x="374043" y="73681"/>
                  <a:pt x="362466" y="78677"/>
                  <a:pt x="350406" y="81768"/>
                </a:cubicBezTo>
                <a:lnTo>
                  <a:pt x="358718" y="85089"/>
                </a:lnTo>
                <a:cubicBezTo>
                  <a:pt x="360932" y="86191"/>
                  <a:pt x="362039" y="88135"/>
                  <a:pt x="362039" y="90922"/>
                </a:cubicBezTo>
                <a:cubicBezTo>
                  <a:pt x="362039" y="95182"/>
                  <a:pt x="358139" y="97312"/>
                  <a:pt x="350338" y="97312"/>
                </a:cubicBezTo>
                <a:lnTo>
                  <a:pt x="191590" y="97312"/>
                </a:lnTo>
                <a:lnTo>
                  <a:pt x="191590" y="87175"/>
                </a:lnTo>
                <a:lnTo>
                  <a:pt x="190557" y="89055"/>
                </a:lnTo>
                <a:cubicBezTo>
                  <a:pt x="185637" y="94953"/>
                  <a:pt x="178653" y="98487"/>
                  <a:pt x="169605" y="99656"/>
                </a:cubicBezTo>
                <a:cubicBezTo>
                  <a:pt x="156860" y="98824"/>
                  <a:pt x="150082" y="91147"/>
                  <a:pt x="149273" y="76626"/>
                </a:cubicBezTo>
                <a:cubicBezTo>
                  <a:pt x="149273" y="69556"/>
                  <a:pt x="152291" y="63768"/>
                  <a:pt x="158326" y="59260"/>
                </a:cubicBezTo>
                <a:cubicBezTo>
                  <a:pt x="170061" y="50977"/>
                  <a:pt x="178164" y="39378"/>
                  <a:pt x="182638" y="24463"/>
                </a:cubicBezTo>
                <a:lnTo>
                  <a:pt x="189702" y="24463"/>
                </a:lnTo>
                <a:cubicBezTo>
                  <a:pt x="191657" y="28396"/>
                  <a:pt x="193355" y="32859"/>
                  <a:pt x="194793" y="37849"/>
                </a:cubicBezTo>
                <a:cubicBezTo>
                  <a:pt x="195501" y="41356"/>
                  <a:pt x="195917" y="43238"/>
                  <a:pt x="196041" y="43497"/>
                </a:cubicBezTo>
                <a:lnTo>
                  <a:pt x="256128" y="43497"/>
                </a:lnTo>
                <a:cubicBezTo>
                  <a:pt x="253487" y="44992"/>
                  <a:pt x="251722" y="42530"/>
                  <a:pt x="250834" y="36112"/>
                </a:cubicBezTo>
                <a:cubicBezTo>
                  <a:pt x="248833" y="26379"/>
                  <a:pt x="245658" y="17196"/>
                  <a:pt x="241309" y="8564"/>
                </a:cubicBezTo>
                <a:close/>
                <a:moveTo>
                  <a:pt x="2476748" y="3203"/>
                </a:moveTo>
                <a:lnTo>
                  <a:pt x="2523297" y="12745"/>
                </a:lnTo>
                <a:cubicBezTo>
                  <a:pt x="2529546" y="12745"/>
                  <a:pt x="2532317" y="15010"/>
                  <a:pt x="2531609" y="19540"/>
                </a:cubicBezTo>
                <a:cubicBezTo>
                  <a:pt x="2531609" y="25497"/>
                  <a:pt x="2526871" y="28869"/>
                  <a:pt x="2517396" y="29655"/>
                </a:cubicBezTo>
                <a:cubicBezTo>
                  <a:pt x="2514519" y="33657"/>
                  <a:pt x="2512164" y="37191"/>
                  <a:pt x="2510332" y="40260"/>
                </a:cubicBezTo>
                <a:lnTo>
                  <a:pt x="2542281" y="40260"/>
                </a:lnTo>
                <a:lnTo>
                  <a:pt x="2555768" y="21192"/>
                </a:lnTo>
                <a:lnTo>
                  <a:pt x="2597967" y="41625"/>
                </a:lnTo>
                <a:cubicBezTo>
                  <a:pt x="2602632" y="43480"/>
                  <a:pt x="2604964" y="45852"/>
                  <a:pt x="2604964" y="48740"/>
                </a:cubicBezTo>
                <a:cubicBezTo>
                  <a:pt x="2604964" y="54978"/>
                  <a:pt x="2599013" y="58485"/>
                  <a:pt x="2587110" y="59260"/>
                </a:cubicBezTo>
                <a:cubicBezTo>
                  <a:pt x="2576859" y="68747"/>
                  <a:pt x="2564738" y="77160"/>
                  <a:pt x="2550744" y="84499"/>
                </a:cubicBezTo>
                <a:lnTo>
                  <a:pt x="2596332" y="84499"/>
                </a:lnTo>
                <a:lnTo>
                  <a:pt x="2607459" y="64386"/>
                </a:lnTo>
                <a:lnTo>
                  <a:pt x="2647130" y="79677"/>
                </a:lnTo>
                <a:cubicBezTo>
                  <a:pt x="2650872" y="81543"/>
                  <a:pt x="2652744" y="83858"/>
                  <a:pt x="2652744" y="86623"/>
                </a:cubicBezTo>
                <a:cubicBezTo>
                  <a:pt x="2653452" y="92131"/>
                  <a:pt x="2649574" y="97059"/>
                  <a:pt x="2641111" y="101409"/>
                </a:cubicBezTo>
                <a:lnTo>
                  <a:pt x="2641111" y="115284"/>
                </a:lnTo>
                <a:cubicBezTo>
                  <a:pt x="2641111" y="116701"/>
                  <a:pt x="2641111" y="121253"/>
                  <a:pt x="2641111" y="128941"/>
                </a:cubicBezTo>
                <a:cubicBezTo>
                  <a:pt x="2641808" y="143147"/>
                  <a:pt x="2642156" y="153437"/>
                  <a:pt x="2642156" y="159810"/>
                </a:cubicBezTo>
                <a:cubicBezTo>
                  <a:pt x="2642156" y="166206"/>
                  <a:pt x="2639813" y="169403"/>
                  <a:pt x="2635126" y="169403"/>
                </a:cubicBezTo>
                <a:cubicBezTo>
                  <a:pt x="2628798" y="170808"/>
                  <a:pt x="2617350" y="171511"/>
                  <a:pt x="2600783" y="171511"/>
                </a:cubicBezTo>
                <a:lnTo>
                  <a:pt x="2600783" y="158815"/>
                </a:lnTo>
                <a:lnTo>
                  <a:pt x="2484655" y="158815"/>
                </a:lnTo>
                <a:lnTo>
                  <a:pt x="2484655" y="200543"/>
                </a:lnTo>
                <a:cubicBezTo>
                  <a:pt x="2483947" y="208557"/>
                  <a:pt x="2487173" y="212569"/>
                  <a:pt x="2494333" y="212580"/>
                </a:cubicBezTo>
                <a:lnTo>
                  <a:pt x="2612450" y="212580"/>
                </a:lnTo>
                <a:cubicBezTo>
                  <a:pt x="2619351" y="212569"/>
                  <a:pt x="2624319" y="208708"/>
                  <a:pt x="2627353" y="200998"/>
                </a:cubicBezTo>
                <a:lnTo>
                  <a:pt x="2645410" y="155427"/>
                </a:lnTo>
                <a:lnTo>
                  <a:pt x="2653840" y="158411"/>
                </a:lnTo>
                <a:lnTo>
                  <a:pt x="2654936" y="196513"/>
                </a:lnTo>
                <a:cubicBezTo>
                  <a:pt x="2655599" y="202448"/>
                  <a:pt x="2658032" y="206916"/>
                  <a:pt x="2662236" y="209916"/>
                </a:cubicBezTo>
                <a:cubicBezTo>
                  <a:pt x="2667282" y="214109"/>
                  <a:pt x="2669806" y="218886"/>
                  <a:pt x="2669806" y="224247"/>
                </a:cubicBezTo>
                <a:cubicBezTo>
                  <a:pt x="2668131" y="238353"/>
                  <a:pt x="2651884" y="245782"/>
                  <a:pt x="2621065" y="246535"/>
                </a:cubicBezTo>
                <a:lnTo>
                  <a:pt x="2483593" y="246535"/>
                </a:lnTo>
                <a:cubicBezTo>
                  <a:pt x="2456719" y="247243"/>
                  <a:pt x="2443630" y="233475"/>
                  <a:pt x="2444327" y="205230"/>
                </a:cubicBezTo>
                <a:lnTo>
                  <a:pt x="2444327" y="118606"/>
                </a:lnTo>
                <a:cubicBezTo>
                  <a:pt x="2439416" y="125866"/>
                  <a:pt x="2430890" y="132914"/>
                  <a:pt x="2418752" y="139747"/>
                </a:cubicBezTo>
                <a:lnTo>
                  <a:pt x="2411536" y="134218"/>
                </a:lnTo>
                <a:cubicBezTo>
                  <a:pt x="2446210" y="89540"/>
                  <a:pt x="2467948" y="45868"/>
                  <a:pt x="2476748" y="3203"/>
                </a:cubicBezTo>
                <a:close/>
                <a:moveTo>
                  <a:pt x="3350217" y="2478"/>
                </a:moveTo>
                <a:cubicBezTo>
                  <a:pt x="3394355" y="6176"/>
                  <a:pt x="3416054" y="17893"/>
                  <a:pt x="3415312" y="37630"/>
                </a:cubicBezTo>
                <a:cubicBezTo>
                  <a:pt x="3414713" y="50148"/>
                  <a:pt x="3409247" y="58411"/>
                  <a:pt x="3398912" y="62420"/>
                </a:cubicBezTo>
                <a:lnTo>
                  <a:pt x="3396606" y="62919"/>
                </a:lnTo>
                <a:lnTo>
                  <a:pt x="3453515" y="62919"/>
                </a:lnTo>
                <a:lnTo>
                  <a:pt x="3473730" y="36450"/>
                </a:lnTo>
                <a:lnTo>
                  <a:pt x="3509438" y="62447"/>
                </a:lnTo>
                <a:cubicBezTo>
                  <a:pt x="3511596" y="63526"/>
                  <a:pt x="3512675" y="65105"/>
                  <a:pt x="3512675" y="67184"/>
                </a:cubicBezTo>
                <a:cubicBezTo>
                  <a:pt x="3512675" y="71219"/>
                  <a:pt x="3508910" y="73709"/>
                  <a:pt x="3501379" y="74653"/>
                </a:cubicBezTo>
                <a:lnTo>
                  <a:pt x="3411114" y="74653"/>
                </a:lnTo>
                <a:lnTo>
                  <a:pt x="3411114" y="137370"/>
                </a:lnTo>
                <a:lnTo>
                  <a:pt x="3438696" y="137370"/>
                </a:lnTo>
                <a:lnTo>
                  <a:pt x="3458944" y="110901"/>
                </a:lnTo>
                <a:lnTo>
                  <a:pt x="3493422" y="136831"/>
                </a:lnTo>
                <a:cubicBezTo>
                  <a:pt x="3495681" y="137955"/>
                  <a:pt x="3496810" y="140169"/>
                  <a:pt x="3496810" y="143473"/>
                </a:cubicBezTo>
                <a:cubicBezTo>
                  <a:pt x="3494562" y="147947"/>
                  <a:pt x="3491011" y="150183"/>
                  <a:pt x="3486155" y="150183"/>
                </a:cubicBezTo>
                <a:lnTo>
                  <a:pt x="3411114" y="150183"/>
                </a:lnTo>
                <a:lnTo>
                  <a:pt x="3411114" y="229086"/>
                </a:lnTo>
                <a:lnTo>
                  <a:pt x="3459972" y="229086"/>
                </a:lnTo>
                <a:lnTo>
                  <a:pt x="3481182" y="203678"/>
                </a:lnTo>
                <a:lnTo>
                  <a:pt x="3516991" y="228040"/>
                </a:lnTo>
                <a:cubicBezTo>
                  <a:pt x="3519756" y="228040"/>
                  <a:pt x="3521138" y="229811"/>
                  <a:pt x="3521138" y="233351"/>
                </a:cubicBezTo>
                <a:cubicBezTo>
                  <a:pt x="3521138" y="238330"/>
                  <a:pt x="3517238" y="240820"/>
                  <a:pt x="3509438" y="240820"/>
                </a:cubicBezTo>
                <a:lnTo>
                  <a:pt x="3259699" y="240820"/>
                </a:lnTo>
                <a:lnTo>
                  <a:pt x="3259699" y="229086"/>
                </a:lnTo>
                <a:lnTo>
                  <a:pt x="3367616" y="229086"/>
                </a:lnTo>
                <a:lnTo>
                  <a:pt x="3367616" y="150183"/>
                </a:lnTo>
                <a:lnTo>
                  <a:pt x="3289321" y="150183"/>
                </a:lnTo>
                <a:lnTo>
                  <a:pt x="3289321" y="137370"/>
                </a:lnTo>
                <a:lnTo>
                  <a:pt x="3367616" y="137370"/>
                </a:lnTo>
                <a:lnTo>
                  <a:pt x="3367616" y="74653"/>
                </a:lnTo>
                <a:lnTo>
                  <a:pt x="3270287" y="74653"/>
                </a:lnTo>
                <a:lnTo>
                  <a:pt x="3270287" y="62919"/>
                </a:lnTo>
                <a:lnTo>
                  <a:pt x="3376182" y="62919"/>
                </a:lnTo>
                <a:lnTo>
                  <a:pt x="3372932" y="61271"/>
                </a:lnTo>
                <a:cubicBezTo>
                  <a:pt x="3369534" y="58425"/>
                  <a:pt x="3367414" y="53978"/>
                  <a:pt x="3366571" y="47931"/>
                </a:cubicBezTo>
                <a:cubicBezTo>
                  <a:pt x="3363907" y="34196"/>
                  <a:pt x="3357209" y="20917"/>
                  <a:pt x="3346475" y="8092"/>
                </a:cubicBezTo>
                <a:close/>
                <a:moveTo>
                  <a:pt x="107985" y="2478"/>
                </a:moveTo>
                <a:lnTo>
                  <a:pt x="116499" y="15004"/>
                </a:lnTo>
                <a:cubicBezTo>
                  <a:pt x="105844" y="18421"/>
                  <a:pt x="98892" y="22732"/>
                  <a:pt x="95644" y="27936"/>
                </a:cubicBezTo>
                <a:cubicBezTo>
                  <a:pt x="92620" y="31555"/>
                  <a:pt x="91108" y="35078"/>
                  <a:pt x="91108" y="38507"/>
                </a:cubicBezTo>
                <a:lnTo>
                  <a:pt x="95290" y="42738"/>
                </a:lnTo>
                <a:lnTo>
                  <a:pt x="98004" y="43750"/>
                </a:lnTo>
                <a:cubicBezTo>
                  <a:pt x="103107" y="45458"/>
                  <a:pt x="107277" y="47526"/>
                  <a:pt x="110514" y="49954"/>
                </a:cubicBezTo>
                <a:cubicBezTo>
                  <a:pt x="115212" y="54641"/>
                  <a:pt x="117561" y="60699"/>
                  <a:pt x="117561" y="68129"/>
                </a:cubicBezTo>
                <a:cubicBezTo>
                  <a:pt x="117561" y="75389"/>
                  <a:pt x="115122" y="81453"/>
                  <a:pt x="110244" y="86320"/>
                </a:cubicBezTo>
                <a:cubicBezTo>
                  <a:pt x="104703" y="91861"/>
                  <a:pt x="97830" y="94632"/>
                  <a:pt x="89625" y="94632"/>
                </a:cubicBezTo>
                <a:cubicBezTo>
                  <a:pt x="81959" y="93879"/>
                  <a:pt x="74963" y="91125"/>
                  <a:pt x="68635" y="86370"/>
                </a:cubicBezTo>
                <a:cubicBezTo>
                  <a:pt x="63082" y="80020"/>
                  <a:pt x="60306" y="71821"/>
                  <a:pt x="60306" y="61773"/>
                </a:cubicBezTo>
                <a:cubicBezTo>
                  <a:pt x="60306" y="49521"/>
                  <a:pt x="63835" y="38282"/>
                  <a:pt x="70894" y="28054"/>
                </a:cubicBezTo>
                <a:cubicBezTo>
                  <a:pt x="77705" y="18522"/>
                  <a:pt x="90069" y="9997"/>
                  <a:pt x="107985" y="2478"/>
                </a:cubicBezTo>
                <a:close/>
                <a:moveTo>
                  <a:pt x="47746" y="2478"/>
                </a:moveTo>
                <a:lnTo>
                  <a:pt x="56192" y="14937"/>
                </a:lnTo>
                <a:cubicBezTo>
                  <a:pt x="46156" y="18433"/>
                  <a:pt x="39148" y="22833"/>
                  <a:pt x="35169" y="28138"/>
                </a:cubicBezTo>
                <a:cubicBezTo>
                  <a:pt x="32258" y="31622"/>
                  <a:pt x="30802" y="35078"/>
                  <a:pt x="30802" y="38507"/>
                </a:cubicBezTo>
                <a:cubicBezTo>
                  <a:pt x="30802" y="40080"/>
                  <a:pt x="31606" y="41406"/>
                  <a:pt x="33213" y="42485"/>
                </a:cubicBezTo>
                <a:cubicBezTo>
                  <a:pt x="34067" y="43328"/>
                  <a:pt x="35562" y="43750"/>
                  <a:pt x="37698" y="43750"/>
                </a:cubicBezTo>
                <a:cubicBezTo>
                  <a:pt x="42801" y="45458"/>
                  <a:pt x="46970" y="47526"/>
                  <a:pt x="50207" y="49954"/>
                </a:cubicBezTo>
                <a:cubicBezTo>
                  <a:pt x="54906" y="54641"/>
                  <a:pt x="57255" y="60699"/>
                  <a:pt x="57255" y="68129"/>
                </a:cubicBezTo>
                <a:cubicBezTo>
                  <a:pt x="57255" y="75389"/>
                  <a:pt x="54816" y="81453"/>
                  <a:pt x="49938" y="86320"/>
                </a:cubicBezTo>
                <a:cubicBezTo>
                  <a:pt x="45183" y="91085"/>
                  <a:pt x="38406" y="93856"/>
                  <a:pt x="29605" y="94632"/>
                </a:cubicBezTo>
                <a:cubicBezTo>
                  <a:pt x="21749" y="93879"/>
                  <a:pt x="14656" y="91125"/>
                  <a:pt x="8328" y="86370"/>
                </a:cubicBezTo>
                <a:cubicBezTo>
                  <a:pt x="2776" y="80020"/>
                  <a:pt x="0" y="71821"/>
                  <a:pt x="0" y="61773"/>
                </a:cubicBezTo>
                <a:cubicBezTo>
                  <a:pt x="0" y="49510"/>
                  <a:pt x="3591" y="38698"/>
                  <a:pt x="10773" y="29335"/>
                </a:cubicBezTo>
                <a:cubicBezTo>
                  <a:pt x="16708" y="18961"/>
                  <a:pt x="29032" y="10008"/>
                  <a:pt x="47746" y="2478"/>
                </a:cubicBezTo>
                <a:close/>
                <a:moveTo>
                  <a:pt x="813921" y="2023"/>
                </a:moveTo>
                <a:lnTo>
                  <a:pt x="842195" y="24766"/>
                </a:lnTo>
                <a:cubicBezTo>
                  <a:pt x="845859" y="26733"/>
                  <a:pt x="847337" y="29194"/>
                  <a:pt x="846629" y="32150"/>
                </a:cubicBezTo>
                <a:lnTo>
                  <a:pt x="846594" y="32239"/>
                </a:lnTo>
                <a:lnTo>
                  <a:pt x="888592" y="42418"/>
                </a:lnTo>
                <a:lnTo>
                  <a:pt x="923761" y="42418"/>
                </a:lnTo>
                <a:lnTo>
                  <a:pt x="933741" y="22305"/>
                </a:lnTo>
                <a:lnTo>
                  <a:pt x="971456" y="37293"/>
                </a:lnTo>
                <a:cubicBezTo>
                  <a:pt x="975704" y="38338"/>
                  <a:pt x="977829" y="40417"/>
                  <a:pt x="977829" y="43531"/>
                </a:cubicBezTo>
                <a:cubicBezTo>
                  <a:pt x="977829" y="48060"/>
                  <a:pt x="974299" y="53146"/>
                  <a:pt x="967241" y="58788"/>
                </a:cubicBezTo>
                <a:lnTo>
                  <a:pt x="967241" y="152476"/>
                </a:lnTo>
                <a:cubicBezTo>
                  <a:pt x="967241" y="158827"/>
                  <a:pt x="967241" y="167655"/>
                  <a:pt x="967241" y="178962"/>
                </a:cubicBezTo>
                <a:cubicBezTo>
                  <a:pt x="967949" y="195226"/>
                  <a:pt x="968303" y="210383"/>
                  <a:pt x="968303" y="224432"/>
                </a:cubicBezTo>
                <a:cubicBezTo>
                  <a:pt x="968303" y="229816"/>
                  <a:pt x="965296" y="233008"/>
                  <a:pt x="959283" y="234009"/>
                </a:cubicBezTo>
                <a:cubicBezTo>
                  <a:pt x="956541" y="234694"/>
                  <a:pt x="950595" y="235391"/>
                  <a:pt x="941446" y="236099"/>
                </a:cubicBezTo>
                <a:cubicBezTo>
                  <a:pt x="936343" y="236830"/>
                  <a:pt x="931499" y="237195"/>
                  <a:pt x="926913" y="237195"/>
                </a:cubicBezTo>
                <a:lnTo>
                  <a:pt x="926913" y="217082"/>
                </a:lnTo>
                <a:lnTo>
                  <a:pt x="885253" y="217082"/>
                </a:lnTo>
                <a:lnTo>
                  <a:pt x="885253" y="227653"/>
                </a:lnTo>
                <a:cubicBezTo>
                  <a:pt x="885962" y="234464"/>
                  <a:pt x="882314" y="238330"/>
                  <a:pt x="874312" y="239252"/>
                </a:cubicBezTo>
                <a:cubicBezTo>
                  <a:pt x="865702" y="241399"/>
                  <a:pt x="855901" y="242472"/>
                  <a:pt x="844909" y="242472"/>
                </a:cubicBezTo>
                <a:cubicBezTo>
                  <a:pt x="844909" y="229715"/>
                  <a:pt x="845263" y="211709"/>
                  <a:pt x="845971" y="188454"/>
                </a:cubicBezTo>
                <a:cubicBezTo>
                  <a:pt x="845971" y="173641"/>
                  <a:pt x="845971" y="163767"/>
                  <a:pt x="845971" y="158832"/>
                </a:cubicBezTo>
                <a:lnTo>
                  <a:pt x="845971" y="97200"/>
                </a:lnTo>
                <a:lnTo>
                  <a:pt x="838502" y="99470"/>
                </a:lnTo>
                <a:lnTo>
                  <a:pt x="803249" y="99470"/>
                </a:lnTo>
                <a:lnTo>
                  <a:pt x="803249" y="116127"/>
                </a:lnTo>
                <a:cubicBezTo>
                  <a:pt x="832169" y="126029"/>
                  <a:pt x="845904" y="138219"/>
                  <a:pt x="844454" y="152695"/>
                </a:cubicBezTo>
                <a:cubicBezTo>
                  <a:pt x="842846" y="166363"/>
                  <a:pt x="835917" y="174011"/>
                  <a:pt x="823666" y="175641"/>
                </a:cubicBezTo>
                <a:cubicBezTo>
                  <a:pt x="816124" y="175641"/>
                  <a:pt x="811044" y="170853"/>
                  <a:pt x="808425" y="161277"/>
                </a:cubicBezTo>
                <a:cubicBezTo>
                  <a:pt x="807054" y="148913"/>
                  <a:pt x="805328" y="138185"/>
                  <a:pt x="803249" y="129092"/>
                </a:cubicBezTo>
                <a:lnTo>
                  <a:pt x="803249" y="238223"/>
                </a:lnTo>
                <a:cubicBezTo>
                  <a:pt x="803957" y="246339"/>
                  <a:pt x="800327" y="250851"/>
                  <a:pt x="792358" y="251762"/>
                </a:cubicBezTo>
                <a:cubicBezTo>
                  <a:pt x="787929" y="252503"/>
                  <a:pt x="778117" y="252874"/>
                  <a:pt x="762921" y="252874"/>
                </a:cubicBezTo>
                <a:cubicBezTo>
                  <a:pt x="764338" y="206983"/>
                  <a:pt x="765046" y="173483"/>
                  <a:pt x="765046" y="152375"/>
                </a:cubicBezTo>
                <a:cubicBezTo>
                  <a:pt x="757515" y="170055"/>
                  <a:pt x="741943" y="188393"/>
                  <a:pt x="718328" y="207388"/>
                </a:cubicBezTo>
                <a:lnTo>
                  <a:pt x="713203" y="202785"/>
                </a:lnTo>
                <a:cubicBezTo>
                  <a:pt x="735783" y="162547"/>
                  <a:pt x="750946" y="128109"/>
                  <a:pt x="758690" y="99470"/>
                </a:cubicBezTo>
                <a:lnTo>
                  <a:pt x="717435" y="99470"/>
                </a:lnTo>
                <a:lnTo>
                  <a:pt x="717435" y="87736"/>
                </a:lnTo>
                <a:lnTo>
                  <a:pt x="765046" y="87736"/>
                </a:lnTo>
                <a:lnTo>
                  <a:pt x="765046" y="47627"/>
                </a:lnTo>
                <a:cubicBezTo>
                  <a:pt x="754155" y="49752"/>
                  <a:pt x="738638" y="50814"/>
                  <a:pt x="718497" y="50814"/>
                </a:cubicBezTo>
                <a:lnTo>
                  <a:pt x="718497" y="40850"/>
                </a:lnTo>
                <a:cubicBezTo>
                  <a:pt x="759667" y="30015"/>
                  <a:pt x="791476" y="17073"/>
                  <a:pt x="813921" y="2023"/>
                </a:cubicBezTo>
                <a:close/>
                <a:moveTo>
                  <a:pt x="4476831" y="1433"/>
                </a:moveTo>
                <a:cubicBezTo>
                  <a:pt x="4485554" y="1433"/>
                  <a:pt x="4492820" y="3928"/>
                  <a:pt x="4498631" y="8918"/>
                </a:cubicBezTo>
                <a:cubicBezTo>
                  <a:pt x="4503891" y="14167"/>
                  <a:pt x="4506521" y="21911"/>
                  <a:pt x="4506521" y="32150"/>
                </a:cubicBezTo>
                <a:cubicBezTo>
                  <a:pt x="4506521" y="44042"/>
                  <a:pt x="4503126" y="55265"/>
                  <a:pt x="4496338" y="65819"/>
                </a:cubicBezTo>
                <a:cubicBezTo>
                  <a:pt x="4488212" y="76901"/>
                  <a:pt x="4475730" y="85449"/>
                  <a:pt x="4458893" y="91462"/>
                </a:cubicBezTo>
                <a:lnTo>
                  <a:pt x="4450312" y="80166"/>
                </a:lnTo>
                <a:cubicBezTo>
                  <a:pt x="4458752" y="76704"/>
                  <a:pt x="4465637" y="72310"/>
                  <a:pt x="4470964" y="66982"/>
                </a:cubicBezTo>
                <a:cubicBezTo>
                  <a:pt x="4474123" y="63183"/>
                  <a:pt x="4475702" y="59334"/>
                  <a:pt x="4475702" y="55433"/>
                </a:cubicBezTo>
                <a:cubicBezTo>
                  <a:pt x="4475702" y="54680"/>
                  <a:pt x="4474550" y="53725"/>
                  <a:pt x="4472246" y="52567"/>
                </a:cubicBezTo>
                <a:cubicBezTo>
                  <a:pt x="4471818" y="51702"/>
                  <a:pt x="4470678" y="51269"/>
                  <a:pt x="4468823" y="51269"/>
                </a:cubicBezTo>
                <a:cubicBezTo>
                  <a:pt x="4463923" y="49628"/>
                  <a:pt x="4459989" y="47701"/>
                  <a:pt x="4457022" y="45486"/>
                </a:cubicBezTo>
                <a:cubicBezTo>
                  <a:pt x="4451143" y="40428"/>
                  <a:pt x="4448204" y="33870"/>
                  <a:pt x="4448204" y="25811"/>
                </a:cubicBezTo>
                <a:cubicBezTo>
                  <a:pt x="4448204" y="19023"/>
                  <a:pt x="4450817" y="13386"/>
                  <a:pt x="4456044" y="8901"/>
                </a:cubicBezTo>
                <a:cubicBezTo>
                  <a:pt x="4461023" y="3922"/>
                  <a:pt x="4467952" y="1433"/>
                  <a:pt x="4476831" y="1433"/>
                </a:cubicBezTo>
                <a:close/>
                <a:moveTo>
                  <a:pt x="4416525" y="1433"/>
                </a:moveTo>
                <a:cubicBezTo>
                  <a:pt x="4425247" y="1433"/>
                  <a:pt x="4432514" y="3922"/>
                  <a:pt x="4438324" y="8901"/>
                </a:cubicBezTo>
                <a:cubicBezTo>
                  <a:pt x="4443585" y="14161"/>
                  <a:pt x="4446215" y="21911"/>
                  <a:pt x="4446215" y="32150"/>
                </a:cubicBezTo>
                <a:cubicBezTo>
                  <a:pt x="4446215" y="44154"/>
                  <a:pt x="4442421" y="55461"/>
                  <a:pt x="4434835" y="66072"/>
                </a:cubicBezTo>
                <a:cubicBezTo>
                  <a:pt x="4427574" y="76963"/>
                  <a:pt x="4415491" y="85426"/>
                  <a:pt x="4398587" y="91462"/>
                </a:cubicBezTo>
                <a:lnTo>
                  <a:pt x="4390022" y="80166"/>
                </a:lnTo>
                <a:cubicBezTo>
                  <a:pt x="4398452" y="76704"/>
                  <a:pt x="4405454" y="72186"/>
                  <a:pt x="4411029" y="66611"/>
                </a:cubicBezTo>
                <a:cubicBezTo>
                  <a:pt x="4414648" y="63093"/>
                  <a:pt x="4416110" y="59536"/>
                  <a:pt x="4415412" y="55939"/>
                </a:cubicBezTo>
                <a:cubicBezTo>
                  <a:pt x="4415412" y="54680"/>
                  <a:pt x="4414581" y="53495"/>
                  <a:pt x="4412917" y="52382"/>
                </a:cubicBezTo>
                <a:cubicBezTo>
                  <a:pt x="4412546" y="51640"/>
                  <a:pt x="4411052" y="51269"/>
                  <a:pt x="4408433" y="51269"/>
                </a:cubicBezTo>
                <a:cubicBezTo>
                  <a:pt x="4395451" y="47212"/>
                  <a:pt x="4388960" y="38726"/>
                  <a:pt x="4388960" y="25811"/>
                </a:cubicBezTo>
                <a:cubicBezTo>
                  <a:pt x="4388960" y="19056"/>
                  <a:pt x="4391208" y="13431"/>
                  <a:pt x="4395704" y="8935"/>
                </a:cubicBezTo>
                <a:cubicBezTo>
                  <a:pt x="4401537" y="3933"/>
                  <a:pt x="4408477" y="1433"/>
                  <a:pt x="4416525" y="1433"/>
                </a:cubicBezTo>
                <a:close/>
                <a:moveTo>
                  <a:pt x="4209273" y="994"/>
                </a:moveTo>
                <a:cubicBezTo>
                  <a:pt x="4242598" y="2489"/>
                  <a:pt x="4258907" y="10065"/>
                  <a:pt x="4258199" y="23721"/>
                </a:cubicBezTo>
                <a:cubicBezTo>
                  <a:pt x="4258199" y="31173"/>
                  <a:pt x="4255024" y="34887"/>
                  <a:pt x="4248673" y="34865"/>
                </a:cubicBezTo>
                <a:lnTo>
                  <a:pt x="4298459" y="34865"/>
                </a:lnTo>
                <a:lnTo>
                  <a:pt x="4317510" y="9458"/>
                </a:lnTo>
                <a:lnTo>
                  <a:pt x="4355731" y="34578"/>
                </a:lnTo>
                <a:cubicBezTo>
                  <a:pt x="4357001" y="35871"/>
                  <a:pt x="4357636" y="37394"/>
                  <a:pt x="4357636" y="39147"/>
                </a:cubicBezTo>
                <a:cubicBezTo>
                  <a:pt x="4357636" y="44834"/>
                  <a:pt x="4353735" y="47678"/>
                  <a:pt x="4345935" y="47678"/>
                </a:cubicBezTo>
                <a:lnTo>
                  <a:pt x="4160869" y="47678"/>
                </a:lnTo>
                <a:lnTo>
                  <a:pt x="4160869" y="78025"/>
                </a:lnTo>
                <a:lnTo>
                  <a:pt x="4187811" y="78025"/>
                </a:lnTo>
                <a:cubicBezTo>
                  <a:pt x="4187811" y="73248"/>
                  <a:pt x="4187462" y="63723"/>
                  <a:pt x="4186765" y="49448"/>
                </a:cubicBezTo>
                <a:lnTo>
                  <a:pt x="4227464" y="53697"/>
                </a:lnTo>
                <a:cubicBezTo>
                  <a:pt x="4232578" y="53697"/>
                  <a:pt x="4235135" y="55473"/>
                  <a:pt x="4235135" y="59024"/>
                </a:cubicBezTo>
                <a:cubicBezTo>
                  <a:pt x="4235135" y="63194"/>
                  <a:pt x="4231611" y="67044"/>
                  <a:pt x="4224564" y="70573"/>
                </a:cubicBezTo>
                <a:lnTo>
                  <a:pt x="4224564" y="78025"/>
                </a:lnTo>
                <a:lnTo>
                  <a:pt x="4261706" y="78025"/>
                </a:lnTo>
                <a:cubicBezTo>
                  <a:pt x="4261706" y="77351"/>
                  <a:pt x="4261706" y="74996"/>
                  <a:pt x="4261706" y="70961"/>
                </a:cubicBezTo>
                <a:cubicBezTo>
                  <a:pt x="4260986" y="63239"/>
                  <a:pt x="4260627" y="56068"/>
                  <a:pt x="4260627" y="49448"/>
                </a:cubicBezTo>
                <a:lnTo>
                  <a:pt x="4302253" y="53714"/>
                </a:lnTo>
                <a:cubicBezTo>
                  <a:pt x="4305984" y="53702"/>
                  <a:pt x="4308434" y="55456"/>
                  <a:pt x="4309603" y="58974"/>
                </a:cubicBezTo>
                <a:cubicBezTo>
                  <a:pt x="4309603" y="64875"/>
                  <a:pt x="4306074" y="68882"/>
                  <a:pt x="4299016" y="70995"/>
                </a:cubicBezTo>
                <a:lnTo>
                  <a:pt x="4299016" y="78025"/>
                </a:lnTo>
                <a:lnTo>
                  <a:pt x="4306518" y="78025"/>
                </a:lnTo>
                <a:lnTo>
                  <a:pt x="4322416" y="56850"/>
                </a:lnTo>
                <a:lnTo>
                  <a:pt x="4352612" y="77368"/>
                </a:lnTo>
                <a:cubicBezTo>
                  <a:pt x="4355669" y="78581"/>
                  <a:pt x="4356849" y="80470"/>
                  <a:pt x="4356152" y="83032"/>
                </a:cubicBezTo>
                <a:cubicBezTo>
                  <a:pt x="4356152" y="86573"/>
                  <a:pt x="4352387" y="88815"/>
                  <a:pt x="4344856" y="89759"/>
                </a:cubicBezTo>
                <a:lnTo>
                  <a:pt x="4299016" y="89759"/>
                </a:lnTo>
                <a:lnTo>
                  <a:pt x="4299016" y="127491"/>
                </a:lnTo>
                <a:cubicBezTo>
                  <a:pt x="4299016" y="130492"/>
                  <a:pt x="4298424" y="132860"/>
                  <a:pt x="4297241" y="134597"/>
                </a:cubicBezTo>
                <a:lnTo>
                  <a:pt x="4292139" y="137772"/>
                </a:lnTo>
                <a:lnTo>
                  <a:pt x="4322585" y="152645"/>
                </a:lnTo>
                <a:cubicBezTo>
                  <a:pt x="4326642" y="154657"/>
                  <a:pt x="4328671" y="157056"/>
                  <a:pt x="4328671" y="159844"/>
                </a:cubicBezTo>
                <a:cubicBezTo>
                  <a:pt x="4328671" y="166767"/>
                  <a:pt x="4323866" y="170634"/>
                  <a:pt x="4314256" y="171443"/>
                </a:cubicBezTo>
                <a:cubicBezTo>
                  <a:pt x="4302107" y="184268"/>
                  <a:pt x="4290339" y="194631"/>
                  <a:pt x="4278953" y="202532"/>
                </a:cubicBezTo>
                <a:cubicBezTo>
                  <a:pt x="4295419" y="206488"/>
                  <a:pt x="4322220" y="208467"/>
                  <a:pt x="4359355" y="208467"/>
                </a:cubicBezTo>
                <a:lnTo>
                  <a:pt x="4359355" y="217082"/>
                </a:lnTo>
                <a:cubicBezTo>
                  <a:pt x="4346407" y="222106"/>
                  <a:pt x="4338450" y="233025"/>
                  <a:pt x="4335482" y="249840"/>
                </a:cubicBezTo>
                <a:cubicBezTo>
                  <a:pt x="4296413" y="244861"/>
                  <a:pt x="4266274" y="236745"/>
                  <a:pt x="4245065" y="225495"/>
                </a:cubicBezTo>
                <a:cubicBezTo>
                  <a:pt x="4218203" y="240263"/>
                  <a:pt x="4177858" y="250138"/>
                  <a:pt x="4124031" y="255117"/>
                </a:cubicBezTo>
                <a:lnTo>
                  <a:pt x="4122244" y="246417"/>
                </a:lnTo>
                <a:cubicBezTo>
                  <a:pt x="4158515" y="235447"/>
                  <a:pt x="4190609" y="222095"/>
                  <a:pt x="4218529" y="206359"/>
                </a:cubicBezTo>
                <a:cubicBezTo>
                  <a:pt x="4207570" y="197064"/>
                  <a:pt x="4197353" y="181935"/>
                  <a:pt x="4187878" y="160973"/>
                </a:cubicBezTo>
                <a:lnTo>
                  <a:pt x="4163516" y="160973"/>
                </a:lnTo>
                <a:lnTo>
                  <a:pt x="4163516" y="149239"/>
                </a:lnTo>
                <a:lnTo>
                  <a:pt x="4272833" y="149239"/>
                </a:lnTo>
                <a:lnTo>
                  <a:pt x="4281351" y="139054"/>
                </a:lnTo>
                <a:lnTo>
                  <a:pt x="4260627" y="141298"/>
                </a:lnTo>
                <a:cubicBezTo>
                  <a:pt x="4260627" y="133498"/>
                  <a:pt x="4260627" y="129266"/>
                  <a:pt x="4260627" y="128603"/>
                </a:cubicBezTo>
                <a:lnTo>
                  <a:pt x="4224564" y="128603"/>
                </a:lnTo>
                <a:lnTo>
                  <a:pt x="4224564" y="130660"/>
                </a:lnTo>
                <a:cubicBezTo>
                  <a:pt x="4224564" y="135662"/>
                  <a:pt x="4221985" y="139191"/>
                  <a:pt x="4216826" y="141248"/>
                </a:cubicBezTo>
                <a:cubicBezTo>
                  <a:pt x="4208171" y="142698"/>
                  <a:pt x="4198011" y="143423"/>
                  <a:pt x="4186344" y="143423"/>
                </a:cubicBezTo>
                <a:cubicBezTo>
                  <a:pt x="4187052" y="134094"/>
                  <a:pt x="4187406" y="123877"/>
                  <a:pt x="4187406" y="112772"/>
                </a:cubicBezTo>
                <a:lnTo>
                  <a:pt x="4187406" y="89759"/>
                </a:lnTo>
                <a:lnTo>
                  <a:pt x="4160869" y="89759"/>
                </a:lnTo>
                <a:lnTo>
                  <a:pt x="4160869" y="90990"/>
                </a:lnTo>
                <a:cubicBezTo>
                  <a:pt x="4163690" y="167307"/>
                  <a:pt x="4144195" y="222258"/>
                  <a:pt x="4102384" y="255842"/>
                </a:cubicBezTo>
                <a:lnTo>
                  <a:pt x="4097259" y="251340"/>
                </a:lnTo>
                <a:cubicBezTo>
                  <a:pt x="4113489" y="217419"/>
                  <a:pt x="4121250" y="165312"/>
                  <a:pt x="4120542" y="95019"/>
                </a:cubicBezTo>
                <a:lnTo>
                  <a:pt x="4120542" y="75766"/>
                </a:lnTo>
                <a:cubicBezTo>
                  <a:pt x="4120542" y="73608"/>
                  <a:pt x="4120542" y="67218"/>
                  <a:pt x="4120542" y="56597"/>
                </a:cubicBezTo>
                <a:cubicBezTo>
                  <a:pt x="4119833" y="42367"/>
                  <a:pt x="4119479" y="31943"/>
                  <a:pt x="4119479" y="25322"/>
                </a:cubicBezTo>
                <a:lnTo>
                  <a:pt x="4164224" y="34865"/>
                </a:lnTo>
                <a:lnTo>
                  <a:pt x="4219978" y="34865"/>
                </a:lnTo>
                <a:cubicBezTo>
                  <a:pt x="4217866" y="36090"/>
                  <a:pt x="4216809" y="34797"/>
                  <a:pt x="4216809" y="30987"/>
                </a:cubicBezTo>
                <a:cubicBezTo>
                  <a:pt x="4216146" y="23108"/>
                  <a:pt x="4212970" y="15061"/>
                  <a:pt x="4207283" y="6844"/>
                </a:cubicBezTo>
                <a:close/>
                <a:moveTo>
                  <a:pt x="582341" y="0"/>
                </a:moveTo>
                <a:lnTo>
                  <a:pt x="622972" y="8547"/>
                </a:lnTo>
                <a:cubicBezTo>
                  <a:pt x="627501" y="9671"/>
                  <a:pt x="629766" y="11829"/>
                  <a:pt x="629766" y="15021"/>
                </a:cubicBezTo>
                <a:cubicBezTo>
                  <a:pt x="628642" y="20607"/>
                  <a:pt x="624540" y="23400"/>
                  <a:pt x="617459" y="23400"/>
                </a:cubicBezTo>
                <a:cubicBezTo>
                  <a:pt x="610749" y="31459"/>
                  <a:pt x="602859" y="36360"/>
                  <a:pt x="593788" y="38102"/>
                </a:cubicBezTo>
                <a:lnTo>
                  <a:pt x="627676" y="38102"/>
                </a:lnTo>
                <a:lnTo>
                  <a:pt x="644603" y="14819"/>
                </a:lnTo>
                <a:lnTo>
                  <a:pt x="678271" y="37596"/>
                </a:lnTo>
                <a:cubicBezTo>
                  <a:pt x="680485" y="38698"/>
                  <a:pt x="681592" y="40288"/>
                  <a:pt x="681592" y="42367"/>
                </a:cubicBezTo>
                <a:cubicBezTo>
                  <a:pt x="681592" y="46425"/>
                  <a:pt x="677445" y="48914"/>
                  <a:pt x="669150" y="49836"/>
                </a:cubicBezTo>
                <a:lnTo>
                  <a:pt x="636522" y="49836"/>
                </a:lnTo>
                <a:lnTo>
                  <a:pt x="663384" y="68837"/>
                </a:lnTo>
                <a:cubicBezTo>
                  <a:pt x="665654" y="69972"/>
                  <a:pt x="666790" y="71579"/>
                  <a:pt x="666790" y="73658"/>
                </a:cubicBezTo>
                <a:cubicBezTo>
                  <a:pt x="666790" y="75676"/>
                  <a:pt x="665848" y="77307"/>
                  <a:pt x="663966" y="78552"/>
                </a:cubicBezTo>
                <a:lnTo>
                  <a:pt x="656348" y="80867"/>
                </a:lnTo>
                <a:lnTo>
                  <a:pt x="683345" y="98964"/>
                </a:lnTo>
                <a:cubicBezTo>
                  <a:pt x="685706" y="100156"/>
                  <a:pt x="686886" y="101791"/>
                  <a:pt x="686886" y="103871"/>
                </a:cubicBezTo>
                <a:cubicBezTo>
                  <a:pt x="686886" y="107906"/>
                  <a:pt x="683121" y="110395"/>
                  <a:pt x="675590" y="111339"/>
                </a:cubicBezTo>
                <a:lnTo>
                  <a:pt x="609973" y="111339"/>
                </a:lnTo>
                <a:lnTo>
                  <a:pt x="638719" y="117544"/>
                </a:lnTo>
                <a:cubicBezTo>
                  <a:pt x="644732" y="118600"/>
                  <a:pt x="647390" y="120848"/>
                  <a:pt x="646693" y="124287"/>
                </a:cubicBezTo>
                <a:cubicBezTo>
                  <a:pt x="646693" y="129503"/>
                  <a:pt x="642579" y="132520"/>
                  <a:pt x="634352" y="133341"/>
                </a:cubicBezTo>
                <a:lnTo>
                  <a:pt x="616593" y="148160"/>
                </a:lnTo>
                <a:lnTo>
                  <a:pt x="637252" y="148160"/>
                </a:lnTo>
                <a:lnTo>
                  <a:pt x="655291" y="123815"/>
                </a:lnTo>
                <a:lnTo>
                  <a:pt x="688673" y="147536"/>
                </a:lnTo>
                <a:cubicBezTo>
                  <a:pt x="691719" y="148728"/>
                  <a:pt x="692888" y="150616"/>
                  <a:pt x="692180" y="153201"/>
                </a:cubicBezTo>
                <a:cubicBezTo>
                  <a:pt x="692180" y="156719"/>
                  <a:pt x="688415" y="158950"/>
                  <a:pt x="680884" y="159894"/>
                </a:cubicBezTo>
                <a:lnTo>
                  <a:pt x="622852" y="159894"/>
                </a:lnTo>
                <a:lnTo>
                  <a:pt x="654533" y="173213"/>
                </a:lnTo>
                <a:cubicBezTo>
                  <a:pt x="659433" y="175169"/>
                  <a:pt x="661883" y="177597"/>
                  <a:pt x="661883" y="180497"/>
                </a:cubicBezTo>
                <a:cubicBezTo>
                  <a:pt x="661883" y="184374"/>
                  <a:pt x="658708" y="188775"/>
                  <a:pt x="652358" y="193698"/>
                </a:cubicBezTo>
                <a:lnTo>
                  <a:pt x="652358" y="205820"/>
                </a:lnTo>
                <a:cubicBezTo>
                  <a:pt x="652358" y="209338"/>
                  <a:pt x="652358" y="219560"/>
                  <a:pt x="652358" y="236487"/>
                </a:cubicBezTo>
                <a:cubicBezTo>
                  <a:pt x="653066" y="243197"/>
                  <a:pt x="650442" y="247075"/>
                  <a:pt x="644484" y="248120"/>
                </a:cubicBezTo>
                <a:cubicBezTo>
                  <a:pt x="637370" y="250244"/>
                  <a:pt x="626552" y="251306"/>
                  <a:pt x="612030" y="251306"/>
                </a:cubicBezTo>
                <a:lnTo>
                  <a:pt x="612030" y="235442"/>
                </a:lnTo>
                <a:lnTo>
                  <a:pt x="508850" y="235442"/>
                </a:lnTo>
                <a:lnTo>
                  <a:pt x="508850" y="237499"/>
                </a:lnTo>
                <a:cubicBezTo>
                  <a:pt x="508850" y="245771"/>
                  <a:pt x="505068" y="250374"/>
                  <a:pt x="497504" y="251306"/>
                </a:cubicBezTo>
                <a:cubicBezTo>
                  <a:pt x="491895" y="252015"/>
                  <a:pt x="481881" y="252369"/>
                  <a:pt x="467460" y="252369"/>
                </a:cubicBezTo>
                <a:cubicBezTo>
                  <a:pt x="467460" y="246591"/>
                  <a:pt x="467814" y="239095"/>
                  <a:pt x="468522" y="229878"/>
                </a:cubicBezTo>
                <a:cubicBezTo>
                  <a:pt x="468522" y="221583"/>
                  <a:pt x="468522" y="216025"/>
                  <a:pt x="468522" y="213204"/>
                </a:cubicBezTo>
                <a:lnTo>
                  <a:pt x="468522" y="196328"/>
                </a:lnTo>
                <a:cubicBezTo>
                  <a:pt x="468522" y="183278"/>
                  <a:pt x="468169" y="173039"/>
                  <a:pt x="467460" y="165610"/>
                </a:cubicBezTo>
                <a:lnTo>
                  <a:pt x="511514" y="177277"/>
                </a:lnTo>
                <a:lnTo>
                  <a:pt x="607630" y="177277"/>
                </a:lnTo>
                <a:lnTo>
                  <a:pt x="617850" y="159894"/>
                </a:lnTo>
                <a:lnTo>
                  <a:pt x="433910" y="159894"/>
                </a:lnTo>
                <a:lnTo>
                  <a:pt x="433910" y="148160"/>
                </a:lnTo>
                <a:lnTo>
                  <a:pt x="486328" y="148160"/>
                </a:lnTo>
                <a:lnTo>
                  <a:pt x="484691" y="142546"/>
                </a:lnTo>
                <a:cubicBezTo>
                  <a:pt x="482724" y="133206"/>
                  <a:pt x="478144" y="124023"/>
                  <a:pt x="470950" y="114998"/>
                </a:cubicBezTo>
                <a:lnTo>
                  <a:pt x="472194" y="111339"/>
                </a:lnTo>
                <a:lnTo>
                  <a:pt x="438142" y="111339"/>
                </a:lnTo>
                <a:lnTo>
                  <a:pt x="438142" y="99605"/>
                </a:lnTo>
                <a:lnTo>
                  <a:pt x="538658" y="99605"/>
                </a:lnTo>
                <a:lnTo>
                  <a:pt x="538658" y="81127"/>
                </a:lnTo>
                <a:lnTo>
                  <a:pt x="461425" y="81127"/>
                </a:lnTo>
                <a:lnTo>
                  <a:pt x="461425" y="69393"/>
                </a:lnTo>
                <a:lnTo>
                  <a:pt x="538658" y="69393"/>
                </a:lnTo>
                <a:lnTo>
                  <a:pt x="538658" y="49836"/>
                </a:lnTo>
                <a:lnTo>
                  <a:pt x="445560" y="49836"/>
                </a:lnTo>
                <a:lnTo>
                  <a:pt x="445560" y="38102"/>
                </a:lnTo>
                <a:lnTo>
                  <a:pt x="509517" y="38102"/>
                </a:lnTo>
                <a:lnTo>
                  <a:pt x="508159" y="36315"/>
                </a:lnTo>
                <a:cubicBezTo>
                  <a:pt x="506057" y="27908"/>
                  <a:pt x="501410" y="18466"/>
                  <a:pt x="494216" y="7991"/>
                </a:cubicBezTo>
                <a:lnTo>
                  <a:pt x="496223" y="2124"/>
                </a:lnTo>
                <a:cubicBezTo>
                  <a:pt x="530942" y="4372"/>
                  <a:pt x="547245" y="12571"/>
                  <a:pt x="545132" y="26722"/>
                </a:cubicBezTo>
                <a:cubicBezTo>
                  <a:pt x="545132" y="33364"/>
                  <a:pt x="542659" y="37158"/>
                  <a:pt x="537714" y="38102"/>
                </a:cubicBezTo>
                <a:lnTo>
                  <a:pt x="574130" y="38102"/>
                </a:lnTo>
                <a:cubicBezTo>
                  <a:pt x="577996" y="25873"/>
                  <a:pt x="580733" y="13172"/>
                  <a:pt x="582341" y="0"/>
                </a:cubicBezTo>
                <a:close/>
              </a:path>
            </a:pathLst>
          </a:custGeom>
          <a:solidFill>
            <a:srgbClr val="9E040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20000"/>
              </a:lnSpc>
              <a:spcBef>
                <a:spcPct val="0"/>
              </a:spcBef>
              <a:spcAft>
                <a:spcPct val="0"/>
              </a:spcAft>
              <a:buClrTx/>
              <a:buSzTx/>
              <a:buFontTx/>
              <a:buNone/>
              <a:defRPr/>
            </a:pPr>
            <a:endParaRPr kumimoji="0" lang="zh-CN" altLang="en-US" sz="2200" b="1" i="0" u="none" strike="noStrike" kern="1200" cap="none" spc="0" normalizeH="0" baseline="0" noProof="0" dirty="0">
              <a:ln>
                <a:noFill/>
              </a:ln>
              <a:solidFill>
                <a:schemeClr val="tx1">
                  <a:lumMod val="85000"/>
                  <a:lumOff val="15000"/>
                </a:schemeClr>
              </a:solidFill>
              <a:uLnTx/>
              <a:uFillTx/>
              <a:latin typeface="方正粗雅宋_GBK" panose="02000000000000000000" pitchFamily="2" charset="-122"/>
              <a:ea typeface="方正粗雅宋_GBK" panose="02000000000000000000" pitchFamily="2" charset="-122"/>
              <a:sym typeface="Helvetica" pitchFamily="34" charset="0"/>
            </a:endParaRPr>
          </a:p>
        </p:txBody>
      </p:sp>
      <p:sp>
        <p:nvSpPr>
          <p:cNvPr id="19" name="文本框 18"/>
          <p:cNvSpPr txBox="1">
            <a:spLocks noChangeAspect="1"/>
          </p:cNvSpPr>
          <p:nvPr/>
        </p:nvSpPr>
        <p:spPr>
          <a:xfrm>
            <a:off x="6289561" y="2920667"/>
            <a:ext cx="5371525" cy="288000"/>
          </a:xfrm>
          <a:custGeom>
            <a:avLst/>
            <a:gdLst/>
            <a:ahLst/>
            <a:cxnLst/>
            <a:rect l="l" t="t" r="r" b="b"/>
            <a:pathLst>
              <a:path w="4782746" h="256432">
                <a:moveTo>
                  <a:pt x="921501" y="190518"/>
                </a:moveTo>
                <a:lnTo>
                  <a:pt x="914926" y="195165"/>
                </a:lnTo>
                <a:lnTo>
                  <a:pt x="771958" y="195165"/>
                </a:lnTo>
                <a:lnTo>
                  <a:pt x="771958" y="221162"/>
                </a:lnTo>
                <a:lnTo>
                  <a:pt x="921501" y="221162"/>
                </a:lnTo>
                <a:close/>
                <a:moveTo>
                  <a:pt x="3315132" y="185454"/>
                </a:moveTo>
                <a:lnTo>
                  <a:pt x="3315132" y="215330"/>
                </a:lnTo>
                <a:lnTo>
                  <a:pt x="3339208" y="217149"/>
                </a:lnTo>
                <a:cubicBezTo>
                  <a:pt x="3343714" y="217093"/>
                  <a:pt x="3345614" y="214390"/>
                  <a:pt x="3344906" y="209040"/>
                </a:cubicBezTo>
                <a:lnTo>
                  <a:pt x="3344906" y="185454"/>
                </a:lnTo>
                <a:close/>
                <a:moveTo>
                  <a:pt x="287857" y="184375"/>
                </a:moveTo>
                <a:lnTo>
                  <a:pt x="287857" y="225512"/>
                </a:lnTo>
                <a:lnTo>
                  <a:pt x="311157" y="225512"/>
                </a:lnTo>
                <a:lnTo>
                  <a:pt x="311157" y="184375"/>
                </a:lnTo>
                <a:close/>
                <a:moveTo>
                  <a:pt x="1122903" y="183532"/>
                </a:moveTo>
                <a:cubicBezTo>
                  <a:pt x="1115016" y="189497"/>
                  <a:pt x="1106609" y="195007"/>
                  <a:pt x="1097683" y="200062"/>
                </a:cubicBezTo>
                <a:lnTo>
                  <a:pt x="1072225" y="212461"/>
                </a:lnTo>
                <a:lnTo>
                  <a:pt x="1099452" y="215177"/>
                </a:lnTo>
                <a:cubicBezTo>
                  <a:pt x="1115086" y="215177"/>
                  <a:pt x="1122903" y="206022"/>
                  <a:pt x="1122903" y="187713"/>
                </a:cubicBezTo>
                <a:close/>
                <a:moveTo>
                  <a:pt x="2296621" y="168223"/>
                </a:moveTo>
                <a:cubicBezTo>
                  <a:pt x="2355213" y="179912"/>
                  <a:pt x="2384510" y="195058"/>
                  <a:pt x="2384510" y="213659"/>
                </a:cubicBezTo>
                <a:cubicBezTo>
                  <a:pt x="2382880" y="229114"/>
                  <a:pt x="2374849" y="237639"/>
                  <a:pt x="2360417" y="239235"/>
                </a:cubicBezTo>
                <a:cubicBezTo>
                  <a:pt x="2353348" y="239235"/>
                  <a:pt x="2347514" y="235414"/>
                  <a:pt x="2342917" y="227771"/>
                </a:cubicBezTo>
                <a:cubicBezTo>
                  <a:pt x="2330160" y="208618"/>
                  <a:pt x="2314009" y="190899"/>
                  <a:pt x="2294463" y="174613"/>
                </a:cubicBezTo>
                <a:close/>
                <a:moveTo>
                  <a:pt x="2251186" y="162002"/>
                </a:moveTo>
                <a:lnTo>
                  <a:pt x="2199330" y="167508"/>
                </a:lnTo>
                <a:lnTo>
                  <a:pt x="2241204" y="181340"/>
                </a:lnTo>
                <a:cubicBezTo>
                  <a:pt x="2245048" y="183251"/>
                  <a:pt x="2246970" y="185600"/>
                  <a:pt x="2246970" y="188387"/>
                </a:cubicBezTo>
                <a:cubicBezTo>
                  <a:pt x="2246970" y="194074"/>
                  <a:pt x="2242076" y="196918"/>
                  <a:pt x="2232286" y="196918"/>
                </a:cubicBezTo>
                <a:lnTo>
                  <a:pt x="2209420" y="213799"/>
                </a:lnTo>
                <a:lnTo>
                  <a:pt x="2241778" y="215851"/>
                </a:lnTo>
                <a:cubicBezTo>
                  <a:pt x="2248050" y="215851"/>
                  <a:pt x="2251186" y="212693"/>
                  <a:pt x="2251186" y="206376"/>
                </a:cubicBezTo>
                <a:close/>
                <a:moveTo>
                  <a:pt x="2825450" y="154162"/>
                </a:moveTo>
                <a:lnTo>
                  <a:pt x="2825450" y="217925"/>
                </a:lnTo>
                <a:lnTo>
                  <a:pt x="2896226" y="217925"/>
                </a:lnTo>
                <a:lnTo>
                  <a:pt x="2896226" y="154162"/>
                </a:lnTo>
                <a:close/>
                <a:moveTo>
                  <a:pt x="1415751" y="154162"/>
                </a:moveTo>
                <a:lnTo>
                  <a:pt x="1415751" y="217925"/>
                </a:lnTo>
                <a:lnTo>
                  <a:pt x="1486527" y="217925"/>
                </a:lnTo>
                <a:lnTo>
                  <a:pt x="1486527" y="154162"/>
                </a:lnTo>
                <a:close/>
                <a:moveTo>
                  <a:pt x="3315132" y="149846"/>
                </a:moveTo>
                <a:lnTo>
                  <a:pt x="3315132" y="173719"/>
                </a:lnTo>
                <a:lnTo>
                  <a:pt x="3344906" y="173719"/>
                </a:lnTo>
                <a:lnTo>
                  <a:pt x="3344906" y="149846"/>
                </a:lnTo>
                <a:close/>
                <a:moveTo>
                  <a:pt x="287857" y="128266"/>
                </a:moveTo>
                <a:lnTo>
                  <a:pt x="287857" y="172640"/>
                </a:lnTo>
                <a:lnTo>
                  <a:pt x="311157" y="172640"/>
                </a:lnTo>
                <a:lnTo>
                  <a:pt x="311157" y="128266"/>
                </a:lnTo>
                <a:close/>
                <a:moveTo>
                  <a:pt x="3395602" y="120629"/>
                </a:moveTo>
                <a:lnTo>
                  <a:pt x="3434649" y="124878"/>
                </a:lnTo>
                <a:cubicBezTo>
                  <a:pt x="3439988" y="124878"/>
                  <a:pt x="3443242" y="126637"/>
                  <a:pt x="3444410" y="130155"/>
                </a:cubicBezTo>
                <a:cubicBezTo>
                  <a:pt x="3444410" y="135246"/>
                  <a:pt x="3440533" y="139202"/>
                  <a:pt x="3432778" y="142024"/>
                </a:cubicBezTo>
                <a:lnTo>
                  <a:pt x="3432778" y="168223"/>
                </a:lnTo>
                <a:cubicBezTo>
                  <a:pt x="3449952" y="155489"/>
                  <a:pt x="3464440" y="141035"/>
                  <a:pt x="3476241" y="124861"/>
                </a:cubicBezTo>
                <a:lnTo>
                  <a:pt x="3509842" y="148683"/>
                </a:lnTo>
                <a:cubicBezTo>
                  <a:pt x="3512068" y="149796"/>
                  <a:pt x="3513180" y="151397"/>
                  <a:pt x="3513180" y="153488"/>
                </a:cubicBezTo>
                <a:cubicBezTo>
                  <a:pt x="3513180" y="159872"/>
                  <a:pt x="3507729" y="162362"/>
                  <a:pt x="3496826" y="160957"/>
                </a:cubicBezTo>
                <a:cubicBezTo>
                  <a:pt x="3480293" y="170702"/>
                  <a:pt x="3458943" y="178260"/>
                  <a:pt x="3432778" y="183633"/>
                </a:cubicBezTo>
                <a:lnTo>
                  <a:pt x="3432778" y="202144"/>
                </a:lnTo>
                <a:cubicBezTo>
                  <a:pt x="3432778" y="209169"/>
                  <a:pt x="3435930" y="212682"/>
                  <a:pt x="3442236" y="212682"/>
                </a:cubicBezTo>
                <a:lnTo>
                  <a:pt x="3467626" y="212682"/>
                </a:lnTo>
                <a:cubicBezTo>
                  <a:pt x="3474584" y="212682"/>
                  <a:pt x="3479911" y="209293"/>
                  <a:pt x="3483609" y="202515"/>
                </a:cubicBezTo>
                <a:lnTo>
                  <a:pt x="3497316" y="170347"/>
                </a:lnTo>
                <a:lnTo>
                  <a:pt x="3505678" y="173332"/>
                </a:lnTo>
                <a:lnTo>
                  <a:pt x="3506824" y="202380"/>
                </a:lnTo>
                <a:cubicBezTo>
                  <a:pt x="3506824" y="207326"/>
                  <a:pt x="3508712" y="211057"/>
                  <a:pt x="3512489" y="213575"/>
                </a:cubicBezTo>
                <a:cubicBezTo>
                  <a:pt x="3517884" y="217430"/>
                  <a:pt x="3520582" y="221027"/>
                  <a:pt x="3520582" y="224365"/>
                </a:cubicBezTo>
                <a:cubicBezTo>
                  <a:pt x="3520582" y="237808"/>
                  <a:pt x="3506807" y="244529"/>
                  <a:pt x="3479259" y="244529"/>
                </a:cubicBezTo>
                <a:lnTo>
                  <a:pt x="3429642" y="244529"/>
                </a:lnTo>
                <a:cubicBezTo>
                  <a:pt x="3406949" y="245237"/>
                  <a:pt x="3395956" y="234638"/>
                  <a:pt x="3396664" y="212732"/>
                </a:cubicBezTo>
                <a:lnTo>
                  <a:pt x="3396664" y="171460"/>
                </a:lnTo>
                <a:cubicBezTo>
                  <a:pt x="3396664" y="169347"/>
                  <a:pt x="3396664" y="165183"/>
                  <a:pt x="3396664" y="158967"/>
                </a:cubicBezTo>
                <a:cubicBezTo>
                  <a:pt x="3395956" y="144952"/>
                  <a:pt x="3395602" y="132172"/>
                  <a:pt x="3395602" y="120629"/>
                </a:cubicBezTo>
                <a:close/>
                <a:moveTo>
                  <a:pt x="3315132" y="114239"/>
                </a:moveTo>
                <a:lnTo>
                  <a:pt x="3315132" y="137033"/>
                </a:lnTo>
                <a:lnTo>
                  <a:pt x="3344906" y="137033"/>
                </a:lnTo>
                <a:lnTo>
                  <a:pt x="3344906" y="114239"/>
                </a:lnTo>
                <a:close/>
                <a:moveTo>
                  <a:pt x="234733" y="113464"/>
                </a:moveTo>
                <a:cubicBezTo>
                  <a:pt x="235430" y="115813"/>
                  <a:pt x="232867" y="118797"/>
                  <a:pt x="227045" y="122416"/>
                </a:cubicBezTo>
                <a:cubicBezTo>
                  <a:pt x="223707" y="125069"/>
                  <a:pt x="221678" y="126755"/>
                  <a:pt x="220959" y="127474"/>
                </a:cubicBezTo>
                <a:lnTo>
                  <a:pt x="220959" y="139478"/>
                </a:lnTo>
                <a:lnTo>
                  <a:pt x="228065" y="125270"/>
                </a:lnTo>
                <a:cubicBezTo>
                  <a:pt x="230375" y="120906"/>
                  <a:pt x="232597" y="116971"/>
                  <a:pt x="234733" y="113464"/>
                </a:cubicBezTo>
                <a:close/>
                <a:moveTo>
                  <a:pt x="3065159" y="109143"/>
                </a:moveTo>
                <a:lnTo>
                  <a:pt x="3061247" y="109923"/>
                </a:lnTo>
                <a:lnTo>
                  <a:pt x="3039094" y="109923"/>
                </a:lnTo>
                <a:lnTo>
                  <a:pt x="3039094" y="164801"/>
                </a:lnTo>
                <a:cubicBezTo>
                  <a:pt x="3038419" y="164879"/>
                  <a:pt x="3040246" y="164559"/>
                  <a:pt x="3044573" y="163840"/>
                </a:cubicBezTo>
                <a:cubicBezTo>
                  <a:pt x="3047242" y="163171"/>
                  <a:pt x="3051230" y="162036"/>
                  <a:pt x="3056534" y="160434"/>
                </a:cubicBezTo>
                <a:lnTo>
                  <a:pt x="3064058" y="158085"/>
                </a:lnTo>
                <a:lnTo>
                  <a:pt x="3063506" y="158141"/>
                </a:lnTo>
                <a:close/>
                <a:moveTo>
                  <a:pt x="1664984" y="109143"/>
                </a:moveTo>
                <a:lnTo>
                  <a:pt x="1661072" y="109923"/>
                </a:lnTo>
                <a:lnTo>
                  <a:pt x="1638919" y="109923"/>
                </a:lnTo>
                <a:lnTo>
                  <a:pt x="1638919" y="164801"/>
                </a:lnTo>
                <a:cubicBezTo>
                  <a:pt x="1638244" y="164879"/>
                  <a:pt x="1640071" y="164559"/>
                  <a:pt x="1644398" y="163840"/>
                </a:cubicBezTo>
                <a:cubicBezTo>
                  <a:pt x="1647067" y="163171"/>
                  <a:pt x="1651055" y="162036"/>
                  <a:pt x="1656360" y="160434"/>
                </a:cubicBezTo>
                <a:lnTo>
                  <a:pt x="1663883" y="158085"/>
                </a:lnTo>
                <a:lnTo>
                  <a:pt x="1663331" y="158141"/>
                </a:lnTo>
                <a:close/>
                <a:moveTo>
                  <a:pt x="3928444" y="103972"/>
                </a:moveTo>
                <a:lnTo>
                  <a:pt x="3926695" y="107323"/>
                </a:lnTo>
                <a:cubicBezTo>
                  <a:pt x="3925001" y="108567"/>
                  <a:pt x="3922459" y="109434"/>
                  <a:pt x="3919070" y="109923"/>
                </a:cubicBezTo>
                <a:lnTo>
                  <a:pt x="3891152" y="109923"/>
                </a:lnTo>
                <a:lnTo>
                  <a:pt x="3891152" y="164801"/>
                </a:lnTo>
                <a:cubicBezTo>
                  <a:pt x="3889432" y="164969"/>
                  <a:pt x="3890005" y="164700"/>
                  <a:pt x="3892871" y="163991"/>
                </a:cubicBezTo>
                <a:cubicBezTo>
                  <a:pt x="3900750" y="162542"/>
                  <a:pt x="3911698" y="159288"/>
                  <a:pt x="3925713" y="154230"/>
                </a:cubicBezTo>
                <a:lnTo>
                  <a:pt x="3928444" y="160816"/>
                </a:lnTo>
                <a:close/>
                <a:moveTo>
                  <a:pt x="3283403" y="95188"/>
                </a:moveTo>
                <a:lnTo>
                  <a:pt x="3284454" y="95402"/>
                </a:lnTo>
                <a:lnTo>
                  <a:pt x="3284465" y="95390"/>
                </a:lnTo>
                <a:cubicBezTo>
                  <a:pt x="3284465" y="96132"/>
                  <a:pt x="3284111" y="96065"/>
                  <a:pt x="3283403" y="95188"/>
                </a:cubicBezTo>
                <a:close/>
                <a:moveTo>
                  <a:pt x="2025202" y="88333"/>
                </a:moveTo>
                <a:lnTo>
                  <a:pt x="2025202" y="154938"/>
                </a:lnTo>
                <a:cubicBezTo>
                  <a:pt x="2025202" y="162716"/>
                  <a:pt x="2025202" y="174012"/>
                  <a:pt x="2025202" y="188825"/>
                </a:cubicBezTo>
                <a:lnTo>
                  <a:pt x="2029450" y="188825"/>
                </a:lnTo>
                <a:lnTo>
                  <a:pt x="2044304" y="167650"/>
                </a:lnTo>
                <a:lnTo>
                  <a:pt x="2068210" y="184443"/>
                </a:lnTo>
                <a:lnTo>
                  <a:pt x="2060137" y="175054"/>
                </a:lnTo>
                <a:cubicBezTo>
                  <a:pt x="2047236" y="157131"/>
                  <a:pt x="2037486" y="137032"/>
                  <a:pt x="2030886" y="114757"/>
                </a:cubicBezTo>
                <a:close/>
                <a:moveTo>
                  <a:pt x="3161004" y="87264"/>
                </a:moveTo>
                <a:lnTo>
                  <a:pt x="3161004" y="129480"/>
                </a:lnTo>
                <a:lnTo>
                  <a:pt x="3178926" y="129480"/>
                </a:lnTo>
                <a:lnTo>
                  <a:pt x="3178926" y="87264"/>
                </a:lnTo>
                <a:close/>
                <a:moveTo>
                  <a:pt x="3102772" y="87264"/>
                </a:moveTo>
                <a:lnTo>
                  <a:pt x="3102772" y="129480"/>
                </a:lnTo>
                <a:lnTo>
                  <a:pt x="3120676" y="129480"/>
                </a:lnTo>
                <a:lnTo>
                  <a:pt x="3120676" y="87264"/>
                </a:lnTo>
                <a:close/>
                <a:moveTo>
                  <a:pt x="1760829" y="87264"/>
                </a:moveTo>
                <a:lnTo>
                  <a:pt x="1760829" y="129480"/>
                </a:lnTo>
                <a:lnTo>
                  <a:pt x="1778751" y="129480"/>
                </a:lnTo>
                <a:lnTo>
                  <a:pt x="1778751" y="87264"/>
                </a:lnTo>
                <a:close/>
                <a:moveTo>
                  <a:pt x="1702597" y="87264"/>
                </a:moveTo>
                <a:lnTo>
                  <a:pt x="1702597" y="129480"/>
                </a:lnTo>
                <a:lnTo>
                  <a:pt x="1720502" y="129480"/>
                </a:lnTo>
                <a:lnTo>
                  <a:pt x="1720502" y="87264"/>
                </a:lnTo>
                <a:close/>
                <a:moveTo>
                  <a:pt x="1926867" y="79711"/>
                </a:moveTo>
                <a:lnTo>
                  <a:pt x="1927872" y="82999"/>
                </a:lnTo>
                <a:cubicBezTo>
                  <a:pt x="1928580" y="87112"/>
                  <a:pt x="1925057" y="90647"/>
                  <a:pt x="1917302" y="93603"/>
                </a:cubicBezTo>
                <a:lnTo>
                  <a:pt x="1917302" y="190916"/>
                </a:lnTo>
                <a:cubicBezTo>
                  <a:pt x="1945479" y="150307"/>
                  <a:pt x="1964828" y="113239"/>
                  <a:pt x="1975348" y="79711"/>
                </a:cubicBezTo>
                <a:close/>
                <a:moveTo>
                  <a:pt x="3358377" y="76171"/>
                </a:moveTo>
                <a:lnTo>
                  <a:pt x="3285436" y="95602"/>
                </a:lnTo>
                <a:lnTo>
                  <a:pt x="3319381" y="102505"/>
                </a:lnTo>
                <a:lnTo>
                  <a:pt x="3343102" y="102505"/>
                </a:lnTo>
                <a:lnTo>
                  <a:pt x="3353150" y="85561"/>
                </a:lnTo>
                <a:lnTo>
                  <a:pt x="3365230" y="90802"/>
                </a:lnTo>
                <a:lnTo>
                  <a:pt x="3360686" y="82763"/>
                </a:lnTo>
                <a:cubicBezTo>
                  <a:pt x="3359147" y="80425"/>
                  <a:pt x="3358377" y="78228"/>
                  <a:pt x="3358377" y="76171"/>
                </a:cubicBezTo>
                <a:close/>
                <a:moveTo>
                  <a:pt x="246484" y="74059"/>
                </a:moveTo>
                <a:lnTo>
                  <a:pt x="245692" y="74316"/>
                </a:lnTo>
                <a:lnTo>
                  <a:pt x="220959" y="74316"/>
                </a:lnTo>
                <a:lnTo>
                  <a:pt x="220959" y="110159"/>
                </a:lnTo>
                <a:cubicBezTo>
                  <a:pt x="224162" y="108249"/>
                  <a:pt x="229962" y="105781"/>
                  <a:pt x="238358" y="102758"/>
                </a:cubicBezTo>
                <a:lnTo>
                  <a:pt x="238290" y="105928"/>
                </a:lnTo>
                <a:close/>
                <a:moveTo>
                  <a:pt x="287857" y="72158"/>
                </a:moveTo>
                <a:lnTo>
                  <a:pt x="287857" y="116532"/>
                </a:lnTo>
                <a:lnTo>
                  <a:pt x="311157" y="116532"/>
                </a:lnTo>
                <a:lnTo>
                  <a:pt x="311157" y="72158"/>
                </a:lnTo>
                <a:close/>
                <a:moveTo>
                  <a:pt x="2697386" y="67724"/>
                </a:moveTo>
                <a:cubicBezTo>
                  <a:pt x="2733589" y="72928"/>
                  <a:pt x="2752078" y="83606"/>
                  <a:pt x="2752854" y="99757"/>
                </a:cubicBezTo>
                <a:cubicBezTo>
                  <a:pt x="2751258" y="114818"/>
                  <a:pt x="2744329" y="123574"/>
                  <a:pt x="2732066" y="126024"/>
                </a:cubicBezTo>
                <a:cubicBezTo>
                  <a:pt x="2722265" y="126743"/>
                  <a:pt x="2716500" y="122444"/>
                  <a:pt x="2714768" y="113127"/>
                </a:cubicBezTo>
                <a:cubicBezTo>
                  <a:pt x="2710678" y="98819"/>
                  <a:pt x="2703590" y="85567"/>
                  <a:pt x="2693509" y="73372"/>
                </a:cubicBezTo>
                <a:close/>
                <a:moveTo>
                  <a:pt x="1287687" y="67724"/>
                </a:moveTo>
                <a:cubicBezTo>
                  <a:pt x="1323890" y="72928"/>
                  <a:pt x="1342379" y="83606"/>
                  <a:pt x="1343154" y="99757"/>
                </a:cubicBezTo>
                <a:cubicBezTo>
                  <a:pt x="1341558" y="114818"/>
                  <a:pt x="1334629" y="123574"/>
                  <a:pt x="1322367" y="126024"/>
                </a:cubicBezTo>
                <a:cubicBezTo>
                  <a:pt x="1312566" y="126743"/>
                  <a:pt x="1306799" y="122444"/>
                  <a:pt x="1305069" y="113127"/>
                </a:cubicBezTo>
                <a:cubicBezTo>
                  <a:pt x="1300978" y="98819"/>
                  <a:pt x="1293891" y="85567"/>
                  <a:pt x="1283809" y="73372"/>
                </a:cubicBezTo>
                <a:close/>
                <a:moveTo>
                  <a:pt x="575782" y="66763"/>
                </a:moveTo>
                <a:lnTo>
                  <a:pt x="575782" y="69899"/>
                </a:lnTo>
                <a:cubicBezTo>
                  <a:pt x="575782" y="89107"/>
                  <a:pt x="574725" y="105371"/>
                  <a:pt x="572612" y="118690"/>
                </a:cubicBezTo>
                <a:lnTo>
                  <a:pt x="601223" y="118690"/>
                </a:lnTo>
                <a:lnTo>
                  <a:pt x="601223" y="66763"/>
                </a:lnTo>
                <a:close/>
                <a:moveTo>
                  <a:pt x="2580703" y="53815"/>
                </a:moveTo>
                <a:lnTo>
                  <a:pt x="2580703" y="205010"/>
                </a:lnTo>
                <a:lnTo>
                  <a:pt x="2622362" y="205010"/>
                </a:lnTo>
                <a:lnTo>
                  <a:pt x="2622362" y="53815"/>
                </a:lnTo>
                <a:close/>
                <a:moveTo>
                  <a:pt x="1053206" y="51657"/>
                </a:moveTo>
                <a:cubicBezTo>
                  <a:pt x="1053206" y="52320"/>
                  <a:pt x="1053206" y="54371"/>
                  <a:pt x="1053206" y="57811"/>
                </a:cubicBezTo>
                <a:cubicBezTo>
                  <a:pt x="1052627" y="63405"/>
                  <a:pt x="1051574" y="68399"/>
                  <a:pt x="1050047" y="72791"/>
                </a:cubicBezTo>
                <a:lnTo>
                  <a:pt x="1048602" y="75530"/>
                </a:lnTo>
                <a:lnTo>
                  <a:pt x="1175049" y="75530"/>
                </a:lnTo>
                <a:lnTo>
                  <a:pt x="1191959" y="54945"/>
                </a:lnTo>
                <a:lnTo>
                  <a:pt x="1202766" y="62531"/>
                </a:lnTo>
                <a:lnTo>
                  <a:pt x="1208583" y="51657"/>
                </a:lnTo>
                <a:close/>
                <a:moveTo>
                  <a:pt x="771958" y="39788"/>
                </a:moveTo>
                <a:lnTo>
                  <a:pt x="771958" y="183430"/>
                </a:lnTo>
                <a:lnTo>
                  <a:pt x="825470" y="183430"/>
                </a:lnTo>
                <a:lnTo>
                  <a:pt x="825470" y="127204"/>
                </a:lnTo>
                <a:lnTo>
                  <a:pt x="782107" y="127204"/>
                </a:lnTo>
                <a:lnTo>
                  <a:pt x="782107" y="116515"/>
                </a:lnTo>
                <a:lnTo>
                  <a:pt x="825470" y="116515"/>
                </a:lnTo>
                <a:lnTo>
                  <a:pt x="825470" y="76474"/>
                </a:lnTo>
                <a:lnTo>
                  <a:pt x="776813" y="76474"/>
                </a:lnTo>
                <a:lnTo>
                  <a:pt x="776813" y="64740"/>
                </a:lnTo>
                <a:lnTo>
                  <a:pt x="876554" y="64740"/>
                </a:lnTo>
                <a:lnTo>
                  <a:pt x="891542" y="46734"/>
                </a:lnTo>
                <a:lnTo>
                  <a:pt x="916797" y="65802"/>
                </a:lnTo>
                <a:cubicBezTo>
                  <a:pt x="918764" y="65802"/>
                  <a:pt x="919748" y="66870"/>
                  <a:pt x="919748" y="69005"/>
                </a:cubicBezTo>
                <a:cubicBezTo>
                  <a:pt x="919748" y="72894"/>
                  <a:pt x="917016" y="75384"/>
                  <a:pt x="911554" y="76474"/>
                </a:cubicBezTo>
                <a:lnTo>
                  <a:pt x="863673" y="76474"/>
                </a:lnTo>
                <a:lnTo>
                  <a:pt x="863673" y="116515"/>
                </a:lnTo>
                <a:lnTo>
                  <a:pt x="872221" y="116515"/>
                </a:lnTo>
                <a:lnTo>
                  <a:pt x="886164" y="98509"/>
                </a:lnTo>
                <a:lnTo>
                  <a:pt x="910947" y="117763"/>
                </a:lnTo>
                <a:cubicBezTo>
                  <a:pt x="911868" y="119629"/>
                  <a:pt x="912329" y="120562"/>
                  <a:pt x="912329" y="120562"/>
                </a:cubicBezTo>
                <a:cubicBezTo>
                  <a:pt x="912329" y="124990"/>
                  <a:pt x="909491" y="127204"/>
                  <a:pt x="903815" y="127204"/>
                </a:cubicBezTo>
                <a:lnTo>
                  <a:pt x="863673" y="127204"/>
                </a:lnTo>
                <a:lnTo>
                  <a:pt x="863673" y="183430"/>
                </a:lnTo>
                <a:lnTo>
                  <a:pt x="877717" y="183430"/>
                </a:lnTo>
                <a:lnTo>
                  <a:pt x="885759" y="177479"/>
                </a:lnTo>
                <a:cubicBezTo>
                  <a:pt x="881162" y="177074"/>
                  <a:pt x="877987" y="172230"/>
                  <a:pt x="876233" y="162946"/>
                </a:cubicBezTo>
                <a:cubicBezTo>
                  <a:pt x="874896" y="155573"/>
                  <a:pt x="871372" y="147273"/>
                  <a:pt x="865662" y="138045"/>
                </a:cubicBezTo>
                <a:lnTo>
                  <a:pt x="869574" y="132633"/>
                </a:lnTo>
                <a:cubicBezTo>
                  <a:pt x="896672" y="137174"/>
                  <a:pt x="910222" y="146008"/>
                  <a:pt x="910222" y="159136"/>
                </a:cubicBezTo>
                <a:cubicBezTo>
                  <a:pt x="910222" y="166734"/>
                  <a:pt x="907755" y="171561"/>
                  <a:pt x="902821" y="173618"/>
                </a:cubicBezTo>
                <a:lnTo>
                  <a:pt x="920658" y="185032"/>
                </a:lnTo>
                <a:lnTo>
                  <a:pt x="921501" y="185831"/>
                </a:lnTo>
                <a:lnTo>
                  <a:pt x="921501" y="39788"/>
                </a:lnTo>
                <a:close/>
                <a:moveTo>
                  <a:pt x="3065245" y="38987"/>
                </a:moveTo>
                <a:lnTo>
                  <a:pt x="3061247" y="39788"/>
                </a:lnTo>
                <a:lnTo>
                  <a:pt x="3039094" y="39788"/>
                </a:lnTo>
                <a:lnTo>
                  <a:pt x="3039094" y="96115"/>
                </a:lnTo>
                <a:lnTo>
                  <a:pt x="3045686" y="81465"/>
                </a:lnTo>
                <a:lnTo>
                  <a:pt x="3065586" y="96506"/>
                </a:lnTo>
                <a:lnTo>
                  <a:pt x="3065613" y="95677"/>
                </a:lnTo>
                <a:lnTo>
                  <a:pt x="3065613" y="48083"/>
                </a:lnTo>
                <a:cubicBezTo>
                  <a:pt x="3065613" y="46740"/>
                  <a:pt x="3065526" y="44327"/>
                  <a:pt x="3065352" y="40846"/>
                </a:cubicBezTo>
                <a:close/>
                <a:moveTo>
                  <a:pt x="1665070" y="38987"/>
                </a:moveTo>
                <a:lnTo>
                  <a:pt x="1661072" y="39788"/>
                </a:lnTo>
                <a:lnTo>
                  <a:pt x="1638919" y="39788"/>
                </a:lnTo>
                <a:lnTo>
                  <a:pt x="1638919" y="96115"/>
                </a:lnTo>
                <a:lnTo>
                  <a:pt x="1645511" y="81465"/>
                </a:lnTo>
                <a:lnTo>
                  <a:pt x="1665411" y="96506"/>
                </a:lnTo>
                <a:lnTo>
                  <a:pt x="1665439" y="95677"/>
                </a:lnTo>
                <a:lnTo>
                  <a:pt x="1665439" y="48083"/>
                </a:lnTo>
                <a:cubicBezTo>
                  <a:pt x="1665439" y="46740"/>
                  <a:pt x="1665351" y="44327"/>
                  <a:pt x="1665177" y="40846"/>
                </a:cubicBezTo>
                <a:close/>
                <a:moveTo>
                  <a:pt x="3928038" y="38531"/>
                </a:moveTo>
                <a:lnTo>
                  <a:pt x="3921178" y="40867"/>
                </a:lnTo>
                <a:lnTo>
                  <a:pt x="3891152" y="40867"/>
                </a:lnTo>
                <a:lnTo>
                  <a:pt x="3891152" y="93010"/>
                </a:lnTo>
                <a:lnTo>
                  <a:pt x="3902093" y="79121"/>
                </a:lnTo>
                <a:lnTo>
                  <a:pt x="3926337" y="98189"/>
                </a:lnTo>
                <a:lnTo>
                  <a:pt x="3928444" y="99222"/>
                </a:lnTo>
                <a:lnTo>
                  <a:pt x="3928444" y="63948"/>
                </a:lnTo>
                <a:cubicBezTo>
                  <a:pt x="3928444" y="62531"/>
                  <a:pt x="3928444" y="57642"/>
                  <a:pt x="3928444" y="49280"/>
                </a:cubicBezTo>
                <a:close/>
                <a:moveTo>
                  <a:pt x="2540439" y="35952"/>
                </a:moveTo>
                <a:lnTo>
                  <a:pt x="2539680" y="37870"/>
                </a:lnTo>
                <a:cubicBezTo>
                  <a:pt x="2538081" y="39216"/>
                  <a:pt x="2535682" y="39889"/>
                  <a:pt x="2532485" y="39889"/>
                </a:cubicBezTo>
                <a:cubicBezTo>
                  <a:pt x="2529056" y="39889"/>
                  <a:pt x="2525752" y="38833"/>
                  <a:pt x="2522572" y="36720"/>
                </a:cubicBezTo>
                <a:cubicBezTo>
                  <a:pt x="2514119" y="39518"/>
                  <a:pt x="2506162" y="41491"/>
                  <a:pt x="2498698" y="42637"/>
                </a:cubicBezTo>
                <a:lnTo>
                  <a:pt x="2498698" y="87399"/>
                </a:lnTo>
                <a:lnTo>
                  <a:pt x="2500789" y="87399"/>
                </a:lnTo>
                <a:lnTo>
                  <a:pt x="2514597" y="67269"/>
                </a:lnTo>
                <a:lnTo>
                  <a:pt x="2541420" y="86497"/>
                </a:lnTo>
                <a:lnTo>
                  <a:pt x="2541420" y="84739"/>
                </a:lnTo>
                <a:cubicBezTo>
                  <a:pt x="2541420" y="80005"/>
                  <a:pt x="2541420" y="73962"/>
                  <a:pt x="2541420" y="66611"/>
                </a:cubicBezTo>
                <a:cubicBezTo>
                  <a:pt x="2541066" y="58805"/>
                  <a:pt x="2540801" y="51976"/>
                  <a:pt x="2540624" y="46123"/>
                </a:cubicBezTo>
                <a:close/>
                <a:moveTo>
                  <a:pt x="3161004" y="34393"/>
                </a:moveTo>
                <a:lnTo>
                  <a:pt x="3161004" y="75530"/>
                </a:lnTo>
                <a:lnTo>
                  <a:pt x="3178926" y="75530"/>
                </a:lnTo>
                <a:lnTo>
                  <a:pt x="3178926" y="34393"/>
                </a:lnTo>
                <a:close/>
                <a:moveTo>
                  <a:pt x="3102772" y="34393"/>
                </a:moveTo>
                <a:lnTo>
                  <a:pt x="3102772" y="75530"/>
                </a:lnTo>
                <a:lnTo>
                  <a:pt x="3120676" y="75530"/>
                </a:lnTo>
                <a:lnTo>
                  <a:pt x="3120676" y="34393"/>
                </a:lnTo>
                <a:close/>
                <a:moveTo>
                  <a:pt x="1760829" y="34393"/>
                </a:moveTo>
                <a:lnTo>
                  <a:pt x="1760829" y="75530"/>
                </a:lnTo>
                <a:lnTo>
                  <a:pt x="1778751" y="75530"/>
                </a:lnTo>
                <a:lnTo>
                  <a:pt x="1778751" y="34393"/>
                </a:lnTo>
                <a:close/>
                <a:moveTo>
                  <a:pt x="1702597" y="34393"/>
                </a:moveTo>
                <a:lnTo>
                  <a:pt x="1702597" y="75530"/>
                </a:lnTo>
                <a:lnTo>
                  <a:pt x="1720502" y="75530"/>
                </a:lnTo>
                <a:lnTo>
                  <a:pt x="1720502" y="34393"/>
                </a:lnTo>
                <a:close/>
                <a:moveTo>
                  <a:pt x="3341632" y="26439"/>
                </a:moveTo>
                <a:lnTo>
                  <a:pt x="3334639" y="28458"/>
                </a:lnTo>
                <a:cubicBezTo>
                  <a:pt x="3323692" y="42148"/>
                  <a:pt x="3311901" y="53422"/>
                  <a:pt x="3299268" y="62278"/>
                </a:cubicBezTo>
                <a:lnTo>
                  <a:pt x="3354145" y="60424"/>
                </a:lnTo>
                <a:cubicBezTo>
                  <a:pt x="3350099" y="50690"/>
                  <a:pt x="3344810" y="40783"/>
                  <a:pt x="3338280" y="30701"/>
                </a:cubicBezTo>
                <a:close/>
                <a:moveTo>
                  <a:pt x="316024" y="25008"/>
                </a:moveTo>
                <a:lnTo>
                  <a:pt x="302896" y="36703"/>
                </a:lnTo>
                <a:cubicBezTo>
                  <a:pt x="298939" y="46549"/>
                  <a:pt x="294623" y="54456"/>
                  <a:pt x="289948" y="60424"/>
                </a:cubicBezTo>
                <a:lnTo>
                  <a:pt x="337831" y="60424"/>
                </a:lnTo>
                <a:lnTo>
                  <a:pt x="331308" y="59470"/>
                </a:lnTo>
                <a:cubicBezTo>
                  <a:pt x="325618" y="57529"/>
                  <a:pt x="322773" y="52677"/>
                  <a:pt x="322773" y="44913"/>
                </a:cubicBezTo>
                <a:close/>
                <a:moveTo>
                  <a:pt x="4276426" y="17450"/>
                </a:moveTo>
                <a:lnTo>
                  <a:pt x="4266257" y="28560"/>
                </a:lnTo>
                <a:cubicBezTo>
                  <a:pt x="4266257" y="50072"/>
                  <a:pt x="4266880" y="68067"/>
                  <a:pt x="4268128" y="82544"/>
                </a:cubicBezTo>
                <a:lnTo>
                  <a:pt x="4302117" y="81633"/>
                </a:lnTo>
                <a:lnTo>
                  <a:pt x="4314795" y="65735"/>
                </a:lnTo>
                <a:cubicBezTo>
                  <a:pt x="4315211" y="66443"/>
                  <a:pt x="4313823" y="66797"/>
                  <a:pt x="4310631" y="66797"/>
                </a:cubicBezTo>
                <a:cubicBezTo>
                  <a:pt x="4304393" y="66797"/>
                  <a:pt x="4299144" y="62947"/>
                  <a:pt x="4294884" y="55248"/>
                </a:cubicBezTo>
                <a:cubicBezTo>
                  <a:pt x="4289444" y="42997"/>
                  <a:pt x="4282678" y="32269"/>
                  <a:pt x="4274586" y="23063"/>
                </a:cubicBezTo>
                <a:close/>
                <a:moveTo>
                  <a:pt x="928430" y="7924"/>
                </a:moveTo>
                <a:lnTo>
                  <a:pt x="965470" y="23080"/>
                </a:lnTo>
                <a:cubicBezTo>
                  <a:pt x="969393" y="25047"/>
                  <a:pt x="971354" y="27424"/>
                  <a:pt x="971354" y="30212"/>
                </a:cubicBezTo>
                <a:cubicBezTo>
                  <a:pt x="971354" y="35652"/>
                  <a:pt x="967831" y="40479"/>
                  <a:pt x="960783" y="44694"/>
                </a:cubicBezTo>
                <a:lnTo>
                  <a:pt x="960783" y="104090"/>
                </a:lnTo>
                <a:cubicBezTo>
                  <a:pt x="960783" y="156984"/>
                  <a:pt x="961486" y="201751"/>
                  <a:pt x="962891" y="238392"/>
                </a:cubicBezTo>
                <a:cubicBezTo>
                  <a:pt x="962891" y="246035"/>
                  <a:pt x="959817" y="249857"/>
                  <a:pt x="953669" y="249857"/>
                </a:cubicBezTo>
                <a:cubicBezTo>
                  <a:pt x="950229" y="250542"/>
                  <a:pt x="943991" y="251234"/>
                  <a:pt x="934955" y="251930"/>
                </a:cubicBezTo>
                <a:cubicBezTo>
                  <a:pt x="930594" y="252661"/>
                  <a:pt x="926109" y="253026"/>
                  <a:pt x="921501" y="253026"/>
                </a:cubicBezTo>
                <a:lnTo>
                  <a:pt x="921501" y="230806"/>
                </a:lnTo>
                <a:lnTo>
                  <a:pt x="771958" y="230806"/>
                </a:lnTo>
                <a:lnTo>
                  <a:pt x="771958" y="238409"/>
                </a:lnTo>
                <a:cubicBezTo>
                  <a:pt x="772655" y="246738"/>
                  <a:pt x="769210" y="250902"/>
                  <a:pt x="761623" y="250902"/>
                </a:cubicBezTo>
                <a:cubicBezTo>
                  <a:pt x="747899" y="252318"/>
                  <a:pt x="737548" y="252537"/>
                  <a:pt x="730568" y="251559"/>
                </a:cubicBezTo>
                <a:cubicBezTo>
                  <a:pt x="731973" y="217267"/>
                  <a:pt x="732675" y="183239"/>
                  <a:pt x="732675" y="149476"/>
                </a:cubicBezTo>
                <a:lnTo>
                  <a:pt x="732675" y="81920"/>
                </a:lnTo>
                <a:cubicBezTo>
                  <a:pt x="732675" y="53214"/>
                  <a:pt x="732327" y="31021"/>
                  <a:pt x="731630" y="15342"/>
                </a:cubicBezTo>
                <a:lnTo>
                  <a:pt x="776493" y="28054"/>
                </a:lnTo>
                <a:lnTo>
                  <a:pt x="917337" y="28054"/>
                </a:lnTo>
                <a:close/>
                <a:moveTo>
                  <a:pt x="4504530" y="7418"/>
                </a:moveTo>
                <a:lnTo>
                  <a:pt x="4552294" y="11700"/>
                </a:lnTo>
                <a:cubicBezTo>
                  <a:pt x="4556036" y="11689"/>
                  <a:pt x="4558470" y="13364"/>
                  <a:pt x="4559594" y="16724"/>
                </a:cubicBezTo>
                <a:cubicBezTo>
                  <a:pt x="4560347" y="21805"/>
                  <a:pt x="4556492" y="26154"/>
                  <a:pt x="4548028" y="29774"/>
                </a:cubicBezTo>
                <a:lnTo>
                  <a:pt x="4548028" y="106872"/>
                </a:lnTo>
                <a:cubicBezTo>
                  <a:pt x="4568653" y="85786"/>
                  <a:pt x="4584788" y="64982"/>
                  <a:pt x="4596432" y="44458"/>
                </a:cubicBezTo>
                <a:lnTo>
                  <a:pt x="4634466" y="70287"/>
                </a:lnTo>
                <a:cubicBezTo>
                  <a:pt x="4638198" y="73063"/>
                  <a:pt x="4640064" y="75755"/>
                  <a:pt x="4640064" y="78362"/>
                </a:cubicBezTo>
                <a:cubicBezTo>
                  <a:pt x="4639008" y="86163"/>
                  <a:pt x="4632904" y="88652"/>
                  <a:pt x="4621754" y="85831"/>
                </a:cubicBezTo>
                <a:cubicBezTo>
                  <a:pt x="4597837" y="107276"/>
                  <a:pt x="4573261" y="126181"/>
                  <a:pt x="4548028" y="142546"/>
                </a:cubicBezTo>
                <a:lnTo>
                  <a:pt x="4548028" y="198722"/>
                </a:lnTo>
                <a:cubicBezTo>
                  <a:pt x="4547320" y="204488"/>
                  <a:pt x="4549765" y="207376"/>
                  <a:pt x="4555362" y="207388"/>
                </a:cubicBezTo>
                <a:lnTo>
                  <a:pt x="4590126" y="207388"/>
                </a:lnTo>
                <a:cubicBezTo>
                  <a:pt x="4596814" y="207376"/>
                  <a:pt x="4600759" y="204370"/>
                  <a:pt x="4601962" y="198368"/>
                </a:cubicBezTo>
                <a:lnTo>
                  <a:pt x="4618450" y="142833"/>
                </a:lnTo>
                <a:lnTo>
                  <a:pt x="4629375" y="145547"/>
                </a:lnTo>
                <a:lnTo>
                  <a:pt x="4631600" y="191540"/>
                </a:lnTo>
                <a:cubicBezTo>
                  <a:pt x="4631600" y="198182"/>
                  <a:pt x="4632972" y="202600"/>
                  <a:pt x="4635714" y="204791"/>
                </a:cubicBezTo>
                <a:cubicBezTo>
                  <a:pt x="4642852" y="208826"/>
                  <a:pt x="4646032" y="213508"/>
                  <a:pt x="4645256" y="218835"/>
                </a:cubicBezTo>
                <a:cubicBezTo>
                  <a:pt x="4643694" y="235200"/>
                  <a:pt x="4628543" y="243765"/>
                  <a:pt x="4599804" y="244529"/>
                </a:cubicBezTo>
                <a:lnTo>
                  <a:pt x="4539498" y="244529"/>
                </a:lnTo>
                <a:cubicBezTo>
                  <a:pt x="4516883" y="244529"/>
                  <a:pt x="4505576" y="234279"/>
                  <a:pt x="4505576" y="213777"/>
                </a:cubicBezTo>
                <a:lnTo>
                  <a:pt x="4505576" y="164126"/>
                </a:lnTo>
                <a:cubicBezTo>
                  <a:pt x="4503643" y="166071"/>
                  <a:pt x="4497730" y="169173"/>
                  <a:pt x="4487840" y="173433"/>
                </a:cubicBezTo>
                <a:cubicBezTo>
                  <a:pt x="4479366" y="176962"/>
                  <a:pt x="4472032" y="179856"/>
                  <a:pt x="4465838" y="182115"/>
                </a:cubicBezTo>
                <a:lnTo>
                  <a:pt x="4462214" y="173146"/>
                </a:lnTo>
                <a:cubicBezTo>
                  <a:pt x="4469969" y="168066"/>
                  <a:pt x="4482546" y="158698"/>
                  <a:pt x="4499945" y="145041"/>
                </a:cubicBezTo>
                <a:cubicBezTo>
                  <a:pt x="4502564" y="142940"/>
                  <a:pt x="4504440" y="141321"/>
                  <a:pt x="4505576" y="140186"/>
                </a:cubicBezTo>
                <a:lnTo>
                  <a:pt x="4505576" y="69899"/>
                </a:lnTo>
                <a:cubicBezTo>
                  <a:pt x="4505576" y="55164"/>
                  <a:pt x="4505228" y="34337"/>
                  <a:pt x="4504530" y="7418"/>
                </a:cubicBezTo>
                <a:close/>
                <a:moveTo>
                  <a:pt x="4224867" y="7418"/>
                </a:moveTo>
                <a:lnTo>
                  <a:pt x="4268802" y="10672"/>
                </a:lnTo>
                <a:lnTo>
                  <a:pt x="4276771" y="16966"/>
                </a:lnTo>
                <a:lnTo>
                  <a:pt x="4300778" y="19997"/>
                </a:lnTo>
                <a:cubicBezTo>
                  <a:pt x="4321596" y="24419"/>
                  <a:pt x="4332304" y="32943"/>
                  <a:pt x="4332902" y="45571"/>
                </a:cubicBezTo>
                <a:cubicBezTo>
                  <a:pt x="4332902" y="53832"/>
                  <a:pt x="4329378" y="59581"/>
                  <a:pt x="4322332" y="62818"/>
                </a:cubicBezTo>
                <a:lnTo>
                  <a:pt x="4352139" y="76946"/>
                </a:lnTo>
                <a:cubicBezTo>
                  <a:pt x="4354836" y="80273"/>
                  <a:pt x="4355831" y="82600"/>
                  <a:pt x="4355123" y="83926"/>
                </a:cubicBezTo>
                <a:cubicBezTo>
                  <a:pt x="4355123" y="87017"/>
                  <a:pt x="4352166" y="89051"/>
                  <a:pt x="4346255" y="90029"/>
                </a:cubicBezTo>
                <a:lnTo>
                  <a:pt x="4269426" y="95138"/>
                </a:lnTo>
                <a:cubicBezTo>
                  <a:pt x="4272888" y="138466"/>
                  <a:pt x="4289489" y="172579"/>
                  <a:pt x="4319229" y="197474"/>
                </a:cubicBezTo>
                <a:cubicBezTo>
                  <a:pt x="4319589" y="197722"/>
                  <a:pt x="4320252" y="197014"/>
                  <a:pt x="4321218" y="195350"/>
                </a:cubicBezTo>
                <a:lnTo>
                  <a:pt x="4343490" y="142833"/>
                </a:lnTo>
                <a:lnTo>
                  <a:pt x="4351954" y="145851"/>
                </a:lnTo>
                <a:lnTo>
                  <a:pt x="4349762" y="201689"/>
                </a:lnTo>
                <a:cubicBezTo>
                  <a:pt x="4349098" y="206736"/>
                  <a:pt x="4350042" y="211153"/>
                  <a:pt x="4352594" y="214941"/>
                </a:cubicBezTo>
                <a:cubicBezTo>
                  <a:pt x="4357102" y="219437"/>
                  <a:pt x="4359354" y="223595"/>
                  <a:pt x="4359354" y="227417"/>
                </a:cubicBezTo>
                <a:cubicBezTo>
                  <a:pt x="4357714" y="242950"/>
                  <a:pt x="4349683" y="251121"/>
                  <a:pt x="4335262" y="251930"/>
                </a:cubicBezTo>
                <a:cubicBezTo>
                  <a:pt x="4321482" y="251930"/>
                  <a:pt x="4307298" y="244175"/>
                  <a:pt x="4292710" y="228664"/>
                </a:cubicBezTo>
                <a:cubicBezTo>
                  <a:pt x="4256742" y="199363"/>
                  <a:pt x="4235652" y="155983"/>
                  <a:pt x="4229436" y="98526"/>
                </a:cubicBezTo>
                <a:lnTo>
                  <a:pt x="4177728" y="101713"/>
                </a:lnTo>
                <a:lnTo>
                  <a:pt x="4176210" y="90198"/>
                </a:lnTo>
                <a:lnTo>
                  <a:pt x="4228036" y="87028"/>
                </a:lnTo>
                <a:cubicBezTo>
                  <a:pt x="4227340" y="79284"/>
                  <a:pt x="4226991" y="70186"/>
                  <a:pt x="4226991" y="59733"/>
                </a:cubicBezTo>
                <a:cubicBezTo>
                  <a:pt x="4226283" y="54090"/>
                  <a:pt x="4225929" y="45930"/>
                  <a:pt x="4225929" y="35253"/>
                </a:cubicBezTo>
                <a:cubicBezTo>
                  <a:pt x="4225221" y="24665"/>
                  <a:pt x="4224867" y="15387"/>
                  <a:pt x="4224867" y="7418"/>
                </a:cubicBezTo>
                <a:close/>
                <a:moveTo>
                  <a:pt x="2716808" y="7418"/>
                </a:moveTo>
                <a:cubicBezTo>
                  <a:pt x="2754259" y="13375"/>
                  <a:pt x="2772984" y="23940"/>
                  <a:pt x="2772984" y="39114"/>
                </a:cubicBezTo>
                <a:cubicBezTo>
                  <a:pt x="2771366" y="54422"/>
                  <a:pt x="2764038" y="63296"/>
                  <a:pt x="2750999" y="65735"/>
                </a:cubicBezTo>
                <a:cubicBezTo>
                  <a:pt x="2741985" y="66443"/>
                  <a:pt x="2736624" y="62211"/>
                  <a:pt x="2734916" y="53040"/>
                </a:cubicBezTo>
                <a:cubicBezTo>
                  <a:pt x="2730746" y="39147"/>
                  <a:pt x="2723996" y="25907"/>
                  <a:pt x="2714667" y="13319"/>
                </a:cubicBezTo>
                <a:close/>
                <a:moveTo>
                  <a:pt x="1307109" y="7418"/>
                </a:moveTo>
                <a:cubicBezTo>
                  <a:pt x="1344559" y="13375"/>
                  <a:pt x="1363284" y="23940"/>
                  <a:pt x="1363284" y="39114"/>
                </a:cubicBezTo>
                <a:cubicBezTo>
                  <a:pt x="1361666" y="54422"/>
                  <a:pt x="1354338" y="63296"/>
                  <a:pt x="1341300" y="65735"/>
                </a:cubicBezTo>
                <a:cubicBezTo>
                  <a:pt x="1332285" y="66443"/>
                  <a:pt x="1326924" y="62211"/>
                  <a:pt x="1325216" y="53040"/>
                </a:cubicBezTo>
                <a:cubicBezTo>
                  <a:pt x="1321046" y="39147"/>
                  <a:pt x="1314296" y="25907"/>
                  <a:pt x="1304967" y="13319"/>
                </a:cubicBezTo>
                <a:close/>
                <a:moveTo>
                  <a:pt x="445610" y="7418"/>
                </a:moveTo>
                <a:cubicBezTo>
                  <a:pt x="485893" y="13364"/>
                  <a:pt x="505664" y="25441"/>
                  <a:pt x="504922" y="43649"/>
                </a:cubicBezTo>
                <a:cubicBezTo>
                  <a:pt x="504112" y="58901"/>
                  <a:pt x="495756" y="67319"/>
                  <a:pt x="479852" y="68904"/>
                </a:cubicBezTo>
                <a:cubicBezTo>
                  <a:pt x="470860" y="68904"/>
                  <a:pt x="465145" y="64004"/>
                  <a:pt x="462706" y="54203"/>
                </a:cubicBezTo>
                <a:cubicBezTo>
                  <a:pt x="459210" y="38164"/>
                  <a:pt x="452804" y="24581"/>
                  <a:pt x="443486" y="13454"/>
                </a:cubicBezTo>
                <a:close/>
                <a:moveTo>
                  <a:pt x="4033614" y="5715"/>
                </a:moveTo>
                <a:lnTo>
                  <a:pt x="4069052" y="19641"/>
                </a:lnTo>
                <a:cubicBezTo>
                  <a:pt x="4072604" y="20832"/>
                  <a:pt x="4074380" y="22945"/>
                  <a:pt x="4074380" y="25980"/>
                </a:cubicBezTo>
                <a:cubicBezTo>
                  <a:pt x="4075088" y="30521"/>
                  <a:pt x="4071912" y="34966"/>
                  <a:pt x="4064854" y="39316"/>
                </a:cubicBezTo>
                <a:lnTo>
                  <a:pt x="4064854" y="71349"/>
                </a:lnTo>
                <a:cubicBezTo>
                  <a:pt x="4064854" y="102606"/>
                  <a:pt x="4065196" y="127985"/>
                  <a:pt x="4065882" y="147486"/>
                </a:cubicBezTo>
                <a:cubicBezTo>
                  <a:pt x="4065905" y="151802"/>
                  <a:pt x="4063460" y="154944"/>
                  <a:pt x="4058548" y="156911"/>
                </a:cubicBezTo>
                <a:cubicBezTo>
                  <a:pt x="4054750" y="158428"/>
                  <a:pt x="4047534" y="159541"/>
                  <a:pt x="4036901" y="160249"/>
                </a:cubicBezTo>
                <a:cubicBezTo>
                  <a:pt x="4033990" y="160979"/>
                  <a:pt x="4030574" y="161345"/>
                  <a:pt x="4026650" y="161345"/>
                </a:cubicBezTo>
                <a:lnTo>
                  <a:pt x="4026650" y="151563"/>
                </a:lnTo>
                <a:lnTo>
                  <a:pt x="4024964" y="154280"/>
                </a:lnTo>
                <a:lnTo>
                  <a:pt x="4024964" y="207539"/>
                </a:lnTo>
                <a:cubicBezTo>
                  <a:pt x="4024964" y="212451"/>
                  <a:pt x="4026706" y="214907"/>
                  <a:pt x="4030191" y="214907"/>
                </a:cubicBezTo>
                <a:lnTo>
                  <a:pt x="4035518" y="214907"/>
                </a:lnTo>
                <a:cubicBezTo>
                  <a:pt x="4040127" y="214896"/>
                  <a:pt x="4043628" y="211254"/>
                  <a:pt x="4046022" y="203982"/>
                </a:cubicBezTo>
                <a:lnTo>
                  <a:pt x="4060757" y="163047"/>
                </a:lnTo>
                <a:lnTo>
                  <a:pt x="4069389" y="166048"/>
                </a:lnTo>
                <a:lnTo>
                  <a:pt x="4069389" y="191017"/>
                </a:lnTo>
                <a:cubicBezTo>
                  <a:pt x="4068681" y="202841"/>
                  <a:pt x="4070480" y="209978"/>
                  <a:pt x="4074784" y="212429"/>
                </a:cubicBezTo>
                <a:cubicBezTo>
                  <a:pt x="4079651" y="215688"/>
                  <a:pt x="4082084" y="219515"/>
                  <a:pt x="4082084" y="223910"/>
                </a:cubicBezTo>
                <a:cubicBezTo>
                  <a:pt x="4081219" y="237656"/>
                  <a:pt x="4069564" y="244917"/>
                  <a:pt x="4047118" y="245692"/>
                </a:cubicBezTo>
                <a:lnTo>
                  <a:pt x="4019704" y="245692"/>
                </a:lnTo>
                <a:cubicBezTo>
                  <a:pt x="3998428" y="246389"/>
                  <a:pt x="3988144" y="237201"/>
                  <a:pt x="3988852" y="218127"/>
                </a:cubicBezTo>
                <a:lnTo>
                  <a:pt x="3988852" y="184324"/>
                </a:lnTo>
                <a:cubicBezTo>
                  <a:pt x="3976151" y="213536"/>
                  <a:pt x="3944877" y="237162"/>
                  <a:pt x="3895029" y="255201"/>
                </a:cubicBezTo>
                <a:lnTo>
                  <a:pt x="3891320" y="247361"/>
                </a:lnTo>
                <a:cubicBezTo>
                  <a:pt x="3920959" y="226062"/>
                  <a:pt x="3942918" y="203021"/>
                  <a:pt x="3957199" y="178238"/>
                </a:cubicBezTo>
                <a:lnTo>
                  <a:pt x="3962418" y="157263"/>
                </a:lnTo>
                <a:lnTo>
                  <a:pt x="3965602" y="153876"/>
                </a:lnTo>
                <a:lnTo>
                  <a:pt x="3965602" y="144466"/>
                </a:lnTo>
                <a:lnTo>
                  <a:pt x="3977000" y="98661"/>
                </a:lnTo>
                <a:lnTo>
                  <a:pt x="3977000" y="94345"/>
                </a:lnTo>
                <a:cubicBezTo>
                  <a:pt x="3977000" y="74125"/>
                  <a:pt x="3976651" y="59289"/>
                  <a:pt x="3975954" y="49836"/>
                </a:cubicBezTo>
                <a:lnTo>
                  <a:pt x="4016214" y="55147"/>
                </a:lnTo>
                <a:cubicBezTo>
                  <a:pt x="4022599" y="55147"/>
                  <a:pt x="4025431" y="57097"/>
                  <a:pt x="4024712" y="60997"/>
                </a:cubicBezTo>
                <a:cubicBezTo>
                  <a:pt x="4022868" y="67415"/>
                  <a:pt x="4019350" y="71270"/>
                  <a:pt x="4014158" y="72563"/>
                </a:cubicBezTo>
                <a:lnTo>
                  <a:pt x="4014158" y="87197"/>
                </a:lnTo>
                <a:cubicBezTo>
                  <a:pt x="4014854" y="106349"/>
                  <a:pt x="4013090" y="122967"/>
                  <a:pt x="4008864" y="137050"/>
                </a:cubicBezTo>
                <a:lnTo>
                  <a:pt x="4023835" y="138736"/>
                </a:lnTo>
                <a:lnTo>
                  <a:pt x="4026650" y="139406"/>
                </a:lnTo>
                <a:lnTo>
                  <a:pt x="4026650" y="34393"/>
                </a:lnTo>
                <a:lnTo>
                  <a:pt x="3965602" y="34393"/>
                </a:lnTo>
                <a:lnTo>
                  <a:pt x="3965602" y="144466"/>
                </a:lnTo>
                <a:lnTo>
                  <a:pt x="3962418" y="157263"/>
                </a:lnTo>
                <a:lnTo>
                  <a:pt x="3956616" y="163435"/>
                </a:lnTo>
                <a:cubicBezTo>
                  <a:pt x="3943860" y="165559"/>
                  <a:pt x="3934468" y="166622"/>
                  <a:pt x="3928444" y="166622"/>
                </a:cubicBezTo>
                <a:lnTo>
                  <a:pt x="3928444" y="163315"/>
                </a:lnTo>
                <a:lnTo>
                  <a:pt x="3889651" y="192088"/>
                </a:lnTo>
                <a:cubicBezTo>
                  <a:pt x="3876427" y="200883"/>
                  <a:pt x="3863176" y="208686"/>
                  <a:pt x="3849896" y="215497"/>
                </a:cubicBezTo>
                <a:cubicBezTo>
                  <a:pt x="3849896" y="223399"/>
                  <a:pt x="3847052" y="227349"/>
                  <a:pt x="3841365" y="227349"/>
                </a:cubicBezTo>
                <a:cubicBezTo>
                  <a:pt x="3837679" y="227349"/>
                  <a:pt x="3835189" y="224967"/>
                  <a:pt x="3833896" y="220201"/>
                </a:cubicBezTo>
                <a:lnTo>
                  <a:pt x="3821202" y="178575"/>
                </a:lnTo>
                <a:cubicBezTo>
                  <a:pt x="3828721" y="178575"/>
                  <a:pt x="3838516" y="177524"/>
                  <a:pt x="3850588" y="175422"/>
                </a:cubicBezTo>
                <a:cubicBezTo>
                  <a:pt x="3850835" y="175411"/>
                  <a:pt x="3851661" y="175051"/>
                  <a:pt x="3853066" y="174343"/>
                </a:cubicBezTo>
                <a:cubicBezTo>
                  <a:pt x="3855145" y="174343"/>
                  <a:pt x="3855454" y="174343"/>
                  <a:pt x="3853993" y="174343"/>
                </a:cubicBezTo>
                <a:lnTo>
                  <a:pt x="3853993" y="109923"/>
                </a:lnTo>
                <a:lnTo>
                  <a:pt x="3822264" y="109923"/>
                </a:lnTo>
                <a:lnTo>
                  <a:pt x="3822264" y="98189"/>
                </a:lnTo>
                <a:lnTo>
                  <a:pt x="3853993" y="98189"/>
                </a:lnTo>
                <a:lnTo>
                  <a:pt x="3853993" y="40867"/>
                </a:lnTo>
                <a:lnTo>
                  <a:pt x="3823326" y="40867"/>
                </a:lnTo>
                <a:lnTo>
                  <a:pt x="3823326" y="29133"/>
                </a:lnTo>
                <a:lnTo>
                  <a:pt x="3883834" y="29133"/>
                </a:lnTo>
                <a:lnTo>
                  <a:pt x="3899766" y="7941"/>
                </a:lnTo>
                <a:lnTo>
                  <a:pt x="3927678" y="27630"/>
                </a:lnTo>
                <a:lnTo>
                  <a:pt x="3927648" y="26688"/>
                </a:lnTo>
                <a:cubicBezTo>
                  <a:pt x="3927471" y="20484"/>
                  <a:pt x="3927382" y="15606"/>
                  <a:pt x="3927382" y="12054"/>
                </a:cubicBezTo>
                <a:lnTo>
                  <a:pt x="3966985" y="22659"/>
                </a:lnTo>
                <a:lnTo>
                  <a:pt x="4023566" y="22659"/>
                </a:lnTo>
                <a:close/>
                <a:moveTo>
                  <a:pt x="3622328" y="4518"/>
                </a:moveTo>
                <a:lnTo>
                  <a:pt x="3674019" y="9829"/>
                </a:lnTo>
                <a:cubicBezTo>
                  <a:pt x="3679841" y="9829"/>
                  <a:pt x="3682752" y="11959"/>
                  <a:pt x="3682752" y="16219"/>
                </a:cubicBezTo>
                <a:cubicBezTo>
                  <a:pt x="3682752" y="21209"/>
                  <a:pt x="3678521" y="25469"/>
                  <a:pt x="3670057" y="28998"/>
                </a:cubicBezTo>
                <a:lnTo>
                  <a:pt x="3670057" y="45841"/>
                </a:lnTo>
                <a:cubicBezTo>
                  <a:pt x="3670057" y="49370"/>
                  <a:pt x="3669703" y="53956"/>
                  <a:pt x="3668995" y="59598"/>
                </a:cubicBezTo>
                <a:cubicBezTo>
                  <a:pt x="3668995" y="65240"/>
                  <a:pt x="3668995" y="68753"/>
                  <a:pt x="3668995" y="70135"/>
                </a:cubicBezTo>
                <a:lnTo>
                  <a:pt x="3722743" y="70135"/>
                </a:lnTo>
                <a:lnTo>
                  <a:pt x="3734898" y="46835"/>
                </a:lnTo>
                <a:lnTo>
                  <a:pt x="3777368" y="64099"/>
                </a:lnTo>
                <a:cubicBezTo>
                  <a:pt x="3781290" y="66066"/>
                  <a:pt x="3783252" y="68460"/>
                  <a:pt x="3783252" y="71281"/>
                </a:cubicBezTo>
                <a:cubicBezTo>
                  <a:pt x="3783960" y="77340"/>
                  <a:pt x="3780082" y="82892"/>
                  <a:pt x="3771618" y="87939"/>
                </a:cubicBezTo>
                <a:cubicBezTo>
                  <a:pt x="3771618" y="89995"/>
                  <a:pt x="3771248" y="95480"/>
                  <a:pt x="3770506" y="104393"/>
                </a:cubicBezTo>
                <a:cubicBezTo>
                  <a:pt x="3769798" y="140990"/>
                  <a:pt x="3768758" y="168577"/>
                  <a:pt x="3767387" y="187156"/>
                </a:cubicBezTo>
                <a:cubicBezTo>
                  <a:pt x="3767387" y="224674"/>
                  <a:pt x="3741951" y="246002"/>
                  <a:pt x="3691081" y="251138"/>
                </a:cubicBezTo>
                <a:cubicBezTo>
                  <a:pt x="3693205" y="232536"/>
                  <a:pt x="3678043" y="221089"/>
                  <a:pt x="3645594" y="216795"/>
                </a:cubicBezTo>
                <a:lnTo>
                  <a:pt x="3648410" y="204471"/>
                </a:lnTo>
                <a:lnTo>
                  <a:pt x="3696021" y="207708"/>
                </a:lnTo>
                <a:cubicBezTo>
                  <a:pt x="3713948" y="210484"/>
                  <a:pt x="3723238" y="200565"/>
                  <a:pt x="3723890" y="177951"/>
                </a:cubicBezTo>
                <a:cubicBezTo>
                  <a:pt x="3726710" y="141220"/>
                  <a:pt x="3728121" y="109193"/>
                  <a:pt x="3728121" y="81869"/>
                </a:cubicBezTo>
                <a:lnTo>
                  <a:pt x="3668995" y="81869"/>
                </a:lnTo>
                <a:cubicBezTo>
                  <a:pt x="3670400" y="168021"/>
                  <a:pt x="3627616" y="226209"/>
                  <a:pt x="3540644" y="256432"/>
                </a:cubicBezTo>
                <a:lnTo>
                  <a:pt x="3536632" y="249857"/>
                </a:lnTo>
                <a:cubicBezTo>
                  <a:pt x="3596584" y="205033"/>
                  <a:pt x="3625874" y="149037"/>
                  <a:pt x="3624503" y="81869"/>
                </a:cubicBezTo>
                <a:lnTo>
                  <a:pt x="3546157" y="81869"/>
                </a:lnTo>
                <a:lnTo>
                  <a:pt x="3546157" y="70135"/>
                </a:lnTo>
                <a:lnTo>
                  <a:pt x="3624436" y="70135"/>
                </a:lnTo>
                <a:lnTo>
                  <a:pt x="3624436" y="63830"/>
                </a:lnTo>
                <a:lnTo>
                  <a:pt x="3624436" y="55366"/>
                </a:lnTo>
                <a:cubicBezTo>
                  <a:pt x="3624436" y="41463"/>
                  <a:pt x="3623733" y="24513"/>
                  <a:pt x="3622328" y="4518"/>
                </a:cubicBezTo>
                <a:close/>
                <a:moveTo>
                  <a:pt x="181693" y="4366"/>
                </a:moveTo>
                <a:lnTo>
                  <a:pt x="223842" y="8615"/>
                </a:lnTo>
                <a:cubicBezTo>
                  <a:pt x="228967" y="8615"/>
                  <a:pt x="231530" y="10447"/>
                  <a:pt x="231530" y="14111"/>
                </a:cubicBezTo>
                <a:cubicBezTo>
                  <a:pt x="230597" y="20585"/>
                  <a:pt x="227073" y="24839"/>
                  <a:pt x="220959" y="26874"/>
                </a:cubicBezTo>
                <a:lnTo>
                  <a:pt x="220959" y="59214"/>
                </a:lnTo>
                <a:lnTo>
                  <a:pt x="230484" y="44576"/>
                </a:lnTo>
                <a:lnTo>
                  <a:pt x="250233" y="59477"/>
                </a:lnTo>
                <a:lnTo>
                  <a:pt x="263596" y="7502"/>
                </a:lnTo>
                <a:lnTo>
                  <a:pt x="309724" y="18174"/>
                </a:lnTo>
                <a:lnTo>
                  <a:pt x="315600" y="23757"/>
                </a:lnTo>
                <a:lnTo>
                  <a:pt x="311140" y="10604"/>
                </a:lnTo>
                <a:lnTo>
                  <a:pt x="315237" y="5310"/>
                </a:lnTo>
                <a:cubicBezTo>
                  <a:pt x="346438" y="13538"/>
                  <a:pt x="362038" y="24126"/>
                  <a:pt x="362038" y="37074"/>
                </a:cubicBezTo>
                <a:cubicBezTo>
                  <a:pt x="360808" y="47560"/>
                  <a:pt x="355983" y="54563"/>
                  <a:pt x="347564" y="58083"/>
                </a:cubicBezTo>
                <a:lnTo>
                  <a:pt x="338015" y="60424"/>
                </a:lnTo>
                <a:lnTo>
                  <a:pt x="355834" y="60424"/>
                </a:lnTo>
                <a:lnTo>
                  <a:pt x="371682" y="39249"/>
                </a:lnTo>
                <a:lnTo>
                  <a:pt x="403951" y="60424"/>
                </a:lnTo>
                <a:cubicBezTo>
                  <a:pt x="404951" y="62413"/>
                  <a:pt x="405452" y="63835"/>
                  <a:pt x="405452" y="64689"/>
                </a:cubicBezTo>
                <a:cubicBezTo>
                  <a:pt x="405452" y="68691"/>
                  <a:pt x="402063" y="71180"/>
                  <a:pt x="395285" y="72158"/>
                </a:cubicBezTo>
                <a:lnTo>
                  <a:pt x="350439" y="72158"/>
                </a:lnTo>
                <a:lnTo>
                  <a:pt x="350439" y="116532"/>
                </a:lnTo>
                <a:lnTo>
                  <a:pt x="354688" y="116532"/>
                </a:lnTo>
                <a:lnTo>
                  <a:pt x="369507" y="95357"/>
                </a:lnTo>
                <a:lnTo>
                  <a:pt x="400023" y="116010"/>
                </a:lnTo>
                <a:cubicBezTo>
                  <a:pt x="402237" y="117122"/>
                  <a:pt x="403344" y="118718"/>
                  <a:pt x="403344" y="120798"/>
                </a:cubicBezTo>
                <a:cubicBezTo>
                  <a:pt x="403344" y="124833"/>
                  <a:pt x="399579" y="127322"/>
                  <a:pt x="392048" y="128266"/>
                </a:cubicBezTo>
                <a:lnTo>
                  <a:pt x="350439" y="128266"/>
                </a:lnTo>
                <a:lnTo>
                  <a:pt x="350439" y="172640"/>
                </a:lnTo>
                <a:lnTo>
                  <a:pt x="354772" y="172640"/>
                </a:lnTo>
                <a:lnTo>
                  <a:pt x="370687" y="151448"/>
                </a:lnTo>
                <a:lnTo>
                  <a:pt x="399837" y="172000"/>
                </a:lnTo>
                <a:cubicBezTo>
                  <a:pt x="402872" y="173202"/>
                  <a:pt x="404041" y="175085"/>
                  <a:pt x="403344" y="177648"/>
                </a:cubicBezTo>
                <a:cubicBezTo>
                  <a:pt x="403344" y="181188"/>
                  <a:pt x="399579" y="183430"/>
                  <a:pt x="392048" y="184375"/>
                </a:cubicBezTo>
                <a:lnTo>
                  <a:pt x="350439" y="184375"/>
                </a:lnTo>
                <a:lnTo>
                  <a:pt x="350439" y="225512"/>
                </a:lnTo>
                <a:lnTo>
                  <a:pt x="359088" y="225512"/>
                </a:lnTo>
                <a:lnTo>
                  <a:pt x="374902" y="206444"/>
                </a:lnTo>
                <a:lnTo>
                  <a:pt x="405721" y="225259"/>
                </a:lnTo>
                <a:cubicBezTo>
                  <a:pt x="407655" y="227214"/>
                  <a:pt x="408621" y="228777"/>
                  <a:pt x="408621" y="229946"/>
                </a:cubicBezTo>
                <a:cubicBezTo>
                  <a:pt x="407520" y="235532"/>
                  <a:pt x="403620" y="238325"/>
                  <a:pt x="396921" y="238325"/>
                </a:cubicBezTo>
                <a:lnTo>
                  <a:pt x="287857" y="238325"/>
                </a:lnTo>
                <a:lnTo>
                  <a:pt x="287857" y="237212"/>
                </a:lnTo>
                <a:cubicBezTo>
                  <a:pt x="287857" y="245417"/>
                  <a:pt x="284901" y="250003"/>
                  <a:pt x="278989" y="250969"/>
                </a:cubicBezTo>
                <a:cubicBezTo>
                  <a:pt x="266491" y="252419"/>
                  <a:pt x="255998" y="252678"/>
                  <a:pt x="247512" y="251745"/>
                </a:cubicBezTo>
                <a:cubicBezTo>
                  <a:pt x="248220" y="223713"/>
                  <a:pt x="248575" y="194884"/>
                  <a:pt x="248575" y="165256"/>
                </a:cubicBezTo>
                <a:lnTo>
                  <a:pt x="248575" y="119820"/>
                </a:lnTo>
                <a:cubicBezTo>
                  <a:pt x="245225" y="127609"/>
                  <a:pt x="238105" y="136072"/>
                  <a:pt x="227214" y="145210"/>
                </a:cubicBezTo>
                <a:lnTo>
                  <a:pt x="220959" y="139720"/>
                </a:lnTo>
                <a:lnTo>
                  <a:pt x="220959" y="219223"/>
                </a:lnTo>
                <a:cubicBezTo>
                  <a:pt x="220959" y="239567"/>
                  <a:pt x="205049" y="250874"/>
                  <a:pt x="173230" y="253144"/>
                </a:cubicBezTo>
                <a:cubicBezTo>
                  <a:pt x="174646" y="237296"/>
                  <a:pt x="164772" y="227580"/>
                  <a:pt x="143608" y="223994"/>
                </a:cubicBezTo>
                <a:lnTo>
                  <a:pt x="145159" y="213862"/>
                </a:lnTo>
                <a:lnTo>
                  <a:pt x="177040" y="216070"/>
                </a:lnTo>
                <a:cubicBezTo>
                  <a:pt x="180850" y="216014"/>
                  <a:pt x="182755" y="213182"/>
                  <a:pt x="182755" y="207573"/>
                </a:cubicBezTo>
                <a:lnTo>
                  <a:pt x="182755" y="151566"/>
                </a:lnTo>
                <a:cubicBezTo>
                  <a:pt x="184408" y="152083"/>
                  <a:pt x="183492" y="153393"/>
                  <a:pt x="180007" y="155494"/>
                </a:cubicBezTo>
                <a:cubicBezTo>
                  <a:pt x="177287" y="156854"/>
                  <a:pt x="175332" y="157933"/>
                  <a:pt x="174140" y="158731"/>
                </a:cubicBezTo>
                <a:cubicBezTo>
                  <a:pt x="172510" y="168060"/>
                  <a:pt x="168914" y="172371"/>
                  <a:pt x="163350" y="171663"/>
                </a:cubicBezTo>
                <a:cubicBezTo>
                  <a:pt x="160034" y="171663"/>
                  <a:pt x="157438" y="169308"/>
                  <a:pt x="155561" y="164598"/>
                </a:cubicBezTo>
                <a:lnTo>
                  <a:pt x="144670" y="128435"/>
                </a:lnTo>
                <a:cubicBezTo>
                  <a:pt x="158191" y="127614"/>
                  <a:pt x="170886" y="125327"/>
                  <a:pt x="182755" y="121573"/>
                </a:cubicBezTo>
                <a:lnTo>
                  <a:pt x="182755" y="74316"/>
                </a:lnTo>
                <a:lnTo>
                  <a:pt x="147839" y="74316"/>
                </a:lnTo>
                <a:lnTo>
                  <a:pt x="147839" y="62582"/>
                </a:lnTo>
                <a:lnTo>
                  <a:pt x="182755" y="62582"/>
                </a:lnTo>
                <a:cubicBezTo>
                  <a:pt x="182755" y="42249"/>
                  <a:pt x="182401" y="22844"/>
                  <a:pt x="181693" y="4366"/>
                </a:cubicBezTo>
                <a:close/>
                <a:moveTo>
                  <a:pt x="4149624" y="4248"/>
                </a:moveTo>
                <a:lnTo>
                  <a:pt x="4197116" y="15038"/>
                </a:lnTo>
                <a:cubicBezTo>
                  <a:pt x="4202725" y="16904"/>
                  <a:pt x="4205529" y="19478"/>
                  <a:pt x="4205529" y="22760"/>
                </a:cubicBezTo>
                <a:cubicBezTo>
                  <a:pt x="4203574" y="28627"/>
                  <a:pt x="4198330" y="32274"/>
                  <a:pt x="4189800" y="33702"/>
                </a:cubicBezTo>
                <a:cubicBezTo>
                  <a:pt x="4183910" y="48077"/>
                  <a:pt x="4176812" y="61188"/>
                  <a:pt x="4168506" y="73035"/>
                </a:cubicBezTo>
                <a:lnTo>
                  <a:pt x="4174221" y="73035"/>
                </a:lnTo>
                <a:cubicBezTo>
                  <a:pt x="4178874" y="74204"/>
                  <a:pt x="4181201" y="76300"/>
                  <a:pt x="4181201" y="79323"/>
                </a:cubicBezTo>
                <a:cubicBezTo>
                  <a:pt x="4181909" y="83403"/>
                  <a:pt x="4178734" y="87287"/>
                  <a:pt x="4171676" y="90973"/>
                </a:cubicBezTo>
                <a:lnTo>
                  <a:pt x="4171676" y="237364"/>
                </a:lnTo>
                <a:cubicBezTo>
                  <a:pt x="4172384" y="246367"/>
                  <a:pt x="4169006" y="250868"/>
                  <a:pt x="4161543" y="250868"/>
                </a:cubicBezTo>
                <a:cubicBezTo>
                  <a:pt x="4153068" y="252284"/>
                  <a:pt x="4142998" y="252993"/>
                  <a:pt x="4131331" y="252993"/>
                </a:cubicBezTo>
                <a:cubicBezTo>
                  <a:pt x="4131331" y="233885"/>
                  <a:pt x="4131685" y="209529"/>
                  <a:pt x="4132393" y="179924"/>
                </a:cubicBezTo>
                <a:cubicBezTo>
                  <a:pt x="4132393" y="164413"/>
                  <a:pt x="4132393" y="154539"/>
                  <a:pt x="4132393" y="150302"/>
                </a:cubicBezTo>
                <a:lnTo>
                  <a:pt x="4132393" y="118640"/>
                </a:lnTo>
                <a:cubicBezTo>
                  <a:pt x="4133956" y="120146"/>
                  <a:pt x="4132972" y="122663"/>
                  <a:pt x="4129442" y="126193"/>
                </a:cubicBezTo>
                <a:cubicBezTo>
                  <a:pt x="4118360" y="137275"/>
                  <a:pt x="4108559" y="146042"/>
                  <a:pt x="4100040" y="152493"/>
                </a:cubicBezTo>
                <a:lnTo>
                  <a:pt x="4095370" y="146475"/>
                </a:lnTo>
                <a:cubicBezTo>
                  <a:pt x="4117276" y="107821"/>
                  <a:pt x="4132803" y="72675"/>
                  <a:pt x="4141952" y="41036"/>
                </a:cubicBezTo>
                <a:cubicBezTo>
                  <a:pt x="4145459" y="30504"/>
                  <a:pt x="4148016" y="18242"/>
                  <a:pt x="4149624" y="4248"/>
                </a:cubicBezTo>
                <a:close/>
                <a:moveTo>
                  <a:pt x="3185720" y="3591"/>
                </a:moveTo>
                <a:lnTo>
                  <a:pt x="3221512" y="18629"/>
                </a:lnTo>
                <a:cubicBezTo>
                  <a:pt x="3225649" y="19663"/>
                  <a:pt x="3227717" y="21760"/>
                  <a:pt x="3227717" y="24918"/>
                </a:cubicBezTo>
                <a:cubicBezTo>
                  <a:pt x="3228414" y="29436"/>
                  <a:pt x="3224884" y="34224"/>
                  <a:pt x="3217129" y="39282"/>
                </a:cubicBezTo>
                <a:lnTo>
                  <a:pt x="3217129" y="87214"/>
                </a:lnTo>
                <a:cubicBezTo>
                  <a:pt x="3217129" y="88619"/>
                  <a:pt x="3217129" y="94694"/>
                  <a:pt x="3217129" y="105439"/>
                </a:cubicBezTo>
                <a:cubicBezTo>
                  <a:pt x="3217837" y="124512"/>
                  <a:pt x="3218191" y="136769"/>
                  <a:pt x="3218191" y="142209"/>
                </a:cubicBezTo>
                <a:cubicBezTo>
                  <a:pt x="3218191" y="147447"/>
                  <a:pt x="3215887" y="150644"/>
                  <a:pt x="3211279" y="151802"/>
                </a:cubicBezTo>
                <a:cubicBezTo>
                  <a:pt x="3204220" y="153915"/>
                  <a:pt x="3193436" y="154972"/>
                  <a:pt x="3178926" y="154972"/>
                </a:cubicBezTo>
                <a:lnTo>
                  <a:pt x="3178926" y="141214"/>
                </a:lnTo>
                <a:lnTo>
                  <a:pt x="3161004" y="141214"/>
                </a:lnTo>
                <a:lnTo>
                  <a:pt x="3161004" y="179114"/>
                </a:lnTo>
                <a:lnTo>
                  <a:pt x="3176902" y="179114"/>
                </a:lnTo>
                <a:lnTo>
                  <a:pt x="3192801" y="156877"/>
                </a:lnTo>
                <a:lnTo>
                  <a:pt x="3223552" y="178052"/>
                </a:lnTo>
                <a:cubicBezTo>
                  <a:pt x="3226992" y="178052"/>
                  <a:pt x="3228296" y="179873"/>
                  <a:pt x="3227464" y="183515"/>
                </a:cubicBezTo>
                <a:cubicBezTo>
                  <a:pt x="3226475" y="188404"/>
                  <a:pt x="3222642" y="190849"/>
                  <a:pt x="3215966" y="190849"/>
                </a:cubicBezTo>
                <a:lnTo>
                  <a:pt x="3161004" y="190849"/>
                </a:lnTo>
                <a:lnTo>
                  <a:pt x="3161004" y="230907"/>
                </a:lnTo>
                <a:lnTo>
                  <a:pt x="3181387" y="230907"/>
                </a:lnTo>
                <a:lnTo>
                  <a:pt x="3200455" y="209731"/>
                </a:lnTo>
                <a:lnTo>
                  <a:pt x="3233280" y="230721"/>
                </a:lnTo>
                <a:cubicBezTo>
                  <a:pt x="3235180" y="232621"/>
                  <a:pt x="3236130" y="234104"/>
                  <a:pt x="3236130" y="235172"/>
                </a:cubicBezTo>
                <a:cubicBezTo>
                  <a:pt x="3236130" y="240151"/>
                  <a:pt x="3232230" y="242641"/>
                  <a:pt x="3224429" y="242641"/>
                </a:cubicBezTo>
                <a:lnTo>
                  <a:pt x="3032872" y="242641"/>
                </a:lnTo>
                <a:lnTo>
                  <a:pt x="3032872" y="230907"/>
                </a:lnTo>
                <a:lnTo>
                  <a:pt x="3120676" y="230907"/>
                </a:lnTo>
                <a:lnTo>
                  <a:pt x="3120676" y="190849"/>
                </a:lnTo>
                <a:lnTo>
                  <a:pt x="3061432" y="190849"/>
                </a:lnTo>
                <a:lnTo>
                  <a:pt x="3061432" y="179114"/>
                </a:lnTo>
                <a:lnTo>
                  <a:pt x="3120676" y="179114"/>
                </a:lnTo>
                <a:lnTo>
                  <a:pt x="3120676" y="141214"/>
                </a:lnTo>
                <a:lnTo>
                  <a:pt x="3102772" y="141214"/>
                </a:lnTo>
                <a:lnTo>
                  <a:pt x="3102772" y="144333"/>
                </a:lnTo>
                <a:cubicBezTo>
                  <a:pt x="3102772" y="150268"/>
                  <a:pt x="3100788" y="153735"/>
                  <a:pt x="3096820" y="154736"/>
                </a:cubicBezTo>
                <a:lnTo>
                  <a:pt x="3076928" y="156769"/>
                </a:lnTo>
                <a:lnTo>
                  <a:pt x="3078241" y="163132"/>
                </a:lnTo>
                <a:cubicBezTo>
                  <a:pt x="3049895" y="182925"/>
                  <a:pt x="3023796" y="199975"/>
                  <a:pt x="2999946" y="214283"/>
                </a:cubicBezTo>
                <a:cubicBezTo>
                  <a:pt x="2999946" y="222994"/>
                  <a:pt x="2997456" y="227349"/>
                  <a:pt x="2992477" y="227349"/>
                </a:cubicBezTo>
                <a:cubicBezTo>
                  <a:pt x="2988779" y="227349"/>
                  <a:pt x="2986430" y="225843"/>
                  <a:pt x="2985430" y="222831"/>
                </a:cubicBezTo>
                <a:lnTo>
                  <a:pt x="2971251" y="179637"/>
                </a:lnTo>
                <a:cubicBezTo>
                  <a:pt x="2978636" y="179637"/>
                  <a:pt x="2988318" y="177872"/>
                  <a:pt x="3000300" y="174343"/>
                </a:cubicBezTo>
                <a:cubicBezTo>
                  <a:pt x="3001424" y="174343"/>
                  <a:pt x="3001261" y="174343"/>
                  <a:pt x="2999811" y="174343"/>
                </a:cubicBezTo>
                <a:lnTo>
                  <a:pt x="2999811" y="109923"/>
                </a:lnTo>
                <a:lnTo>
                  <a:pt x="2975483" y="109923"/>
                </a:lnTo>
                <a:lnTo>
                  <a:pt x="2975483" y="98189"/>
                </a:lnTo>
                <a:lnTo>
                  <a:pt x="2999811" y="98189"/>
                </a:lnTo>
                <a:lnTo>
                  <a:pt x="2999811" y="39788"/>
                </a:lnTo>
                <a:lnTo>
                  <a:pt x="2974420" y="39788"/>
                </a:lnTo>
                <a:lnTo>
                  <a:pt x="2974420" y="28054"/>
                </a:lnTo>
                <a:lnTo>
                  <a:pt x="3027494" y="28054"/>
                </a:lnTo>
                <a:lnTo>
                  <a:pt x="3041302" y="8986"/>
                </a:lnTo>
                <a:lnTo>
                  <a:pt x="3064568" y="25085"/>
                </a:lnTo>
                <a:lnTo>
                  <a:pt x="3064568" y="17727"/>
                </a:lnTo>
                <a:cubicBezTo>
                  <a:pt x="3064568" y="15030"/>
                  <a:pt x="3064568" y="12790"/>
                  <a:pt x="3064568" y="11009"/>
                </a:cubicBezTo>
                <a:lnTo>
                  <a:pt x="3107408" y="22659"/>
                </a:lnTo>
                <a:lnTo>
                  <a:pt x="3175638" y="22659"/>
                </a:lnTo>
                <a:close/>
                <a:moveTo>
                  <a:pt x="1785545" y="3591"/>
                </a:moveTo>
                <a:lnTo>
                  <a:pt x="1821338" y="18629"/>
                </a:lnTo>
                <a:cubicBezTo>
                  <a:pt x="1825474" y="19663"/>
                  <a:pt x="1827542" y="21760"/>
                  <a:pt x="1827542" y="24918"/>
                </a:cubicBezTo>
                <a:cubicBezTo>
                  <a:pt x="1828238" y="29436"/>
                  <a:pt x="1824709" y="34224"/>
                  <a:pt x="1816954" y="39282"/>
                </a:cubicBezTo>
                <a:lnTo>
                  <a:pt x="1816954" y="87214"/>
                </a:lnTo>
                <a:cubicBezTo>
                  <a:pt x="1816954" y="88619"/>
                  <a:pt x="1816954" y="94694"/>
                  <a:pt x="1816954" y="105439"/>
                </a:cubicBezTo>
                <a:cubicBezTo>
                  <a:pt x="1817662" y="124512"/>
                  <a:pt x="1818016" y="136769"/>
                  <a:pt x="1818016" y="142209"/>
                </a:cubicBezTo>
                <a:cubicBezTo>
                  <a:pt x="1818016" y="147447"/>
                  <a:pt x="1815712" y="150644"/>
                  <a:pt x="1811104" y="151802"/>
                </a:cubicBezTo>
                <a:cubicBezTo>
                  <a:pt x="1804045" y="153915"/>
                  <a:pt x="1793261" y="154972"/>
                  <a:pt x="1778751" y="154972"/>
                </a:cubicBezTo>
                <a:lnTo>
                  <a:pt x="1778751" y="141214"/>
                </a:lnTo>
                <a:lnTo>
                  <a:pt x="1760829" y="141214"/>
                </a:lnTo>
                <a:lnTo>
                  <a:pt x="1760829" y="179114"/>
                </a:lnTo>
                <a:lnTo>
                  <a:pt x="1776728" y="179114"/>
                </a:lnTo>
                <a:lnTo>
                  <a:pt x="1792626" y="156877"/>
                </a:lnTo>
                <a:lnTo>
                  <a:pt x="1823378" y="178052"/>
                </a:lnTo>
                <a:cubicBezTo>
                  <a:pt x="1826817" y="178052"/>
                  <a:pt x="1828121" y="179873"/>
                  <a:pt x="1827289" y="183515"/>
                </a:cubicBezTo>
                <a:cubicBezTo>
                  <a:pt x="1826300" y="188404"/>
                  <a:pt x="1822467" y="190849"/>
                  <a:pt x="1815791" y="190849"/>
                </a:cubicBezTo>
                <a:lnTo>
                  <a:pt x="1760829" y="190849"/>
                </a:lnTo>
                <a:lnTo>
                  <a:pt x="1760829" y="230907"/>
                </a:lnTo>
                <a:lnTo>
                  <a:pt x="1781212" y="230907"/>
                </a:lnTo>
                <a:lnTo>
                  <a:pt x="1800280" y="209731"/>
                </a:lnTo>
                <a:lnTo>
                  <a:pt x="1833105" y="230721"/>
                </a:lnTo>
                <a:cubicBezTo>
                  <a:pt x="1835005" y="232621"/>
                  <a:pt x="1835955" y="234104"/>
                  <a:pt x="1835955" y="235172"/>
                </a:cubicBezTo>
                <a:cubicBezTo>
                  <a:pt x="1835955" y="240151"/>
                  <a:pt x="1832054" y="242641"/>
                  <a:pt x="1824254" y="242641"/>
                </a:cubicBezTo>
                <a:lnTo>
                  <a:pt x="1632698" y="242641"/>
                </a:lnTo>
                <a:lnTo>
                  <a:pt x="1632698" y="230907"/>
                </a:lnTo>
                <a:lnTo>
                  <a:pt x="1720502" y="230907"/>
                </a:lnTo>
                <a:lnTo>
                  <a:pt x="1720502" y="190849"/>
                </a:lnTo>
                <a:lnTo>
                  <a:pt x="1661257" y="190849"/>
                </a:lnTo>
                <a:lnTo>
                  <a:pt x="1661257" y="179114"/>
                </a:lnTo>
                <a:lnTo>
                  <a:pt x="1720502" y="179114"/>
                </a:lnTo>
                <a:lnTo>
                  <a:pt x="1720502" y="141214"/>
                </a:lnTo>
                <a:lnTo>
                  <a:pt x="1702597" y="141214"/>
                </a:lnTo>
                <a:lnTo>
                  <a:pt x="1702597" y="144333"/>
                </a:lnTo>
                <a:cubicBezTo>
                  <a:pt x="1702597" y="150268"/>
                  <a:pt x="1700613" y="153735"/>
                  <a:pt x="1696645" y="154736"/>
                </a:cubicBezTo>
                <a:lnTo>
                  <a:pt x="1676753" y="156769"/>
                </a:lnTo>
                <a:lnTo>
                  <a:pt x="1678066" y="163132"/>
                </a:lnTo>
                <a:cubicBezTo>
                  <a:pt x="1649720" y="182925"/>
                  <a:pt x="1623622" y="199975"/>
                  <a:pt x="1599771" y="214283"/>
                </a:cubicBezTo>
                <a:cubicBezTo>
                  <a:pt x="1599771" y="222994"/>
                  <a:pt x="1597281" y="227349"/>
                  <a:pt x="1592302" y="227349"/>
                </a:cubicBezTo>
                <a:cubicBezTo>
                  <a:pt x="1588604" y="227349"/>
                  <a:pt x="1586255" y="225843"/>
                  <a:pt x="1585255" y="222831"/>
                </a:cubicBezTo>
                <a:lnTo>
                  <a:pt x="1571076" y="179637"/>
                </a:lnTo>
                <a:cubicBezTo>
                  <a:pt x="1578461" y="179637"/>
                  <a:pt x="1588143" y="177872"/>
                  <a:pt x="1600125" y="174343"/>
                </a:cubicBezTo>
                <a:cubicBezTo>
                  <a:pt x="1601249" y="174343"/>
                  <a:pt x="1601086" y="174343"/>
                  <a:pt x="1599636" y="174343"/>
                </a:cubicBezTo>
                <a:lnTo>
                  <a:pt x="1599636" y="109923"/>
                </a:lnTo>
                <a:lnTo>
                  <a:pt x="1575308" y="109923"/>
                </a:lnTo>
                <a:lnTo>
                  <a:pt x="1575308" y="98189"/>
                </a:lnTo>
                <a:lnTo>
                  <a:pt x="1599636" y="98189"/>
                </a:lnTo>
                <a:lnTo>
                  <a:pt x="1599636" y="39788"/>
                </a:lnTo>
                <a:lnTo>
                  <a:pt x="1574246" y="39788"/>
                </a:lnTo>
                <a:lnTo>
                  <a:pt x="1574246" y="28054"/>
                </a:lnTo>
                <a:lnTo>
                  <a:pt x="1627319" y="28054"/>
                </a:lnTo>
                <a:lnTo>
                  <a:pt x="1641127" y="8986"/>
                </a:lnTo>
                <a:lnTo>
                  <a:pt x="1664393" y="25085"/>
                </a:lnTo>
                <a:lnTo>
                  <a:pt x="1664393" y="17727"/>
                </a:lnTo>
                <a:cubicBezTo>
                  <a:pt x="1664393" y="15030"/>
                  <a:pt x="1664393" y="12790"/>
                  <a:pt x="1664393" y="11009"/>
                </a:cubicBezTo>
                <a:lnTo>
                  <a:pt x="1707233" y="22659"/>
                </a:lnTo>
                <a:lnTo>
                  <a:pt x="1775463" y="22659"/>
                </a:lnTo>
                <a:close/>
                <a:moveTo>
                  <a:pt x="4443146" y="3186"/>
                </a:moveTo>
                <a:lnTo>
                  <a:pt x="4490740" y="17281"/>
                </a:lnTo>
                <a:cubicBezTo>
                  <a:pt x="4494505" y="19158"/>
                  <a:pt x="4496752" y="21546"/>
                  <a:pt x="4497484" y="24446"/>
                </a:cubicBezTo>
                <a:cubicBezTo>
                  <a:pt x="4498326" y="30515"/>
                  <a:pt x="4493083" y="34326"/>
                  <a:pt x="4481754" y="35877"/>
                </a:cubicBezTo>
                <a:cubicBezTo>
                  <a:pt x="4473706" y="51983"/>
                  <a:pt x="4465619" y="65589"/>
                  <a:pt x="4457493" y="76693"/>
                </a:cubicBezTo>
                <a:lnTo>
                  <a:pt x="4465704" y="77351"/>
                </a:lnTo>
                <a:cubicBezTo>
                  <a:pt x="4471514" y="79295"/>
                  <a:pt x="4474420" y="81802"/>
                  <a:pt x="4474420" y="84870"/>
                </a:cubicBezTo>
                <a:cubicBezTo>
                  <a:pt x="4473397" y="89939"/>
                  <a:pt x="4469166" y="93828"/>
                  <a:pt x="4461724" y="96537"/>
                </a:cubicBezTo>
                <a:lnTo>
                  <a:pt x="4461724" y="237280"/>
                </a:lnTo>
                <a:cubicBezTo>
                  <a:pt x="4462432" y="245383"/>
                  <a:pt x="4459004" y="249913"/>
                  <a:pt x="4451440" y="250868"/>
                </a:cubicBezTo>
                <a:cubicBezTo>
                  <a:pt x="4440190" y="252284"/>
                  <a:pt x="4429472" y="252993"/>
                  <a:pt x="4419290" y="252993"/>
                </a:cubicBezTo>
                <a:cubicBezTo>
                  <a:pt x="4420694" y="222623"/>
                  <a:pt x="4421397" y="187336"/>
                  <a:pt x="4421397" y="147132"/>
                </a:cubicBezTo>
                <a:lnTo>
                  <a:pt x="4421397" y="119685"/>
                </a:lnTo>
                <a:cubicBezTo>
                  <a:pt x="4414372" y="130464"/>
                  <a:pt x="4402767" y="142102"/>
                  <a:pt x="4386582" y="154601"/>
                </a:cubicBezTo>
                <a:lnTo>
                  <a:pt x="4379080" y="149206"/>
                </a:lnTo>
                <a:cubicBezTo>
                  <a:pt x="4412967" y="95345"/>
                  <a:pt x="4434322" y="46672"/>
                  <a:pt x="4443146" y="3186"/>
                </a:cubicBezTo>
                <a:close/>
                <a:moveTo>
                  <a:pt x="2829312" y="3186"/>
                </a:moveTo>
                <a:lnTo>
                  <a:pt x="2875590" y="17129"/>
                </a:lnTo>
                <a:cubicBezTo>
                  <a:pt x="2880536" y="18118"/>
                  <a:pt x="2883009" y="20180"/>
                  <a:pt x="2883009" y="23316"/>
                </a:cubicBezTo>
                <a:cubicBezTo>
                  <a:pt x="2883717" y="29431"/>
                  <a:pt x="2878676" y="33275"/>
                  <a:pt x="2867886" y="34848"/>
                </a:cubicBezTo>
                <a:cubicBezTo>
                  <a:pt x="2855646" y="53899"/>
                  <a:pt x="2840585" y="71557"/>
                  <a:pt x="2822702" y="87821"/>
                </a:cubicBezTo>
                <a:lnTo>
                  <a:pt x="2902987" y="84904"/>
                </a:lnTo>
                <a:cubicBezTo>
                  <a:pt x="2898974" y="76654"/>
                  <a:pt x="2891214" y="64285"/>
                  <a:pt x="2879704" y="47796"/>
                </a:cubicBezTo>
                <a:lnTo>
                  <a:pt x="2885217" y="41272"/>
                </a:lnTo>
                <a:cubicBezTo>
                  <a:pt x="2933110" y="63189"/>
                  <a:pt x="2955976" y="83819"/>
                  <a:pt x="2953818" y="103163"/>
                </a:cubicBezTo>
                <a:cubicBezTo>
                  <a:pt x="2953032" y="118921"/>
                  <a:pt x="2945378" y="127603"/>
                  <a:pt x="2930856" y="129210"/>
                </a:cubicBezTo>
                <a:cubicBezTo>
                  <a:pt x="2921954" y="129210"/>
                  <a:pt x="2916228" y="124945"/>
                  <a:pt x="2913676" y="116414"/>
                </a:cubicBezTo>
                <a:cubicBezTo>
                  <a:pt x="2912957" y="114222"/>
                  <a:pt x="2912260" y="111413"/>
                  <a:pt x="2911586" y="107984"/>
                </a:cubicBezTo>
                <a:cubicBezTo>
                  <a:pt x="2910248" y="104658"/>
                  <a:pt x="2909652" y="102915"/>
                  <a:pt x="2909798" y="102758"/>
                </a:cubicBezTo>
                <a:cubicBezTo>
                  <a:pt x="2873955" y="114728"/>
                  <a:pt x="2838224" y="122736"/>
                  <a:pt x="2802606" y="126783"/>
                </a:cubicBezTo>
                <a:cubicBezTo>
                  <a:pt x="2802606" y="129907"/>
                  <a:pt x="2801849" y="132377"/>
                  <a:pt x="2800334" y="134192"/>
                </a:cubicBezTo>
                <a:lnTo>
                  <a:pt x="2798127" y="135320"/>
                </a:lnTo>
                <a:lnTo>
                  <a:pt x="2833054" y="142428"/>
                </a:lnTo>
                <a:lnTo>
                  <a:pt x="2893023" y="142428"/>
                </a:lnTo>
                <a:lnTo>
                  <a:pt x="2904167" y="122298"/>
                </a:lnTo>
                <a:lnTo>
                  <a:pt x="2940854" y="137724"/>
                </a:lnTo>
                <a:cubicBezTo>
                  <a:pt x="2940854" y="137724"/>
                  <a:pt x="2941241" y="138112"/>
                  <a:pt x="2942017" y="138888"/>
                </a:cubicBezTo>
                <a:cubicBezTo>
                  <a:pt x="2945445" y="140596"/>
                  <a:pt x="2947159" y="142816"/>
                  <a:pt x="2947159" y="145547"/>
                </a:cubicBezTo>
                <a:cubicBezTo>
                  <a:pt x="2947856" y="149537"/>
                  <a:pt x="2943972" y="154101"/>
                  <a:pt x="2935509" y="159237"/>
                </a:cubicBezTo>
                <a:lnTo>
                  <a:pt x="2935509" y="175422"/>
                </a:lnTo>
                <a:cubicBezTo>
                  <a:pt x="2935509" y="176838"/>
                  <a:pt x="2935509" y="181542"/>
                  <a:pt x="2935509" y="189534"/>
                </a:cubicBezTo>
                <a:cubicBezTo>
                  <a:pt x="2936217" y="209439"/>
                  <a:pt x="2936571" y="225253"/>
                  <a:pt x="2936571" y="236976"/>
                </a:cubicBezTo>
                <a:cubicBezTo>
                  <a:pt x="2937987" y="243799"/>
                  <a:pt x="2935020" y="247699"/>
                  <a:pt x="2927670" y="248677"/>
                </a:cubicBezTo>
                <a:cubicBezTo>
                  <a:pt x="2921229" y="250823"/>
                  <a:pt x="2910748" y="251897"/>
                  <a:pt x="2896226" y="251897"/>
                </a:cubicBezTo>
                <a:lnTo>
                  <a:pt x="2896226" y="227569"/>
                </a:lnTo>
                <a:lnTo>
                  <a:pt x="2825450" y="227569"/>
                </a:lnTo>
                <a:lnTo>
                  <a:pt x="2825450" y="238089"/>
                </a:lnTo>
                <a:cubicBezTo>
                  <a:pt x="2825450" y="245619"/>
                  <a:pt x="2822287" y="249834"/>
                  <a:pt x="2815959" y="250733"/>
                </a:cubicBezTo>
                <a:cubicBezTo>
                  <a:pt x="2807057" y="252217"/>
                  <a:pt x="2796773" y="252959"/>
                  <a:pt x="2785106" y="252959"/>
                </a:cubicBezTo>
                <a:cubicBezTo>
                  <a:pt x="2785814" y="231750"/>
                  <a:pt x="2786168" y="212637"/>
                  <a:pt x="2786168" y="195620"/>
                </a:cubicBezTo>
                <a:lnTo>
                  <a:pt x="2786168" y="171174"/>
                </a:lnTo>
                <a:cubicBezTo>
                  <a:pt x="2786168" y="161249"/>
                  <a:pt x="2786168" y="148486"/>
                  <a:pt x="2786168" y="132886"/>
                </a:cubicBezTo>
                <a:lnTo>
                  <a:pt x="2787054" y="133066"/>
                </a:lnTo>
                <a:lnTo>
                  <a:pt x="2785696" y="130273"/>
                </a:lnTo>
                <a:lnTo>
                  <a:pt x="2777907" y="97481"/>
                </a:lnTo>
                <a:lnTo>
                  <a:pt x="2760086" y="153539"/>
                </a:lnTo>
                <a:cubicBezTo>
                  <a:pt x="2756692" y="165734"/>
                  <a:pt x="2754995" y="175939"/>
                  <a:pt x="2754995" y="184155"/>
                </a:cubicBezTo>
                <a:cubicBezTo>
                  <a:pt x="2754995" y="191146"/>
                  <a:pt x="2756406" y="200346"/>
                  <a:pt x="2759227" y="211754"/>
                </a:cubicBezTo>
                <a:cubicBezTo>
                  <a:pt x="2761340" y="217307"/>
                  <a:pt x="2762396" y="222696"/>
                  <a:pt x="2762396" y="227923"/>
                </a:cubicBezTo>
                <a:cubicBezTo>
                  <a:pt x="2761565" y="242433"/>
                  <a:pt x="2752714" y="250081"/>
                  <a:pt x="2735843" y="250868"/>
                </a:cubicBezTo>
                <a:cubicBezTo>
                  <a:pt x="2722546" y="250059"/>
                  <a:pt x="2715488" y="242731"/>
                  <a:pt x="2714667" y="228884"/>
                </a:cubicBezTo>
                <a:cubicBezTo>
                  <a:pt x="2714667" y="223612"/>
                  <a:pt x="2715724" y="217807"/>
                  <a:pt x="2717837" y="211468"/>
                </a:cubicBezTo>
                <a:cubicBezTo>
                  <a:pt x="2717837" y="210040"/>
                  <a:pt x="2718191" y="208298"/>
                  <a:pt x="2718899" y="206241"/>
                </a:cubicBezTo>
                <a:cubicBezTo>
                  <a:pt x="2719607" y="201161"/>
                  <a:pt x="2719961" y="196873"/>
                  <a:pt x="2719961" y="193377"/>
                </a:cubicBezTo>
                <a:cubicBezTo>
                  <a:pt x="2721366" y="185161"/>
                  <a:pt x="2714313" y="178204"/>
                  <a:pt x="2698802" y="172505"/>
                </a:cubicBezTo>
                <a:lnTo>
                  <a:pt x="2700354" y="162946"/>
                </a:lnTo>
                <a:cubicBezTo>
                  <a:pt x="2716044" y="163643"/>
                  <a:pt x="2725435" y="160327"/>
                  <a:pt x="2728526" y="152999"/>
                </a:cubicBezTo>
                <a:lnTo>
                  <a:pt x="2788090" y="39164"/>
                </a:lnTo>
                <a:lnTo>
                  <a:pt x="2798374" y="43548"/>
                </a:lnTo>
                <a:lnTo>
                  <a:pt x="2781448" y="88883"/>
                </a:lnTo>
                <a:cubicBezTo>
                  <a:pt x="2788292" y="89006"/>
                  <a:pt x="2793940" y="84932"/>
                  <a:pt x="2798391" y="76660"/>
                </a:cubicBezTo>
                <a:cubicBezTo>
                  <a:pt x="2816644" y="45076"/>
                  <a:pt x="2826951" y="20585"/>
                  <a:pt x="2829312" y="3186"/>
                </a:cubicBezTo>
                <a:close/>
                <a:moveTo>
                  <a:pt x="1419612" y="3186"/>
                </a:moveTo>
                <a:lnTo>
                  <a:pt x="1465891" y="17129"/>
                </a:lnTo>
                <a:cubicBezTo>
                  <a:pt x="1470836" y="18118"/>
                  <a:pt x="1473309" y="20180"/>
                  <a:pt x="1473309" y="23316"/>
                </a:cubicBezTo>
                <a:cubicBezTo>
                  <a:pt x="1474017" y="29431"/>
                  <a:pt x="1468976" y="33275"/>
                  <a:pt x="1458186" y="34848"/>
                </a:cubicBezTo>
                <a:cubicBezTo>
                  <a:pt x="1445946" y="53899"/>
                  <a:pt x="1430885" y="71557"/>
                  <a:pt x="1413003" y="87821"/>
                </a:cubicBezTo>
                <a:lnTo>
                  <a:pt x="1493287" y="84904"/>
                </a:lnTo>
                <a:cubicBezTo>
                  <a:pt x="1489275" y="76654"/>
                  <a:pt x="1481514" y="64285"/>
                  <a:pt x="1470004" y="47796"/>
                </a:cubicBezTo>
                <a:lnTo>
                  <a:pt x="1475518" y="41272"/>
                </a:lnTo>
                <a:cubicBezTo>
                  <a:pt x="1523409" y="63189"/>
                  <a:pt x="1546277" y="83819"/>
                  <a:pt x="1544119" y="103163"/>
                </a:cubicBezTo>
                <a:cubicBezTo>
                  <a:pt x="1543332" y="118921"/>
                  <a:pt x="1535678" y="127603"/>
                  <a:pt x="1521156" y="129210"/>
                </a:cubicBezTo>
                <a:cubicBezTo>
                  <a:pt x="1512254" y="129210"/>
                  <a:pt x="1506528" y="124945"/>
                  <a:pt x="1503976" y="116414"/>
                </a:cubicBezTo>
                <a:cubicBezTo>
                  <a:pt x="1503257" y="114222"/>
                  <a:pt x="1502560" y="111413"/>
                  <a:pt x="1501886" y="107984"/>
                </a:cubicBezTo>
                <a:cubicBezTo>
                  <a:pt x="1500548" y="104658"/>
                  <a:pt x="1499953" y="102915"/>
                  <a:pt x="1500099" y="102758"/>
                </a:cubicBezTo>
                <a:cubicBezTo>
                  <a:pt x="1464256" y="114728"/>
                  <a:pt x="1428525" y="122736"/>
                  <a:pt x="1392906" y="126783"/>
                </a:cubicBezTo>
                <a:cubicBezTo>
                  <a:pt x="1392906" y="129907"/>
                  <a:pt x="1392149" y="132377"/>
                  <a:pt x="1390635" y="134192"/>
                </a:cubicBezTo>
                <a:lnTo>
                  <a:pt x="1388428" y="135320"/>
                </a:lnTo>
                <a:lnTo>
                  <a:pt x="1423354" y="142428"/>
                </a:lnTo>
                <a:lnTo>
                  <a:pt x="1483324" y="142428"/>
                </a:lnTo>
                <a:lnTo>
                  <a:pt x="1494468" y="122298"/>
                </a:lnTo>
                <a:lnTo>
                  <a:pt x="1531154" y="137724"/>
                </a:lnTo>
                <a:cubicBezTo>
                  <a:pt x="1531154" y="137724"/>
                  <a:pt x="1531542" y="138112"/>
                  <a:pt x="1532317" y="138888"/>
                </a:cubicBezTo>
                <a:cubicBezTo>
                  <a:pt x="1535745" y="140596"/>
                  <a:pt x="1537459" y="142816"/>
                  <a:pt x="1537459" y="145547"/>
                </a:cubicBezTo>
                <a:cubicBezTo>
                  <a:pt x="1538156" y="149537"/>
                  <a:pt x="1534273" y="154101"/>
                  <a:pt x="1525809" y="159237"/>
                </a:cubicBezTo>
                <a:lnTo>
                  <a:pt x="1525809" y="175422"/>
                </a:lnTo>
                <a:cubicBezTo>
                  <a:pt x="1525809" y="176838"/>
                  <a:pt x="1525809" y="181542"/>
                  <a:pt x="1525809" y="189534"/>
                </a:cubicBezTo>
                <a:cubicBezTo>
                  <a:pt x="1526517" y="209439"/>
                  <a:pt x="1526871" y="225253"/>
                  <a:pt x="1526871" y="236976"/>
                </a:cubicBezTo>
                <a:cubicBezTo>
                  <a:pt x="1528288" y="243799"/>
                  <a:pt x="1525320" y="247699"/>
                  <a:pt x="1517970" y="248677"/>
                </a:cubicBezTo>
                <a:cubicBezTo>
                  <a:pt x="1511529" y="250823"/>
                  <a:pt x="1501048" y="251897"/>
                  <a:pt x="1486527" y="251897"/>
                </a:cubicBezTo>
                <a:lnTo>
                  <a:pt x="1486527" y="227569"/>
                </a:lnTo>
                <a:lnTo>
                  <a:pt x="1415751" y="227569"/>
                </a:lnTo>
                <a:lnTo>
                  <a:pt x="1415751" y="238089"/>
                </a:lnTo>
                <a:cubicBezTo>
                  <a:pt x="1415751" y="245619"/>
                  <a:pt x="1412587" y="249834"/>
                  <a:pt x="1406259" y="250733"/>
                </a:cubicBezTo>
                <a:cubicBezTo>
                  <a:pt x="1397357" y="252217"/>
                  <a:pt x="1387073" y="252959"/>
                  <a:pt x="1375406" y="252959"/>
                </a:cubicBezTo>
                <a:cubicBezTo>
                  <a:pt x="1376114" y="231750"/>
                  <a:pt x="1376468" y="212637"/>
                  <a:pt x="1376468" y="195620"/>
                </a:cubicBezTo>
                <a:lnTo>
                  <a:pt x="1376468" y="171174"/>
                </a:lnTo>
                <a:cubicBezTo>
                  <a:pt x="1376468" y="161249"/>
                  <a:pt x="1376468" y="148486"/>
                  <a:pt x="1376468" y="132886"/>
                </a:cubicBezTo>
                <a:lnTo>
                  <a:pt x="1377354" y="133066"/>
                </a:lnTo>
                <a:lnTo>
                  <a:pt x="1375996" y="130273"/>
                </a:lnTo>
                <a:lnTo>
                  <a:pt x="1368207" y="97481"/>
                </a:lnTo>
                <a:lnTo>
                  <a:pt x="1350387" y="153539"/>
                </a:lnTo>
                <a:cubicBezTo>
                  <a:pt x="1346992" y="165734"/>
                  <a:pt x="1345295" y="175939"/>
                  <a:pt x="1345295" y="184155"/>
                </a:cubicBezTo>
                <a:cubicBezTo>
                  <a:pt x="1345295" y="191146"/>
                  <a:pt x="1346706" y="200346"/>
                  <a:pt x="1349527" y="211754"/>
                </a:cubicBezTo>
                <a:cubicBezTo>
                  <a:pt x="1351640" y="217307"/>
                  <a:pt x="1352697" y="222696"/>
                  <a:pt x="1352697" y="227923"/>
                </a:cubicBezTo>
                <a:cubicBezTo>
                  <a:pt x="1351865" y="242433"/>
                  <a:pt x="1343014" y="250081"/>
                  <a:pt x="1326143" y="250868"/>
                </a:cubicBezTo>
                <a:cubicBezTo>
                  <a:pt x="1312847" y="250059"/>
                  <a:pt x="1305788" y="242731"/>
                  <a:pt x="1304967" y="228884"/>
                </a:cubicBezTo>
                <a:cubicBezTo>
                  <a:pt x="1304967" y="223612"/>
                  <a:pt x="1306024" y="217807"/>
                  <a:pt x="1308137" y="211468"/>
                </a:cubicBezTo>
                <a:cubicBezTo>
                  <a:pt x="1308137" y="210040"/>
                  <a:pt x="1308491" y="208298"/>
                  <a:pt x="1309199" y="206241"/>
                </a:cubicBezTo>
                <a:cubicBezTo>
                  <a:pt x="1309907" y="201161"/>
                  <a:pt x="1310261" y="196873"/>
                  <a:pt x="1310261" y="193377"/>
                </a:cubicBezTo>
                <a:cubicBezTo>
                  <a:pt x="1311666" y="185161"/>
                  <a:pt x="1304614" y="178204"/>
                  <a:pt x="1289103" y="172505"/>
                </a:cubicBezTo>
                <a:lnTo>
                  <a:pt x="1290654" y="162946"/>
                </a:lnTo>
                <a:cubicBezTo>
                  <a:pt x="1306344" y="163643"/>
                  <a:pt x="1315735" y="160327"/>
                  <a:pt x="1318826" y="152999"/>
                </a:cubicBezTo>
                <a:lnTo>
                  <a:pt x="1378390" y="39164"/>
                </a:lnTo>
                <a:lnTo>
                  <a:pt x="1388675" y="43548"/>
                </a:lnTo>
                <a:lnTo>
                  <a:pt x="1371748" y="88883"/>
                </a:lnTo>
                <a:cubicBezTo>
                  <a:pt x="1378593" y="89006"/>
                  <a:pt x="1384241" y="84932"/>
                  <a:pt x="1388691" y="76660"/>
                </a:cubicBezTo>
                <a:cubicBezTo>
                  <a:pt x="1406945" y="45076"/>
                  <a:pt x="1417251" y="20585"/>
                  <a:pt x="1419612" y="3186"/>
                </a:cubicBezTo>
                <a:close/>
                <a:moveTo>
                  <a:pt x="3298374" y="3034"/>
                </a:moveTo>
                <a:lnTo>
                  <a:pt x="3342816" y="12577"/>
                </a:lnTo>
                <a:cubicBezTo>
                  <a:pt x="3346929" y="12577"/>
                  <a:pt x="3348986" y="14347"/>
                  <a:pt x="3348986" y="17888"/>
                </a:cubicBezTo>
                <a:cubicBezTo>
                  <a:pt x="3349335" y="21001"/>
                  <a:pt x="3348313" y="23439"/>
                  <a:pt x="3345922" y="25200"/>
                </a:cubicBezTo>
                <a:lnTo>
                  <a:pt x="3343678" y="25848"/>
                </a:lnTo>
                <a:lnTo>
                  <a:pt x="3384922" y="47775"/>
                </a:lnTo>
                <a:lnTo>
                  <a:pt x="3395602" y="69197"/>
                </a:lnTo>
                <a:lnTo>
                  <a:pt x="3395602" y="57204"/>
                </a:lnTo>
                <a:cubicBezTo>
                  <a:pt x="3395602" y="40378"/>
                  <a:pt x="3395248" y="23080"/>
                  <a:pt x="3394540" y="5310"/>
                </a:cubicBezTo>
                <a:lnTo>
                  <a:pt x="3434818" y="10621"/>
                </a:lnTo>
                <a:cubicBezTo>
                  <a:pt x="3440494" y="10621"/>
                  <a:pt x="3443332" y="12397"/>
                  <a:pt x="3443332" y="15949"/>
                </a:cubicBezTo>
                <a:cubicBezTo>
                  <a:pt x="3443332" y="20950"/>
                  <a:pt x="3439808" y="24862"/>
                  <a:pt x="3432761" y="27683"/>
                </a:cubicBezTo>
                <a:lnTo>
                  <a:pt x="3432761" y="50797"/>
                </a:lnTo>
                <a:cubicBezTo>
                  <a:pt x="3448519" y="39501"/>
                  <a:pt x="3462276" y="25750"/>
                  <a:pt x="3474032" y="9542"/>
                </a:cubicBezTo>
                <a:lnTo>
                  <a:pt x="3509235" y="32623"/>
                </a:lnTo>
                <a:cubicBezTo>
                  <a:pt x="3511854" y="35242"/>
                  <a:pt x="3513163" y="37079"/>
                  <a:pt x="3513163" y="38136"/>
                </a:cubicBezTo>
                <a:cubicBezTo>
                  <a:pt x="3513872" y="44542"/>
                  <a:pt x="3508032" y="47043"/>
                  <a:pt x="3495646" y="45638"/>
                </a:cubicBezTo>
                <a:cubicBezTo>
                  <a:pt x="3479787" y="54001"/>
                  <a:pt x="3458825" y="60857"/>
                  <a:pt x="3432761" y="66207"/>
                </a:cubicBezTo>
                <a:lnTo>
                  <a:pt x="3432761" y="73085"/>
                </a:lnTo>
                <a:cubicBezTo>
                  <a:pt x="3432761" y="80807"/>
                  <a:pt x="3435559" y="84668"/>
                  <a:pt x="3441157" y="84668"/>
                </a:cubicBezTo>
                <a:lnTo>
                  <a:pt x="3470779" y="84668"/>
                </a:lnTo>
                <a:cubicBezTo>
                  <a:pt x="3476882" y="84668"/>
                  <a:pt x="3481091" y="81774"/>
                  <a:pt x="3483406" y="75985"/>
                </a:cubicBezTo>
                <a:lnTo>
                  <a:pt x="3497416" y="46566"/>
                </a:lnTo>
                <a:lnTo>
                  <a:pt x="3505762" y="49583"/>
                </a:lnTo>
                <a:lnTo>
                  <a:pt x="3505762" y="74434"/>
                </a:lnTo>
                <a:cubicBezTo>
                  <a:pt x="3506346" y="80391"/>
                  <a:pt x="3508308" y="83926"/>
                  <a:pt x="3511646" y="85039"/>
                </a:cubicBezTo>
                <a:cubicBezTo>
                  <a:pt x="3518300" y="89265"/>
                  <a:pt x="3521244" y="93991"/>
                  <a:pt x="3520480" y="99218"/>
                </a:cubicBezTo>
                <a:cubicBezTo>
                  <a:pt x="3519671" y="112166"/>
                  <a:pt x="3505571" y="118640"/>
                  <a:pt x="3478180" y="118640"/>
                </a:cubicBezTo>
                <a:lnTo>
                  <a:pt x="3430687" y="118640"/>
                </a:lnTo>
                <a:cubicBezTo>
                  <a:pt x="3407297" y="119336"/>
                  <a:pt x="3395602" y="107321"/>
                  <a:pt x="3395602" y="82594"/>
                </a:cubicBezTo>
                <a:lnTo>
                  <a:pt x="3395602" y="82117"/>
                </a:lnTo>
                <a:lnTo>
                  <a:pt x="3391413" y="88487"/>
                </a:lnTo>
                <a:cubicBezTo>
                  <a:pt x="3389558" y="90321"/>
                  <a:pt x="3387291" y="91799"/>
                  <a:pt x="3384612" y="92918"/>
                </a:cubicBezTo>
                <a:lnTo>
                  <a:pt x="3375364" y="95199"/>
                </a:lnTo>
                <a:lnTo>
                  <a:pt x="3386026" y="99824"/>
                </a:lnTo>
                <a:cubicBezTo>
                  <a:pt x="3389724" y="101668"/>
                  <a:pt x="3391573" y="103955"/>
                  <a:pt x="3391573" y="106686"/>
                </a:cubicBezTo>
                <a:cubicBezTo>
                  <a:pt x="3392281" y="110575"/>
                  <a:pt x="3389460" y="114734"/>
                  <a:pt x="3383110" y="119162"/>
                </a:cubicBezTo>
                <a:lnTo>
                  <a:pt x="3383110" y="216644"/>
                </a:lnTo>
                <a:cubicBezTo>
                  <a:pt x="3384526" y="238010"/>
                  <a:pt x="3368616" y="249829"/>
                  <a:pt x="3335380" y="252099"/>
                </a:cubicBezTo>
                <a:cubicBezTo>
                  <a:pt x="3336443" y="239758"/>
                  <a:pt x="3331948" y="231457"/>
                  <a:pt x="3321895" y="227195"/>
                </a:cubicBezTo>
                <a:lnTo>
                  <a:pt x="3315132" y="225540"/>
                </a:lnTo>
                <a:lnTo>
                  <a:pt x="3315132" y="238291"/>
                </a:lnTo>
                <a:cubicBezTo>
                  <a:pt x="3315132" y="245383"/>
                  <a:pt x="3312828" y="248929"/>
                  <a:pt x="3308220" y="248929"/>
                </a:cubicBezTo>
                <a:cubicBezTo>
                  <a:pt x="3296924" y="251751"/>
                  <a:pt x="3286140" y="253161"/>
                  <a:pt x="3275867" y="253161"/>
                </a:cubicBezTo>
                <a:cubicBezTo>
                  <a:pt x="3276575" y="224905"/>
                  <a:pt x="3276929" y="193821"/>
                  <a:pt x="3276929" y="159911"/>
                </a:cubicBezTo>
                <a:lnTo>
                  <a:pt x="3276929" y="100499"/>
                </a:lnTo>
                <a:cubicBezTo>
                  <a:pt x="3279064" y="102275"/>
                  <a:pt x="3278564" y="103685"/>
                  <a:pt x="3275428" y="104731"/>
                </a:cubicBezTo>
                <a:cubicBezTo>
                  <a:pt x="3272169" y="104731"/>
                  <a:pt x="3269522" y="102190"/>
                  <a:pt x="3267488" y="97110"/>
                </a:cubicBezTo>
                <a:lnTo>
                  <a:pt x="3260002" y="63357"/>
                </a:lnTo>
                <a:cubicBezTo>
                  <a:pt x="3271129" y="63357"/>
                  <a:pt x="3277878" y="60694"/>
                  <a:pt x="3280250" y="55366"/>
                </a:cubicBezTo>
                <a:cubicBezTo>
                  <a:pt x="3290737" y="35775"/>
                  <a:pt x="3296778" y="18332"/>
                  <a:pt x="3298374" y="3034"/>
                </a:cubicBezTo>
                <a:close/>
                <a:moveTo>
                  <a:pt x="1099468" y="2866"/>
                </a:moveTo>
                <a:cubicBezTo>
                  <a:pt x="1134210" y="4361"/>
                  <a:pt x="1151581" y="12493"/>
                  <a:pt x="1151581" y="27261"/>
                </a:cubicBezTo>
                <a:cubicBezTo>
                  <a:pt x="1151581" y="34747"/>
                  <a:pt x="1149114" y="38968"/>
                  <a:pt x="1144180" y="39923"/>
                </a:cubicBezTo>
                <a:lnTo>
                  <a:pt x="1204570" y="39923"/>
                </a:lnTo>
                <a:lnTo>
                  <a:pt x="1219373" y="19793"/>
                </a:lnTo>
                <a:lnTo>
                  <a:pt x="1255975" y="44627"/>
                </a:lnTo>
                <a:cubicBezTo>
                  <a:pt x="1261145" y="46504"/>
                  <a:pt x="1263353" y="49100"/>
                  <a:pt x="1262600" y="52416"/>
                </a:cubicBezTo>
                <a:cubicBezTo>
                  <a:pt x="1261589" y="58440"/>
                  <a:pt x="1255154" y="61093"/>
                  <a:pt x="1243296" y="60373"/>
                </a:cubicBezTo>
                <a:cubicBezTo>
                  <a:pt x="1233057" y="66668"/>
                  <a:pt x="1223295" y="70770"/>
                  <a:pt x="1214012" y="72681"/>
                </a:cubicBezTo>
                <a:lnTo>
                  <a:pt x="1222762" y="76289"/>
                </a:lnTo>
                <a:cubicBezTo>
                  <a:pt x="1224684" y="78244"/>
                  <a:pt x="1225645" y="79222"/>
                  <a:pt x="1225645" y="79222"/>
                </a:cubicBezTo>
                <a:cubicBezTo>
                  <a:pt x="1225645" y="83594"/>
                  <a:pt x="1222250" y="86275"/>
                  <a:pt x="1215461" y="87264"/>
                </a:cubicBezTo>
                <a:lnTo>
                  <a:pt x="1144196" y="87264"/>
                </a:lnTo>
                <a:cubicBezTo>
                  <a:pt x="1134710" y="94716"/>
                  <a:pt x="1125185" y="100572"/>
                  <a:pt x="1115620" y="104832"/>
                </a:cubicBezTo>
                <a:cubicBezTo>
                  <a:pt x="1133648" y="115599"/>
                  <a:pt x="1145703" y="127687"/>
                  <a:pt x="1151783" y="141096"/>
                </a:cubicBezTo>
                <a:cubicBezTo>
                  <a:pt x="1174499" y="123428"/>
                  <a:pt x="1191757" y="106147"/>
                  <a:pt x="1203559" y="89254"/>
                </a:cubicBezTo>
                <a:lnTo>
                  <a:pt x="1239149" y="116161"/>
                </a:lnTo>
                <a:cubicBezTo>
                  <a:pt x="1242139" y="117162"/>
                  <a:pt x="1243634" y="119145"/>
                  <a:pt x="1243634" y="122113"/>
                </a:cubicBezTo>
                <a:cubicBezTo>
                  <a:pt x="1243634" y="128508"/>
                  <a:pt x="1237081" y="130644"/>
                  <a:pt x="1223975" y="128519"/>
                </a:cubicBezTo>
                <a:cubicBezTo>
                  <a:pt x="1211129" y="135387"/>
                  <a:pt x="1197933" y="141265"/>
                  <a:pt x="1184389" y="146154"/>
                </a:cubicBezTo>
                <a:cubicBezTo>
                  <a:pt x="1200125" y="174905"/>
                  <a:pt x="1225161" y="194018"/>
                  <a:pt x="1259498" y="203493"/>
                </a:cubicBezTo>
                <a:lnTo>
                  <a:pt x="1256362" y="211636"/>
                </a:lnTo>
                <a:cubicBezTo>
                  <a:pt x="1242796" y="215199"/>
                  <a:pt x="1230264" y="224877"/>
                  <a:pt x="1218766" y="240668"/>
                </a:cubicBezTo>
                <a:cubicBezTo>
                  <a:pt x="1189487" y="216312"/>
                  <a:pt x="1173178" y="186336"/>
                  <a:pt x="1169840" y="150740"/>
                </a:cubicBezTo>
                <a:cubicBezTo>
                  <a:pt x="1166063" y="152752"/>
                  <a:pt x="1161742" y="154472"/>
                  <a:pt x="1156875" y="155899"/>
                </a:cubicBezTo>
                <a:cubicBezTo>
                  <a:pt x="1160404" y="162868"/>
                  <a:pt x="1162169" y="174270"/>
                  <a:pt x="1162169" y="190107"/>
                </a:cubicBezTo>
                <a:cubicBezTo>
                  <a:pt x="1163574" y="230783"/>
                  <a:pt x="1142724" y="251869"/>
                  <a:pt x="1099620" y="253363"/>
                </a:cubicBezTo>
                <a:cubicBezTo>
                  <a:pt x="1099620" y="236156"/>
                  <a:pt x="1088336" y="225742"/>
                  <a:pt x="1065766" y="222123"/>
                </a:cubicBezTo>
                <a:lnTo>
                  <a:pt x="1066910" y="214720"/>
                </a:lnTo>
                <a:lnTo>
                  <a:pt x="1037900" y="224930"/>
                </a:lnTo>
                <a:cubicBezTo>
                  <a:pt x="1026898" y="228164"/>
                  <a:pt x="1015376" y="230943"/>
                  <a:pt x="1003336" y="233267"/>
                </a:cubicBezTo>
                <a:lnTo>
                  <a:pt x="1001228" y="225984"/>
                </a:lnTo>
                <a:cubicBezTo>
                  <a:pt x="1050548" y="202954"/>
                  <a:pt x="1090044" y="176254"/>
                  <a:pt x="1119717" y="145884"/>
                </a:cubicBezTo>
                <a:cubicBezTo>
                  <a:pt x="1119717" y="145255"/>
                  <a:pt x="1119368" y="143889"/>
                  <a:pt x="1118671" y="141788"/>
                </a:cubicBezTo>
                <a:cubicBezTo>
                  <a:pt x="1118671" y="140169"/>
                  <a:pt x="1119250" y="139630"/>
                  <a:pt x="1120408" y="140169"/>
                </a:cubicBezTo>
                <a:cubicBezTo>
                  <a:pt x="1089802" y="160479"/>
                  <a:pt x="1051436" y="177406"/>
                  <a:pt x="1005308" y="190950"/>
                </a:cubicBezTo>
                <a:lnTo>
                  <a:pt x="1003353" y="182672"/>
                </a:lnTo>
                <a:lnTo>
                  <a:pt x="1103210" y="112934"/>
                </a:lnTo>
                <a:lnTo>
                  <a:pt x="1009085" y="147570"/>
                </a:lnTo>
                <a:lnTo>
                  <a:pt x="1005460" y="139495"/>
                </a:lnTo>
                <a:cubicBezTo>
                  <a:pt x="1045462" y="118522"/>
                  <a:pt x="1072971" y="101111"/>
                  <a:pt x="1087987" y="87264"/>
                </a:cubicBezTo>
                <a:lnTo>
                  <a:pt x="1044608" y="87264"/>
                </a:lnTo>
                <a:lnTo>
                  <a:pt x="1044608" y="83096"/>
                </a:lnTo>
                <a:lnTo>
                  <a:pt x="1044043" y="84166"/>
                </a:lnTo>
                <a:cubicBezTo>
                  <a:pt x="1039092" y="90548"/>
                  <a:pt x="1032244" y="94525"/>
                  <a:pt x="1023500" y="96099"/>
                </a:cubicBezTo>
                <a:cubicBezTo>
                  <a:pt x="1010192" y="94458"/>
                  <a:pt x="1003122" y="87821"/>
                  <a:pt x="1002291" y="76188"/>
                </a:cubicBezTo>
                <a:cubicBezTo>
                  <a:pt x="1001582" y="66139"/>
                  <a:pt x="1005544" y="59143"/>
                  <a:pt x="1014176" y="55198"/>
                </a:cubicBezTo>
                <a:cubicBezTo>
                  <a:pt x="1026158" y="47869"/>
                  <a:pt x="1034380" y="36781"/>
                  <a:pt x="1038842" y="21934"/>
                </a:cubicBezTo>
                <a:lnTo>
                  <a:pt x="1046075" y="21934"/>
                </a:lnTo>
                <a:cubicBezTo>
                  <a:pt x="1048671" y="28869"/>
                  <a:pt x="1050531" y="34865"/>
                  <a:pt x="1051655" y="39923"/>
                </a:cubicBezTo>
                <a:lnTo>
                  <a:pt x="1111253" y="39923"/>
                </a:lnTo>
                <a:cubicBezTo>
                  <a:pt x="1110759" y="40260"/>
                  <a:pt x="1109736" y="39265"/>
                  <a:pt x="1108185" y="36939"/>
                </a:cubicBezTo>
                <a:cubicBezTo>
                  <a:pt x="1106780" y="27070"/>
                  <a:pt x="1103222" y="17657"/>
                  <a:pt x="1097513" y="8699"/>
                </a:cubicBezTo>
                <a:close/>
                <a:moveTo>
                  <a:pt x="2327946" y="2141"/>
                </a:moveTo>
                <a:lnTo>
                  <a:pt x="2364110" y="27936"/>
                </a:lnTo>
                <a:cubicBezTo>
                  <a:pt x="2367200" y="29981"/>
                  <a:pt x="2368746" y="32336"/>
                  <a:pt x="2368746" y="35000"/>
                </a:cubicBezTo>
                <a:cubicBezTo>
                  <a:pt x="2368746" y="39979"/>
                  <a:pt x="2365194" y="42469"/>
                  <a:pt x="2358091" y="42469"/>
                </a:cubicBezTo>
                <a:cubicBezTo>
                  <a:pt x="2354202" y="42469"/>
                  <a:pt x="2350234" y="42115"/>
                  <a:pt x="2346188" y="41407"/>
                </a:cubicBezTo>
                <a:lnTo>
                  <a:pt x="2284293" y="46348"/>
                </a:lnTo>
                <a:lnTo>
                  <a:pt x="2287282" y="50376"/>
                </a:lnTo>
                <a:cubicBezTo>
                  <a:pt x="2287990" y="55681"/>
                  <a:pt x="2282634" y="58333"/>
                  <a:pt x="2271214" y="58333"/>
                </a:cubicBezTo>
                <a:cubicBezTo>
                  <a:pt x="2253916" y="69404"/>
                  <a:pt x="2235646" y="77126"/>
                  <a:pt x="2216404" y="81498"/>
                </a:cubicBezTo>
                <a:lnTo>
                  <a:pt x="2280251" y="81498"/>
                </a:lnTo>
                <a:cubicBezTo>
                  <a:pt x="2283207" y="78531"/>
                  <a:pt x="2286815" y="75626"/>
                  <a:pt x="2291074" y="72782"/>
                </a:cubicBezTo>
                <a:cubicBezTo>
                  <a:pt x="2300100" y="64453"/>
                  <a:pt x="2308445" y="55715"/>
                  <a:pt x="2316111" y="46566"/>
                </a:cubicBezTo>
                <a:lnTo>
                  <a:pt x="2350572" y="70388"/>
                </a:lnTo>
                <a:cubicBezTo>
                  <a:pt x="2354224" y="72310"/>
                  <a:pt x="2355697" y="75103"/>
                  <a:pt x="2354989" y="78767"/>
                </a:cubicBezTo>
                <a:cubicBezTo>
                  <a:pt x="2354989" y="84893"/>
                  <a:pt x="2348520" y="87247"/>
                  <a:pt x="2335584" y="85831"/>
                </a:cubicBezTo>
                <a:cubicBezTo>
                  <a:pt x="2300078" y="108209"/>
                  <a:pt x="2262464" y="125102"/>
                  <a:pt x="2222744" y="136511"/>
                </a:cubicBezTo>
                <a:cubicBezTo>
                  <a:pt x="2226936" y="138309"/>
                  <a:pt x="2226896" y="140107"/>
                  <a:pt x="2222626" y="141906"/>
                </a:cubicBezTo>
                <a:cubicBezTo>
                  <a:pt x="2269011" y="136926"/>
                  <a:pt x="2303922" y="133504"/>
                  <a:pt x="2327356" y="131638"/>
                </a:cubicBezTo>
                <a:cubicBezTo>
                  <a:pt x="2322118" y="124951"/>
                  <a:pt x="2316122" y="116768"/>
                  <a:pt x="2309367" y="107091"/>
                </a:cubicBezTo>
                <a:lnTo>
                  <a:pt x="2313531" y="101578"/>
                </a:lnTo>
                <a:cubicBezTo>
                  <a:pt x="2360917" y="115515"/>
                  <a:pt x="2384228" y="132324"/>
                  <a:pt x="2383464" y="152004"/>
                </a:cubicBezTo>
                <a:cubicBezTo>
                  <a:pt x="2381890" y="166245"/>
                  <a:pt x="2373888" y="174163"/>
                  <a:pt x="2359456" y="175759"/>
                </a:cubicBezTo>
                <a:cubicBezTo>
                  <a:pt x="2352319" y="175759"/>
                  <a:pt x="2346638" y="171944"/>
                  <a:pt x="2342412" y="164312"/>
                </a:cubicBezTo>
                <a:cubicBezTo>
                  <a:pt x="2340984" y="160760"/>
                  <a:pt x="2339320" y="156742"/>
                  <a:pt x="2337421" y="152257"/>
                </a:cubicBezTo>
                <a:cubicBezTo>
                  <a:pt x="2335645" y="150493"/>
                  <a:pt x="2334757" y="149863"/>
                  <a:pt x="2334757" y="150369"/>
                </a:cubicBezTo>
                <a:cubicBezTo>
                  <a:pt x="2333768" y="151043"/>
                  <a:pt x="2328986" y="152100"/>
                  <a:pt x="2320410" y="153539"/>
                </a:cubicBezTo>
                <a:cubicBezTo>
                  <a:pt x="2307282" y="155629"/>
                  <a:pt x="2297650" y="156950"/>
                  <a:pt x="2291513" y="157501"/>
                </a:cubicBezTo>
                <a:lnTo>
                  <a:pt x="2291513" y="176754"/>
                </a:lnTo>
                <a:cubicBezTo>
                  <a:pt x="2291513" y="180789"/>
                  <a:pt x="2291867" y="188837"/>
                  <a:pt x="2292575" y="200897"/>
                </a:cubicBezTo>
                <a:cubicBezTo>
                  <a:pt x="2292575" y="211608"/>
                  <a:pt x="2292575" y="218745"/>
                  <a:pt x="2292575" y="222308"/>
                </a:cubicBezTo>
                <a:cubicBezTo>
                  <a:pt x="2293272" y="239719"/>
                  <a:pt x="2275997" y="250301"/>
                  <a:pt x="2240750" y="254055"/>
                </a:cubicBezTo>
                <a:cubicBezTo>
                  <a:pt x="2240030" y="237555"/>
                  <a:pt x="2228695" y="227495"/>
                  <a:pt x="2206744" y="223876"/>
                </a:cubicBezTo>
                <a:lnTo>
                  <a:pt x="2208122" y="214758"/>
                </a:lnTo>
                <a:lnTo>
                  <a:pt x="2194584" y="224753"/>
                </a:lnTo>
                <a:cubicBezTo>
                  <a:pt x="2180234" y="233216"/>
                  <a:pt x="2164101" y="240865"/>
                  <a:pt x="2146185" y="247699"/>
                </a:cubicBezTo>
                <a:lnTo>
                  <a:pt x="2142122" y="241292"/>
                </a:lnTo>
                <a:lnTo>
                  <a:pt x="2197972" y="167652"/>
                </a:lnTo>
                <a:lnTo>
                  <a:pt x="2191638" y="168324"/>
                </a:lnTo>
                <a:cubicBezTo>
                  <a:pt x="2187277" y="169055"/>
                  <a:pt x="2184827" y="169420"/>
                  <a:pt x="2184287" y="169420"/>
                </a:cubicBezTo>
                <a:cubicBezTo>
                  <a:pt x="2183579" y="175759"/>
                  <a:pt x="2180510" y="178929"/>
                  <a:pt x="2175082" y="178929"/>
                </a:cubicBezTo>
                <a:cubicBezTo>
                  <a:pt x="2171170" y="178929"/>
                  <a:pt x="2168692" y="176265"/>
                  <a:pt x="2167647" y="170938"/>
                </a:cubicBezTo>
                <a:lnTo>
                  <a:pt x="2159150" y="135448"/>
                </a:lnTo>
                <a:cubicBezTo>
                  <a:pt x="2171446" y="135448"/>
                  <a:pt x="2182421" y="133841"/>
                  <a:pt x="2192076" y="130627"/>
                </a:cubicBezTo>
                <a:cubicBezTo>
                  <a:pt x="2206339" y="125636"/>
                  <a:pt x="2226750" y="116701"/>
                  <a:pt x="2253310" y="103820"/>
                </a:cubicBezTo>
                <a:cubicBezTo>
                  <a:pt x="2227009" y="108035"/>
                  <a:pt x="2208002" y="110446"/>
                  <a:pt x="2196291" y="111053"/>
                </a:cubicBezTo>
                <a:cubicBezTo>
                  <a:pt x="2196291" y="117133"/>
                  <a:pt x="2193565" y="120719"/>
                  <a:pt x="2188114" y="121809"/>
                </a:cubicBezTo>
                <a:cubicBezTo>
                  <a:pt x="2183899" y="121809"/>
                  <a:pt x="2181297" y="118763"/>
                  <a:pt x="2180308" y="112671"/>
                </a:cubicBezTo>
                <a:lnTo>
                  <a:pt x="2171845" y="79711"/>
                </a:lnTo>
                <a:cubicBezTo>
                  <a:pt x="2182342" y="78868"/>
                  <a:pt x="2189446" y="77519"/>
                  <a:pt x="2193155" y="75665"/>
                </a:cubicBezTo>
                <a:cubicBezTo>
                  <a:pt x="2205552" y="67393"/>
                  <a:pt x="2216786" y="59148"/>
                  <a:pt x="2226857" y="50932"/>
                </a:cubicBezTo>
                <a:cubicBezTo>
                  <a:pt x="2207143" y="51629"/>
                  <a:pt x="2183731" y="51977"/>
                  <a:pt x="2156621" y="51977"/>
                </a:cubicBezTo>
                <a:lnTo>
                  <a:pt x="2154918" y="42941"/>
                </a:lnTo>
                <a:cubicBezTo>
                  <a:pt x="2240294" y="27812"/>
                  <a:pt x="2297970" y="14212"/>
                  <a:pt x="2327946" y="2141"/>
                </a:cubicBezTo>
                <a:close/>
                <a:moveTo>
                  <a:pt x="107984" y="2141"/>
                </a:moveTo>
                <a:lnTo>
                  <a:pt x="116498" y="14667"/>
                </a:lnTo>
                <a:cubicBezTo>
                  <a:pt x="105843" y="18084"/>
                  <a:pt x="98891" y="22395"/>
                  <a:pt x="95643" y="27599"/>
                </a:cubicBezTo>
                <a:cubicBezTo>
                  <a:pt x="92620" y="31218"/>
                  <a:pt x="91108" y="34741"/>
                  <a:pt x="91108" y="38170"/>
                </a:cubicBezTo>
                <a:lnTo>
                  <a:pt x="95290" y="42401"/>
                </a:lnTo>
                <a:lnTo>
                  <a:pt x="98004" y="43413"/>
                </a:lnTo>
                <a:cubicBezTo>
                  <a:pt x="103106" y="45121"/>
                  <a:pt x="107276" y="47189"/>
                  <a:pt x="110513" y="49617"/>
                </a:cubicBezTo>
                <a:cubicBezTo>
                  <a:pt x="115211" y="54304"/>
                  <a:pt x="117560" y="60362"/>
                  <a:pt x="117560" y="67792"/>
                </a:cubicBezTo>
                <a:cubicBezTo>
                  <a:pt x="117560" y="75052"/>
                  <a:pt x="115121" y="81116"/>
                  <a:pt x="110243" y="85983"/>
                </a:cubicBezTo>
                <a:cubicBezTo>
                  <a:pt x="104702" y="91524"/>
                  <a:pt x="97829" y="94295"/>
                  <a:pt x="89624" y="94295"/>
                </a:cubicBezTo>
                <a:cubicBezTo>
                  <a:pt x="81959" y="93542"/>
                  <a:pt x="74962" y="90788"/>
                  <a:pt x="68634" y="86033"/>
                </a:cubicBezTo>
                <a:cubicBezTo>
                  <a:pt x="63082" y="79683"/>
                  <a:pt x="60306" y="71484"/>
                  <a:pt x="60306" y="61436"/>
                </a:cubicBezTo>
                <a:cubicBezTo>
                  <a:pt x="60306" y="49184"/>
                  <a:pt x="63835" y="37945"/>
                  <a:pt x="70894" y="27717"/>
                </a:cubicBezTo>
                <a:cubicBezTo>
                  <a:pt x="77705" y="18185"/>
                  <a:pt x="90068" y="9660"/>
                  <a:pt x="107984" y="2141"/>
                </a:cubicBezTo>
                <a:close/>
                <a:moveTo>
                  <a:pt x="47746" y="2141"/>
                </a:moveTo>
                <a:lnTo>
                  <a:pt x="56192" y="14600"/>
                </a:lnTo>
                <a:cubicBezTo>
                  <a:pt x="46155" y="18096"/>
                  <a:pt x="39147" y="22496"/>
                  <a:pt x="35168" y="27801"/>
                </a:cubicBezTo>
                <a:cubicBezTo>
                  <a:pt x="32257" y="31285"/>
                  <a:pt x="30802" y="34741"/>
                  <a:pt x="30802" y="38170"/>
                </a:cubicBezTo>
                <a:cubicBezTo>
                  <a:pt x="30802" y="39743"/>
                  <a:pt x="31605" y="41069"/>
                  <a:pt x="33213" y="42148"/>
                </a:cubicBezTo>
                <a:cubicBezTo>
                  <a:pt x="34067" y="42991"/>
                  <a:pt x="35562" y="43413"/>
                  <a:pt x="37697" y="43413"/>
                </a:cubicBezTo>
                <a:cubicBezTo>
                  <a:pt x="42800" y="45121"/>
                  <a:pt x="46970" y="47189"/>
                  <a:pt x="50207" y="49617"/>
                </a:cubicBezTo>
                <a:cubicBezTo>
                  <a:pt x="54905" y="54304"/>
                  <a:pt x="57254" y="60362"/>
                  <a:pt x="57254" y="67792"/>
                </a:cubicBezTo>
                <a:cubicBezTo>
                  <a:pt x="57254" y="75052"/>
                  <a:pt x="54815" y="81116"/>
                  <a:pt x="49937" y="85983"/>
                </a:cubicBezTo>
                <a:cubicBezTo>
                  <a:pt x="45183" y="90748"/>
                  <a:pt x="38405" y="93519"/>
                  <a:pt x="29605" y="94295"/>
                </a:cubicBezTo>
                <a:cubicBezTo>
                  <a:pt x="21748" y="93542"/>
                  <a:pt x="14656" y="90788"/>
                  <a:pt x="8328" y="86033"/>
                </a:cubicBezTo>
                <a:cubicBezTo>
                  <a:pt x="2776" y="79683"/>
                  <a:pt x="0" y="71484"/>
                  <a:pt x="0" y="61436"/>
                </a:cubicBezTo>
                <a:cubicBezTo>
                  <a:pt x="0" y="49173"/>
                  <a:pt x="3591" y="38361"/>
                  <a:pt x="10773" y="28998"/>
                </a:cubicBezTo>
                <a:cubicBezTo>
                  <a:pt x="16707" y="18624"/>
                  <a:pt x="29032" y="9671"/>
                  <a:pt x="47746" y="2141"/>
                </a:cubicBezTo>
                <a:close/>
                <a:moveTo>
                  <a:pt x="2509370" y="1686"/>
                </a:moveTo>
                <a:lnTo>
                  <a:pt x="2537644" y="24429"/>
                </a:lnTo>
                <a:cubicBezTo>
                  <a:pt x="2541308" y="26396"/>
                  <a:pt x="2542786" y="28857"/>
                  <a:pt x="2542078" y="31813"/>
                </a:cubicBezTo>
                <a:lnTo>
                  <a:pt x="2542043" y="31902"/>
                </a:lnTo>
                <a:lnTo>
                  <a:pt x="2584041" y="42081"/>
                </a:lnTo>
                <a:lnTo>
                  <a:pt x="2619210" y="42081"/>
                </a:lnTo>
                <a:lnTo>
                  <a:pt x="2629190" y="21968"/>
                </a:lnTo>
                <a:lnTo>
                  <a:pt x="2666905" y="36956"/>
                </a:lnTo>
                <a:cubicBezTo>
                  <a:pt x="2671154" y="38001"/>
                  <a:pt x="2673278" y="40080"/>
                  <a:pt x="2673278" y="43194"/>
                </a:cubicBezTo>
                <a:cubicBezTo>
                  <a:pt x="2673278" y="47723"/>
                  <a:pt x="2669748" y="52809"/>
                  <a:pt x="2662690" y="58451"/>
                </a:cubicBezTo>
                <a:lnTo>
                  <a:pt x="2662690" y="152139"/>
                </a:lnTo>
                <a:cubicBezTo>
                  <a:pt x="2662690" y="158490"/>
                  <a:pt x="2662690" y="167318"/>
                  <a:pt x="2662690" y="178625"/>
                </a:cubicBezTo>
                <a:cubicBezTo>
                  <a:pt x="2663398" y="194889"/>
                  <a:pt x="2663752" y="210046"/>
                  <a:pt x="2663752" y="224095"/>
                </a:cubicBezTo>
                <a:cubicBezTo>
                  <a:pt x="2663752" y="229479"/>
                  <a:pt x="2660746" y="232671"/>
                  <a:pt x="2654732" y="233672"/>
                </a:cubicBezTo>
                <a:cubicBezTo>
                  <a:pt x="2651990" y="234357"/>
                  <a:pt x="2646044" y="235054"/>
                  <a:pt x="2636895" y="235762"/>
                </a:cubicBezTo>
                <a:cubicBezTo>
                  <a:pt x="2631792" y="236493"/>
                  <a:pt x="2626948" y="236858"/>
                  <a:pt x="2622362" y="236858"/>
                </a:cubicBezTo>
                <a:lnTo>
                  <a:pt x="2622362" y="216745"/>
                </a:lnTo>
                <a:lnTo>
                  <a:pt x="2580703" y="216745"/>
                </a:lnTo>
                <a:lnTo>
                  <a:pt x="2580703" y="227316"/>
                </a:lnTo>
                <a:cubicBezTo>
                  <a:pt x="2581411" y="234127"/>
                  <a:pt x="2577764" y="237993"/>
                  <a:pt x="2569761" y="238915"/>
                </a:cubicBezTo>
                <a:cubicBezTo>
                  <a:pt x="2561151" y="241062"/>
                  <a:pt x="2551350" y="242135"/>
                  <a:pt x="2540358" y="242135"/>
                </a:cubicBezTo>
                <a:cubicBezTo>
                  <a:pt x="2540358" y="229378"/>
                  <a:pt x="2540712" y="211372"/>
                  <a:pt x="2541420" y="188117"/>
                </a:cubicBezTo>
                <a:cubicBezTo>
                  <a:pt x="2541420" y="173304"/>
                  <a:pt x="2541420" y="163430"/>
                  <a:pt x="2541420" y="158495"/>
                </a:cubicBezTo>
                <a:lnTo>
                  <a:pt x="2541420" y="96863"/>
                </a:lnTo>
                <a:lnTo>
                  <a:pt x="2533952" y="99133"/>
                </a:lnTo>
                <a:lnTo>
                  <a:pt x="2498698" y="99133"/>
                </a:lnTo>
                <a:lnTo>
                  <a:pt x="2498698" y="115790"/>
                </a:lnTo>
                <a:cubicBezTo>
                  <a:pt x="2527618" y="125692"/>
                  <a:pt x="2541353" y="137882"/>
                  <a:pt x="2539903" y="152358"/>
                </a:cubicBezTo>
                <a:cubicBezTo>
                  <a:pt x="2538296" y="166026"/>
                  <a:pt x="2531366" y="173674"/>
                  <a:pt x="2519115" y="175304"/>
                </a:cubicBezTo>
                <a:cubicBezTo>
                  <a:pt x="2511573" y="175304"/>
                  <a:pt x="2506493" y="170516"/>
                  <a:pt x="2503874" y="160940"/>
                </a:cubicBezTo>
                <a:cubicBezTo>
                  <a:pt x="2502503" y="148576"/>
                  <a:pt x="2500778" y="137848"/>
                  <a:pt x="2498698" y="128755"/>
                </a:cubicBezTo>
                <a:lnTo>
                  <a:pt x="2498698" y="237886"/>
                </a:lnTo>
                <a:cubicBezTo>
                  <a:pt x="2499406" y="246002"/>
                  <a:pt x="2495776" y="250514"/>
                  <a:pt x="2487807" y="251425"/>
                </a:cubicBezTo>
                <a:cubicBezTo>
                  <a:pt x="2483379" y="252166"/>
                  <a:pt x="2473566" y="252537"/>
                  <a:pt x="2458371" y="252537"/>
                </a:cubicBezTo>
                <a:cubicBezTo>
                  <a:pt x="2459787" y="206646"/>
                  <a:pt x="2460495" y="173146"/>
                  <a:pt x="2460495" y="152038"/>
                </a:cubicBezTo>
                <a:cubicBezTo>
                  <a:pt x="2452964" y="169718"/>
                  <a:pt x="2437392" y="188056"/>
                  <a:pt x="2413778" y="207050"/>
                </a:cubicBezTo>
                <a:lnTo>
                  <a:pt x="2408652" y="202448"/>
                </a:lnTo>
                <a:cubicBezTo>
                  <a:pt x="2431232" y="162210"/>
                  <a:pt x="2446395" y="127772"/>
                  <a:pt x="2454139" y="99133"/>
                </a:cubicBezTo>
                <a:lnTo>
                  <a:pt x="2412884" y="99133"/>
                </a:lnTo>
                <a:lnTo>
                  <a:pt x="2412884" y="87399"/>
                </a:lnTo>
                <a:lnTo>
                  <a:pt x="2460495" y="87399"/>
                </a:lnTo>
                <a:lnTo>
                  <a:pt x="2460495" y="47290"/>
                </a:lnTo>
                <a:cubicBezTo>
                  <a:pt x="2449604" y="49415"/>
                  <a:pt x="2434087" y="50477"/>
                  <a:pt x="2413946" y="50477"/>
                </a:cubicBezTo>
                <a:lnTo>
                  <a:pt x="2413946" y="40513"/>
                </a:lnTo>
                <a:cubicBezTo>
                  <a:pt x="2455117" y="29678"/>
                  <a:pt x="2486925" y="16736"/>
                  <a:pt x="2509370" y="1686"/>
                </a:cubicBezTo>
                <a:close/>
                <a:moveTo>
                  <a:pt x="1896244" y="1298"/>
                </a:moveTo>
                <a:lnTo>
                  <a:pt x="1943400" y="14094"/>
                </a:lnTo>
                <a:cubicBezTo>
                  <a:pt x="1947862" y="15207"/>
                  <a:pt x="1950093" y="17275"/>
                  <a:pt x="1950093" y="20299"/>
                </a:cubicBezTo>
                <a:cubicBezTo>
                  <a:pt x="1950801" y="24828"/>
                  <a:pt x="1946272" y="28267"/>
                  <a:pt x="1936504" y="30616"/>
                </a:cubicBezTo>
                <a:cubicBezTo>
                  <a:pt x="1929828" y="46655"/>
                  <a:pt x="1922016" y="61531"/>
                  <a:pt x="1913070" y="75243"/>
                </a:cubicBezTo>
                <a:lnTo>
                  <a:pt x="1919729" y="76440"/>
                </a:lnTo>
                <a:lnTo>
                  <a:pt x="1923522" y="77377"/>
                </a:lnTo>
                <a:lnTo>
                  <a:pt x="1923522" y="67977"/>
                </a:lnTo>
                <a:lnTo>
                  <a:pt x="1985920" y="67977"/>
                </a:lnTo>
                <a:lnTo>
                  <a:pt x="1985920" y="64858"/>
                </a:lnTo>
                <a:cubicBezTo>
                  <a:pt x="1985920" y="38928"/>
                  <a:pt x="1985566" y="19158"/>
                  <a:pt x="1984857" y="5546"/>
                </a:cubicBezTo>
                <a:lnTo>
                  <a:pt x="2028102" y="9795"/>
                </a:lnTo>
                <a:cubicBezTo>
                  <a:pt x="2033227" y="9795"/>
                  <a:pt x="2035790" y="11925"/>
                  <a:pt x="2035790" y="16185"/>
                </a:cubicBezTo>
                <a:cubicBezTo>
                  <a:pt x="2035790" y="21344"/>
                  <a:pt x="2032260" y="24980"/>
                  <a:pt x="2025202" y="27093"/>
                </a:cubicBezTo>
                <a:lnTo>
                  <a:pt x="2025202" y="67977"/>
                </a:lnTo>
                <a:lnTo>
                  <a:pt x="2053846" y="67977"/>
                </a:lnTo>
                <a:lnTo>
                  <a:pt x="2071869" y="43632"/>
                </a:lnTo>
                <a:lnTo>
                  <a:pt x="2106498" y="67454"/>
                </a:lnTo>
                <a:cubicBezTo>
                  <a:pt x="2108724" y="68567"/>
                  <a:pt x="2109836" y="70298"/>
                  <a:pt x="2109836" y="72647"/>
                </a:cubicBezTo>
                <a:cubicBezTo>
                  <a:pt x="2108667" y="77356"/>
                  <a:pt x="2104419" y="79711"/>
                  <a:pt x="2097091" y="79711"/>
                </a:cubicBezTo>
                <a:lnTo>
                  <a:pt x="2035790" y="79711"/>
                </a:lnTo>
                <a:cubicBezTo>
                  <a:pt x="2053098" y="114127"/>
                  <a:pt x="2079900" y="141355"/>
                  <a:pt x="2116192" y="161395"/>
                </a:cubicBezTo>
                <a:lnTo>
                  <a:pt x="2114658" y="168729"/>
                </a:lnTo>
                <a:cubicBezTo>
                  <a:pt x="2103036" y="173821"/>
                  <a:pt x="2092100" y="184346"/>
                  <a:pt x="2081850" y="200307"/>
                </a:cubicBezTo>
                <a:lnTo>
                  <a:pt x="2076553" y="194147"/>
                </a:lnTo>
                <a:lnTo>
                  <a:pt x="2073293" y="198132"/>
                </a:lnTo>
                <a:cubicBezTo>
                  <a:pt x="2071422" y="199301"/>
                  <a:pt x="2068930" y="200110"/>
                  <a:pt x="2065816" y="200560"/>
                </a:cubicBezTo>
                <a:lnTo>
                  <a:pt x="2025202" y="200560"/>
                </a:lnTo>
                <a:cubicBezTo>
                  <a:pt x="2025202" y="202639"/>
                  <a:pt x="2025202" y="208101"/>
                  <a:pt x="2025202" y="216947"/>
                </a:cubicBezTo>
                <a:cubicBezTo>
                  <a:pt x="2025910" y="226748"/>
                  <a:pt x="2026264" y="234329"/>
                  <a:pt x="2026264" y="239690"/>
                </a:cubicBezTo>
                <a:cubicBezTo>
                  <a:pt x="2026972" y="246457"/>
                  <a:pt x="2023898" y="250340"/>
                  <a:pt x="2017042" y="251340"/>
                </a:cubicBezTo>
                <a:cubicBezTo>
                  <a:pt x="2005780" y="252757"/>
                  <a:pt x="1995052" y="253465"/>
                  <a:pt x="1984857" y="253465"/>
                </a:cubicBezTo>
                <a:cubicBezTo>
                  <a:pt x="1984857" y="225826"/>
                  <a:pt x="1985211" y="208191"/>
                  <a:pt x="1985920" y="200560"/>
                </a:cubicBezTo>
                <a:lnTo>
                  <a:pt x="1942540" y="200560"/>
                </a:lnTo>
                <a:lnTo>
                  <a:pt x="1942540" y="188825"/>
                </a:lnTo>
                <a:lnTo>
                  <a:pt x="1985920" y="188825"/>
                </a:lnTo>
                <a:cubicBezTo>
                  <a:pt x="1985920" y="177541"/>
                  <a:pt x="1985920" y="168010"/>
                  <a:pt x="1985920" y="160232"/>
                </a:cubicBezTo>
                <a:lnTo>
                  <a:pt x="1985920" y="128486"/>
                </a:lnTo>
                <a:cubicBezTo>
                  <a:pt x="1975601" y="152538"/>
                  <a:pt x="1952729" y="177440"/>
                  <a:pt x="1917302" y="203190"/>
                </a:cubicBezTo>
                <a:lnTo>
                  <a:pt x="1917302" y="237701"/>
                </a:lnTo>
                <a:cubicBezTo>
                  <a:pt x="1918010" y="244928"/>
                  <a:pt x="1914177" y="249475"/>
                  <a:pt x="1905803" y="251340"/>
                </a:cubicBezTo>
                <a:cubicBezTo>
                  <a:pt x="1897542" y="252757"/>
                  <a:pt x="1887927" y="253465"/>
                  <a:pt x="1876957" y="253465"/>
                </a:cubicBezTo>
                <a:cubicBezTo>
                  <a:pt x="1877665" y="235088"/>
                  <a:pt x="1878019" y="218847"/>
                  <a:pt x="1878019" y="204741"/>
                </a:cubicBezTo>
                <a:cubicBezTo>
                  <a:pt x="1878019" y="190624"/>
                  <a:pt x="1878019" y="175787"/>
                  <a:pt x="1878019" y="160232"/>
                </a:cubicBezTo>
                <a:lnTo>
                  <a:pt x="1878019" y="121067"/>
                </a:lnTo>
                <a:cubicBezTo>
                  <a:pt x="1872523" y="131048"/>
                  <a:pt x="1864144" y="140591"/>
                  <a:pt x="1852882" y="149695"/>
                </a:cubicBezTo>
                <a:lnTo>
                  <a:pt x="1846273" y="145581"/>
                </a:lnTo>
                <a:cubicBezTo>
                  <a:pt x="1865324" y="107793"/>
                  <a:pt x="1879508" y="73136"/>
                  <a:pt x="1888826" y="41609"/>
                </a:cubicBezTo>
                <a:cubicBezTo>
                  <a:pt x="1892906" y="25975"/>
                  <a:pt x="1895378" y="12538"/>
                  <a:pt x="1896244" y="1298"/>
                </a:cubicBezTo>
                <a:close/>
                <a:moveTo>
                  <a:pt x="4753056" y="1096"/>
                </a:moveTo>
                <a:cubicBezTo>
                  <a:pt x="4761778" y="1096"/>
                  <a:pt x="4769044" y="3591"/>
                  <a:pt x="4774855" y="8581"/>
                </a:cubicBezTo>
                <a:cubicBezTo>
                  <a:pt x="4780116" y="13830"/>
                  <a:pt x="4782746" y="21574"/>
                  <a:pt x="4782746" y="31813"/>
                </a:cubicBezTo>
                <a:cubicBezTo>
                  <a:pt x="4782746" y="43705"/>
                  <a:pt x="4779351" y="54928"/>
                  <a:pt x="4772562" y="65482"/>
                </a:cubicBezTo>
                <a:cubicBezTo>
                  <a:pt x="4764436" y="76564"/>
                  <a:pt x="4751954" y="85112"/>
                  <a:pt x="4735118" y="91125"/>
                </a:cubicBezTo>
                <a:lnTo>
                  <a:pt x="4726536" y="79829"/>
                </a:lnTo>
                <a:cubicBezTo>
                  <a:pt x="4734977" y="76367"/>
                  <a:pt x="4741862" y="71973"/>
                  <a:pt x="4747189" y="66645"/>
                </a:cubicBezTo>
                <a:cubicBezTo>
                  <a:pt x="4750348" y="62846"/>
                  <a:pt x="4751926" y="58997"/>
                  <a:pt x="4751926" y="55096"/>
                </a:cubicBezTo>
                <a:cubicBezTo>
                  <a:pt x="4751926" y="54343"/>
                  <a:pt x="4750774" y="53388"/>
                  <a:pt x="4748470" y="52230"/>
                </a:cubicBezTo>
                <a:cubicBezTo>
                  <a:pt x="4748043" y="51365"/>
                  <a:pt x="4746902" y="50932"/>
                  <a:pt x="4745048" y="50932"/>
                </a:cubicBezTo>
                <a:cubicBezTo>
                  <a:pt x="4740148" y="49291"/>
                  <a:pt x="4736214" y="47364"/>
                  <a:pt x="4733246" y="45149"/>
                </a:cubicBezTo>
                <a:cubicBezTo>
                  <a:pt x="4727368" y="40091"/>
                  <a:pt x="4724428" y="33533"/>
                  <a:pt x="4724428" y="25474"/>
                </a:cubicBezTo>
                <a:cubicBezTo>
                  <a:pt x="4724428" y="18686"/>
                  <a:pt x="4727042" y="13049"/>
                  <a:pt x="4732268" y="8564"/>
                </a:cubicBezTo>
                <a:cubicBezTo>
                  <a:pt x="4737248" y="3585"/>
                  <a:pt x="4744177" y="1096"/>
                  <a:pt x="4753056" y="1096"/>
                </a:cubicBezTo>
                <a:close/>
                <a:moveTo>
                  <a:pt x="4692750" y="1096"/>
                </a:moveTo>
                <a:cubicBezTo>
                  <a:pt x="4701472" y="1096"/>
                  <a:pt x="4708738" y="3585"/>
                  <a:pt x="4714549" y="8564"/>
                </a:cubicBezTo>
                <a:cubicBezTo>
                  <a:pt x="4719809" y="13824"/>
                  <a:pt x="4722439" y="21574"/>
                  <a:pt x="4722439" y="31813"/>
                </a:cubicBezTo>
                <a:cubicBezTo>
                  <a:pt x="4722439" y="43817"/>
                  <a:pt x="4718646" y="55124"/>
                  <a:pt x="4711059" y="65735"/>
                </a:cubicBezTo>
                <a:cubicBezTo>
                  <a:pt x="4703798" y="76626"/>
                  <a:pt x="4691716" y="85089"/>
                  <a:pt x="4674812" y="91125"/>
                </a:cubicBezTo>
                <a:lnTo>
                  <a:pt x="4666246" y="79829"/>
                </a:lnTo>
                <a:cubicBezTo>
                  <a:pt x="4674676" y="76367"/>
                  <a:pt x="4681679" y="71849"/>
                  <a:pt x="4687254" y="66274"/>
                </a:cubicBezTo>
                <a:cubicBezTo>
                  <a:pt x="4690872" y="62756"/>
                  <a:pt x="4692334" y="59199"/>
                  <a:pt x="4691637" y="55602"/>
                </a:cubicBezTo>
                <a:cubicBezTo>
                  <a:pt x="4691637" y="54343"/>
                  <a:pt x="4690805" y="53158"/>
                  <a:pt x="4689142" y="52045"/>
                </a:cubicBezTo>
                <a:cubicBezTo>
                  <a:pt x="4688771" y="51303"/>
                  <a:pt x="4687276" y="50932"/>
                  <a:pt x="4684657" y="50932"/>
                </a:cubicBezTo>
                <a:cubicBezTo>
                  <a:pt x="4671676" y="46875"/>
                  <a:pt x="4665184" y="38389"/>
                  <a:pt x="4665184" y="25474"/>
                </a:cubicBezTo>
                <a:cubicBezTo>
                  <a:pt x="4665184" y="18719"/>
                  <a:pt x="4667432" y="13094"/>
                  <a:pt x="4671928" y="8598"/>
                </a:cubicBezTo>
                <a:cubicBezTo>
                  <a:pt x="4677762" y="3596"/>
                  <a:pt x="4684702" y="1096"/>
                  <a:pt x="4692750" y="1096"/>
                </a:cubicBezTo>
                <a:close/>
                <a:moveTo>
                  <a:pt x="600161" y="0"/>
                </a:moveTo>
                <a:lnTo>
                  <a:pt x="643203" y="3254"/>
                </a:lnTo>
                <a:cubicBezTo>
                  <a:pt x="649149" y="4310"/>
                  <a:pt x="651773" y="6491"/>
                  <a:pt x="651076" y="9795"/>
                </a:cubicBezTo>
                <a:cubicBezTo>
                  <a:pt x="651773" y="13796"/>
                  <a:pt x="647890" y="17629"/>
                  <a:pt x="639426" y="21293"/>
                </a:cubicBezTo>
                <a:lnTo>
                  <a:pt x="639426" y="50870"/>
                </a:lnTo>
                <a:lnTo>
                  <a:pt x="651262" y="34916"/>
                </a:lnTo>
                <a:lnTo>
                  <a:pt x="679366" y="55467"/>
                </a:lnTo>
                <a:cubicBezTo>
                  <a:pt x="682367" y="56659"/>
                  <a:pt x="683514" y="58547"/>
                  <a:pt x="682806" y="61132"/>
                </a:cubicBezTo>
                <a:cubicBezTo>
                  <a:pt x="682806" y="64886"/>
                  <a:pt x="679260" y="66763"/>
                  <a:pt x="672167" y="66763"/>
                </a:cubicBezTo>
                <a:lnTo>
                  <a:pt x="639426" y="66763"/>
                </a:lnTo>
                <a:lnTo>
                  <a:pt x="639426" y="118690"/>
                </a:lnTo>
                <a:lnTo>
                  <a:pt x="639460" y="118690"/>
                </a:lnTo>
                <a:lnTo>
                  <a:pt x="656488" y="95407"/>
                </a:lnTo>
                <a:lnTo>
                  <a:pt x="688015" y="118218"/>
                </a:lnTo>
                <a:cubicBezTo>
                  <a:pt x="690184" y="119297"/>
                  <a:pt x="691269" y="120876"/>
                  <a:pt x="691269" y="122956"/>
                </a:cubicBezTo>
                <a:cubicBezTo>
                  <a:pt x="691269" y="126991"/>
                  <a:pt x="687504" y="129480"/>
                  <a:pt x="679973" y="130424"/>
                </a:cubicBezTo>
                <a:lnTo>
                  <a:pt x="639426" y="130424"/>
                </a:lnTo>
                <a:cubicBezTo>
                  <a:pt x="639426" y="153848"/>
                  <a:pt x="639769" y="174973"/>
                  <a:pt x="640455" y="193799"/>
                </a:cubicBezTo>
                <a:cubicBezTo>
                  <a:pt x="640477" y="200318"/>
                  <a:pt x="637476" y="204583"/>
                  <a:pt x="631452" y="206595"/>
                </a:cubicBezTo>
                <a:cubicBezTo>
                  <a:pt x="630036" y="206595"/>
                  <a:pt x="628288" y="206944"/>
                  <a:pt x="626208" y="207641"/>
                </a:cubicBezTo>
                <a:cubicBezTo>
                  <a:pt x="615879" y="209057"/>
                  <a:pt x="607174" y="209276"/>
                  <a:pt x="600093" y="208298"/>
                </a:cubicBezTo>
                <a:cubicBezTo>
                  <a:pt x="600801" y="183841"/>
                  <a:pt x="601155" y="157883"/>
                  <a:pt x="601155" y="130424"/>
                </a:cubicBezTo>
                <a:lnTo>
                  <a:pt x="572225" y="130424"/>
                </a:lnTo>
                <a:cubicBezTo>
                  <a:pt x="569131" y="153598"/>
                  <a:pt x="557208" y="174068"/>
                  <a:pt x="536456" y="191836"/>
                </a:cubicBezTo>
                <a:lnTo>
                  <a:pt x="515763" y="206566"/>
                </a:lnTo>
                <a:lnTo>
                  <a:pt x="516083" y="206751"/>
                </a:lnTo>
                <a:cubicBezTo>
                  <a:pt x="528424" y="210986"/>
                  <a:pt x="547464" y="213272"/>
                  <a:pt x="573202" y="213609"/>
                </a:cubicBezTo>
                <a:cubicBezTo>
                  <a:pt x="603347" y="214306"/>
                  <a:pt x="643551" y="211816"/>
                  <a:pt x="693815" y="206140"/>
                </a:cubicBezTo>
                <a:lnTo>
                  <a:pt x="693815" y="215817"/>
                </a:lnTo>
                <a:cubicBezTo>
                  <a:pt x="683238" y="220055"/>
                  <a:pt x="677950" y="229873"/>
                  <a:pt x="677950" y="245271"/>
                </a:cubicBezTo>
                <a:cubicBezTo>
                  <a:pt x="648289" y="246777"/>
                  <a:pt x="618313" y="247530"/>
                  <a:pt x="588022" y="247530"/>
                </a:cubicBezTo>
                <a:cubicBezTo>
                  <a:pt x="537320" y="248946"/>
                  <a:pt x="504023" y="234138"/>
                  <a:pt x="488130" y="203105"/>
                </a:cubicBezTo>
                <a:cubicBezTo>
                  <a:pt x="481521" y="214401"/>
                  <a:pt x="472501" y="225765"/>
                  <a:pt x="461070" y="237195"/>
                </a:cubicBezTo>
                <a:cubicBezTo>
                  <a:pt x="461070" y="246524"/>
                  <a:pt x="458333" y="251728"/>
                  <a:pt x="452860" y="252807"/>
                </a:cubicBezTo>
                <a:cubicBezTo>
                  <a:pt x="450825" y="252818"/>
                  <a:pt x="448414" y="250958"/>
                  <a:pt x="445627" y="247227"/>
                </a:cubicBezTo>
                <a:lnTo>
                  <a:pt x="427098" y="209512"/>
                </a:lnTo>
                <a:cubicBezTo>
                  <a:pt x="443520" y="203319"/>
                  <a:pt x="454804" y="198076"/>
                  <a:pt x="460952" y="193782"/>
                </a:cubicBezTo>
                <a:lnTo>
                  <a:pt x="460952" y="114239"/>
                </a:lnTo>
                <a:lnTo>
                  <a:pt x="430268" y="114239"/>
                </a:lnTo>
                <a:lnTo>
                  <a:pt x="430268" y="102505"/>
                </a:lnTo>
                <a:lnTo>
                  <a:pt x="456687" y="102505"/>
                </a:lnTo>
                <a:lnTo>
                  <a:pt x="467831" y="82392"/>
                </a:lnTo>
                <a:lnTo>
                  <a:pt x="506439" y="98830"/>
                </a:lnTo>
                <a:cubicBezTo>
                  <a:pt x="510047" y="100639"/>
                  <a:pt x="511851" y="102584"/>
                  <a:pt x="511851" y="104663"/>
                </a:cubicBezTo>
                <a:cubicBezTo>
                  <a:pt x="511851" y="109530"/>
                  <a:pt x="507619" y="114076"/>
                  <a:pt x="499156" y="118302"/>
                </a:cubicBezTo>
                <a:lnTo>
                  <a:pt x="499156" y="188202"/>
                </a:lnTo>
                <a:cubicBezTo>
                  <a:pt x="498628" y="192268"/>
                  <a:pt x="499774" y="195846"/>
                  <a:pt x="502595" y="198938"/>
                </a:cubicBezTo>
                <a:lnTo>
                  <a:pt x="507362" y="201700"/>
                </a:lnTo>
                <a:lnTo>
                  <a:pt x="536499" y="130424"/>
                </a:lnTo>
                <a:lnTo>
                  <a:pt x="501584" y="130424"/>
                </a:lnTo>
                <a:lnTo>
                  <a:pt x="501584" y="118690"/>
                </a:lnTo>
                <a:lnTo>
                  <a:pt x="536702" y="118690"/>
                </a:lnTo>
                <a:cubicBezTo>
                  <a:pt x="537983" y="106585"/>
                  <a:pt x="538624" y="90675"/>
                  <a:pt x="538624" y="70961"/>
                </a:cubicBezTo>
                <a:lnTo>
                  <a:pt x="538624" y="66763"/>
                </a:lnTo>
                <a:lnTo>
                  <a:pt x="507940" y="66763"/>
                </a:lnTo>
                <a:lnTo>
                  <a:pt x="507940" y="55029"/>
                </a:lnTo>
                <a:lnTo>
                  <a:pt x="538624" y="55029"/>
                </a:lnTo>
                <a:lnTo>
                  <a:pt x="538624" y="47678"/>
                </a:lnTo>
                <a:cubicBezTo>
                  <a:pt x="538624" y="42171"/>
                  <a:pt x="538270" y="32409"/>
                  <a:pt x="537562" y="18393"/>
                </a:cubicBezTo>
                <a:cubicBezTo>
                  <a:pt x="537562" y="10402"/>
                  <a:pt x="537562" y="4625"/>
                  <a:pt x="537562" y="1062"/>
                </a:cubicBezTo>
                <a:lnTo>
                  <a:pt x="578699" y="5310"/>
                </a:lnTo>
                <a:cubicBezTo>
                  <a:pt x="583813" y="5310"/>
                  <a:pt x="586370" y="7086"/>
                  <a:pt x="586370" y="10638"/>
                </a:cubicBezTo>
                <a:cubicBezTo>
                  <a:pt x="586370" y="14808"/>
                  <a:pt x="582840" y="18658"/>
                  <a:pt x="575782" y="22187"/>
                </a:cubicBezTo>
                <a:lnTo>
                  <a:pt x="575782" y="55029"/>
                </a:lnTo>
                <a:lnTo>
                  <a:pt x="601223" y="55029"/>
                </a:lnTo>
                <a:lnTo>
                  <a:pt x="601223" y="54017"/>
                </a:lnTo>
                <a:cubicBezTo>
                  <a:pt x="601223" y="28121"/>
                  <a:pt x="600869" y="10115"/>
                  <a:pt x="600161" y="0"/>
                </a:cubicBezTo>
                <a:close/>
              </a:path>
            </a:pathLst>
          </a:custGeom>
          <a:solidFill>
            <a:srgbClr val="9E040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0" fontAlgn="base" latinLnBrk="0" hangingPunct="0">
              <a:lnSpc>
                <a:spcPct val="120000"/>
              </a:lnSpc>
              <a:spcBef>
                <a:spcPct val="0"/>
              </a:spcBef>
              <a:spcAft>
                <a:spcPct val="0"/>
              </a:spcAft>
              <a:buClrTx/>
              <a:buSzTx/>
              <a:buFontTx/>
              <a:buNone/>
              <a:defRPr/>
            </a:pPr>
            <a:endParaRPr kumimoji="0" lang="zh-CN" altLang="en-US" sz="2200" b="1" i="0" u="none" strike="noStrike" kern="1200" cap="none" spc="0" normalizeH="0" baseline="0" noProof="0" dirty="0">
              <a:ln>
                <a:noFill/>
              </a:ln>
              <a:solidFill>
                <a:schemeClr val="tx1">
                  <a:lumMod val="85000"/>
                  <a:lumOff val="15000"/>
                </a:schemeClr>
              </a:solidFill>
              <a:uLnTx/>
              <a:uFillTx/>
              <a:latin typeface="方正粗雅宋_GBK" panose="02000000000000000000" pitchFamily="2" charset="-122"/>
              <a:ea typeface="方正粗雅宋_GBK" panose="02000000000000000000" pitchFamily="2" charset="-122"/>
              <a:sym typeface="Helvetica" pitchFamily="34" charset="0"/>
            </a:endParaRPr>
          </a:p>
        </p:txBody>
      </p:sp>
      <p:sp>
        <p:nvSpPr>
          <p:cNvPr id="42" name="文本框 41"/>
          <p:cNvSpPr txBox="1"/>
          <p:nvPr/>
        </p:nvSpPr>
        <p:spPr>
          <a:xfrm>
            <a:off x="876676" y="3814353"/>
            <a:ext cx="4680000" cy="1512000"/>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lumMod val="85000"/>
                    <a:lumOff val="15000"/>
                  </a:schemeClr>
                </a:solidFill>
                <a:uLnTx/>
                <a:uFillTx/>
                <a:latin typeface="微软雅黑" panose="020B0503020204020204" pitchFamily="34" charset="-122"/>
                <a:ea typeface="微软雅黑" panose="020B0503020204020204" pitchFamily="34" charset="-122"/>
                <a:cs typeface="+mn-cs"/>
                <a:sym typeface="Helvetica" pitchFamily="34" charset="0"/>
              </a:rPr>
              <a:t>　　规定了全面深化改革的根本方向，就是走中国特色社会主义道路，而不是其他什么道路。</a:t>
            </a:r>
            <a:endParaRPr kumimoji="0" lang="zh-CN" altLang="en-US" sz="2000" b="0" i="0" u="none" strike="noStrike" kern="1200" cap="none" spc="0" normalizeH="0" baseline="0" noProof="0" dirty="0">
              <a:ln>
                <a:noFill/>
              </a:ln>
              <a:solidFill>
                <a:schemeClr val="tx1">
                  <a:lumMod val="85000"/>
                  <a:lumOff val="15000"/>
                </a:schemeClr>
              </a:solidFill>
              <a:uLnTx/>
              <a:uFillTx/>
              <a:latin typeface="Helvetica" pitchFamily="34" charset="0"/>
              <a:ea typeface="宋体" panose="02010600030101010101" pitchFamily="2" charset="-122"/>
              <a:cs typeface="+mn-cs"/>
              <a:sym typeface="Helvetica" pitchFamily="34" charset="0"/>
            </a:endParaRPr>
          </a:p>
        </p:txBody>
      </p:sp>
      <p:sp>
        <p:nvSpPr>
          <p:cNvPr id="43" name="文本框 42"/>
          <p:cNvSpPr txBox="1"/>
          <p:nvPr/>
        </p:nvSpPr>
        <p:spPr>
          <a:xfrm>
            <a:off x="6635324" y="4066352"/>
            <a:ext cx="4680000" cy="1116000"/>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lumMod val="85000"/>
                    <a:lumOff val="15000"/>
                  </a:schemeClr>
                </a:solidFill>
                <a:uLnTx/>
                <a:uFillTx/>
                <a:latin typeface="微软雅黑" panose="020B0503020204020204" pitchFamily="34" charset="-122"/>
                <a:ea typeface="微软雅黑" panose="020B0503020204020204" pitchFamily="34" charset="-122"/>
                <a:cs typeface="+mn-cs"/>
                <a:sym typeface="Helvetica" pitchFamily="34" charset="0"/>
              </a:rPr>
              <a:t>　　规定了在根本方向指引下完善和发展中国特色社会主义制度的鲜明指向。</a:t>
            </a:r>
          </a:p>
        </p:txBody>
      </p:sp>
      <p:sp>
        <p:nvSpPr>
          <p:cNvPr id="14" name="矩形 13"/>
          <p:cNvSpPr/>
          <p:nvPr/>
        </p:nvSpPr>
        <p:spPr>
          <a:xfrm>
            <a:off x="2856000" y="936000"/>
            <a:ext cx="6480000" cy="430887"/>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（二）全面深化改革是有方向、有立场、有原则的</a:t>
            </a:r>
          </a:p>
        </p:txBody>
      </p:sp>
      <p:grpSp>
        <p:nvGrpSpPr>
          <p:cNvPr id="15" name="组合 14"/>
          <p:cNvGrpSpPr/>
          <p:nvPr/>
        </p:nvGrpSpPr>
        <p:grpSpPr>
          <a:xfrm>
            <a:off x="3216676" y="1656000"/>
            <a:ext cx="5760000" cy="467995"/>
            <a:chOff x="1195503" y="5076611"/>
            <a:chExt cx="5760000" cy="467995"/>
          </a:xfrm>
        </p:grpSpPr>
        <p:sp>
          <p:nvSpPr>
            <p:cNvPr id="16" name="对角圆角矩形 2"/>
            <p:cNvSpPr/>
            <p:nvPr/>
          </p:nvSpPr>
          <p:spPr>
            <a:xfrm>
              <a:off x="1195503" y="5076611"/>
              <a:ext cx="576000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改革是在中国特色社会主义道路上不断前进</a:t>
              </a:r>
            </a:p>
          </p:txBody>
        </p:sp>
        <p:sp>
          <p:nvSpPr>
            <p:cNvPr id="17" name="对角圆角矩形 3"/>
            <p:cNvSpPr/>
            <p:nvPr/>
          </p:nvSpPr>
          <p:spPr>
            <a:xfrm flipH="1">
              <a:off x="1466114" y="523861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2" name="矩形 21"/>
          <p:cNvSpPr/>
          <p:nvPr/>
        </p:nvSpPr>
        <p:spPr>
          <a:xfrm>
            <a:off x="606676" y="3760353"/>
            <a:ext cx="5220000" cy="1620000"/>
          </a:xfrm>
          <a:prstGeom prst="rect">
            <a:avLst/>
          </a:prstGeom>
          <a:noFill/>
          <a:ln w="12700">
            <a:gradFill>
              <a:gsLst>
                <a:gs pos="0">
                  <a:srgbClr val="9E0406"/>
                </a:gs>
                <a:gs pos="30000">
                  <a:schemeClr val="bg1"/>
                </a:gs>
                <a:gs pos="70000">
                  <a:schemeClr val="bg1"/>
                </a:gs>
                <a:gs pos="100000">
                  <a:srgbClr val="9E0406"/>
                </a:gs>
              </a:gsLst>
              <a:lin ang="3600000" scaled="0"/>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365324" y="3814352"/>
            <a:ext cx="5220000" cy="1620000"/>
          </a:xfrm>
          <a:prstGeom prst="rect">
            <a:avLst/>
          </a:prstGeom>
          <a:noFill/>
          <a:ln w="12700">
            <a:gradFill>
              <a:gsLst>
                <a:gs pos="0">
                  <a:srgbClr val="9E0406"/>
                </a:gs>
                <a:gs pos="30000">
                  <a:schemeClr val="bg1"/>
                </a:gs>
                <a:gs pos="70000">
                  <a:schemeClr val="bg1"/>
                </a:gs>
                <a:gs pos="100000">
                  <a:srgbClr val="9E0406"/>
                </a:gs>
              </a:gsLst>
              <a:lin ang="3600000" scaled="0"/>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2450854" y="4812828"/>
            <a:ext cx="7200000" cy="864000"/>
            <a:chOff x="2403045" y="3048001"/>
            <a:chExt cx="7200000" cy="864000"/>
          </a:xfrm>
        </p:grpSpPr>
        <p:sp>
          <p:nvSpPr>
            <p:cNvPr id="27" name="对角圆角矩形 3"/>
            <p:cNvSpPr/>
            <p:nvPr/>
          </p:nvSpPr>
          <p:spPr>
            <a:xfrm>
              <a:off x="2403045" y="3048001"/>
              <a:ext cx="7200000" cy="864000"/>
            </a:xfrm>
            <a:prstGeom prst="round2DiagRect">
              <a:avLst/>
            </a:prstGeom>
            <a:solidFill>
              <a:schemeClr val="bg1"/>
            </a:solidFill>
            <a:ln>
              <a:gradFill>
                <a:gsLst>
                  <a:gs pos="0">
                    <a:srgbClr val="9E0406"/>
                  </a:gs>
                  <a:gs pos="100000">
                    <a:schemeClr val="bg1"/>
                  </a:gs>
                </a:gsLst>
                <a:lin ang="5400000" scaled="1"/>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对角圆角矩形 4"/>
            <p:cNvSpPr/>
            <p:nvPr/>
          </p:nvSpPr>
          <p:spPr>
            <a:xfrm>
              <a:off x="2763045" y="3156001"/>
              <a:ext cx="6480000" cy="648000"/>
            </a:xfrm>
            <a:prstGeom prst="round2DiagRect">
              <a:avLst/>
            </a:prstGeom>
            <a:gradFill>
              <a:gsLst>
                <a:gs pos="0">
                  <a:srgbClr val="9E0406"/>
                </a:gs>
                <a:gs pos="100000">
                  <a:schemeClr val="accent2"/>
                </a:gs>
              </a:gsLst>
              <a:lin ang="1200000" scaled="0"/>
            </a:gra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p>
          </p:txBody>
        </p:sp>
      </p:grpSp>
      <p:grpSp>
        <p:nvGrpSpPr>
          <p:cNvPr id="2" name="组合 1"/>
          <p:cNvGrpSpPr/>
          <p:nvPr/>
        </p:nvGrpSpPr>
        <p:grpSpPr>
          <a:xfrm>
            <a:off x="3486000" y="936000"/>
            <a:ext cx="5220000" cy="467995"/>
            <a:chOff x="1195504" y="4601631"/>
            <a:chExt cx="5220000" cy="467995"/>
          </a:xfrm>
        </p:grpSpPr>
        <p:sp>
          <p:nvSpPr>
            <p:cNvPr id="3" name="对角圆角矩形 2"/>
            <p:cNvSpPr/>
            <p:nvPr/>
          </p:nvSpPr>
          <p:spPr>
            <a:xfrm>
              <a:off x="1195504" y="4601631"/>
              <a:ext cx="522000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加强党对全面深化改革的集中统一领导</a:t>
              </a:r>
            </a:p>
          </p:txBody>
        </p:sp>
        <p:sp>
          <p:nvSpPr>
            <p:cNvPr id="4" name="对角圆角矩形 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936000" y="2028414"/>
            <a:ext cx="10200000" cy="2520000"/>
            <a:chOff x="936000" y="2100457"/>
            <a:chExt cx="10200000" cy="2520000"/>
          </a:xfrm>
        </p:grpSpPr>
        <p:sp>
          <p:nvSpPr>
            <p:cNvPr id="6" name="矩形 5"/>
            <p:cNvSpPr/>
            <p:nvPr/>
          </p:nvSpPr>
          <p:spPr>
            <a:xfrm>
              <a:off x="936000" y="2604457"/>
              <a:ext cx="10200000" cy="1512000"/>
            </a:xfrm>
            <a:prstGeom prst="rect">
              <a:avLst/>
            </a:prstGeom>
            <a:solidFill>
              <a:schemeClr val="bg1"/>
            </a:solidFill>
            <a:ln>
              <a:gradFill>
                <a:gsLst>
                  <a:gs pos="0">
                    <a:schemeClr val="accent2"/>
                  </a:gs>
                  <a:gs pos="30000">
                    <a:schemeClr val="bg1"/>
                  </a:gs>
                  <a:gs pos="100000">
                    <a:schemeClr val="accent1"/>
                  </a:gs>
                  <a:gs pos="70000">
                    <a:schemeClr val="bg1"/>
                  </a:gs>
                </a:gsLst>
                <a:lin ang="0" scaled="0"/>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94270" y="2814328"/>
              <a:ext cx="3551730" cy="1048044"/>
            </a:xfrm>
            <a:prstGeom prst="rect">
              <a:avLst/>
            </a:prstGeom>
            <a:noFill/>
          </p:spPr>
          <p:txBody>
            <a:bodyPr wrap="square" rtlCol="0">
              <a:spAutoFit/>
            </a:bodyPr>
            <a:lstStyle/>
            <a:p>
              <a:pPr algn="ctr">
                <a:lnSpc>
                  <a:spcPct val="150000"/>
                </a:lnSpc>
                <a:spcAft>
                  <a:spcPts val="600"/>
                </a:spcAft>
              </a:pPr>
              <a:r>
                <a:rPr lang="zh-CN" altLang="en-US" sz="2200" b="1" dirty="0">
                  <a:solidFill>
                    <a:schemeClr val="tx1">
                      <a:lumMod val="85000"/>
                      <a:lumOff val="15000"/>
                    </a:schemeClr>
                  </a:solidFill>
                  <a:latin typeface="华文中宋" panose="02010600040101010101" pitchFamily="2" charset="-122"/>
                  <a:ea typeface="华文中宋" panose="02010600040101010101" pitchFamily="2" charset="-122"/>
                </a:rPr>
                <a:t>是艰巨复杂的改革工作得以顺利推进的根本政治保证</a:t>
              </a:r>
            </a:p>
          </p:txBody>
        </p:sp>
        <p:sp>
          <p:nvSpPr>
            <p:cNvPr id="8" name="文本框 7"/>
            <p:cNvSpPr txBox="1"/>
            <p:nvPr/>
          </p:nvSpPr>
          <p:spPr>
            <a:xfrm>
              <a:off x="7706072" y="2937264"/>
              <a:ext cx="3079856" cy="955711"/>
            </a:xfrm>
            <a:prstGeom prst="rect">
              <a:avLst/>
            </a:prstGeom>
            <a:noFill/>
          </p:spPr>
          <p:txBody>
            <a:bodyPr wrap="square" rtlCol="0">
              <a:spAutoFit/>
            </a:bodyPr>
            <a:lstStyle/>
            <a:p>
              <a:pPr algn="ctr">
                <a:spcAft>
                  <a:spcPts val="600"/>
                </a:spcAft>
              </a:pPr>
              <a:r>
                <a:rPr lang="zh-CN" altLang="en-US" sz="2200" b="1" dirty="0">
                  <a:solidFill>
                    <a:schemeClr val="tx1">
                      <a:lumMod val="85000"/>
                      <a:lumOff val="15000"/>
                    </a:schemeClr>
                  </a:solidFill>
                  <a:latin typeface="华文中宋" panose="02010600040101010101" pitchFamily="2" charset="-122"/>
                  <a:ea typeface="华文中宋" panose="02010600040101010101" pitchFamily="2" charset="-122"/>
                </a:rPr>
                <a:t>是全面深化改革</a:t>
              </a:r>
              <a:endParaRPr lang="en-US" altLang="zh-CN" sz="2200" b="1" dirty="0">
                <a:solidFill>
                  <a:schemeClr val="tx1">
                    <a:lumMod val="85000"/>
                    <a:lumOff val="15000"/>
                  </a:schemeClr>
                </a:solidFill>
                <a:latin typeface="华文中宋" panose="02010600040101010101" pitchFamily="2" charset="-122"/>
                <a:ea typeface="华文中宋" panose="02010600040101010101" pitchFamily="2" charset="-122"/>
              </a:endParaRPr>
            </a:p>
            <a:p>
              <a:pPr algn="ctr">
                <a:lnSpc>
                  <a:spcPct val="150000"/>
                </a:lnSpc>
                <a:spcAft>
                  <a:spcPts val="600"/>
                </a:spcAft>
              </a:pPr>
              <a:r>
                <a:rPr lang="zh-CN" altLang="en-US" sz="2200" b="1" dirty="0">
                  <a:solidFill>
                    <a:schemeClr val="tx1">
                      <a:lumMod val="85000"/>
                      <a:lumOff val="15000"/>
                    </a:schemeClr>
                  </a:solidFill>
                  <a:latin typeface="华文中宋" panose="02010600040101010101" pitchFamily="2" charset="-122"/>
                  <a:ea typeface="华文中宋" panose="02010600040101010101" pitchFamily="2" charset="-122"/>
                </a:rPr>
                <a:t>取得成功的关键</a:t>
              </a:r>
            </a:p>
          </p:txBody>
        </p:sp>
        <p:grpSp>
          <p:nvGrpSpPr>
            <p:cNvPr id="10" name="组合 9"/>
            <p:cNvGrpSpPr>
              <a:grpSpLocks noChangeAspect="1"/>
            </p:cNvGrpSpPr>
            <p:nvPr/>
          </p:nvGrpSpPr>
          <p:grpSpPr>
            <a:xfrm>
              <a:off x="4836000" y="2100457"/>
              <a:ext cx="2520000" cy="2520000"/>
              <a:chOff x="3809069" y="2556247"/>
              <a:chExt cx="1584000" cy="1584000"/>
            </a:xfrm>
          </p:grpSpPr>
          <p:sp>
            <p:nvSpPr>
              <p:cNvPr id="14" name="椭圆 13"/>
              <p:cNvSpPr>
                <a:spLocks noChangeAspect="1"/>
              </p:cNvSpPr>
              <p:nvPr/>
            </p:nvSpPr>
            <p:spPr>
              <a:xfrm>
                <a:off x="3809069" y="2556247"/>
                <a:ext cx="1584000" cy="1584000"/>
              </a:xfrm>
              <a:prstGeom prst="ellipse">
                <a:avLst/>
              </a:prstGeom>
              <a:gradFill>
                <a:gsLst>
                  <a:gs pos="0">
                    <a:schemeClr val="accent4">
                      <a:lumMod val="20000"/>
                      <a:lumOff val="80000"/>
                    </a:schemeClr>
                  </a:gs>
                  <a:gs pos="50000">
                    <a:srgbClr val="DA7B43"/>
                  </a:gs>
                  <a:gs pos="100000">
                    <a:srgbClr val="98343B"/>
                  </a:gs>
                </a:gsLst>
                <a:lin ang="1800000" scaled="0"/>
              </a:gradFill>
              <a:ln>
                <a:noFill/>
              </a:ln>
              <a:effectLst>
                <a:outerShdw blurRad="381000" dist="63500" dir="5400000" algn="t" rotWithShape="0">
                  <a:schemeClr val="accent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党的集中</a:t>
                </a:r>
              </a:p>
              <a:p>
                <a:pPr lvl="0"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统一领导</a:t>
                </a:r>
              </a:p>
            </p:txBody>
          </p:sp>
          <p:sp>
            <p:nvSpPr>
              <p:cNvPr id="15" name="同心圆 13"/>
              <p:cNvSpPr>
                <a:spLocks noChangeAspect="1"/>
              </p:cNvSpPr>
              <p:nvPr/>
            </p:nvSpPr>
            <p:spPr>
              <a:xfrm>
                <a:off x="3922212" y="2669390"/>
                <a:ext cx="1357714" cy="1357714"/>
              </a:xfrm>
              <a:prstGeom prst="donut">
                <a:avLst>
                  <a:gd name="adj" fmla="val 7466"/>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4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grpSp>
      </p:grpSp>
      <p:sp>
        <p:nvSpPr>
          <p:cNvPr id="21" name="文本框 20"/>
          <p:cNvSpPr txBox="1"/>
          <p:nvPr/>
        </p:nvSpPr>
        <p:spPr>
          <a:xfrm>
            <a:off x="4272125" y="5058024"/>
            <a:ext cx="3652977" cy="374377"/>
          </a:xfrm>
          <a:custGeom>
            <a:avLst/>
            <a:gdLst/>
            <a:ahLst/>
            <a:cxnLst/>
            <a:rect l="l" t="t" r="r" b="b"/>
            <a:pathLst>
              <a:path w="3652977" h="374377">
                <a:moveTo>
                  <a:pt x="1654299" y="246385"/>
                </a:moveTo>
                <a:cubicBezTo>
                  <a:pt x="1718295" y="259184"/>
                  <a:pt x="1756693" y="276783"/>
                  <a:pt x="1769492" y="299181"/>
                </a:cubicBezTo>
                <a:cubicBezTo>
                  <a:pt x="1773758" y="306648"/>
                  <a:pt x="1775892" y="314647"/>
                  <a:pt x="1775892" y="323180"/>
                </a:cubicBezTo>
                <a:cubicBezTo>
                  <a:pt x="1775892" y="334912"/>
                  <a:pt x="1772158" y="345045"/>
                  <a:pt x="1764692" y="353578"/>
                </a:cubicBezTo>
                <a:cubicBezTo>
                  <a:pt x="1755093" y="365311"/>
                  <a:pt x="1746027" y="365311"/>
                  <a:pt x="1737494" y="353578"/>
                </a:cubicBezTo>
                <a:cubicBezTo>
                  <a:pt x="1710829" y="307714"/>
                  <a:pt x="1682564" y="273583"/>
                  <a:pt x="1652699" y="251184"/>
                </a:cubicBezTo>
                <a:close/>
                <a:moveTo>
                  <a:pt x="2985418" y="244785"/>
                </a:moveTo>
                <a:lnTo>
                  <a:pt x="2985418" y="332779"/>
                </a:lnTo>
                <a:lnTo>
                  <a:pt x="3115010" y="332779"/>
                </a:lnTo>
                <a:lnTo>
                  <a:pt x="3115010" y="244785"/>
                </a:lnTo>
                <a:close/>
                <a:moveTo>
                  <a:pt x="54397" y="230385"/>
                </a:moveTo>
                <a:lnTo>
                  <a:pt x="60796" y="230385"/>
                </a:lnTo>
                <a:cubicBezTo>
                  <a:pt x="65063" y="251717"/>
                  <a:pt x="67196" y="270383"/>
                  <a:pt x="67196" y="286382"/>
                </a:cubicBezTo>
                <a:cubicBezTo>
                  <a:pt x="67196" y="324780"/>
                  <a:pt x="53330" y="343979"/>
                  <a:pt x="25598" y="343979"/>
                </a:cubicBezTo>
                <a:cubicBezTo>
                  <a:pt x="9599" y="343979"/>
                  <a:pt x="1067" y="334379"/>
                  <a:pt x="0" y="315180"/>
                </a:cubicBezTo>
                <a:cubicBezTo>
                  <a:pt x="0" y="301315"/>
                  <a:pt x="5333" y="292248"/>
                  <a:pt x="15999" y="287982"/>
                </a:cubicBezTo>
                <a:cubicBezTo>
                  <a:pt x="33065" y="279449"/>
                  <a:pt x="45864" y="260250"/>
                  <a:pt x="54397" y="230385"/>
                </a:cubicBezTo>
                <a:close/>
                <a:moveTo>
                  <a:pt x="284783" y="225586"/>
                </a:moveTo>
                <a:cubicBezTo>
                  <a:pt x="345579" y="246918"/>
                  <a:pt x="374910" y="269850"/>
                  <a:pt x="372777" y="294382"/>
                </a:cubicBezTo>
                <a:cubicBezTo>
                  <a:pt x="371711" y="317847"/>
                  <a:pt x="361045" y="330646"/>
                  <a:pt x="340779" y="332779"/>
                </a:cubicBezTo>
                <a:cubicBezTo>
                  <a:pt x="329047" y="332779"/>
                  <a:pt x="322114" y="326380"/>
                  <a:pt x="319980" y="313580"/>
                </a:cubicBezTo>
                <a:cubicBezTo>
                  <a:pt x="311448" y="281582"/>
                  <a:pt x="298648" y="253317"/>
                  <a:pt x="281583" y="228786"/>
                </a:cubicBezTo>
                <a:close/>
                <a:moveTo>
                  <a:pt x="2684636" y="219186"/>
                </a:moveTo>
                <a:lnTo>
                  <a:pt x="2684636" y="284782"/>
                </a:lnTo>
                <a:lnTo>
                  <a:pt x="2710234" y="284782"/>
                </a:lnTo>
                <a:lnTo>
                  <a:pt x="2710234" y="219186"/>
                </a:lnTo>
                <a:close/>
                <a:moveTo>
                  <a:pt x="91194" y="219186"/>
                </a:moveTo>
                <a:lnTo>
                  <a:pt x="147191" y="223986"/>
                </a:lnTo>
                <a:cubicBezTo>
                  <a:pt x="153591" y="223986"/>
                  <a:pt x="156257" y="225586"/>
                  <a:pt x="155191" y="228786"/>
                </a:cubicBezTo>
                <a:cubicBezTo>
                  <a:pt x="155191" y="235185"/>
                  <a:pt x="149858" y="240518"/>
                  <a:pt x="139192" y="244785"/>
                </a:cubicBezTo>
                <a:lnTo>
                  <a:pt x="139192" y="295981"/>
                </a:lnTo>
                <a:cubicBezTo>
                  <a:pt x="138125" y="310914"/>
                  <a:pt x="144525" y="317847"/>
                  <a:pt x="158390" y="316780"/>
                </a:cubicBezTo>
                <a:lnTo>
                  <a:pt x="222386" y="316780"/>
                </a:lnTo>
                <a:cubicBezTo>
                  <a:pt x="235186" y="316780"/>
                  <a:pt x="243185" y="311447"/>
                  <a:pt x="246385" y="300781"/>
                </a:cubicBezTo>
                <a:lnTo>
                  <a:pt x="267184" y="244785"/>
                </a:lnTo>
                <a:lnTo>
                  <a:pt x="271983" y="246385"/>
                </a:lnTo>
                <a:lnTo>
                  <a:pt x="275183" y="294382"/>
                </a:lnTo>
                <a:cubicBezTo>
                  <a:pt x="276250" y="302914"/>
                  <a:pt x="279983" y="309314"/>
                  <a:pt x="286383" y="313580"/>
                </a:cubicBezTo>
                <a:cubicBezTo>
                  <a:pt x="293849" y="317847"/>
                  <a:pt x="297582" y="323180"/>
                  <a:pt x="297582" y="329579"/>
                </a:cubicBezTo>
                <a:cubicBezTo>
                  <a:pt x="295449" y="346645"/>
                  <a:pt x="275183" y="355711"/>
                  <a:pt x="236786" y="356778"/>
                </a:cubicBezTo>
                <a:lnTo>
                  <a:pt x="132792" y="356778"/>
                </a:lnTo>
                <a:cubicBezTo>
                  <a:pt x="105060" y="357844"/>
                  <a:pt x="91728" y="343445"/>
                  <a:pt x="92794" y="313580"/>
                </a:cubicBezTo>
                <a:lnTo>
                  <a:pt x="92794" y="268783"/>
                </a:lnTo>
                <a:cubicBezTo>
                  <a:pt x="92794" y="246385"/>
                  <a:pt x="92261" y="229852"/>
                  <a:pt x="91194" y="219186"/>
                </a:cubicBezTo>
                <a:close/>
                <a:moveTo>
                  <a:pt x="1385515" y="214386"/>
                </a:moveTo>
                <a:lnTo>
                  <a:pt x="1385515" y="271983"/>
                </a:lnTo>
                <a:lnTo>
                  <a:pt x="1446312" y="271983"/>
                </a:lnTo>
                <a:lnTo>
                  <a:pt x="1446312" y="214386"/>
                </a:lnTo>
                <a:close/>
                <a:moveTo>
                  <a:pt x="619162" y="195188"/>
                </a:moveTo>
                <a:lnTo>
                  <a:pt x="673559" y="201587"/>
                </a:lnTo>
                <a:cubicBezTo>
                  <a:pt x="677825" y="201587"/>
                  <a:pt x="679959" y="203187"/>
                  <a:pt x="679959" y="206387"/>
                </a:cubicBezTo>
                <a:cubicBezTo>
                  <a:pt x="679959" y="210653"/>
                  <a:pt x="675159" y="215453"/>
                  <a:pt x="665559" y="220786"/>
                </a:cubicBezTo>
                <a:cubicBezTo>
                  <a:pt x="664493" y="233585"/>
                  <a:pt x="662360" y="245851"/>
                  <a:pt x="659160" y="257584"/>
                </a:cubicBezTo>
                <a:lnTo>
                  <a:pt x="686358" y="259184"/>
                </a:lnTo>
                <a:cubicBezTo>
                  <a:pt x="690624" y="259184"/>
                  <a:pt x="692758" y="261317"/>
                  <a:pt x="692758" y="265583"/>
                </a:cubicBezTo>
                <a:cubicBezTo>
                  <a:pt x="693824" y="268783"/>
                  <a:pt x="689558" y="272516"/>
                  <a:pt x="679959" y="276783"/>
                </a:cubicBezTo>
                <a:lnTo>
                  <a:pt x="679959" y="308781"/>
                </a:lnTo>
                <a:cubicBezTo>
                  <a:pt x="679959" y="319447"/>
                  <a:pt x="685291" y="324780"/>
                  <a:pt x="695958" y="324780"/>
                </a:cubicBezTo>
                <a:lnTo>
                  <a:pt x="723156" y="324780"/>
                </a:lnTo>
                <a:cubicBezTo>
                  <a:pt x="734888" y="324780"/>
                  <a:pt x="742355" y="318913"/>
                  <a:pt x="745554" y="307181"/>
                </a:cubicBezTo>
                <a:lnTo>
                  <a:pt x="761553" y="255984"/>
                </a:lnTo>
                <a:lnTo>
                  <a:pt x="767953" y="257584"/>
                </a:lnTo>
                <a:lnTo>
                  <a:pt x="769553" y="305581"/>
                </a:lnTo>
                <a:cubicBezTo>
                  <a:pt x="771686" y="314114"/>
                  <a:pt x="774886" y="319980"/>
                  <a:pt x="779152" y="323180"/>
                </a:cubicBezTo>
                <a:cubicBezTo>
                  <a:pt x="785552" y="326380"/>
                  <a:pt x="788219" y="330113"/>
                  <a:pt x="787152" y="334379"/>
                </a:cubicBezTo>
                <a:cubicBezTo>
                  <a:pt x="787152" y="350378"/>
                  <a:pt x="768486" y="358378"/>
                  <a:pt x="731155" y="358378"/>
                </a:cubicBezTo>
                <a:lnTo>
                  <a:pt x="673559" y="358378"/>
                </a:lnTo>
                <a:cubicBezTo>
                  <a:pt x="647960" y="359444"/>
                  <a:pt x="635694" y="348245"/>
                  <a:pt x="636761" y="324780"/>
                </a:cubicBezTo>
                <a:lnTo>
                  <a:pt x="636761" y="308781"/>
                </a:lnTo>
                <a:cubicBezTo>
                  <a:pt x="614363" y="340779"/>
                  <a:pt x="569565" y="362111"/>
                  <a:pt x="502369" y="372777"/>
                </a:cubicBezTo>
                <a:lnTo>
                  <a:pt x="499170" y="364777"/>
                </a:lnTo>
                <a:cubicBezTo>
                  <a:pt x="573832" y="337046"/>
                  <a:pt x="613829" y="296515"/>
                  <a:pt x="619162" y="243185"/>
                </a:cubicBezTo>
                <a:cubicBezTo>
                  <a:pt x="621295" y="229319"/>
                  <a:pt x="621295" y="213320"/>
                  <a:pt x="619162" y="195188"/>
                </a:cubicBezTo>
                <a:close/>
                <a:moveTo>
                  <a:pt x="153591" y="193588"/>
                </a:moveTo>
                <a:cubicBezTo>
                  <a:pt x="204788" y="211720"/>
                  <a:pt x="229853" y="231452"/>
                  <a:pt x="228786" y="252784"/>
                </a:cubicBezTo>
                <a:cubicBezTo>
                  <a:pt x="226653" y="273050"/>
                  <a:pt x="217053" y="284249"/>
                  <a:pt x="199988" y="286382"/>
                </a:cubicBezTo>
                <a:cubicBezTo>
                  <a:pt x="189322" y="286382"/>
                  <a:pt x="182389" y="280516"/>
                  <a:pt x="179189" y="268783"/>
                </a:cubicBezTo>
                <a:cubicBezTo>
                  <a:pt x="173856" y="244251"/>
                  <a:pt x="164257" y="220786"/>
                  <a:pt x="150391" y="198387"/>
                </a:cubicBezTo>
                <a:close/>
                <a:moveTo>
                  <a:pt x="2718234" y="188788"/>
                </a:moveTo>
                <a:lnTo>
                  <a:pt x="2758232" y="206387"/>
                </a:lnTo>
                <a:cubicBezTo>
                  <a:pt x="2758232" y="206387"/>
                  <a:pt x="2758765" y="206387"/>
                  <a:pt x="2759831" y="206387"/>
                </a:cubicBezTo>
                <a:cubicBezTo>
                  <a:pt x="2761965" y="207454"/>
                  <a:pt x="2763031" y="209053"/>
                  <a:pt x="2763031" y="211187"/>
                </a:cubicBezTo>
                <a:cubicBezTo>
                  <a:pt x="2763031" y="215453"/>
                  <a:pt x="2759298" y="220786"/>
                  <a:pt x="2751832" y="227186"/>
                </a:cubicBezTo>
                <a:lnTo>
                  <a:pt x="2751832" y="294382"/>
                </a:lnTo>
                <a:cubicBezTo>
                  <a:pt x="2751832" y="301848"/>
                  <a:pt x="2748099" y="306114"/>
                  <a:pt x="2740633" y="307181"/>
                </a:cubicBezTo>
                <a:cubicBezTo>
                  <a:pt x="2731033" y="310381"/>
                  <a:pt x="2720900" y="311980"/>
                  <a:pt x="2710234" y="311980"/>
                </a:cubicBezTo>
                <a:lnTo>
                  <a:pt x="2710234" y="292782"/>
                </a:lnTo>
                <a:lnTo>
                  <a:pt x="2684636" y="292782"/>
                </a:lnTo>
                <a:lnTo>
                  <a:pt x="2684636" y="305581"/>
                </a:lnTo>
                <a:cubicBezTo>
                  <a:pt x="2684636" y="313047"/>
                  <a:pt x="2680903" y="317313"/>
                  <a:pt x="2673437" y="318380"/>
                </a:cubicBezTo>
                <a:cubicBezTo>
                  <a:pt x="2662771" y="321580"/>
                  <a:pt x="2652638" y="323180"/>
                  <a:pt x="2643039" y="323180"/>
                </a:cubicBezTo>
                <a:cubicBezTo>
                  <a:pt x="2643039" y="316780"/>
                  <a:pt x="2643572" y="303981"/>
                  <a:pt x="2644638" y="284782"/>
                </a:cubicBezTo>
                <a:cubicBezTo>
                  <a:pt x="2644638" y="273050"/>
                  <a:pt x="2644638" y="265583"/>
                  <a:pt x="2644638" y="262384"/>
                </a:cubicBezTo>
                <a:lnTo>
                  <a:pt x="2644638" y="244785"/>
                </a:lnTo>
                <a:cubicBezTo>
                  <a:pt x="2644638" y="239452"/>
                  <a:pt x="2644105" y="230919"/>
                  <a:pt x="2643039" y="219186"/>
                </a:cubicBezTo>
                <a:cubicBezTo>
                  <a:pt x="2643039" y="209587"/>
                  <a:pt x="2643039" y="203187"/>
                  <a:pt x="2643039" y="199987"/>
                </a:cubicBezTo>
                <a:lnTo>
                  <a:pt x="2679836" y="209587"/>
                </a:lnTo>
                <a:lnTo>
                  <a:pt x="2705435" y="209587"/>
                </a:lnTo>
                <a:close/>
                <a:moveTo>
                  <a:pt x="1454311" y="180789"/>
                </a:moveTo>
                <a:lnTo>
                  <a:pt x="1503908" y="198387"/>
                </a:lnTo>
                <a:cubicBezTo>
                  <a:pt x="1507108" y="199454"/>
                  <a:pt x="1508708" y="201587"/>
                  <a:pt x="1508708" y="204787"/>
                </a:cubicBezTo>
                <a:cubicBezTo>
                  <a:pt x="1508708" y="210120"/>
                  <a:pt x="1503908" y="215453"/>
                  <a:pt x="1494309" y="220786"/>
                </a:cubicBezTo>
                <a:lnTo>
                  <a:pt x="1494309" y="231985"/>
                </a:lnTo>
                <a:cubicBezTo>
                  <a:pt x="1494309" y="234119"/>
                  <a:pt x="1494309" y="239452"/>
                  <a:pt x="1494309" y="247984"/>
                </a:cubicBezTo>
                <a:cubicBezTo>
                  <a:pt x="1495376" y="265050"/>
                  <a:pt x="1495909" y="279449"/>
                  <a:pt x="1495909" y="291182"/>
                </a:cubicBezTo>
                <a:cubicBezTo>
                  <a:pt x="1496975" y="295448"/>
                  <a:pt x="1494309" y="298648"/>
                  <a:pt x="1487909" y="300781"/>
                </a:cubicBezTo>
                <a:cubicBezTo>
                  <a:pt x="1475110" y="302914"/>
                  <a:pt x="1461244" y="303981"/>
                  <a:pt x="1446312" y="303981"/>
                </a:cubicBezTo>
                <a:lnTo>
                  <a:pt x="1446312" y="281582"/>
                </a:lnTo>
                <a:lnTo>
                  <a:pt x="1385515" y="281582"/>
                </a:lnTo>
                <a:lnTo>
                  <a:pt x="1385515" y="307181"/>
                </a:lnTo>
                <a:cubicBezTo>
                  <a:pt x="1385515" y="313580"/>
                  <a:pt x="1382849" y="317313"/>
                  <a:pt x="1377516" y="318380"/>
                </a:cubicBezTo>
                <a:cubicBezTo>
                  <a:pt x="1362584" y="320513"/>
                  <a:pt x="1348718" y="321580"/>
                  <a:pt x="1335918" y="321580"/>
                </a:cubicBezTo>
                <a:cubicBezTo>
                  <a:pt x="1335918" y="310914"/>
                  <a:pt x="1336452" y="295981"/>
                  <a:pt x="1337518" y="276783"/>
                </a:cubicBezTo>
                <a:cubicBezTo>
                  <a:pt x="1337518" y="261850"/>
                  <a:pt x="1337518" y="251717"/>
                  <a:pt x="1337518" y="246385"/>
                </a:cubicBezTo>
                <a:lnTo>
                  <a:pt x="1337518" y="235185"/>
                </a:lnTo>
                <a:cubicBezTo>
                  <a:pt x="1337518" y="231985"/>
                  <a:pt x="1336985" y="222919"/>
                  <a:pt x="1335918" y="207987"/>
                </a:cubicBezTo>
                <a:cubicBezTo>
                  <a:pt x="1335918" y="197321"/>
                  <a:pt x="1335918" y="191455"/>
                  <a:pt x="1335918" y="190388"/>
                </a:cubicBezTo>
                <a:lnTo>
                  <a:pt x="1391915" y="204787"/>
                </a:lnTo>
                <a:lnTo>
                  <a:pt x="1439912" y="204787"/>
                </a:lnTo>
                <a:close/>
                <a:moveTo>
                  <a:pt x="2191866" y="151990"/>
                </a:moveTo>
                <a:lnTo>
                  <a:pt x="2195066" y="151990"/>
                </a:lnTo>
                <a:cubicBezTo>
                  <a:pt x="2203599" y="169056"/>
                  <a:pt x="2208399" y="188788"/>
                  <a:pt x="2209465" y="211187"/>
                </a:cubicBezTo>
                <a:cubicBezTo>
                  <a:pt x="2208399" y="238918"/>
                  <a:pt x="2196132" y="253317"/>
                  <a:pt x="2172667" y="254384"/>
                </a:cubicBezTo>
                <a:cubicBezTo>
                  <a:pt x="2156668" y="253317"/>
                  <a:pt x="2148669" y="244251"/>
                  <a:pt x="2148669" y="227186"/>
                </a:cubicBezTo>
                <a:cubicBezTo>
                  <a:pt x="2148669" y="220786"/>
                  <a:pt x="2152935" y="213320"/>
                  <a:pt x="2161468" y="204787"/>
                </a:cubicBezTo>
                <a:cubicBezTo>
                  <a:pt x="2177467" y="190921"/>
                  <a:pt x="2187600" y="173322"/>
                  <a:pt x="2191866" y="151990"/>
                </a:cubicBezTo>
                <a:close/>
                <a:moveTo>
                  <a:pt x="702357" y="140791"/>
                </a:moveTo>
                <a:lnTo>
                  <a:pt x="748754" y="156790"/>
                </a:lnTo>
                <a:cubicBezTo>
                  <a:pt x="753021" y="157857"/>
                  <a:pt x="755154" y="161056"/>
                  <a:pt x="755154" y="166389"/>
                </a:cubicBezTo>
                <a:cubicBezTo>
                  <a:pt x="755154" y="170656"/>
                  <a:pt x="750354" y="176522"/>
                  <a:pt x="740755" y="183988"/>
                </a:cubicBezTo>
                <a:lnTo>
                  <a:pt x="740755" y="212787"/>
                </a:lnTo>
                <a:cubicBezTo>
                  <a:pt x="740755" y="215986"/>
                  <a:pt x="740755" y="221853"/>
                  <a:pt x="740755" y="230385"/>
                </a:cubicBezTo>
                <a:cubicBezTo>
                  <a:pt x="741821" y="249584"/>
                  <a:pt x="742355" y="265050"/>
                  <a:pt x="742355" y="276783"/>
                </a:cubicBezTo>
                <a:cubicBezTo>
                  <a:pt x="743421" y="284249"/>
                  <a:pt x="740755" y="288515"/>
                  <a:pt x="734355" y="289582"/>
                </a:cubicBezTo>
                <a:cubicBezTo>
                  <a:pt x="721556" y="292782"/>
                  <a:pt x="708223" y="294382"/>
                  <a:pt x="694358" y="294382"/>
                </a:cubicBezTo>
                <a:lnTo>
                  <a:pt x="694358" y="174389"/>
                </a:lnTo>
                <a:lnTo>
                  <a:pt x="593564" y="174389"/>
                </a:lnTo>
                <a:lnTo>
                  <a:pt x="593564" y="284782"/>
                </a:lnTo>
                <a:cubicBezTo>
                  <a:pt x="593564" y="291182"/>
                  <a:pt x="590364" y="295448"/>
                  <a:pt x="583964" y="297581"/>
                </a:cubicBezTo>
                <a:cubicBezTo>
                  <a:pt x="570099" y="300781"/>
                  <a:pt x="557833" y="302381"/>
                  <a:pt x="547167" y="302381"/>
                </a:cubicBezTo>
                <a:cubicBezTo>
                  <a:pt x="547167" y="291715"/>
                  <a:pt x="547700" y="275183"/>
                  <a:pt x="548767" y="252784"/>
                </a:cubicBezTo>
                <a:cubicBezTo>
                  <a:pt x="548767" y="243185"/>
                  <a:pt x="548767" y="237318"/>
                  <a:pt x="548767" y="235185"/>
                </a:cubicBezTo>
                <a:lnTo>
                  <a:pt x="548767" y="204787"/>
                </a:lnTo>
                <a:cubicBezTo>
                  <a:pt x="548767" y="195188"/>
                  <a:pt x="548233" y="178122"/>
                  <a:pt x="547167" y="153590"/>
                </a:cubicBezTo>
                <a:lnTo>
                  <a:pt x="601563" y="164789"/>
                </a:lnTo>
                <a:lnTo>
                  <a:pt x="687958" y="164789"/>
                </a:lnTo>
                <a:close/>
                <a:moveTo>
                  <a:pt x="2500647" y="103993"/>
                </a:moveTo>
                <a:lnTo>
                  <a:pt x="2551844" y="127992"/>
                </a:lnTo>
                <a:cubicBezTo>
                  <a:pt x="2556110" y="129058"/>
                  <a:pt x="2558244" y="131192"/>
                  <a:pt x="2558244" y="134391"/>
                </a:cubicBezTo>
                <a:cubicBezTo>
                  <a:pt x="2557177" y="141858"/>
                  <a:pt x="2551311" y="148257"/>
                  <a:pt x="2540645" y="153590"/>
                </a:cubicBezTo>
                <a:lnTo>
                  <a:pt x="2540645" y="260784"/>
                </a:lnTo>
                <a:lnTo>
                  <a:pt x="2571043" y="238385"/>
                </a:lnTo>
                <a:lnTo>
                  <a:pt x="2575843" y="243185"/>
                </a:lnTo>
                <a:cubicBezTo>
                  <a:pt x="2563043" y="268783"/>
                  <a:pt x="2545445" y="296515"/>
                  <a:pt x="2523046" y="326380"/>
                </a:cubicBezTo>
                <a:cubicBezTo>
                  <a:pt x="2525179" y="337046"/>
                  <a:pt x="2523046" y="342912"/>
                  <a:pt x="2516646" y="343979"/>
                </a:cubicBezTo>
                <a:cubicBezTo>
                  <a:pt x="2513446" y="345045"/>
                  <a:pt x="2511313" y="343979"/>
                  <a:pt x="2510247" y="340779"/>
                </a:cubicBezTo>
                <a:lnTo>
                  <a:pt x="2478249" y="295981"/>
                </a:lnTo>
                <a:cubicBezTo>
                  <a:pt x="2488915" y="290648"/>
                  <a:pt x="2494248" y="281049"/>
                  <a:pt x="2494248" y="267183"/>
                </a:cubicBezTo>
                <a:lnTo>
                  <a:pt x="2494248" y="142391"/>
                </a:lnTo>
                <a:lnTo>
                  <a:pt x="2447850" y="142391"/>
                </a:lnTo>
                <a:lnTo>
                  <a:pt x="2447850" y="132791"/>
                </a:lnTo>
                <a:lnTo>
                  <a:pt x="2486248" y="132791"/>
                </a:lnTo>
                <a:close/>
                <a:moveTo>
                  <a:pt x="89595" y="91194"/>
                </a:moveTo>
                <a:lnTo>
                  <a:pt x="89595" y="177589"/>
                </a:lnTo>
                <a:lnTo>
                  <a:pt x="278383" y="177589"/>
                </a:lnTo>
                <a:lnTo>
                  <a:pt x="278383" y="91194"/>
                </a:lnTo>
                <a:close/>
                <a:moveTo>
                  <a:pt x="3007816" y="62396"/>
                </a:moveTo>
                <a:cubicBezTo>
                  <a:pt x="3003550" y="68795"/>
                  <a:pt x="2998750" y="75728"/>
                  <a:pt x="2993417" y="83194"/>
                </a:cubicBezTo>
                <a:cubicBezTo>
                  <a:pt x="3010483" y="99193"/>
                  <a:pt x="3028615" y="113059"/>
                  <a:pt x="3047814" y="124792"/>
                </a:cubicBezTo>
                <a:cubicBezTo>
                  <a:pt x="3069146" y="106660"/>
                  <a:pt x="3086745" y="85861"/>
                  <a:pt x="3100611" y="62396"/>
                </a:cubicBezTo>
                <a:close/>
                <a:moveTo>
                  <a:pt x="3598180" y="44797"/>
                </a:moveTo>
                <a:lnTo>
                  <a:pt x="3649377" y="79995"/>
                </a:lnTo>
                <a:cubicBezTo>
                  <a:pt x="3652577" y="83194"/>
                  <a:pt x="3653644" y="85328"/>
                  <a:pt x="3652577" y="86394"/>
                </a:cubicBezTo>
                <a:cubicBezTo>
                  <a:pt x="3652577" y="89594"/>
                  <a:pt x="3648310" y="91727"/>
                  <a:pt x="3639778" y="92794"/>
                </a:cubicBezTo>
                <a:lnTo>
                  <a:pt x="3447789" y="92794"/>
                </a:lnTo>
                <a:cubicBezTo>
                  <a:pt x="3447789" y="118392"/>
                  <a:pt x="3446723" y="141324"/>
                  <a:pt x="3444590" y="161590"/>
                </a:cubicBezTo>
                <a:lnTo>
                  <a:pt x="3530984" y="161590"/>
                </a:lnTo>
                <a:lnTo>
                  <a:pt x="3548583" y="131192"/>
                </a:lnTo>
                <a:lnTo>
                  <a:pt x="3602980" y="153590"/>
                </a:lnTo>
                <a:cubicBezTo>
                  <a:pt x="3608313" y="155723"/>
                  <a:pt x="3610980" y="158390"/>
                  <a:pt x="3610980" y="161590"/>
                </a:cubicBezTo>
                <a:cubicBezTo>
                  <a:pt x="3612046" y="165856"/>
                  <a:pt x="3606713" y="172789"/>
                  <a:pt x="3594980" y="182388"/>
                </a:cubicBezTo>
                <a:cubicBezTo>
                  <a:pt x="3592847" y="222919"/>
                  <a:pt x="3589648" y="258650"/>
                  <a:pt x="3585381" y="289582"/>
                </a:cubicBezTo>
                <a:cubicBezTo>
                  <a:pt x="3584314" y="338646"/>
                  <a:pt x="3551250" y="364244"/>
                  <a:pt x="3486187" y="366377"/>
                </a:cubicBezTo>
                <a:cubicBezTo>
                  <a:pt x="3487254" y="339712"/>
                  <a:pt x="3466455" y="322647"/>
                  <a:pt x="3423791" y="315180"/>
                </a:cubicBezTo>
                <a:lnTo>
                  <a:pt x="3425391" y="307181"/>
                </a:lnTo>
                <a:lnTo>
                  <a:pt x="3492587" y="311980"/>
                </a:lnTo>
                <a:cubicBezTo>
                  <a:pt x="3514985" y="315180"/>
                  <a:pt x="3527251" y="303448"/>
                  <a:pt x="3529384" y="276783"/>
                </a:cubicBezTo>
                <a:cubicBezTo>
                  <a:pt x="3533651" y="244785"/>
                  <a:pt x="3536851" y="209587"/>
                  <a:pt x="3538984" y="171189"/>
                </a:cubicBezTo>
                <a:lnTo>
                  <a:pt x="3442990" y="171189"/>
                </a:lnTo>
                <a:cubicBezTo>
                  <a:pt x="3432324" y="261850"/>
                  <a:pt x="3378994" y="329579"/>
                  <a:pt x="3283000" y="374377"/>
                </a:cubicBezTo>
                <a:lnTo>
                  <a:pt x="3276600" y="367977"/>
                </a:lnTo>
                <a:cubicBezTo>
                  <a:pt x="3356595" y="302914"/>
                  <a:pt x="3394460" y="211187"/>
                  <a:pt x="3390193" y="92794"/>
                </a:cubicBezTo>
                <a:lnTo>
                  <a:pt x="3278200" y="92794"/>
                </a:lnTo>
                <a:lnTo>
                  <a:pt x="3278200" y="83194"/>
                </a:lnTo>
                <a:lnTo>
                  <a:pt x="3567782" y="83194"/>
                </a:lnTo>
                <a:close/>
                <a:moveTo>
                  <a:pt x="2631839" y="44797"/>
                </a:moveTo>
                <a:lnTo>
                  <a:pt x="2631839" y="164789"/>
                </a:lnTo>
                <a:lnTo>
                  <a:pt x="2673437" y="164789"/>
                </a:lnTo>
                <a:lnTo>
                  <a:pt x="2673437" y="118392"/>
                </a:lnTo>
                <a:lnTo>
                  <a:pt x="2673437" y="113593"/>
                </a:lnTo>
                <a:lnTo>
                  <a:pt x="2636639" y="113593"/>
                </a:lnTo>
                <a:lnTo>
                  <a:pt x="2636639" y="103993"/>
                </a:lnTo>
                <a:lnTo>
                  <a:pt x="2671837" y="103993"/>
                </a:lnTo>
                <a:cubicBezTo>
                  <a:pt x="2671837" y="80528"/>
                  <a:pt x="2671303" y="65062"/>
                  <a:pt x="2670237" y="57596"/>
                </a:cubicBezTo>
                <a:lnTo>
                  <a:pt x="2723034" y="62396"/>
                </a:lnTo>
                <a:cubicBezTo>
                  <a:pt x="2727300" y="62396"/>
                  <a:pt x="2729433" y="63996"/>
                  <a:pt x="2729433" y="67195"/>
                </a:cubicBezTo>
                <a:cubicBezTo>
                  <a:pt x="2729433" y="71462"/>
                  <a:pt x="2724634" y="75728"/>
                  <a:pt x="2715034" y="79995"/>
                </a:cubicBezTo>
                <a:lnTo>
                  <a:pt x="2715034" y="103993"/>
                </a:lnTo>
                <a:lnTo>
                  <a:pt x="2718234" y="103993"/>
                </a:lnTo>
                <a:lnTo>
                  <a:pt x="2732633" y="83194"/>
                </a:lnTo>
                <a:lnTo>
                  <a:pt x="2764631" y="103993"/>
                </a:lnTo>
                <a:cubicBezTo>
                  <a:pt x="2765698" y="105060"/>
                  <a:pt x="2766231" y="106660"/>
                  <a:pt x="2766231" y="108793"/>
                </a:cubicBezTo>
                <a:cubicBezTo>
                  <a:pt x="2766231" y="111993"/>
                  <a:pt x="2762498" y="113593"/>
                  <a:pt x="2755032" y="113593"/>
                </a:cubicBezTo>
                <a:lnTo>
                  <a:pt x="2715034" y="113593"/>
                </a:lnTo>
                <a:lnTo>
                  <a:pt x="2715034" y="164789"/>
                </a:lnTo>
                <a:lnTo>
                  <a:pt x="2719834" y="164789"/>
                </a:lnTo>
                <a:lnTo>
                  <a:pt x="2735833" y="140791"/>
                </a:lnTo>
                <a:lnTo>
                  <a:pt x="2769431" y="164789"/>
                </a:lnTo>
                <a:lnTo>
                  <a:pt x="2769431" y="44797"/>
                </a:lnTo>
                <a:close/>
                <a:moveTo>
                  <a:pt x="1316720" y="39997"/>
                </a:moveTo>
                <a:lnTo>
                  <a:pt x="1316720" y="99193"/>
                </a:lnTo>
                <a:lnTo>
                  <a:pt x="1508708" y="99193"/>
                </a:lnTo>
                <a:lnTo>
                  <a:pt x="1508708" y="39997"/>
                </a:lnTo>
                <a:close/>
                <a:moveTo>
                  <a:pt x="2487848" y="9599"/>
                </a:moveTo>
                <a:cubicBezTo>
                  <a:pt x="2537978" y="15999"/>
                  <a:pt x="2562510" y="31998"/>
                  <a:pt x="2561444" y="57596"/>
                </a:cubicBezTo>
                <a:cubicBezTo>
                  <a:pt x="2558244" y="76795"/>
                  <a:pt x="2547044" y="87994"/>
                  <a:pt x="2527846" y="91194"/>
                </a:cubicBezTo>
                <a:cubicBezTo>
                  <a:pt x="2517180" y="91194"/>
                  <a:pt x="2510780" y="84261"/>
                  <a:pt x="2508647" y="70395"/>
                </a:cubicBezTo>
                <a:cubicBezTo>
                  <a:pt x="2504380" y="50130"/>
                  <a:pt x="2496914" y="30931"/>
                  <a:pt x="2486248" y="12799"/>
                </a:cubicBezTo>
                <a:close/>
                <a:moveTo>
                  <a:pt x="2777430" y="7999"/>
                </a:moveTo>
                <a:lnTo>
                  <a:pt x="2825427" y="28798"/>
                </a:lnTo>
                <a:cubicBezTo>
                  <a:pt x="2829694" y="30931"/>
                  <a:pt x="2831827" y="33064"/>
                  <a:pt x="2831827" y="35197"/>
                </a:cubicBezTo>
                <a:cubicBezTo>
                  <a:pt x="2832894" y="38397"/>
                  <a:pt x="2827027" y="44797"/>
                  <a:pt x="2814228" y="54396"/>
                </a:cubicBezTo>
                <a:lnTo>
                  <a:pt x="2814228" y="155190"/>
                </a:lnTo>
                <a:cubicBezTo>
                  <a:pt x="2814228" y="166923"/>
                  <a:pt x="2814762" y="192521"/>
                  <a:pt x="2815828" y="231985"/>
                </a:cubicBezTo>
                <a:cubicBezTo>
                  <a:pt x="2816895" y="277849"/>
                  <a:pt x="2817428" y="308781"/>
                  <a:pt x="2817428" y="324780"/>
                </a:cubicBezTo>
                <a:cubicBezTo>
                  <a:pt x="2816361" y="351445"/>
                  <a:pt x="2793963" y="366377"/>
                  <a:pt x="2750232" y="369577"/>
                </a:cubicBezTo>
                <a:cubicBezTo>
                  <a:pt x="2750232" y="345045"/>
                  <a:pt x="2736899" y="330646"/>
                  <a:pt x="2710234" y="326380"/>
                </a:cubicBezTo>
                <a:lnTo>
                  <a:pt x="2711834" y="321580"/>
                </a:lnTo>
                <a:lnTo>
                  <a:pt x="2751832" y="324780"/>
                </a:lnTo>
                <a:cubicBezTo>
                  <a:pt x="2763565" y="324780"/>
                  <a:pt x="2769431" y="319980"/>
                  <a:pt x="2769431" y="310381"/>
                </a:cubicBezTo>
                <a:lnTo>
                  <a:pt x="2769431" y="172789"/>
                </a:lnTo>
                <a:cubicBezTo>
                  <a:pt x="2768364" y="172789"/>
                  <a:pt x="2767298" y="172789"/>
                  <a:pt x="2766231" y="172789"/>
                </a:cubicBezTo>
                <a:cubicBezTo>
                  <a:pt x="2764098" y="173856"/>
                  <a:pt x="2761965" y="174389"/>
                  <a:pt x="2759831" y="174389"/>
                </a:cubicBezTo>
                <a:lnTo>
                  <a:pt x="2631839" y="174389"/>
                </a:lnTo>
                <a:cubicBezTo>
                  <a:pt x="2636106" y="266117"/>
                  <a:pt x="2606774" y="332246"/>
                  <a:pt x="2543845" y="372777"/>
                </a:cubicBezTo>
                <a:lnTo>
                  <a:pt x="2539045" y="369577"/>
                </a:lnTo>
                <a:cubicBezTo>
                  <a:pt x="2573176" y="316247"/>
                  <a:pt x="2589175" y="247984"/>
                  <a:pt x="2587042" y="164789"/>
                </a:cubicBezTo>
                <a:lnTo>
                  <a:pt x="2587042" y="97594"/>
                </a:lnTo>
                <a:cubicBezTo>
                  <a:pt x="2587042" y="75195"/>
                  <a:pt x="2586509" y="49597"/>
                  <a:pt x="2585442" y="20798"/>
                </a:cubicBezTo>
                <a:lnTo>
                  <a:pt x="2633439" y="35197"/>
                </a:lnTo>
                <a:lnTo>
                  <a:pt x="2761431" y="35197"/>
                </a:lnTo>
                <a:close/>
                <a:moveTo>
                  <a:pt x="2086273" y="4799"/>
                </a:moveTo>
                <a:lnTo>
                  <a:pt x="2140669" y="11199"/>
                </a:lnTo>
                <a:cubicBezTo>
                  <a:pt x="2147069" y="11199"/>
                  <a:pt x="2149735" y="12799"/>
                  <a:pt x="2148669" y="15999"/>
                </a:cubicBezTo>
                <a:cubicBezTo>
                  <a:pt x="2148669" y="20265"/>
                  <a:pt x="2143336" y="25065"/>
                  <a:pt x="2132670" y="30398"/>
                </a:cubicBezTo>
                <a:lnTo>
                  <a:pt x="2132670" y="111993"/>
                </a:lnTo>
                <a:lnTo>
                  <a:pt x="2135870" y="111993"/>
                </a:lnTo>
                <a:lnTo>
                  <a:pt x="2153468" y="84794"/>
                </a:lnTo>
                <a:lnTo>
                  <a:pt x="2185467" y="108793"/>
                </a:lnTo>
                <a:lnTo>
                  <a:pt x="2185467" y="105593"/>
                </a:lnTo>
                <a:lnTo>
                  <a:pt x="2236663" y="105593"/>
                </a:lnTo>
                <a:cubicBezTo>
                  <a:pt x="2236663" y="97060"/>
                  <a:pt x="2236663" y="88527"/>
                  <a:pt x="2236663" y="79995"/>
                </a:cubicBezTo>
                <a:lnTo>
                  <a:pt x="2236663" y="54396"/>
                </a:lnTo>
                <a:cubicBezTo>
                  <a:pt x="2236663" y="45863"/>
                  <a:pt x="2235597" y="31464"/>
                  <a:pt x="2233464" y="11199"/>
                </a:cubicBezTo>
                <a:cubicBezTo>
                  <a:pt x="2235597" y="25065"/>
                  <a:pt x="2235597" y="23465"/>
                  <a:pt x="2233464" y="6399"/>
                </a:cubicBezTo>
                <a:lnTo>
                  <a:pt x="2294260" y="11199"/>
                </a:lnTo>
                <a:cubicBezTo>
                  <a:pt x="2299593" y="11199"/>
                  <a:pt x="2302259" y="12799"/>
                  <a:pt x="2302259" y="15999"/>
                </a:cubicBezTo>
                <a:cubicBezTo>
                  <a:pt x="2303326" y="21332"/>
                  <a:pt x="2297460" y="26665"/>
                  <a:pt x="2284660" y="31998"/>
                </a:cubicBezTo>
                <a:lnTo>
                  <a:pt x="2284660" y="103993"/>
                </a:lnTo>
                <a:lnTo>
                  <a:pt x="2284660" y="105593"/>
                </a:lnTo>
                <a:lnTo>
                  <a:pt x="2318258" y="105593"/>
                </a:lnTo>
                <a:lnTo>
                  <a:pt x="2334257" y="79995"/>
                </a:lnTo>
                <a:lnTo>
                  <a:pt x="2385454" y="99193"/>
                </a:lnTo>
                <a:cubicBezTo>
                  <a:pt x="2389721" y="101327"/>
                  <a:pt x="2391854" y="103993"/>
                  <a:pt x="2391854" y="107193"/>
                </a:cubicBezTo>
                <a:cubicBezTo>
                  <a:pt x="2391854" y="113593"/>
                  <a:pt x="2385988" y="119459"/>
                  <a:pt x="2374255" y="124792"/>
                </a:cubicBezTo>
                <a:cubicBezTo>
                  <a:pt x="2374255" y="129058"/>
                  <a:pt x="2374255" y="135458"/>
                  <a:pt x="2374255" y="143991"/>
                </a:cubicBezTo>
                <a:cubicBezTo>
                  <a:pt x="2373188" y="152524"/>
                  <a:pt x="2372655" y="158923"/>
                  <a:pt x="2372655" y="163190"/>
                </a:cubicBezTo>
                <a:lnTo>
                  <a:pt x="2374255" y="161590"/>
                </a:lnTo>
                <a:cubicBezTo>
                  <a:pt x="2414786" y="183988"/>
                  <a:pt x="2433985" y="206387"/>
                  <a:pt x="2431851" y="228786"/>
                </a:cubicBezTo>
                <a:cubicBezTo>
                  <a:pt x="2430785" y="246918"/>
                  <a:pt x="2421719" y="257051"/>
                  <a:pt x="2404653" y="259184"/>
                </a:cubicBezTo>
                <a:cubicBezTo>
                  <a:pt x="2393987" y="259184"/>
                  <a:pt x="2388121" y="251717"/>
                  <a:pt x="2387054" y="236785"/>
                </a:cubicBezTo>
                <a:cubicBezTo>
                  <a:pt x="2384921" y="204787"/>
                  <a:pt x="2380121" y="181322"/>
                  <a:pt x="2372655" y="166389"/>
                </a:cubicBezTo>
                <a:cubicBezTo>
                  <a:pt x="2371589" y="193054"/>
                  <a:pt x="2371055" y="202121"/>
                  <a:pt x="2371055" y="193588"/>
                </a:cubicBezTo>
                <a:cubicBezTo>
                  <a:pt x="2369989" y="240518"/>
                  <a:pt x="2368922" y="275183"/>
                  <a:pt x="2367855" y="297581"/>
                </a:cubicBezTo>
                <a:cubicBezTo>
                  <a:pt x="2368922" y="343445"/>
                  <a:pt x="2342257" y="367444"/>
                  <a:pt x="2287860" y="369577"/>
                </a:cubicBezTo>
                <a:cubicBezTo>
                  <a:pt x="2289994" y="343979"/>
                  <a:pt x="2274528" y="328513"/>
                  <a:pt x="2241463" y="323180"/>
                </a:cubicBezTo>
                <a:lnTo>
                  <a:pt x="2241463" y="318380"/>
                </a:lnTo>
                <a:lnTo>
                  <a:pt x="2289460" y="319980"/>
                </a:lnTo>
                <a:cubicBezTo>
                  <a:pt x="2307592" y="319980"/>
                  <a:pt x="2317192" y="310381"/>
                  <a:pt x="2318258" y="291182"/>
                </a:cubicBezTo>
                <a:cubicBezTo>
                  <a:pt x="2323592" y="252784"/>
                  <a:pt x="2326258" y="194121"/>
                  <a:pt x="2326258" y="115193"/>
                </a:cubicBezTo>
                <a:lnTo>
                  <a:pt x="2284660" y="115193"/>
                </a:lnTo>
                <a:cubicBezTo>
                  <a:pt x="2288927" y="249584"/>
                  <a:pt x="2242530" y="334912"/>
                  <a:pt x="2145469" y="371177"/>
                </a:cubicBezTo>
                <a:lnTo>
                  <a:pt x="2142269" y="366377"/>
                </a:lnTo>
                <a:cubicBezTo>
                  <a:pt x="2205199" y="315180"/>
                  <a:pt x="2236130" y="231452"/>
                  <a:pt x="2235063" y="115193"/>
                </a:cubicBezTo>
                <a:lnTo>
                  <a:pt x="2191866" y="115193"/>
                </a:lnTo>
                <a:cubicBezTo>
                  <a:pt x="2191866" y="118392"/>
                  <a:pt x="2188133" y="120526"/>
                  <a:pt x="2180667" y="121592"/>
                </a:cubicBezTo>
                <a:lnTo>
                  <a:pt x="2132670" y="121592"/>
                </a:lnTo>
                <a:lnTo>
                  <a:pt x="2132670" y="190388"/>
                </a:lnTo>
                <a:cubicBezTo>
                  <a:pt x="2132670" y="205320"/>
                  <a:pt x="2132670" y="231452"/>
                  <a:pt x="2132670" y="268783"/>
                </a:cubicBezTo>
                <a:cubicBezTo>
                  <a:pt x="2133736" y="310381"/>
                  <a:pt x="2134270" y="339179"/>
                  <a:pt x="2134270" y="355178"/>
                </a:cubicBezTo>
                <a:cubicBezTo>
                  <a:pt x="2134270" y="362644"/>
                  <a:pt x="2131070" y="366377"/>
                  <a:pt x="2124670" y="366377"/>
                </a:cubicBezTo>
                <a:cubicBezTo>
                  <a:pt x="2110805" y="369577"/>
                  <a:pt x="2097472" y="371177"/>
                  <a:pt x="2084673" y="371177"/>
                </a:cubicBezTo>
                <a:cubicBezTo>
                  <a:pt x="2084673" y="361577"/>
                  <a:pt x="2085206" y="348245"/>
                  <a:pt x="2086273" y="331179"/>
                </a:cubicBezTo>
                <a:cubicBezTo>
                  <a:pt x="2087339" y="279982"/>
                  <a:pt x="2087872" y="247984"/>
                  <a:pt x="2087872" y="235185"/>
                </a:cubicBezTo>
                <a:lnTo>
                  <a:pt x="2087872" y="121592"/>
                </a:lnTo>
                <a:lnTo>
                  <a:pt x="2039875" y="121592"/>
                </a:lnTo>
                <a:lnTo>
                  <a:pt x="2039875" y="111993"/>
                </a:lnTo>
                <a:lnTo>
                  <a:pt x="2087872" y="111993"/>
                </a:lnTo>
                <a:lnTo>
                  <a:pt x="2087872" y="92794"/>
                </a:lnTo>
                <a:cubicBezTo>
                  <a:pt x="2087872" y="90661"/>
                  <a:pt x="2087872" y="84261"/>
                  <a:pt x="2087872" y="73595"/>
                </a:cubicBezTo>
                <a:cubicBezTo>
                  <a:pt x="2086806" y="43730"/>
                  <a:pt x="2086273" y="20798"/>
                  <a:pt x="2086273" y="4799"/>
                </a:cubicBezTo>
                <a:close/>
                <a:moveTo>
                  <a:pt x="444773" y="4799"/>
                </a:moveTo>
                <a:lnTo>
                  <a:pt x="500769" y="9599"/>
                </a:lnTo>
                <a:cubicBezTo>
                  <a:pt x="506102" y="9599"/>
                  <a:pt x="508769" y="11732"/>
                  <a:pt x="508769" y="15999"/>
                </a:cubicBezTo>
                <a:cubicBezTo>
                  <a:pt x="508769" y="19198"/>
                  <a:pt x="503436" y="23998"/>
                  <a:pt x="492770" y="30398"/>
                </a:cubicBezTo>
                <a:lnTo>
                  <a:pt x="492770" y="94394"/>
                </a:lnTo>
                <a:lnTo>
                  <a:pt x="507169" y="71995"/>
                </a:lnTo>
                <a:lnTo>
                  <a:pt x="535967" y="92794"/>
                </a:lnTo>
                <a:lnTo>
                  <a:pt x="535967" y="84794"/>
                </a:lnTo>
                <a:lnTo>
                  <a:pt x="535967" y="67195"/>
                </a:lnTo>
                <a:cubicBezTo>
                  <a:pt x="535967" y="54396"/>
                  <a:pt x="535434" y="37331"/>
                  <a:pt x="534367" y="15999"/>
                </a:cubicBezTo>
                <a:lnTo>
                  <a:pt x="580765" y="20798"/>
                </a:lnTo>
                <a:cubicBezTo>
                  <a:pt x="586098" y="20798"/>
                  <a:pt x="588764" y="22398"/>
                  <a:pt x="588764" y="25598"/>
                </a:cubicBezTo>
                <a:cubicBezTo>
                  <a:pt x="588764" y="29864"/>
                  <a:pt x="583964" y="33598"/>
                  <a:pt x="574365" y="36797"/>
                </a:cubicBezTo>
                <a:lnTo>
                  <a:pt x="574365" y="79995"/>
                </a:lnTo>
                <a:cubicBezTo>
                  <a:pt x="574365" y="91727"/>
                  <a:pt x="574365" y="109326"/>
                  <a:pt x="574365" y="132791"/>
                </a:cubicBezTo>
                <a:cubicBezTo>
                  <a:pt x="576498" y="139191"/>
                  <a:pt x="573298" y="143457"/>
                  <a:pt x="564766" y="145591"/>
                </a:cubicBezTo>
                <a:cubicBezTo>
                  <a:pt x="555166" y="148790"/>
                  <a:pt x="545033" y="149857"/>
                  <a:pt x="534367" y="148790"/>
                </a:cubicBezTo>
                <a:cubicBezTo>
                  <a:pt x="534367" y="127458"/>
                  <a:pt x="534901" y="112526"/>
                  <a:pt x="535967" y="103993"/>
                </a:cubicBezTo>
                <a:cubicBezTo>
                  <a:pt x="532767" y="105060"/>
                  <a:pt x="529568" y="105593"/>
                  <a:pt x="526368" y="105593"/>
                </a:cubicBezTo>
                <a:lnTo>
                  <a:pt x="492770" y="105593"/>
                </a:lnTo>
                <a:lnTo>
                  <a:pt x="492770" y="175989"/>
                </a:lnTo>
                <a:cubicBezTo>
                  <a:pt x="504503" y="173856"/>
                  <a:pt x="517835" y="171189"/>
                  <a:pt x="532767" y="167989"/>
                </a:cubicBezTo>
                <a:lnTo>
                  <a:pt x="535967" y="174389"/>
                </a:lnTo>
                <a:cubicBezTo>
                  <a:pt x="529568" y="178655"/>
                  <a:pt x="519968" y="184522"/>
                  <a:pt x="507169" y="191988"/>
                </a:cubicBezTo>
                <a:cubicBezTo>
                  <a:pt x="500769" y="196254"/>
                  <a:pt x="495970" y="199454"/>
                  <a:pt x="492770" y="201587"/>
                </a:cubicBezTo>
                <a:lnTo>
                  <a:pt x="492770" y="324780"/>
                </a:lnTo>
                <a:cubicBezTo>
                  <a:pt x="493837" y="353578"/>
                  <a:pt x="473571" y="368510"/>
                  <a:pt x="431974" y="369577"/>
                </a:cubicBezTo>
                <a:cubicBezTo>
                  <a:pt x="433040" y="347178"/>
                  <a:pt x="420774" y="333313"/>
                  <a:pt x="395176" y="327980"/>
                </a:cubicBezTo>
                <a:lnTo>
                  <a:pt x="396776" y="323180"/>
                </a:lnTo>
                <a:lnTo>
                  <a:pt x="431974" y="324780"/>
                </a:lnTo>
                <a:cubicBezTo>
                  <a:pt x="441573" y="324780"/>
                  <a:pt x="446373" y="319447"/>
                  <a:pt x="446373" y="308781"/>
                </a:cubicBezTo>
                <a:lnTo>
                  <a:pt x="446373" y="227186"/>
                </a:lnTo>
                <a:cubicBezTo>
                  <a:pt x="439973" y="230385"/>
                  <a:pt x="434107" y="233585"/>
                  <a:pt x="428774" y="236785"/>
                </a:cubicBezTo>
                <a:cubicBezTo>
                  <a:pt x="427707" y="247451"/>
                  <a:pt x="424507" y="252784"/>
                  <a:pt x="419174" y="252784"/>
                </a:cubicBezTo>
                <a:cubicBezTo>
                  <a:pt x="415975" y="252784"/>
                  <a:pt x="413841" y="250118"/>
                  <a:pt x="412775" y="244785"/>
                </a:cubicBezTo>
                <a:lnTo>
                  <a:pt x="396776" y="190388"/>
                </a:lnTo>
                <a:cubicBezTo>
                  <a:pt x="410642" y="190388"/>
                  <a:pt x="427174" y="188788"/>
                  <a:pt x="446373" y="185588"/>
                </a:cubicBezTo>
                <a:lnTo>
                  <a:pt x="446373" y="105593"/>
                </a:lnTo>
                <a:lnTo>
                  <a:pt x="401575" y="105593"/>
                </a:lnTo>
                <a:lnTo>
                  <a:pt x="401575" y="95994"/>
                </a:lnTo>
                <a:lnTo>
                  <a:pt x="446373" y="95994"/>
                </a:lnTo>
                <a:lnTo>
                  <a:pt x="446373" y="92794"/>
                </a:lnTo>
                <a:cubicBezTo>
                  <a:pt x="446373" y="58663"/>
                  <a:pt x="445839" y="29331"/>
                  <a:pt x="444773" y="4799"/>
                </a:cubicBezTo>
                <a:close/>
                <a:moveTo>
                  <a:pt x="91194" y="4799"/>
                </a:moveTo>
                <a:cubicBezTo>
                  <a:pt x="140258" y="13332"/>
                  <a:pt x="163723" y="26665"/>
                  <a:pt x="161590" y="44797"/>
                </a:cubicBezTo>
                <a:cubicBezTo>
                  <a:pt x="160524" y="65062"/>
                  <a:pt x="149858" y="75728"/>
                  <a:pt x="129592" y="76795"/>
                </a:cubicBezTo>
                <a:cubicBezTo>
                  <a:pt x="121059" y="76795"/>
                  <a:pt x="115193" y="71462"/>
                  <a:pt x="111993" y="60796"/>
                </a:cubicBezTo>
                <a:cubicBezTo>
                  <a:pt x="108793" y="42664"/>
                  <a:pt x="100794" y="25065"/>
                  <a:pt x="87995" y="7999"/>
                </a:cubicBezTo>
                <a:close/>
                <a:moveTo>
                  <a:pt x="3412592" y="3199"/>
                </a:moveTo>
                <a:cubicBezTo>
                  <a:pt x="3464855" y="9599"/>
                  <a:pt x="3490987" y="23998"/>
                  <a:pt x="3490987" y="46397"/>
                </a:cubicBezTo>
                <a:cubicBezTo>
                  <a:pt x="3488854" y="66662"/>
                  <a:pt x="3476588" y="77861"/>
                  <a:pt x="3454189" y="79995"/>
                </a:cubicBezTo>
                <a:cubicBezTo>
                  <a:pt x="3441390" y="79995"/>
                  <a:pt x="3434457" y="74128"/>
                  <a:pt x="3433390" y="62396"/>
                </a:cubicBezTo>
                <a:cubicBezTo>
                  <a:pt x="3429124" y="38931"/>
                  <a:pt x="3421658" y="19732"/>
                  <a:pt x="3410992" y="4799"/>
                </a:cubicBezTo>
                <a:close/>
                <a:moveTo>
                  <a:pt x="1515107" y="3199"/>
                </a:moveTo>
                <a:lnTo>
                  <a:pt x="1569504" y="25598"/>
                </a:lnTo>
                <a:cubicBezTo>
                  <a:pt x="1573771" y="27731"/>
                  <a:pt x="1575904" y="30398"/>
                  <a:pt x="1575904" y="33598"/>
                </a:cubicBezTo>
                <a:cubicBezTo>
                  <a:pt x="1576970" y="37864"/>
                  <a:pt x="1571104" y="43197"/>
                  <a:pt x="1558305" y="49597"/>
                </a:cubicBezTo>
                <a:lnTo>
                  <a:pt x="1558305" y="57596"/>
                </a:lnTo>
                <a:cubicBezTo>
                  <a:pt x="1558305" y="59729"/>
                  <a:pt x="1558305" y="63462"/>
                  <a:pt x="1558305" y="68795"/>
                </a:cubicBezTo>
                <a:cubicBezTo>
                  <a:pt x="1559372" y="83728"/>
                  <a:pt x="1559905" y="97594"/>
                  <a:pt x="1559905" y="110393"/>
                </a:cubicBezTo>
                <a:cubicBezTo>
                  <a:pt x="1559905" y="117859"/>
                  <a:pt x="1556705" y="122125"/>
                  <a:pt x="1550305" y="123192"/>
                </a:cubicBezTo>
                <a:cubicBezTo>
                  <a:pt x="1535373" y="124259"/>
                  <a:pt x="1521507" y="125859"/>
                  <a:pt x="1508708" y="127992"/>
                </a:cubicBezTo>
                <a:lnTo>
                  <a:pt x="1508708" y="108793"/>
                </a:lnTo>
                <a:lnTo>
                  <a:pt x="1316720" y="108793"/>
                </a:lnTo>
                <a:lnTo>
                  <a:pt x="1316720" y="124792"/>
                </a:lnTo>
                <a:cubicBezTo>
                  <a:pt x="1316720" y="134391"/>
                  <a:pt x="1316720" y="143991"/>
                  <a:pt x="1316720" y="153590"/>
                </a:cubicBezTo>
                <a:lnTo>
                  <a:pt x="1531107" y="153590"/>
                </a:lnTo>
                <a:lnTo>
                  <a:pt x="1547106" y="127992"/>
                </a:lnTo>
                <a:lnTo>
                  <a:pt x="1601502" y="148790"/>
                </a:lnTo>
                <a:cubicBezTo>
                  <a:pt x="1604702" y="149857"/>
                  <a:pt x="1606302" y="151990"/>
                  <a:pt x="1606302" y="155190"/>
                </a:cubicBezTo>
                <a:cubicBezTo>
                  <a:pt x="1607369" y="160523"/>
                  <a:pt x="1601502" y="166389"/>
                  <a:pt x="1588703" y="172789"/>
                </a:cubicBezTo>
                <a:cubicBezTo>
                  <a:pt x="1588703" y="234652"/>
                  <a:pt x="1586570" y="278916"/>
                  <a:pt x="1582303" y="305581"/>
                </a:cubicBezTo>
                <a:cubicBezTo>
                  <a:pt x="1580170" y="348245"/>
                  <a:pt x="1551372" y="370644"/>
                  <a:pt x="1495909" y="372777"/>
                </a:cubicBezTo>
                <a:cubicBezTo>
                  <a:pt x="1495909" y="346112"/>
                  <a:pt x="1475643" y="329579"/>
                  <a:pt x="1435112" y="323180"/>
                </a:cubicBezTo>
                <a:lnTo>
                  <a:pt x="1436712" y="318380"/>
                </a:lnTo>
                <a:lnTo>
                  <a:pt x="1497509" y="319980"/>
                </a:lnTo>
                <a:cubicBezTo>
                  <a:pt x="1516708" y="321047"/>
                  <a:pt x="1527907" y="312514"/>
                  <a:pt x="1531107" y="294382"/>
                </a:cubicBezTo>
                <a:cubicBezTo>
                  <a:pt x="1535373" y="263450"/>
                  <a:pt x="1537506" y="219719"/>
                  <a:pt x="1537506" y="163190"/>
                </a:cubicBezTo>
                <a:lnTo>
                  <a:pt x="1315120" y="163190"/>
                </a:lnTo>
                <a:cubicBezTo>
                  <a:pt x="1312987" y="250651"/>
                  <a:pt x="1283122" y="319447"/>
                  <a:pt x="1225525" y="369577"/>
                </a:cubicBezTo>
                <a:lnTo>
                  <a:pt x="1220725" y="366377"/>
                </a:lnTo>
                <a:cubicBezTo>
                  <a:pt x="1237791" y="331179"/>
                  <a:pt x="1248990" y="295981"/>
                  <a:pt x="1254323" y="260784"/>
                </a:cubicBezTo>
                <a:cubicBezTo>
                  <a:pt x="1260723" y="226652"/>
                  <a:pt x="1263923" y="180789"/>
                  <a:pt x="1263923" y="123192"/>
                </a:cubicBezTo>
                <a:lnTo>
                  <a:pt x="1263923" y="97594"/>
                </a:lnTo>
                <a:cubicBezTo>
                  <a:pt x="1263923" y="75195"/>
                  <a:pt x="1263390" y="47997"/>
                  <a:pt x="1262323" y="15999"/>
                </a:cubicBezTo>
                <a:lnTo>
                  <a:pt x="1319919" y="30398"/>
                </a:lnTo>
                <a:lnTo>
                  <a:pt x="1500708" y="30398"/>
                </a:lnTo>
                <a:close/>
                <a:moveTo>
                  <a:pt x="963141" y="3199"/>
                </a:moveTo>
                <a:lnTo>
                  <a:pt x="1031937" y="15999"/>
                </a:lnTo>
                <a:cubicBezTo>
                  <a:pt x="1038337" y="17065"/>
                  <a:pt x="1041003" y="19198"/>
                  <a:pt x="1039936" y="22398"/>
                </a:cubicBezTo>
                <a:cubicBezTo>
                  <a:pt x="1039936" y="28798"/>
                  <a:pt x="1033004" y="33064"/>
                  <a:pt x="1019138" y="35197"/>
                </a:cubicBezTo>
                <a:cubicBezTo>
                  <a:pt x="1065002" y="78928"/>
                  <a:pt x="1125798" y="106660"/>
                  <a:pt x="1201527" y="118392"/>
                </a:cubicBezTo>
                <a:lnTo>
                  <a:pt x="1199927" y="124792"/>
                </a:lnTo>
                <a:cubicBezTo>
                  <a:pt x="1184994" y="132258"/>
                  <a:pt x="1173262" y="150924"/>
                  <a:pt x="1164729" y="180789"/>
                </a:cubicBezTo>
                <a:cubicBezTo>
                  <a:pt x="1096466" y="156257"/>
                  <a:pt x="1046336" y="110926"/>
                  <a:pt x="1014338" y="44797"/>
                </a:cubicBezTo>
                <a:cubicBezTo>
                  <a:pt x="984473" y="88527"/>
                  <a:pt x="947675" y="124792"/>
                  <a:pt x="903945" y="153590"/>
                </a:cubicBezTo>
                <a:lnTo>
                  <a:pt x="1030337" y="153590"/>
                </a:lnTo>
                <a:lnTo>
                  <a:pt x="1055936" y="119992"/>
                </a:lnTo>
                <a:lnTo>
                  <a:pt x="1100733" y="151990"/>
                </a:lnTo>
                <a:cubicBezTo>
                  <a:pt x="1102866" y="153057"/>
                  <a:pt x="1103933" y="154657"/>
                  <a:pt x="1103933" y="156790"/>
                </a:cubicBezTo>
                <a:cubicBezTo>
                  <a:pt x="1103933" y="159990"/>
                  <a:pt x="1099666" y="162123"/>
                  <a:pt x="1091133" y="163190"/>
                </a:cubicBezTo>
                <a:lnTo>
                  <a:pt x="1025537" y="163190"/>
                </a:lnTo>
                <a:lnTo>
                  <a:pt x="1025537" y="244785"/>
                </a:lnTo>
                <a:lnTo>
                  <a:pt x="1065535" y="244785"/>
                </a:lnTo>
                <a:lnTo>
                  <a:pt x="1094333" y="207987"/>
                </a:lnTo>
                <a:lnTo>
                  <a:pt x="1142330" y="243185"/>
                </a:lnTo>
                <a:cubicBezTo>
                  <a:pt x="1143397" y="244251"/>
                  <a:pt x="1143930" y="245851"/>
                  <a:pt x="1143930" y="247984"/>
                </a:cubicBezTo>
                <a:cubicBezTo>
                  <a:pt x="1144997" y="251184"/>
                  <a:pt x="1140730" y="253317"/>
                  <a:pt x="1131131" y="254384"/>
                </a:cubicBezTo>
                <a:lnTo>
                  <a:pt x="1025537" y="254384"/>
                </a:lnTo>
                <a:lnTo>
                  <a:pt x="1025537" y="342379"/>
                </a:lnTo>
                <a:lnTo>
                  <a:pt x="1105532" y="342379"/>
                </a:lnTo>
                <a:lnTo>
                  <a:pt x="1134331" y="305581"/>
                </a:lnTo>
                <a:lnTo>
                  <a:pt x="1187128" y="340779"/>
                </a:lnTo>
                <a:cubicBezTo>
                  <a:pt x="1188194" y="340779"/>
                  <a:pt x="1188727" y="341845"/>
                  <a:pt x="1188727" y="343979"/>
                </a:cubicBezTo>
                <a:cubicBezTo>
                  <a:pt x="1188727" y="349312"/>
                  <a:pt x="1184994" y="351978"/>
                  <a:pt x="1177528" y="351978"/>
                </a:cubicBezTo>
                <a:lnTo>
                  <a:pt x="817550" y="351978"/>
                </a:lnTo>
                <a:lnTo>
                  <a:pt x="817550" y="342379"/>
                </a:lnTo>
                <a:lnTo>
                  <a:pt x="974341" y="342379"/>
                </a:lnTo>
                <a:lnTo>
                  <a:pt x="974341" y="254384"/>
                </a:lnTo>
                <a:lnTo>
                  <a:pt x="865547" y="254384"/>
                </a:lnTo>
                <a:lnTo>
                  <a:pt x="865547" y="244785"/>
                </a:lnTo>
                <a:lnTo>
                  <a:pt x="974341" y="244785"/>
                </a:lnTo>
                <a:lnTo>
                  <a:pt x="974341" y="163190"/>
                </a:lnTo>
                <a:lnTo>
                  <a:pt x="903945" y="163190"/>
                </a:lnTo>
                <a:lnTo>
                  <a:pt x="903945" y="155190"/>
                </a:lnTo>
                <a:cubicBezTo>
                  <a:pt x="877280" y="171189"/>
                  <a:pt x="847415" y="186655"/>
                  <a:pt x="814350" y="201587"/>
                </a:cubicBezTo>
                <a:lnTo>
                  <a:pt x="809551" y="195188"/>
                </a:lnTo>
                <a:cubicBezTo>
                  <a:pt x="884213" y="136525"/>
                  <a:pt x="935410" y="72528"/>
                  <a:pt x="963141" y="3199"/>
                </a:cubicBezTo>
                <a:close/>
                <a:moveTo>
                  <a:pt x="2972618" y="1599"/>
                </a:moveTo>
                <a:lnTo>
                  <a:pt x="3036615" y="17598"/>
                </a:lnTo>
                <a:cubicBezTo>
                  <a:pt x="3039814" y="17598"/>
                  <a:pt x="3041948" y="19198"/>
                  <a:pt x="3043014" y="22398"/>
                </a:cubicBezTo>
                <a:cubicBezTo>
                  <a:pt x="3043014" y="28798"/>
                  <a:pt x="3036615" y="33064"/>
                  <a:pt x="3023815" y="35197"/>
                </a:cubicBezTo>
                <a:cubicBezTo>
                  <a:pt x="3022749" y="38397"/>
                  <a:pt x="3020082" y="42130"/>
                  <a:pt x="3015816" y="46397"/>
                </a:cubicBezTo>
                <a:cubicBezTo>
                  <a:pt x="3014749" y="48530"/>
                  <a:pt x="3013683" y="50130"/>
                  <a:pt x="3012616" y="51196"/>
                </a:cubicBezTo>
                <a:lnTo>
                  <a:pt x="3097411" y="51196"/>
                </a:lnTo>
                <a:lnTo>
                  <a:pt x="3121409" y="27198"/>
                </a:lnTo>
                <a:lnTo>
                  <a:pt x="3174206" y="59196"/>
                </a:lnTo>
                <a:cubicBezTo>
                  <a:pt x="3177406" y="61329"/>
                  <a:pt x="3179006" y="63996"/>
                  <a:pt x="3179006" y="67195"/>
                </a:cubicBezTo>
                <a:cubicBezTo>
                  <a:pt x="3180072" y="73595"/>
                  <a:pt x="3172606" y="77861"/>
                  <a:pt x="3156607" y="79995"/>
                </a:cubicBezTo>
                <a:cubicBezTo>
                  <a:pt x="3137408" y="105593"/>
                  <a:pt x="3117143" y="127992"/>
                  <a:pt x="3095811" y="147191"/>
                </a:cubicBezTo>
                <a:cubicBezTo>
                  <a:pt x="3134209" y="159990"/>
                  <a:pt x="3184339" y="167989"/>
                  <a:pt x="3246202" y="171189"/>
                </a:cubicBezTo>
                <a:lnTo>
                  <a:pt x="3246202" y="179189"/>
                </a:lnTo>
                <a:cubicBezTo>
                  <a:pt x="3230203" y="183455"/>
                  <a:pt x="3217404" y="200521"/>
                  <a:pt x="3207804" y="230385"/>
                </a:cubicBezTo>
                <a:cubicBezTo>
                  <a:pt x="3141675" y="217586"/>
                  <a:pt x="3091545" y="199454"/>
                  <a:pt x="3057413" y="175989"/>
                </a:cubicBezTo>
                <a:cubicBezTo>
                  <a:pt x="3028615" y="195188"/>
                  <a:pt x="2994484" y="211187"/>
                  <a:pt x="2955020" y="223986"/>
                </a:cubicBezTo>
                <a:lnTo>
                  <a:pt x="2996617" y="235185"/>
                </a:lnTo>
                <a:lnTo>
                  <a:pt x="3108610" y="235185"/>
                </a:lnTo>
                <a:lnTo>
                  <a:pt x="3123009" y="211187"/>
                </a:lnTo>
                <a:lnTo>
                  <a:pt x="3177406" y="230385"/>
                </a:lnTo>
                <a:cubicBezTo>
                  <a:pt x="3180606" y="231452"/>
                  <a:pt x="3182206" y="233585"/>
                  <a:pt x="3182206" y="236785"/>
                </a:cubicBezTo>
                <a:cubicBezTo>
                  <a:pt x="3182206" y="242118"/>
                  <a:pt x="3177406" y="247451"/>
                  <a:pt x="3167807" y="252784"/>
                </a:cubicBezTo>
                <a:lnTo>
                  <a:pt x="3167807" y="287982"/>
                </a:lnTo>
                <a:cubicBezTo>
                  <a:pt x="3167807" y="316780"/>
                  <a:pt x="3168340" y="338112"/>
                  <a:pt x="3169406" y="351978"/>
                </a:cubicBezTo>
                <a:cubicBezTo>
                  <a:pt x="3170473" y="359444"/>
                  <a:pt x="3167273" y="363711"/>
                  <a:pt x="3159807" y="364777"/>
                </a:cubicBezTo>
                <a:cubicBezTo>
                  <a:pt x="3148074" y="367977"/>
                  <a:pt x="3133142" y="369577"/>
                  <a:pt x="3115010" y="369577"/>
                </a:cubicBezTo>
                <a:lnTo>
                  <a:pt x="3115010" y="342379"/>
                </a:lnTo>
                <a:lnTo>
                  <a:pt x="2985418" y="342379"/>
                </a:lnTo>
                <a:lnTo>
                  <a:pt x="2985418" y="351978"/>
                </a:lnTo>
                <a:cubicBezTo>
                  <a:pt x="2986484" y="360511"/>
                  <a:pt x="2982218" y="365311"/>
                  <a:pt x="2972618" y="366377"/>
                </a:cubicBezTo>
                <a:cubicBezTo>
                  <a:pt x="2959819" y="369577"/>
                  <a:pt x="2945954" y="371177"/>
                  <a:pt x="2931021" y="371177"/>
                </a:cubicBezTo>
                <a:cubicBezTo>
                  <a:pt x="2932088" y="350911"/>
                  <a:pt x="2932621" y="324246"/>
                  <a:pt x="2932621" y="291182"/>
                </a:cubicBezTo>
                <a:lnTo>
                  <a:pt x="2932621" y="263983"/>
                </a:lnTo>
                <a:cubicBezTo>
                  <a:pt x="2932621" y="252251"/>
                  <a:pt x="2932621" y="241052"/>
                  <a:pt x="2932621" y="230385"/>
                </a:cubicBezTo>
                <a:cubicBezTo>
                  <a:pt x="2910222" y="236785"/>
                  <a:pt x="2886224" y="242118"/>
                  <a:pt x="2860625" y="246385"/>
                </a:cubicBezTo>
                <a:lnTo>
                  <a:pt x="2857425" y="238385"/>
                </a:lnTo>
                <a:cubicBezTo>
                  <a:pt x="2929955" y="208520"/>
                  <a:pt x="2984884" y="178655"/>
                  <a:pt x="3022215" y="148790"/>
                </a:cubicBezTo>
                <a:cubicBezTo>
                  <a:pt x="3008350" y="132791"/>
                  <a:pt x="2995550" y="114659"/>
                  <a:pt x="2983818" y="94394"/>
                </a:cubicBezTo>
                <a:cubicBezTo>
                  <a:pt x="2957153" y="126392"/>
                  <a:pt x="2924088" y="153590"/>
                  <a:pt x="2884624" y="175989"/>
                </a:cubicBezTo>
                <a:lnTo>
                  <a:pt x="2878224" y="171189"/>
                </a:lnTo>
                <a:cubicBezTo>
                  <a:pt x="2928355" y="113593"/>
                  <a:pt x="2959819" y="57063"/>
                  <a:pt x="2972618" y="1599"/>
                </a:cubicBezTo>
                <a:close/>
                <a:moveTo>
                  <a:pt x="678359" y="0"/>
                </a:moveTo>
                <a:lnTo>
                  <a:pt x="732755" y="12799"/>
                </a:lnTo>
                <a:cubicBezTo>
                  <a:pt x="735955" y="13865"/>
                  <a:pt x="737555" y="15999"/>
                  <a:pt x="737555" y="19198"/>
                </a:cubicBezTo>
                <a:cubicBezTo>
                  <a:pt x="737555" y="23465"/>
                  <a:pt x="732222" y="27198"/>
                  <a:pt x="721556" y="30398"/>
                </a:cubicBezTo>
                <a:cubicBezTo>
                  <a:pt x="715156" y="42130"/>
                  <a:pt x="708757" y="52796"/>
                  <a:pt x="702357" y="62396"/>
                </a:cubicBezTo>
                <a:lnTo>
                  <a:pt x="727956" y="62396"/>
                </a:lnTo>
                <a:lnTo>
                  <a:pt x="747154" y="35197"/>
                </a:lnTo>
                <a:lnTo>
                  <a:pt x="785552" y="60796"/>
                </a:lnTo>
                <a:cubicBezTo>
                  <a:pt x="786619" y="61862"/>
                  <a:pt x="787152" y="62929"/>
                  <a:pt x="787152" y="63996"/>
                </a:cubicBezTo>
                <a:cubicBezTo>
                  <a:pt x="787152" y="69329"/>
                  <a:pt x="782885" y="71995"/>
                  <a:pt x="774353" y="71995"/>
                </a:cubicBezTo>
                <a:lnTo>
                  <a:pt x="697557" y="71995"/>
                </a:lnTo>
                <a:cubicBezTo>
                  <a:pt x="696491" y="73062"/>
                  <a:pt x="694891" y="75195"/>
                  <a:pt x="692758" y="78395"/>
                </a:cubicBezTo>
                <a:cubicBezTo>
                  <a:pt x="739688" y="89061"/>
                  <a:pt x="762620" y="102927"/>
                  <a:pt x="761553" y="119992"/>
                </a:cubicBezTo>
                <a:cubicBezTo>
                  <a:pt x="760487" y="134925"/>
                  <a:pt x="753021" y="142924"/>
                  <a:pt x="739155" y="143991"/>
                </a:cubicBezTo>
                <a:cubicBezTo>
                  <a:pt x="731689" y="143991"/>
                  <a:pt x="726356" y="140791"/>
                  <a:pt x="723156" y="134391"/>
                </a:cubicBezTo>
                <a:cubicBezTo>
                  <a:pt x="712490" y="114126"/>
                  <a:pt x="700757" y="97060"/>
                  <a:pt x="687958" y="83194"/>
                </a:cubicBezTo>
                <a:cubicBezTo>
                  <a:pt x="678359" y="97060"/>
                  <a:pt x="663426" y="111459"/>
                  <a:pt x="643161" y="126392"/>
                </a:cubicBezTo>
                <a:cubicBezTo>
                  <a:pt x="643161" y="131725"/>
                  <a:pt x="643161" y="135991"/>
                  <a:pt x="643161" y="139191"/>
                </a:cubicBezTo>
                <a:cubicBezTo>
                  <a:pt x="645294" y="146657"/>
                  <a:pt x="642094" y="151457"/>
                  <a:pt x="633561" y="153590"/>
                </a:cubicBezTo>
                <a:cubicBezTo>
                  <a:pt x="631428" y="153590"/>
                  <a:pt x="628762" y="154123"/>
                  <a:pt x="625562" y="155190"/>
                </a:cubicBezTo>
                <a:cubicBezTo>
                  <a:pt x="614896" y="156257"/>
                  <a:pt x="606363" y="156790"/>
                  <a:pt x="599963" y="156790"/>
                </a:cubicBezTo>
                <a:cubicBezTo>
                  <a:pt x="601030" y="132258"/>
                  <a:pt x="601563" y="108793"/>
                  <a:pt x="601563" y="86394"/>
                </a:cubicBezTo>
                <a:lnTo>
                  <a:pt x="601563" y="57596"/>
                </a:lnTo>
                <a:cubicBezTo>
                  <a:pt x="601563" y="43730"/>
                  <a:pt x="601030" y="26131"/>
                  <a:pt x="599963" y="4799"/>
                </a:cubicBezTo>
                <a:lnTo>
                  <a:pt x="649560" y="9599"/>
                </a:lnTo>
                <a:cubicBezTo>
                  <a:pt x="654893" y="9599"/>
                  <a:pt x="657560" y="11199"/>
                  <a:pt x="657560" y="14399"/>
                </a:cubicBezTo>
                <a:cubicBezTo>
                  <a:pt x="657560" y="17598"/>
                  <a:pt x="652760" y="21332"/>
                  <a:pt x="643161" y="25598"/>
                </a:cubicBezTo>
                <a:lnTo>
                  <a:pt x="643161" y="83194"/>
                </a:lnTo>
                <a:lnTo>
                  <a:pt x="643161" y="115193"/>
                </a:lnTo>
                <a:cubicBezTo>
                  <a:pt x="654893" y="91727"/>
                  <a:pt x="663959" y="66662"/>
                  <a:pt x="670359" y="39997"/>
                </a:cubicBezTo>
                <a:cubicBezTo>
                  <a:pt x="673559" y="28265"/>
                  <a:pt x="676225" y="14932"/>
                  <a:pt x="678359" y="0"/>
                </a:cubicBezTo>
                <a:close/>
                <a:moveTo>
                  <a:pt x="219187" y="0"/>
                </a:moveTo>
                <a:lnTo>
                  <a:pt x="281583" y="14399"/>
                </a:lnTo>
                <a:cubicBezTo>
                  <a:pt x="287982" y="15465"/>
                  <a:pt x="290649" y="17598"/>
                  <a:pt x="289582" y="20798"/>
                </a:cubicBezTo>
                <a:cubicBezTo>
                  <a:pt x="289582" y="26131"/>
                  <a:pt x="282649" y="29864"/>
                  <a:pt x="268784" y="31998"/>
                </a:cubicBezTo>
                <a:cubicBezTo>
                  <a:pt x="254918" y="52263"/>
                  <a:pt x="239985" y="68795"/>
                  <a:pt x="223986" y="81595"/>
                </a:cubicBezTo>
                <a:lnTo>
                  <a:pt x="271983" y="81595"/>
                </a:lnTo>
                <a:lnTo>
                  <a:pt x="286383" y="54396"/>
                </a:lnTo>
                <a:lnTo>
                  <a:pt x="335979" y="71995"/>
                </a:lnTo>
                <a:cubicBezTo>
                  <a:pt x="342379" y="75195"/>
                  <a:pt x="345046" y="78395"/>
                  <a:pt x="343979" y="81595"/>
                </a:cubicBezTo>
                <a:cubicBezTo>
                  <a:pt x="345046" y="87994"/>
                  <a:pt x="339713" y="94394"/>
                  <a:pt x="327980" y="100793"/>
                </a:cubicBezTo>
                <a:lnTo>
                  <a:pt x="327980" y="126392"/>
                </a:lnTo>
                <a:cubicBezTo>
                  <a:pt x="327980" y="129592"/>
                  <a:pt x="327980" y="137058"/>
                  <a:pt x="327980" y="148790"/>
                </a:cubicBezTo>
                <a:cubicBezTo>
                  <a:pt x="329047" y="169056"/>
                  <a:pt x="329580" y="183988"/>
                  <a:pt x="329580" y="193588"/>
                </a:cubicBezTo>
                <a:cubicBezTo>
                  <a:pt x="329580" y="199987"/>
                  <a:pt x="327447" y="203720"/>
                  <a:pt x="323180" y="204787"/>
                </a:cubicBezTo>
                <a:cubicBezTo>
                  <a:pt x="322114" y="204787"/>
                  <a:pt x="320514" y="204787"/>
                  <a:pt x="318381" y="204787"/>
                </a:cubicBezTo>
                <a:cubicBezTo>
                  <a:pt x="300248" y="207987"/>
                  <a:pt x="286916" y="209587"/>
                  <a:pt x="278383" y="209587"/>
                </a:cubicBezTo>
                <a:lnTo>
                  <a:pt x="278383" y="187188"/>
                </a:lnTo>
                <a:lnTo>
                  <a:pt x="89595" y="187188"/>
                </a:lnTo>
                <a:lnTo>
                  <a:pt x="89595" y="196788"/>
                </a:lnTo>
                <a:cubicBezTo>
                  <a:pt x="90661" y="203187"/>
                  <a:pt x="87995" y="206920"/>
                  <a:pt x="81595" y="207987"/>
                </a:cubicBezTo>
                <a:cubicBezTo>
                  <a:pt x="68796" y="211187"/>
                  <a:pt x="54930" y="212787"/>
                  <a:pt x="39998" y="212787"/>
                </a:cubicBezTo>
                <a:cubicBezTo>
                  <a:pt x="41064" y="191455"/>
                  <a:pt x="41597" y="165856"/>
                  <a:pt x="41597" y="135991"/>
                </a:cubicBezTo>
                <a:lnTo>
                  <a:pt x="41597" y="113593"/>
                </a:lnTo>
                <a:cubicBezTo>
                  <a:pt x="41597" y="92261"/>
                  <a:pt x="41064" y="76262"/>
                  <a:pt x="39998" y="65596"/>
                </a:cubicBezTo>
                <a:lnTo>
                  <a:pt x="102394" y="81595"/>
                </a:lnTo>
                <a:lnTo>
                  <a:pt x="203188" y="81595"/>
                </a:lnTo>
                <a:cubicBezTo>
                  <a:pt x="212787" y="47463"/>
                  <a:pt x="218120" y="20265"/>
                  <a:pt x="219187" y="0"/>
                </a:cubicBezTo>
                <a:close/>
              </a:path>
            </a:pathLst>
          </a:custGeom>
          <a:solidFill>
            <a:schemeClr val="bg1"/>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200" dirty="0">
              <a:solidFill>
                <a:srgbClr val="9E0406"/>
              </a:solidFill>
              <a:latin typeface="方正粗雅宋_GBK" panose="02000000000000000000" pitchFamily="2" charset="-122"/>
              <a:ea typeface="方正粗雅宋_GBK" panose="02000000000000000000" pitchFamily="2" charset="-122"/>
            </a:endParaRPr>
          </a:p>
        </p:txBody>
      </p:sp>
      <p:grpSp>
        <p:nvGrpSpPr>
          <p:cNvPr id="22" name="组合 21"/>
          <p:cNvGrpSpPr/>
          <p:nvPr/>
        </p:nvGrpSpPr>
        <p:grpSpPr>
          <a:xfrm>
            <a:off x="0" y="6248402"/>
            <a:ext cx="12192000" cy="609598"/>
            <a:chOff x="0" y="6248402"/>
            <a:chExt cx="12192000" cy="609598"/>
          </a:xfrm>
        </p:grpSpPr>
        <p:sp>
          <p:nvSpPr>
            <p:cNvPr id="23" name="任意多边形: 形状 31"/>
            <p:cNvSpPr/>
            <p:nvPr/>
          </p:nvSpPr>
          <p:spPr>
            <a:xfrm flipV="1">
              <a:off x="0" y="6347368"/>
              <a:ext cx="6050854" cy="510632"/>
            </a:xfrm>
            <a:custGeom>
              <a:avLst/>
              <a:gdLst>
                <a:gd name="connsiteX0" fmla="*/ 0 w 5677600"/>
                <a:gd name="connsiteY0" fmla="*/ 0 h 858115"/>
                <a:gd name="connsiteX1" fmla="*/ 5677600 w 5677600"/>
                <a:gd name="connsiteY1" fmla="*/ 0 h 858115"/>
                <a:gd name="connsiteX2" fmla="*/ 5596406 w 5677600"/>
                <a:gd name="connsiteY2" fmla="*/ 6069 h 858115"/>
                <a:gd name="connsiteX3" fmla="*/ 0 w 5677600"/>
                <a:gd name="connsiteY3" fmla="*/ 602523 h 858115"/>
              </a:gdLst>
              <a:ahLst/>
              <a:cxnLst>
                <a:cxn ang="0">
                  <a:pos x="connsiteX0" y="connsiteY0"/>
                </a:cxn>
                <a:cxn ang="0">
                  <a:pos x="connsiteX1" y="connsiteY1"/>
                </a:cxn>
                <a:cxn ang="0">
                  <a:pos x="connsiteX2" y="connsiteY2"/>
                </a:cxn>
                <a:cxn ang="0">
                  <a:pos x="connsiteX3" y="connsiteY3"/>
                </a:cxn>
              </a:cxnLst>
              <a:rect l="l" t="t" r="r" b="b"/>
              <a:pathLst>
                <a:path w="5677600" h="858115">
                  <a:moveTo>
                    <a:pt x="0" y="0"/>
                  </a:moveTo>
                  <a:lnTo>
                    <a:pt x="5677600" y="0"/>
                  </a:lnTo>
                  <a:lnTo>
                    <a:pt x="5596406" y="6069"/>
                  </a:lnTo>
                  <a:cubicBezTo>
                    <a:pt x="3181713" y="224805"/>
                    <a:pt x="2908995" y="1356074"/>
                    <a:pt x="0" y="602523"/>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任意多边形: 形状 39"/>
            <p:cNvSpPr/>
            <p:nvPr/>
          </p:nvSpPr>
          <p:spPr>
            <a:xfrm flipH="1" flipV="1">
              <a:off x="5391150" y="6248402"/>
              <a:ext cx="6800850" cy="609598"/>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41"/>
            <p:cNvSpPr/>
            <p:nvPr/>
          </p:nvSpPr>
          <p:spPr>
            <a:xfrm flipH="1" flipV="1">
              <a:off x="6495232" y="6347367"/>
              <a:ext cx="5696768" cy="510633"/>
            </a:xfrm>
            <a:custGeom>
              <a:avLst/>
              <a:gdLst>
                <a:gd name="connsiteX0" fmla="*/ 1204221 w 6800850"/>
                <a:gd name="connsiteY0" fmla="*/ 609511 h 609598"/>
                <a:gd name="connsiteX1" fmla="*/ 81500 w 6800850"/>
                <a:gd name="connsiteY1" fmla="*/ 569890 h 609598"/>
                <a:gd name="connsiteX2" fmla="*/ 0 w 6800850"/>
                <a:gd name="connsiteY2" fmla="*/ 563535 h 609598"/>
                <a:gd name="connsiteX3" fmla="*/ 0 w 6800850"/>
                <a:gd name="connsiteY3" fmla="*/ 0 h 609598"/>
                <a:gd name="connsiteX4" fmla="*/ 6800850 w 6800850"/>
                <a:gd name="connsiteY4" fmla="*/ 0 h 609598"/>
                <a:gd name="connsiteX5" fmla="*/ 6684795 w 6800850"/>
                <a:gd name="connsiteY5" fmla="*/ 4312 h 609598"/>
                <a:gd name="connsiteX6" fmla="*/ 1204221 w 6800850"/>
                <a:gd name="connsiteY6" fmla="*/ 609511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850" h="609598">
                  <a:moveTo>
                    <a:pt x="1204221" y="609511"/>
                  </a:moveTo>
                  <a:cubicBezTo>
                    <a:pt x="866626" y="610756"/>
                    <a:pt x="496832" y="598843"/>
                    <a:pt x="81500" y="569890"/>
                  </a:cubicBezTo>
                  <a:lnTo>
                    <a:pt x="0" y="563535"/>
                  </a:lnTo>
                  <a:lnTo>
                    <a:pt x="0" y="0"/>
                  </a:lnTo>
                  <a:lnTo>
                    <a:pt x="6800850" y="0"/>
                  </a:lnTo>
                  <a:lnTo>
                    <a:pt x="6684795" y="4312"/>
                  </a:lnTo>
                  <a:cubicBezTo>
                    <a:pt x="4096207" y="120853"/>
                    <a:pt x="3229791" y="602039"/>
                    <a:pt x="1204221" y="609511"/>
                  </a:cubicBezTo>
                  <a:close/>
                </a:path>
              </a:pathLst>
            </a:custGeom>
            <a:gradFill flip="none" rotWithShape="1">
              <a:gsLst>
                <a:gs pos="0">
                  <a:schemeClr val="accent2">
                    <a:lumMod val="20000"/>
                    <a:lumOff val="80000"/>
                  </a:schemeClr>
                </a:gs>
                <a:gs pos="100000">
                  <a:srgbClr val="9E0406"/>
                </a:gs>
              </a:gsLst>
              <a:lin ang="10200000" scaled="0"/>
              <a:tileRect/>
            </a:gradFill>
            <a:ln>
              <a:noFill/>
            </a:ln>
            <a:effectLst>
              <a:outerShdw blurRad="127000" dist="38100" dir="2700000" algn="tl" rotWithShape="0">
                <a:srgbClr val="106454">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referRelativeResize="0"/>
          <p:nvPr/>
        </p:nvPicPr>
        <p:blipFill rotWithShape="1">
          <a:blip r:embed="rId2" cstate="print">
            <a:extLst>
              <a:ext uri="{28A0092B-C50C-407E-A947-70E740481C1C}">
                <a14:useLocalDpi xmlns:a14="http://schemas.microsoft.com/office/drawing/2010/main" val="0"/>
              </a:ext>
            </a:extLst>
          </a:blip>
          <a:srcRect t="43349" b="29938"/>
          <a:stretch>
            <a:fillRect/>
          </a:stretch>
        </p:blipFill>
        <p:spPr>
          <a:xfrm>
            <a:off x="-114000" y="4505498"/>
            <a:ext cx="12420000" cy="1797496"/>
          </a:xfrm>
          <a:prstGeom prst="cube">
            <a:avLst>
              <a:gd name="adj" fmla="val 3304"/>
            </a:avLst>
          </a:prstGeom>
          <a:noFill/>
          <a:effectLst>
            <a:outerShdw blurRad="381000" dist="127000" dir="5400000" algn="t" rotWithShape="0">
              <a:prstClr val="black">
                <a:alpha val="15000"/>
              </a:prstClr>
            </a:outerShdw>
          </a:effectLst>
        </p:spPr>
      </p:pic>
      <p:grpSp>
        <p:nvGrpSpPr>
          <p:cNvPr id="2" name="组合 1"/>
          <p:cNvGrpSpPr/>
          <p:nvPr/>
        </p:nvGrpSpPr>
        <p:grpSpPr>
          <a:xfrm>
            <a:off x="3756000" y="936000"/>
            <a:ext cx="4680000" cy="467995"/>
            <a:chOff x="1195504" y="4601631"/>
            <a:chExt cx="4680000" cy="467995"/>
          </a:xfrm>
        </p:grpSpPr>
        <p:sp>
          <p:nvSpPr>
            <p:cNvPr id="3" name="对角圆角矩形 2"/>
            <p:cNvSpPr/>
            <p:nvPr/>
          </p:nvSpPr>
          <p:spPr>
            <a:xfrm>
              <a:off x="1195504" y="4601631"/>
              <a:ext cx="468000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坚持市场经济改革的社会主义方向</a:t>
              </a:r>
            </a:p>
          </p:txBody>
        </p:sp>
        <p:sp>
          <p:nvSpPr>
            <p:cNvPr id="4" name="对角圆角矩形 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5" name="组合 4"/>
          <p:cNvGrpSpPr>
            <a:grpSpLocks noChangeAspect="1"/>
          </p:cNvGrpSpPr>
          <p:nvPr/>
        </p:nvGrpSpPr>
        <p:grpSpPr>
          <a:xfrm>
            <a:off x="3887228" y="1680725"/>
            <a:ext cx="4417544" cy="2700000"/>
            <a:chOff x="2880000" y="2808548"/>
            <a:chExt cx="5536650" cy="3384000"/>
          </a:xfrm>
        </p:grpSpPr>
        <p:sp>
          <p:nvSpPr>
            <p:cNvPr id="6" name="椭圆 5"/>
            <p:cNvSpPr/>
            <p:nvPr/>
          </p:nvSpPr>
          <p:spPr>
            <a:xfrm>
              <a:off x="2880000" y="2808548"/>
              <a:ext cx="3384000" cy="3384000"/>
            </a:xfrm>
            <a:prstGeom prst="ellipse">
              <a:avLst/>
            </a:prstGeom>
            <a:noFill/>
            <a:ln w="6350">
              <a:gradFill flip="none" rotWithShape="1">
                <a:gsLst>
                  <a:gs pos="0">
                    <a:srgbClr val="F0BC7C"/>
                  </a:gs>
                  <a:gs pos="100000">
                    <a:srgbClr val="F29341">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032650" y="2808548"/>
              <a:ext cx="3384000" cy="3384000"/>
            </a:xfrm>
            <a:prstGeom prst="ellipse">
              <a:avLst/>
            </a:prstGeom>
            <a:noFill/>
            <a:ln w="6350">
              <a:gradFill flip="none" rotWithShape="1">
                <a:gsLst>
                  <a:gs pos="0">
                    <a:srgbClr val="F0BC7C">
                      <a:alpha val="0"/>
                    </a:srgbClr>
                  </a:gs>
                  <a:gs pos="100000">
                    <a:srgbClr val="F2934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6"/>
            <p:cNvSpPr/>
            <p:nvPr/>
          </p:nvSpPr>
          <p:spPr>
            <a:xfrm>
              <a:off x="3132000" y="3060549"/>
              <a:ext cx="5032650" cy="2880000"/>
            </a:xfrm>
            <a:custGeom>
              <a:avLst/>
              <a:gdLst>
                <a:gd name="connsiteX0" fmla="*/ 1440000 w 5032650"/>
                <a:gd name="connsiteY0" fmla="*/ 0 h 2880000"/>
                <a:gd name="connsiteX1" fmla="*/ 2458234 w 5032650"/>
                <a:gd name="connsiteY1" fmla="*/ 421766 h 2880000"/>
                <a:gd name="connsiteX2" fmla="*/ 2516325 w 5032650"/>
                <a:gd name="connsiteY2" fmla="*/ 485683 h 2880000"/>
                <a:gd name="connsiteX3" fmla="*/ 2574417 w 5032650"/>
                <a:gd name="connsiteY3" fmla="*/ 421766 h 2880000"/>
                <a:gd name="connsiteX4" fmla="*/ 3592650 w 5032650"/>
                <a:gd name="connsiteY4" fmla="*/ 0 h 2880000"/>
                <a:gd name="connsiteX5" fmla="*/ 5032650 w 5032650"/>
                <a:gd name="connsiteY5" fmla="*/ 1440000 h 2880000"/>
                <a:gd name="connsiteX6" fmla="*/ 3592650 w 5032650"/>
                <a:gd name="connsiteY6" fmla="*/ 2880000 h 2880000"/>
                <a:gd name="connsiteX7" fmla="*/ 2574417 w 5032650"/>
                <a:gd name="connsiteY7" fmla="*/ 2458234 h 2880000"/>
                <a:gd name="connsiteX8" fmla="*/ 2516325 w 5032650"/>
                <a:gd name="connsiteY8" fmla="*/ 2394317 h 2880000"/>
                <a:gd name="connsiteX9" fmla="*/ 2458234 w 5032650"/>
                <a:gd name="connsiteY9" fmla="*/ 2458234 h 2880000"/>
                <a:gd name="connsiteX10" fmla="*/ 1440000 w 5032650"/>
                <a:gd name="connsiteY10" fmla="*/ 2880000 h 2880000"/>
                <a:gd name="connsiteX11" fmla="*/ 0 w 5032650"/>
                <a:gd name="connsiteY11" fmla="*/ 1440000 h 2880000"/>
                <a:gd name="connsiteX12" fmla="*/ 1440000 w 5032650"/>
                <a:gd name="connsiteY12"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2650" h="2880000">
                  <a:moveTo>
                    <a:pt x="1440000" y="0"/>
                  </a:moveTo>
                  <a:cubicBezTo>
                    <a:pt x="1837645" y="0"/>
                    <a:pt x="2197645" y="161178"/>
                    <a:pt x="2458234" y="421766"/>
                  </a:cubicBezTo>
                  <a:lnTo>
                    <a:pt x="2516325" y="485683"/>
                  </a:lnTo>
                  <a:lnTo>
                    <a:pt x="2574417" y="421766"/>
                  </a:lnTo>
                  <a:cubicBezTo>
                    <a:pt x="2835005" y="161178"/>
                    <a:pt x="3195005" y="0"/>
                    <a:pt x="3592650" y="0"/>
                  </a:cubicBezTo>
                  <a:cubicBezTo>
                    <a:pt x="4387940" y="0"/>
                    <a:pt x="5032650" y="644710"/>
                    <a:pt x="5032650" y="1440000"/>
                  </a:cubicBezTo>
                  <a:cubicBezTo>
                    <a:pt x="5032650" y="2235290"/>
                    <a:pt x="4387940" y="2880000"/>
                    <a:pt x="3592650" y="2880000"/>
                  </a:cubicBezTo>
                  <a:cubicBezTo>
                    <a:pt x="3195005" y="2880000"/>
                    <a:pt x="2835005" y="2718823"/>
                    <a:pt x="2574417" y="2458234"/>
                  </a:cubicBezTo>
                  <a:lnTo>
                    <a:pt x="2516325" y="2394317"/>
                  </a:lnTo>
                  <a:lnTo>
                    <a:pt x="2458234" y="2458234"/>
                  </a:lnTo>
                  <a:cubicBezTo>
                    <a:pt x="2197645" y="2718823"/>
                    <a:pt x="1837645" y="2880000"/>
                    <a:pt x="1440000" y="2880000"/>
                  </a:cubicBezTo>
                  <a:cubicBezTo>
                    <a:pt x="644710" y="2880000"/>
                    <a:pt x="0" y="2235290"/>
                    <a:pt x="0" y="1440000"/>
                  </a:cubicBezTo>
                  <a:cubicBezTo>
                    <a:pt x="0" y="644710"/>
                    <a:pt x="644710" y="0"/>
                    <a:pt x="1440000" y="0"/>
                  </a:cubicBezTo>
                  <a:close/>
                </a:path>
              </a:pathLst>
            </a:custGeom>
            <a:gradFill>
              <a:gsLst>
                <a:gs pos="100000">
                  <a:schemeClr val="accent4">
                    <a:lumMod val="20000"/>
                    <a:lumOff val="80000"/>
                  </a:schemeClr>
                </a:gs>
                <a:gs pos="50000">
                  <a:srgbClr val="DA7B43"/>
                </a:gs>
                <a:gs pos="0">
                  <a:srgbClr val="9E0406"/>
                </a:gs>
              </a:gsLst>
              <a:lin ang="1800000" scaled="0"/>
            </a:gradFill>
            <a:ln>
              <a:noFill/>
            </a:ln>
            <a:effectLst>
              <a:outerShdw blurRad="381000" dist="63500" dir="5400000" algn="t" rotWithShape="0">
                <a:schemeClr val="accent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sp>
          <p:nvSpPr>
            <p:cNvPr id="9" name="空心弧 8"/>
            <p:cNvSpPr/>
            <p:nvPr/>
          </p:nvSpPr>
          <p:spPr>
            <a:xfrm>
              <a:off x="3312000" y="3240549"/>
              <a:ext cx="2520000" cy="2520000"/>
            </a:xfrm>
            <a:prstGeom prst="blockArc">
              <a:avLst>
                <a:gd name="adj1" fmla="val 2488135"/>
                <a:gd name="adj2" fmla="val 21526978"/>
                <a:gd name="adj3" fmla="val 14408"/>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4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sp>
          <p:nvSpPr>
            <p:cNvPr id="10" name="空心弧 9"/>
            <p:cNvSpPr/>
            <p:nvPr/>
          </p:nvSpPr>
          <p:spPr>
            <a:xfrm>
              <a:off x="5464650" y="3240549"/>
              <a:ext cx="2519999" cy="2520000"/>
            </a:xfrm>
            <a:prstGeom prst="blockArc">
              <a:avLst>
                <a:gd name="adj1" fmla="val 13298924"/>
                <a:gd name="adj2" fmla="val 10688974"/>
                <a:gd name="adj3" fmla="val 14883"/>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4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sp>
          <p:nvSpPr>
            <p:cNvPr id="11" name="矩形 10"/>
            <p:cNvSpPr/>
            <p:nvPr/>
          </p:nvSpPr>
          <p:spPr>
            <a:xfrm>
              <a:off x="3790295" y="3825493"/>
              <a:ext cx="1605268" cy="1348994"/>
            </a:xfrm>
            <a:prstGeom prst="rect">
              <a:avLst/>
            </a:prstGeom>
          </p:spPr>
          <p:txBody>
            <a:bodyPr>
              <a:spAutoFit/>
            </a:bodyPr>
            <a:lstStyle/>
            <a:p>
              <a:pPr lvl="0" algn="ctr"/>
              <a:r>
                <a:rPr lang="zh-CN"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市场经济</a:t>
              </a:r>
            </a:p>
          </p:txBody>
        </p:sp>
        <p:sp>
          <p:nvSpPr>
            <p:cNvPr id="12" name="矩形 11"/>
            <p:cNvSpPr/>
            <p:nvPr/>
          </p:nvSpPr>
          <p:spPr>
            <a:xfrm>
              <a:off x="5922016" y="3826886"/>
              <a:ext cx="1605268" cy="1348994"/>
            </a:xfrm>
            <a:prstGeom prst="rect">
              <a:avLst/>
            </a:prstGeom>
          </p:spPr>
          <p:txBody>
            <a:bodyPr>
              <a:spAutoFit/>
            </a:bodyPr>
            <a:lstStyle/>
            <a:p>
              <a:pPr lvl="0" algn="ctr"/>
              <a:r>
                <a:rPr lang="zh-CN" altLang="en-US"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社会主义</a:t>
              </a:r>
            </a:p>
          </p:txBody>
        </p:sp>
      </p:grpSp>
      <p:sp>
        <p:nvSpPr>
          <p:cNvPr id="15" name="立方体 14"/>
          <p:cNvSpPr/>
          <p:nvPr/>
        </p:nvSpPr>
        <p:spPr>
          <a:xfrm flipH="1">
            <a:off x="674328" y="4864246"/>
            <a:ext cx="5220000" cy="1080000"/>
          </a:xfrm>
          <a:prstGeom prst="cube">
            <a:avLst>
              <a:gd name="adj" fmla="val 7990"/>
            </a:avLst>
          </a:prstGeom>
          <a:solidFill>
            <a:schemeClr val="bg1"/>
          </a:solidFill>
          <a:ln>
            <a:gradFill>
              <a:gsLst>
                <a:gs pos="0">
                  <a:srgbClr val="9E0406"/>
                </a:gs>
                <a:gs pos="100000">
                  <a:schemeClr val="bg1">
                    <a:alpha val="0"/>
                  </a:schemeClr>
                </a:gs>
              </a:gsLst>
              <a:lin ang="5400000" scaled="1"/>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6" name="文本框 15"/>
          <p:cNvSpPr txBox="1"/>
          <p:nvPr/>
        </p:nvSpPr>
        <p:spPr>
          <a:xfrm>
            <a:off x="973062" y="5231475"/>
            <a:ext cx="4622531" cy="461665"/>
          </a:xfrm>
          <a:prstGeom prst="rect">
            <a:avLst/>
          </a:prstGeom>
          <a:noFill/>
        </p:spPr>
        <p:txBody>
          <a:bodyPr wrap="square" rtlCol="0">
            <a:spAutoFit/>
          </a:bodyPr>
          <a:lstStyle/>
          <a:p>
            <a:pPr algn="ct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发挥经济体制改革的牵引作用</a:t>
            </a:r>
          </a:p>
        </p:txBody>
      </p:sp>
      <p:sp>
        <p:nvSpPr>
          <p:cNvPr id="17" name="立方体 16"/>
          <p:cNvSpPr/>
          <p:nvPr/>
        </p:nvSpPr>
        <p:spPr>
          <a:xfrm>
            <a:off x="6294939" y="4864246"/>
            <a:ext cx="5220000" cy="1080000"/>
          </a:xfrm>
          <a:prstGeom prst="cube">
            <a:avLst>
              <a:gd name="adj" fmla="val 7990"/>
            </a:avLst>
          </a:prstGeom>
          <a:solidFill>
            <a:schemeClr val="bg1"/>
          </a:solidFill>
          <a:ln>
            <a:gradFill>
              <a:gsLst>
                <a:gs pos="0">
                  <a:srgbClr val="9E040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8" name="文本框 17"/>
          <p:cNvSpPr txBox="1"/>
          <p:nvPr/>
        </p:nvSpPr>
        <p:spPr>
          <a:xfrm>
            <a:off x="6593673" y="5231475"/>
            <a:ext cx="4622531" cy="461665"/>
          </a:xfrm>
          <a:prstGeom prst="rect">
            <a:avLst/>
          </a:prstGeom>
          <a:noFill/>
        </p:spPr>
        <p:txBody>
          <a:bodyPr wrap="square" rtlCol="0">
            <a:spAutoFit/>
          </a:bodyPr>
          <a:lstStyle/>
          <a:p>
            <a:pPr algn="ct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完善社会主义市场经济体制</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0363" y="1374943"/>
            <a:ext cx="10949418" cy="4625710"/>
            <a:chOff x="1596580" y="2826094"/>
            <a:chExt cx="10655370" cy="3866310"/>
          </a:xfrm>
        </p:grpSpPr>
        <p:sp>
          <p:nvSpPr>
            <p:cNvPr id="3" name="矩形 2"/>
            <p:cNvSpPr/>
            <p:nvPr/>
          </p:nvSpPr>
          <p:spPr>
            <a:xfrm flipV="1">
              <a:off x="1669760" y="2912404"/>
              <a:ext cx="1058219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flipV="1">
              <a:off x="1596580" y="2826094"/>
              <a:ext cx="1058219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1232114" y="4194243"/>
            <a:ext cx="10152468" cy="1733348"/>
          </a:xfrm>
          <a:prstGeom prst="rect">
            <a:avLst/>
          </a:prstGeom>
        </p:spPr>
      </p:pic>
      <p:sp>
        <p:nvSpPr>
          <p:cNvPr id="5" name="文本框 4"/>
          <p:cNvSpPr txBox="1"/>
          <p:nvPr/>
        </p:nvSpPr>
        <p:spPr>
          <a:xfrm>
            <a:off x="1232114" y="1708103"/>
            <a:ext cx="9692560" cy="4061460"/>
          </a:xfrm>
          <a:prstGeom prst="rect">
            <a:avLst/>
          </a:prstGeom>
          <a:noFill/>
        </p:spPr>
        <p:txBody>
          <a:bodyPr wrap="square" rtlCol="0">
            <a:spAutoFit/>
          </a:bodyPr>
          <a:lstStyle/>
          <a:p>
            <a:pPr lvl="0" algn="just">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200" b="1" dirty="0">
                <a:latin typeface="楷体" panose="02010609060101010101" pitchFamily="49" charset="-122"/>
                <a:ea typeface="楷体" panose="02010609060101010101" pitchFamily="49" charset="-122"/>
                <a:sym typeface="+mn-ea"/>
              </a:rPr>
              <a:t>在社会主义条件下发展市场经济，是我们党的一个伟大创举。我国经济发展获得巨大成功的一个关键因素，就是我们既发挥了市场经济的长处，又发挥了社会主义制度的优越性。</a:t>
            </a:r>
            <a:r>
              <a:rPr lang="zh-CN" altLang="en-US" sz="2200" b="1" dirty="0">
                <a:solidFill>
                  <a:srgbClr val="BD0000"/>
                </a:solidFill>
                <a:latin typeface="楷体" panose="02010609060101010101" pitchFamily="49" charset="-122"/>
                <a:ea typeface="楷体" panose="02010609060101010101" pitchFamily="49" charset="-122"/>
                <a:sym typeface="+mn-ea"/>
              </a:rPr>
              <a:t>我们是在中国共产党领导和社会主义制度的大前提下发展市场经济，什么时候都不能忘了“社会主义”这个定语。</a:t>
            </a:r>
            <a:r>
              <a:rPr lang="zh-CN" altLang="en-US" sz="2200" b="1" dirty="0">
                <a:latin typeface="楷体" panose="02010609060101010101" pitchFamily="49" charset="-122"/>
                <a:ea typeface="楷体" panose="02010609060101010101" pitchFamily="49" charset="-122"/>
                <a:sym typeface="+mn-ea"/>
              </a:rPr>
              <a:t>之所以说是社会主义市场经济，就是要坚持我们的制度优越性，有效防范资本主义市场经济的弊端。</a:t>
            </a:r>
            <a:endParaRPr lang="zh-CN" altLang="en-US" sz="2200" b="1" dirty="0">
              <a:latin typeface="楷体" panose="02010609060101010101" pitchFamily="49" charset="-122"/>
              <a:ea typeface="楷体" panose="02010609060101010101" pitchFamily="49" charset="-122"/>
            </a:endParaRPr>
          </a:p>
          <a:p>
            <a:pPr lvl="0" algn="r">
              <a:lnSpc>
                <a:spcPct val="150000"/>
              </a:lnSpc>
            </a:pPr>
            <a:r>
              <a:rPr lang="zh-CN" altLang="en-US" sz="2200" dirty="0">
                <a:solidFill>
                  <a:prstClr val="black"/>
                </a:solidFill>
                <a:latin typeface="微软雅黑" panose="020B0503020204020204" pitchFamily="34" charset="-122"/>
                <a:ea typeface="微软雅黑" panose="020B0503020204020204" pitchFamily="34" charset="-122"/>
                <a:sym typeface="+mn-ea"/>
              </a:rPr>
              <a:t>                        </a:t>
            </a:r>
            <a:r>
              <a:rPr lang="en-US" altLang="zh-CN" dirty="0">
                <a:solidFill>
                  <a:prstClr val="black"/>
                </a:solidFill>
                <a:latin typeface="楷体" panose="02010609060101010101" pitchFamily="49" charset="-122"/>
                <a:ea typeface="楷体" panose="02010609060101010101" pitchFamily="49" charset="-122"/>
                <a:sym typeface="+mn-ea"/>
              </a:rPr>
              <a:t>——</a:t>
            </a:r>
            <a:r>
              <a:rPr lang="zh-CN" altLang="en-US" b="1" dirty="0">
                <a:solidFill>
                  <a:prstClr val="black"/>
                </a:solidFill>
                <a:latin typeface="楷体" panose="02010609060101010101" pitchFamily="49" charset="-122"/>
                <a:ea typeface="楷体" panose="02010609060101010101" pitchFamily="49" charset="-122"/>
                <a:sym typeface="+mn-ea"/>
              </a:rPr>
              <a:t>习近平在十八届中央政治局第二十八次集体学习时的讲话</a:t>
            </a:r>
            <a:r>
              <a:rPr lang="zh-CN" altLang="en-US" dirty="0">
                <a:solidFill>
                  <a:prstClr val="black"/>
                </a:solidFill>
                <a:latin typeface="楷体" panose="02010609060101010101" pitchFamily="49" charset="-122"/>
                <a:ea typeface="楷体" panose="02010609060101010101" pitchFamily="49" charset="-122"/>
                <a:sym typeface="+mn-ea"/>
              </a:rPr>
              <a:t>                                                                                                </a:t>
            </a:r>
            <a:r>
              <a:rPr lang="zh-CN" altLang="en-US" b="1" dirty="0">
                <a:solidFill>
                  <a:prstClr val="black"/>
                </a:solidFill>
                <a:latin typeface="楷体" panose="02010609060101010101" pitchFamily="49" charset="-122"/>
                <a:ea typeface="楷体" panose="02010609060101010101" pitchFamily="49" charset="-122"/>
                <a:sym typeface="+mn-ea"/>
              </a:rPr>
              <a:t>（</a:t>
            </a:r>
            <a:r>
              <a:rPr lang="en-US" altLang="zh-CN" b="1" dirty="0">
                <a:solidFill>
                  <a:prstClr val="black"/>
                </a:solidFill>
                <a:latin typeface="楷体" panose="02010609060101010101" pitchFamily="49" charset="-122"/>
                <a:ea typeface="楷体" panose="02010609060101010101" pitchFamily="49" charset="-122"/>
                <a:sym typeface="+mn-ea"/>
              </a:rPr>
              <a:t>2015</a:t>
            </a:r>
            <a:r>
              <a:rPr lang="zh-CN" altLang="en-US" b="1" dirty="0">
                <a:solidFill>
                  <a:prstClr val="black"/>
                </a:solidFill>
                <a:latin typeface="楷体" panose="02010609060101010101" pitchFamily="49" charset="-122"/>
                <a:ea typeface="楷体" panose="02010609060101010101" pitchFamily="49" charset="-122"/>
                <a:sym typeface="+mn-ea"/>
              </a:rPr>
              <a:t>年</a:t>
            </a:r>
            <a:r>
              <a:rPr lang="en-US" altLang="zh-CN" b="1" dirty="0">
                <a:solidFill>
                  <a:prstClr val="black"/>
                </a:solidFill>
                <a:latin typeface="楷体" panose="02010609060101010101" pitchFamily="49" charset="-122"/>
                <a:ea typeface="楷体" panose="02010609060101010101" pitchFamily="49" charset="-122"/>
                <a:sym typeface="+mn-ea"/>
              </a:rPr>
              <a:t>11</a:t>
            </a:r>
            <a:r>
              <a:rPr lang="zh-CN" altLang="en-US" b="1" dirty="0">
                <a:solidFill>
                  <a:prstClr val="black"/>
                </a:solidFill>
                <a:latin typeface="楷体" panose="02010609060101010101" pitchFamily="49" charset="-122"/>
                <a:ea typeface="楷体" panose="02010609060101010101" pitchFamily="49" charset="-122"/>
                <a:sym typeface="+mn-ea"/>
              </a:rPr>
              <a:t>月</a:t>
            </a:r>
            <a:r>
              <a:rPr lang="en-US" altLang="zh-CN" b="1" dirty="0">
                <a:solidFill>
                  <a:prstClr val="black"/>
                </a:solidFill>
                <a:latin typeface="楷体" panose="02010609060101010101" pitchFamily="49" charset="-122"/>
                <a:ea typeface="楷体" panose="02010609060101010101" pitchFamily="49" charset="-122"/>
                <a:sym typeface="+mn-ea"/>
              </a:rPr>
              <a:t>23</a:t>
            </a:r>
            <a:r>
              <a:rPr lang="zh-CN" altLang="en-US" b="1" dirty="0">
                <a:solidFill>
                  <a:prstClr val="black"/>
                </a:solidFill>
                <a:latin typeface="楷体" panose="02010609060101010101" pitchFamily="49" charset="-122"/>
                <a:ea typeface="楷体" panose="02010609060101010101" pitchFamily="49" charset="-122"/>
                <a:sym typeface="+mn-ea"/>
              </a:rPr>
              <a:t>日）</a:t>
            </a:r>
            <a:endParaRPr lang="zh-CN" altLang="en-US" b="1" dirty="0">
              <a:solidFill>
                <a:prstClr val="black">
                  <a:lumMod val="85000"/>
                  <a:lumOff val="15000"/>
                </a:prstClr>
              </a:solidFill>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42212" y="2453129"/>
            <a:ext cx="7487576" cy="3177736"/>
            <a:chOff x="632746" y="1798967"/>
            <a:chExt cx="7487576" cy="3177736"/>
          </a:xfrm>
        </p:grpSpPr>
        <p:sp>
          <p:nvSpPr>
            <p:cNvPr id="7" name="矩形 6"/>
            <p:cNvSpPr/>
            <p:nvPr/>
          </p:nvSpPr>
          <p:spPr>
            <a:xfrm flipV="1">
              <a:off x="632746" y="1916703"/>
              <a:ext cx="7380000" cy="3060000"/>
            </a:xfrm>
            <a:prstGeom prst="rect">
              <a:avLst/>
            </a:prstGeom>
            <a:gradFill>
              <a:gsLst>
                <a:gs pos="319">
                  <a:schemeClr val="accent1">
                    <a:lumMod val="75000"/>
                  </a:schemeClr>
                </a:gs>
                <a:gs pos="50000">
                  <a:schemeClr val="accent5"/>
                </a:gs>
                <a:gs pos="100000">
                  <a:srgbClr val="FFFFFF"/>
                </a:gs>
              </a:gsLst>
              <a:lin ang="5400000" scaled="0"/>
            </a:gradFill>
            <a:ln w="19050">
              <a:gradFill>
                <a:gsLst>
                  <a:gs pos="100000">
                    <a:schemeClr val="bg1"/>
                  </a:gs>
                  <a:gs pos="0">
                    <a:schemeClr val="accent1"/>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flipV="1">
              <a:off x="740322" y="1798967"/>
              <a:ext cx="7380000" cy="3060000"/>
            </a:xfrm>
            <a:prstGeom prst="rect">
              <a:avLst/>
            </a:prstGeom>
            <a:solidFill>
              <a:schemeClr val="bg1"/>
            </a:solidFill>
            <a:ln w="6350">
              <a:gradFill>
                <a:gsLst>
                  <a:gs pos="95000">
                    <a:schemeClr val="accent1"/>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descr="C:\Users\15576\Desktop\627e1a54e4b013b65bf37f18.png627e1a54e4b013b65bf37f18"/>
          <p:cNvPicPr>
            <a:picLocks noChangeAspect="1"/>
          </p:cNvPicPr>
          <p:nvPr/>
        </p:nvPicPr>
        <p:blipFill>
          <a:blip r:embed="rId2"/>
          <a:stretch>
            <a:fillRect/>
          </a:stretch>
        </p:blipFill>
        <p:spPr>
          <a:xfrm>
            <a:off x="7837714" y="0"/>
            <a:ext cx="4354286" cy="6858000"/>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
        <p:nvSpPr>
          <p:cNvPr id="9" name="文本框 8"/>
          <p:cNvSpPr txBox="1"/>
          <p:nvPr/>
        </p:nvSpPr>
        <p:spPr>
          <a:xfrm>
            <a:off x="1359963" y="3049518"/>
            <a:ext cx="5760000" cy="2160000"/>
          </a:xfrm>
          <a:prstGeom prst="rect">
            <a:avLst/>
          </a:prstGeom>
          <a:noFill/>
        </p:spPr>
        <p:txBody>
          <a:bodyPr wrap="square" rtlCol="0">
            <a:spAutoFit/>
          </a:bodyPr>
          <a:lstStyle/>
          <a:p>
            <a:pPr algn="just">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加大基础教育投入力度，完善免试就近入学制度，巩固控辍保学成果，逐步实现进城务工青年随迁子女入学待遇同城化，让义务教育阶段青少年获得公平的受教育机会。</a:t>
            </a:r>
          </a:p>
        </p:txBody>
      </p:sp>
      <p:sp>
        <p:nvSpPr>
          <p:cNvPr id="10" name="立方体 9"/>
          <p:cNvSpPr/>
          <p:nvPr/>
        </p:nvSpPr>
        <p:spPr>
          <a:xfrm>
            <a:off x="2799963" y="2118728"/>
            <a:ext cx="2880000" cy="648000"/>
          </a:xfrm>
          <a:prstGeom prst="cube">
            <a:avLst>
              <a:gd name="adj" fmla="val 7562"/>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pc="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itchFamily="34" charset="0"/>
              </a:rPr>
              <a:t>教育改革</a:t>
            </a:r>
          </a:p>
        </p:txBody>
      </p:sp>
      <p:grpSp>
        <p:nvGrpSpPr>
          <p:cNvPr id="11" name="组合 10"/>
          <p:cNvGrpSpPr/>
          <p:nvPr/>
        </p:nvGrpSpPr>
        <p:grpSpPr>
          <a:xfrm>
            <a:off x="283779" y="955621"/>
            <a:ext cx="7294179" cy="663938"/>
            <a:chOff x="1225854" y="4462133"/>
            <a:chExt cx="7134898" cy="781674"/>
          </a:xfrm>
        </p:grpSpPr>
        <p:sp>
          <p:nvSpPr>
            <p:cNvPr id="12" name="对角圆角矩形 11"/>
            <p:cNvSpPr/>
            <p:nvPr/>
          </p:nvSpPr>
          <p:spPr>
            <a:xfrm>
              <a:off x="1225854" y="4462133"/>
              <a:ext cx="7134898" cy="781674"/>
            </a:xfrm>
            <a:prstGeom prst="round2DiagRect">
              <a:avLst>
                <a:gd name="adj1" fmla="val 12187"/>
                <a:gd name="adj2" fmla="val 0"/>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必须以促进社会公平正义、增进人民福祉为出发点和落脚点</a:t>
              </a:r>
            </a:p>
          </p:txBody>
        </p:sp>
        <p:sp>
          <p:nvSpPr>
            <p:cNvPr id="13" name="对角圆角矩形 12"/>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71410" y="1457051"/>
            <a:ext cx="11449180" cy="4838310"/>
            <a:chOff x="1450770" y="2826094"/>
            <a:chExt cx="11449180" cy="4838310"/>
          </a:xfrm>
        </p:grpSpPr>
        <p:sp>
          <p:nvSpPr>
            <p:cNvPr id="8" name="矩形 7"/>
            <p:cNvSpPr/>
            <p:nvPr/>
          </p:nvSpPr>
          <p:spPr>
            <a:xfrm flipV="1">
              <a:off x="1523950" y="2912404"/>
              <a:ext cx="11376000" cy="4752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1450770" y="2826094"/>
              <a:ext cx="11376000" cy="4752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536230" y="1860424"/>
            <a:ext cx="5647938" cy="3780000"/>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
        <p:nvSpPr>
          <p:cNvPr id="4" name="文本框 3"/>
          <p:cNvSpPr txBox="1"/>
          <p:nvPr/>
        </p:nvSpPr>
        <p:spPr>
          <a:xfrm>
            <a:off x="6533804" y="1708655"/>
            <a:ext cx="5015345" cy="3861435"/>
          </a:xfrm>
          <a:prstGeom prst="rect">
            <a:avLst/>
          </a:prstGeom>
          <a:noFill/>
        </p:spPr>
        <p:txBody>
          <a:bodyPr wrap="square" rtlCol="0">
            <a:spAutoFit/>
          </a:bodyPr>
          <a:lstStyle/>
          <a:p>
            <a:pPr algn="just">
              <a:lnSpc>
                <a:spcPct val="150000"/>
              </a:lnSpc>
              <a:spcAft>
                <a:spcPts val="600"/>
              </a:spcAf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2012</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年至今，中国基本医疗保险的</a:t>
            </a:r>
            <a:r>
              <a:rPr lang="zh-CN" altLang="en-US" sz="2000" b="1" dirty="0">
                <a:solidFill>
                  <a:srgbClr val="9E0406"/>
                </a:solidFill>
                <a:latin typeface="微软雅黑" panose="020B0503020204020204" pitchFamily="34" charset="-122"/>
                <a:ea typeface="微软雅黑" panose="020B0503020204020204" pitchFamily="34" charset="-122"/>
              </a:rPr>
              <a:t>参保人数由</a:t>
            </a:r>
            <a:r>
              <a:rPr lang="en-US" altLang="zh-CN" sz="2000" b="1" dirty="0">
                <a:solidFill>
                  <a:srgbClr val="9E0406"/>
                </a:solidFill>
                <a:latin typeface="微软雅黑" panose="020B0503020204020204" pitchFamily="34" charset="-122"/>
                <a:ea typeface="微软雅黑" panose="020B0503020204020204" pitchFamily="34" charset="-122"/>
              </a:rPr>
              <a:t>5.4</a:t>
            </a:r>
            <a:r>
              <a:rPr lang="zh-CN" altLang="en-US" sz="2000" b="1" dirty="0">
                <a:solidFill>
                  <a:srgbClr val="9E0406"/>
                </a:solidFill>
                <a:latin typeface="微软雅黑" panose="020B0503020204020204" pitchFamily="34" charset="-122"/>
                <a:ea typeface="微软雅黑" panose="020B0503020204020204" pitchFamily="34" charset="-122"/>
              </a:rPr>
              <a:t>亿增加至</a:t>
            </a:r>
            <a:r>
              <a:rPr lang="en-US" altLang="zh-CN" sz="2000" b="1" dirty="0">
                <a:solidFill>
                  <a:srgbClr val="9E0406"/>
                </a:solidFill>
                <a:latin typeface="微软雅黑" panose="020B0503020204020204" pitchFamily="34" charset="-122"/>
                <a:ea typeface="微软雅黑" panose="020B0503020204020204" pitchFamily="34" charset="-122"/>
              </a:rPr>
              <a:t>13.6</a:t>
            </a:r>
            <a:r>
              <a:rPr lang="zh-CN" altLang="en-US" sz="2000" b="1" dirty="0">
                <a:solidFill>
                  <a:srgbClr val="9E0406"/>
                </a:solidFill>
                <a:latin typeface="微软雅黑" panose="020B0503020204020204" pitchFamily="34" charset="-122"/>
                <a:ea typeface="微软雅黑" panose="020B0503020204020204" pitchFamily="34" charset="-122"/>
              </a:rPr>
              <a:t>亿</a:t>
            </a:r>
            <a:r>
              <a:rPr lang="en-US" altLang="zh-CN" sz="2000" b="1" dirty="0">
                <a:solidFill>
                  <a:srgbClr val="9E0406"/>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报销比例持续提高，居民医保的人均财政补助标准由</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240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元提高到</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610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元，惠及</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亿城乡居民。</a:t>
            </a:r>
          </a:p>
          <a:p>
            <a:pPr algn="just">
              <a:lnSpc>
                <a:spcPct val="150000"/>
              </a:lnSpc>
              <a:spcAft>
                <a:spcPts val="600"/>
              </a:spcAf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自</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年国家医疗保障局成立以来，通过与药品生产企业协商，以优惠价格向公众提供了</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534</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个药品品种，其中包括一大批针对罕见病和肿瘤的新药。</a:t>
            </a:r>
          </a:p>
        </p:txBody>
      </p:sp>
      <p:sp>
        <p:nvSpPr>
          <p:cNvPr id="5" name="文本框 4"/>
          <p:cNvSpPr txBox="1"/>
          <p:nvPr/>
        </p:nvSpPr>
        <p:spPr>
          <a:xfrm>
            <a:off x="6533804" y="5573754"/>
            <a:ext cx="5015344" cy="570865"/>
          </a:xfrm>
          <a:prstGeom prst="rect">
            <a:avLst/>
          </a:prstGeom>
          <a:noFill/>
        </p:spPr>
        <p:txBody>
          <a:bodyPr wrap="square" rtlCol="0">
            <a:spAutoFit/>
          </a:bodyPr>
          <a:lstStyle/>
          <a:p>
            <a:pPr algn="just">
              <a:lnSpc>
                <a:spcPct val="130000"/>
              </a:lnSpc>
              <a:spcAft>
                <a:spcPts val="60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　　资料来源：</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外媒点赞中国医保改革成就</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，《人民日报》（海外版）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6</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14</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a:t>
            </a:r>
          </a:p>
        </p:txBody>
      </p:sp>
      <p:sp>
        <p:nvSpPr>
          <p:cNvPr id="6" name="立方体 5"/>
          <p:cNvSpPr/>
          <p:nvPr/>
        </p:nvSpPr>
        <p:spPr>
          <a:xfrm>
            <a:off x="4656000" y="936000"/>
            <a:ext cx="2880000" cy="648000"/>
          </a:xfrm>
          <a:prstGeom prst="cube">
            <a:avLst>
              <a:gd name="adj" fmla="val 7562"/>
            </a:avLst>
          </a:prstGeom>
          <a:gradFill flip="none" rotWithShape="1">
            <a:gsLst>
              <a:gs pos="0">
                <a:schemeClr val="accent2">
                  <a:lumMod val="60000"/>
                  <a:lumOff val="40000"/>
                </a:schemeClr>
              </a:gs>
              <a:gs pos="46000">
                <a:schemeClr val="accent2">
                  <a:lumMod val="95000"/>
                  <a:lumOff val="5000"/>
                </a:schemeClr>
              </a:gs>
              <a:gs pos="100000">
                <a:srgbClr val="9E0406"/>
              </a:gs>
            </a:gsLst>
            <a:path path="circle">
              <a:fillToRect l="100000" t="100000"/>
            </a:path>
            <a:tileRect r="-100000" b="-10000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pc="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itchFamily="34" charset="0"/>
              </a:rPr>
              <a:t>医疗改革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71410" y="1457051"/>
            <a:ext cx="11461212" cy="4838310"/>
            <a:chOff x="1450770" y="2826094"/>
            <a:chExt cx="11461212" cy="4838310"/>
          </a:xfrm>
        </p:grpSpPr>
        <p:sp>
          <p:nvSpPr>
            <p:cNvPr id="3" name="矩形 2"/>
            <p:cNvSpPr/>
            <p:nvPr/>
          </p:nvSpPr>
          <p:spPr>
            <a:xfrm flipV="1">
              <a:off x="1535982" y="2912404"/>
              <a:ext cx="11376000" cy="4752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flipV="1">
              <a:off x="1450770" y="2826094"/>
              <a:ext cx="11376000" cy="4752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立方体 4"/>
          <p:cNvSpPr/>
          <p:nvPr/>
        </p:nvSpPr>
        <p:spPr>
          <a:xfrm>
            <a:off x="4656000" y="936000"/>
            <a:ext cx="2880000" cy="648000"/>
          </a:xfrm>
          <a:prstGeom prst="cube">
            <a:avLst>
              <a:gd name="adj" fmla="val 7562"/>
            </a:avLst>
          </a:prstGeom>
          <a:gradFill flip="none" rotWithShape="1">
            <a:gsLst>
              <a:gs pos="0">
                <a:schemeClr val="accent2">
                  <a:lumMod val="60000"/>
                  <a:lumOff val="40000"/>
                </a:schemeClr>
              </a:gs>
              <a:gs pos="46000">
                <a:schemeClr val="accent2">
                  <a:lumMod val="95000"/>
                  <a:lumOff val="5000"/>
                </a:schemeClr>
              </a:gs>
              <a:gs pos="100000">
                <a:srgbClr val="9E0406"/>
              </a:gs>
            </a:gsLst>
            <a:path path="circle">
              <a:fillToRect l="100000" t="100000"/>
            </a:path>
            <a:tileRect r="-100000" b="-100000"/>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pc="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elvetica" pitchFamily="34" charset="0"/>
              </a:rPr>
              <a:t>社会保障改革</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627" y="1673051"/>
            <a:ext cx="2880000" cy="4320000"/>
          </a:xfrm>
          <a:prstGeom prst="rect">
            <a:avLst/>
          </a:prstGeom>
          <a:ln w="38100">
            <a:solidFill>
              <a:schemeClr val="bg1"/>
            </a:solidFill>
            <a:miter lim="800000"/>
            <a:headEnd/>
            <a:tailEnd/>
          </a:ln>
          <a:effectLst>
            <a:outerShdw blurRad="381000" sx="102000" sy="102000" algn="ct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5052175" y="1783126"/>
            <a:ext cx="5586153" cy="430887"/>
          </a:xfrm>
          <a:prstGeom prst="rect">
            <a:avLst/>
          </a:prstGeom>
          <a:noFill/>
        </p:spPr>
        <p:txBody>
          <a:bodyPr wrap="square" rtlCol="0">
            <a:spAutoFit/>
          </a:bodyPr>
          <a:lstStyle/>
          <a:p>
            <a:pPr algn="ctr"/>
            <a:r>
              <a:rPr lang="zh-CN" altLang="en-US" sz="2200" b="1" dirty="0">
                <a:solidFill>
                  <a:srgbClr val="9E0406"/>
                </a:solidFill>
                <a:latin typeface="华文中宋" panose="02010600040101010101" pitchFamily="2" charset="-122"/>
                <a:ea typeface="华文中宋" panose="02010600040101010101" pitchFamily="2" charset="-122"/>
              </a:rPr>
              <a:t>一张小小社保卡，织就全球最大社会保障网</a:t>
            </a:r>
          </a:p>
        </p:txBody>
      </p:sp>
      <p:cxnSp>
        <p:nvCxnSpPr>
          <p:cNvPr id="9" name="直接连接符 8"/>
          <p:cNvCxnSpPr/>
          <p:nvPr/>
        </p:nvCxnSpPr>
        <p:spPr>
          <a:xfrm>
            <a:off x="4605251" y="2328354"/>
            <a:ext cx="6480000" cy="0"/>
          </a:xfrm>
          <a:prstGeom prst="line">
            <a:avLst/>
          </a:prstGeom>
          <a:ln>
            <a:solidFill>
              <a:srgbClr val="9E040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875251" y="2442695"/>
            <a:ext cx="5940000" cy="3420000"/>
          </a:xfrm>
          <a:prstGeom prst="rect">
            <a:avLst/>
          </a:prstGeom>
          <a:noFill/>
        </p:spPr>
        <p:txBody>
          <a:bodyPr wrap="square" rtlCol="0">
            <a:spAutoFit/>
          </a:bodyPr>
          <a:lstStyle/>
          <a:p>
            <a:pPr marL="342900" indent="-342900" algn="just">
              <a:lnSpc>
                <a:spcPct val="150000"/>
              </a:lnSpc>
              <a:buClr>
                <a:srgbClr val="9E0406"/>
              </a:buClr>
              <a:buSzPct val="80000"/>
              <a:buFont typeface="Wingdings" panose="05000000000000000000" pitchFamily="2" charset="2"/>
              <a:buChar char="n"/>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截至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年末，我国社保卡持卡人数已达到</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13.35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亿人，覆盖</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95%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人口和所有地市</a:t>
            </a:r>
          </a:p>
          <a:p>
            <a:pPr marL="342900" indent="-342900" algn="just">
              <a:lnSpc>
                <a:spcPct val="150000"/>
              </a:lnSpc>
              <a:buClr>
                <a:srgbClr val="9E0406"/>
              </a:buClr>
              <a:buSzPct val="80000"/>
              <a:buFont typeface="Wingdings" panose="05000000000000000000" pitchFamily="2" charset="2"/>
              <a:buChar char="n"/>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贫困人员基本养老保险参保率超过</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99.99%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，基本实现应保尽保</a:t>
            </a:r>
          </a:p>
          <a:p>
            <a:pPr marL="342900" indent="-342900" algn="just">
              <a:lnSpc>
                <a:spcPct val="150000"/>
              </a:lnSpc>
              <a:buClr>
                <a:srgbClr val="9E0406"/>
              </a:buClr>
              <a:buSzPct val="80000"/>
              <a:buFont typeface="Wingdings" panose="05000000000000000000" pitchFamily="2" charset="2"/>
              <a:buChar char="n"/>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年全年，相关部门共为</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3856</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万贫困人员代缴城乡居民基本养老保险费</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43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亿元，为</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3014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万贫困老人按月发放养老金</a:t>
            </a:r>
          </a:p>
          <a:p>
            <a:pPr marL="342900" indent="-342900" algn="just">
              <a:lnSpc>
                <a:spcPct val="150000"/>
              </a:lnSpc>
              <a:buClr>
                <a:srgbClr val="9E0406"/>
              </a:buClr>
              <a:buSzPct val="80000"/>
              <a:buFont typeface="Wingdings" panose="05000000000000000000" pitchFamily="2" charset="2"/>
              <a:buChar char="n"/>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我国还将健全覆盖全民的多层次社会保障体系</a:t>
            </a:r>
          </a:p>
        </p:txBody>
      </p:sp>
      <p:sp>
        <p:nvSpPr>
          <p:cNvPr id="11" name="文本框 10"/>
          <p:cNvSpPr txBox="1"/>
          <p:nvPr/>
        </p:nvSpPr>
        <p:spPr>
          <a:xfrm>
            <a:off x="7936090" y="5862695"/>
            <a:ext cx="3706390" cy="275590"/>
          </a:xfrm>
          <a:prstGeom prst="rect">
            <a:avLst/>
          </a:prstGeom>
          <a:noFill/>
        </p:spPr>
        <p:txBody>
          <a:bodyPr wrap="square" rtlCol="0">
            <a:spAutoFit/>
          </a:bodyPr>
          <a:lstStyle/>
          <a:p>
            <a:pPr algn="r">
              <a:spcAft>
                <a:spcPts val="60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资料来源：人力资源和社会保障部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61021" y="0"/>
            <a:ext cx="13314043" cy="6858000"/>
            <a:chOff x="-561021" y="0"/>
            <a:chExt cx="13314043" cy="6858000"/>
          </a:xfrm>
        </p:grpSpPr>
        <p:pic>
          <p:nvPicPr>
            <p:cNvPr id="3" name="图片 2"/>
            <p:cNvPicPr>
              <a:picLocks noChangeAspect="1"/>
            </p:cNvPicPr>
            <p:nvPr/>
          </p:nvPicPr>
          <p:blipFill>
            <a:blip r:embed="rId2"/>
            <a:srcRect l="46" t="4189" b="4281"/>
            <a:stretch>
              <a:fillRect/>
            </a:stretch>
          </p:blipFill>
          <p:spPr>
            <a:xfrm>
              <a:off x="-561021" y="2"/>
              <a:ext cx="13314043" cy="6857997"/>
            </a:xfrm>
            <a:custGeom>
              <a:avLst/>
              <a:gdLst>
                <a:gd name="connsiteX0" fmla="*/ 1278125 w 13314043"/>
                <a:gd name="connsiteY0" fmla="*/ 0 h 6857997"/>
                <a:gd name="connsiteX1" fmla="*/ 13314043 w 13314043"/>
                <a:gd name="connsiteY1" fmla="*/ 0 h 6857997"/>
                <a:gd name="connsiteX2" fmla="*/ 13314043 w 13314043"/>
                <a:gd name="connsiteY2" fmla="*/ 31963 h 6857997"/>
                <a:gd name="connsiteX3" fmla="*/ 12041875 w 13314043"/>
                <a:gd name="connsiteY3" fmla="*/ 6857997 h 6857997"/>
                <a:gd name="connsiteX4" fmla="*/ 0 w 13314043"/>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4043" h="6857997">
                  <a:moveTo>
                    <a:pt x="1278125" y="0"/>
                  </a:moveTo>
                  <a:lnTo>
                    <a:pt x="13314043" y="0"/>
                  </a:lnTo>
                  <a:lnTo>
                    <a:pt x="13314043" y="31963"/>
                  </a:lnTo>
                  <a:lnTo>
                    <a:pt x="12041875" y="6857997"/>
                  </a:lnTo>
                  <a:lnTo>
                    <a:pt x="0" y="6857997"/>
                  </a:lnTo>
                  <a:close/>
                </a:path>
              </a:pathLst>
            </a:custGeom>
            <a:noFill/>
            <a:effectLst>
              <a:outerShdw blurRad="381000" sx="102000" sy="102000" algn="ctr" rotWithShape="0">
                <a:prstClr val="black">
                  <a:alpha val="10000"/>
                </a:prstClr>
              </a:outerShdw>
            </a:effectLst>
          </p:spPr>
        </p:pic>
        <p:sp>
          <p:nvSpPr>
            <p:cNvPr id="4" name="平行四边形 3"/>
            <p:cNvSpPr/>
            <p:nvPr/>
          </p:nvSpPr>
          <p:spPr>
            <a:xfrm>
              <a:off x="-561021" y="0"/>
              <a:ext cx="1512000" cy="6857999"/>
            </a:xfrm>
            <a:prstGeom prst="parallelogram">
              <a:avLst>
                <a:gd name="adj" fmla="val 84432"/>
              </a:avLst>
            </a:prstGeom>
            <a:gradFill flip="none" rotWithShape="1">
              <a:gsLst>
                <a:gs pos="35000">
                  <a:srgbClr val="FAE7D0"/>
                </a:gs>
                <a:gs pos="0">
                  <a:srgbClr val="FFFDEB"/>
                </a:gs>
                <a:gs pos="10000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p:cNvSpPr/>
            <p:nvPr/>
          </p:nvSpPr>
          <p:spPr>
            <a:xfrm>
              <a:off x="11241022" y="1"/>
              <a:ext cx="1512000" cy="6857999"/>
            </a:xfrm>
            <a:prstGeom prst="parallelogram">
              <a:avLst>
                <a:gd name="adj" fmla="val 84432"/>
              </a:avLst>
            </a:prstGeom>
            <a:gradFill flip="none" rotWithShape="1">
              <a:gsLst>
                <a:gs pos="65000">
                  <a:srgbClr val="FAE7D0"/>
                </a:gs>
                <a:gs pos="100000">
                  <a:srgbClr val="FFFDEB"/>
                </a:gs>
                <a:gs pos="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 name="直接连接符 5"/>
          <p:cNvCxnSpPr/>
          <p:nvPr/>
        </p:nvCxnSpPr>
        <p:spPr>
          <a:xfrm>
            <a:off x="2495550" y="1631007"/>
            <a:ext cx="0" cy="3960000"/>
          </a:xfrm>
          <a:prstGeom prst="line">
            <a:avLst/>
          </a:prstGeom>
          <a:ln>
            <a:gradFill>
              <a:gsLst>
                <a:gs pos="0">
                  <a:schemeClr val="accent4">
                    <a:lumMod val="20000"/>
                    <a:lumOff val="80000"/>
                  </a:schemeClr>
                </a:gs>
                <a:gs pos="100000">
                  <a:schemeClr val="accent4">
                    <a:lumMod val="20000"/>
                    <a:lumOff val="80000"/>
                    <a:alpha val="0"/>
                  </a:scheme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946055" y="2076450"/>
            <a:ext cx="7560000" cy="710243"/>
            <a:chOff x="4657061" y="1277355"/>
            <a:chExt cx="7560000" cy="710243"/>
          </a:xfrm>
        </p:grpSpPr>
        <p:sp>
          <p:nvSpPr>
            <p:cNvPr id="8" name="文本框 7"/>
            <p:cNvSpPr txBox="1"/>
            <p:nvPr/>
          </p:nvSpPr>
          <p:spPr>
            <a:xfrm>
              <a:off x="5023997" y="1277355"/>
              <a:ext cx="6660000"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一、为什么要全面深化改革</a:t>
              </a:r>
            </a:p>
          </p:txBody>
        </p:sp>
        <p:cxnSp>
          <p:nvCxnSpPr>
            <p:cNvPr id="9" name="直接连接符 8"/>
            <p:cNvCxnSpPr/>
            <p:nvPr/>
          </p:nvCxnSpPr>
          <p:spPr>
            <a:xfrm>
              <a:off x="4657061" y="1987598"/>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2946055" y="3098802"/>
            <a:ext cx="7560000" cy="710243"/>
            <a:chOff x="4657061" y="2718769"/>
            <a:chExt cx="7560000" cy="710243"/>
          </a:xfrm>
        </p:grpSpPr>
        <p:sp>
          <p:nvSpPr>
            <p:cNvPr id="11" name="文本框 10"/>
            <p:cNvSpPr txBox="1"/>
            <p:nvPr/>
          </p:nvSpPr>
          <p:spPr>
            <a:xfrm>
              <a:off x="5023997" y="2718769"/>
              <a:ext cx="6660000"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二、怎样推进全面深化改革</a:t>
              </a:r>
            </a:p>
          </p:txBody>
        </p:sp>
        <p:cxnSp>
          <p:nvCxnSpPr>
            <p:cNvPr id="12" name="直接连接符 11"/>
            <p:cNvCxnSpPr/>
            <p:nvPr/>
          </p:nvCxnSpPr>
          <p:spPr>
            <a:xfrm>
              <a:off x="4657061" y="3429012"/>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2946055" y="4106152"/>
            <a:ext cx="7560000" cy="719768"/>
            <a:chOff x="4657061" y="3436283"/>
            <a:chExt cx="7560000" cy="719768"/>
          </a:xfrm>
        </p:grpSpPr>
        <p:sp>
          <p:nvSpPr>
            <p:cNvPr id="14" name="文本框 13"/>
            <p:cNvSpPr txBox="1"/>
            <p:nvPr/>
          </p:nvSpPr>
          <p:spPr>
            <a:xfrm>
              <a:off x="5023997" y="3436283"/>
              <a:ext cx="6473064"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三、如何构建对外开放新格局</a:t>
              </a:r>
            </a:p>
          </p:txBody>
        </p:sp>
        <p:cxnSp>
          <p:nvCxnSpPr>
            <p:cNvPr id="15" name="直接连接符 14"/>
            <p:cNvCxnSpPr/>
            <p:nvPr/>
          </p:nvCxnSpPr>
          <p:spPr>
            <a:xfrm>
              <a:off x="4657061" y="4156051"/>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16" name="文本框 15"/>
          <p:cNvSpPr txBox="1">
            <a:spLocks noChangeAspect="1"/>
          </p:cNvSpPr>
          <p:nvPr/>
        </p:nvSpPr>
        <p:spPr>
          <a:xfrm>
            <a:off x="1536977" y="2143124"/>
            <a:ext cx="481227" cy="1958400"/>
          </a:xfrm>
          <a:custGeom>
            <a:avLst/>
            <a:gdLst/>
            <a:ahLst/>
            <a:cxnLst/>
            <a:rect l="l" t="t" r="r" b="b"/>
            <a:pathLst>
              <a:path w="727026" h="2958703">
                <a:moveTo>
                  <a:pt x="307330" y="2744391"/>
                </a:moveTo>
                <a:cubicBezTo>
                  <a:pt x="312291" y="2743398"/>
                  <a:pt x="315268" y="2743398"/>
                  <a:pt x="316260" y="2744391"/>
                </a:cubicBezTo>
                <a:cubicBezTo>
                  <a:pt x="316756" y="2744887"/>
                  <a:pt x="316818" y="2745693"/>
                  <a:pt x="316446" y="2746809"/>
                </a:cubicBezTo>
                <a:cubicBezTo>
                  <a:pt x="315330" y="2750158"/>
                  <a:pt x="310307" y="2756297"/>
                  <a:pt x="301377" y="2765227"/>
                </a:cubicBezTo>
                <a:cubicBezTo>
                  <a:pt x="289471" y="2777133"/>
                  <a:pt x="265658" y="2797969"/>
                  <a:pt x="229940" y="2827734"/>
                </a:cubicBezTo>
                <a:cubicBezTo>
                  <a:pt x="212080" y="2841625"/>
                  <a:pt x="199182" y="2852539"/>
                  <a:pt x="191244" y="2860477"/>
                </a:cubicBezTo>
                <a:cubicBezTo>
                  <a:pt x="183307" y="2868414"/>
                  <a:pt x="174377" y="2877344"/>
                  <a:pt x="164455" y="2887266"/>
                </a:cubicBezTo>
                <a:cubicBezTo>
                  <a:pt x="162471" y="2889250"/>
                  <a:pt x="160487" y="2891234"/>
                  <a:pt x="158502" y="2893219"/>
                </a:cubicBezTo>
                <a:cubicBezTo>
                  <a:pt x="152549" y="2899172"/>
                  <a:pt x="148580" y="2902148"/>
                  <a:pt x="146596" y="2902148"/>
                </a:cubicBezTo>
                <a:cubicBezTo>
                  <a:pt x="142627" y="2904133"/>
                  <a:pt x="134690" y="2899172"/>
                  <a:pt x="122783" y="2887266"/>
                </a:cubicBezTo>
                <a:cubicBezTo>
                  <a:pt x="120799" y="2885281"/>
                  <a:pt x="117823" y="2881313"/>
                  <a:pt x="113854" y="2875359"/>
                </a:cubicBezTo>
                <a:cubicBezTo>
                  <a:pt x="97979" y="2853531"/>
                  <a:pt x="86073" y="2837656"/>
                  <a:pt x="78135" y="2827734"/>
                </a:cubicBezTo>
                <a:cubicBezTo>
                  <a:pt x="145604" y="2805906"/>
                  <a:pt x="215057" y="2780109"/>
                  <a:pt x="286494" y="2750344"/>
                </a:cubicBezTo>
                <a:cubicBezTo>
                  <a:pt x="295424" y="2747367"/>
                  <a:pt x="302369" y="2745383"/>
                  <a:pt x="307330" y="2744391"/>
                </a:cubicBezTo>
                <a:close/>
                <a:moveTo>
                  <a:pt x="152549" y="2625328"/>
                </a:moveTo>
                <a:cubicBezTo>
                  <a:pt x="214065" y="2627313"/>
                  <a:pt x="250776" y="2646164"/>
                  <a:pt x="262682" y="2681883"/>
                </a:cubicBezTo>
                <a:cubicBezTo>
                  <a:pt x="264666" y="2711648"/>
                  <a:pt x="252760" y="2728516"/>
                  <a:pt x="226963" y="2732484"/>
                </a:cubicBezTo>
                <a:cubicBezTo>
                  <a:pt x="213073" y="2734469"/>
                  <a:pt x="202159" y="2727523"/>
                  <a:pt x="194221" y="2711648"/>
                </a:cubicBezTo>
                <a:cubicBezTo>
                  <a:pt x="184299" y="2681883"/>
                  <a:pt x="168424" y="2659062"/>
                  <a:pt x="146596" y="2643188"/>
                </a:cubicBezTo>
                <a:cubicBezTo>
                  <a:pt x="136674" y="2635250"/>
                  <a:pt x="131713" y="2630289"/>
                  <a:pt x="131713" y="2628305"/>
                </a:cubicBezTo>
                <a:cubicBezTo>
                  <a:pt x="133697" y="2626320"/>
                  <a:pt x="140643" y="2625328"/>
                  <a:pt x="152549" y="2625328"/>
                </a:cubicBezTo>
                <a:close/>
                <a:moveTo>
                  <a:pt x="471041" y="2309813"/>
                </a:moveTo>
                <a:cubicBezTo>
                  <a:pt x="486916" y="2317750"/>
                  <a:pt x="504776" y="2330649"/>
                  <a:pt x="524619" y="2348508"/>
                </a:cubicBezTo>
                <a:cubicBezTo>
                  <a:pt x="540494" y="2362399"/>
                  <a:pt x="548432" y="2372320"/>
                  <a:pt x="548432" y="2378273"/>
                </a:cubicBezTo>
                <a:cubicBezTo>
                  <a:pt x="548432" y="2384227"/>
                  <a:pt x="543471" y="2390180"/>
                  <a:pt x="533549" y="2396133"/>
                </a:cubicBezTo>
                <a:cubicBezTo>
                  <a:pt x="531565" y="2398117"/>
                  <a:pt x="525612" y="2401094"/>
                  <a:pt x="515690" y="2405063"/>
                </a:cubicBezTo>
                <a:cubicBezTo>
                  <a:pt x="515690" y="2413000"/>
                  <a:pt x="514698" y="2427883"/>
                  <a:pt x="512713" y="2449711"/>
                </a:cubicBezTo>
                <a:cubicBezTo>
                  <a:pt x="508744" y="2487414"/>
                  <a:pt x="505768" y="2518172"/>
                  <a:pt x="503783" y="2541984"/>
                </a:cubicBezTo>
                <a:lnTo>
                  <a:pt x="563315" y="2539008"/>
                </a:lnTo>
                <a:cubicBezTo>
                  <a:pt x="569268" y="2529086"/>
                  <a:pt x="579190" y="2514203"/>
                  <a:pt x="593080" y="2494359"/>
                </a:cubicBezTo>
                <a:cubicBezTo>
                  <a:pt x="599033" y="2486422"/>
                  <a:pt x="603002" y="2480469"/>
                  <a:pt x="604987" y="2476500"/>
                </a:cubicBezTo>
                <a:cubicBezTo>
                  <a:pt x="612924" y="2482453"/>
                  <a:pt x="627807" y="2493367"/>
                  <a:pt x="649635" y="2509242"/>
                </a:cubicBezTo>
                <a:cubicBezTo>
                  <a:pt x="655588" y="2517180"/>
                  <a:pt x="660549" y="2522141"/>
                  <a:pt x="664518" y="2524125"/>
                </a:cubicBezTo>
                <a:cubicBezTo>
                  <a:pt x="678408" y="2538016"/>
                  <a:pt x="685354" y="2548930"/>
                  <a:pt x="685354" y="2556867"/>
                </a:cubicBezTo>
                <a:cubicBezTo>
                  <a:pt x="683369" y="2560836"/>
                  <a:pt x="678408" y="2562820"/>
                  <a:pt x="670471" y="2562820"/>
                </a:cubicBezTo>
                <a:cubicBezTo>
                  <a:pt x="644674" y="2562820"/>
                  <a:pt x="603002" y="2562820"/>
                  <a:pt x="545455" y="2562820"/>
                </a:cubicBezTo>
                <a:cubicBezTo>
                  <a:pt x="533549" y="2562820"/>
                  <a:pt x="512713" y="2563812"/>
                  <a:pt x="482948" y="2565797"/>
                </a:cubicBezTo>
                <a:cubicBezTo>
                  <a:pt x="425401" y="2569766"/>
                  <a:pt x="382737" y="2572742"/>
                  <a:pt x="354955" y="2574727"/>
                </a:cubicBezTo>
                <a:cubicBezTo>
                  <a:pt x="364877" y="2574727"/>
                  <a:pt x="375791" y="2576711"/>
                  <a:pt x="387698" y="2580680"/>
                </a:cubicBezTo>
                <a:cubicBezTo>
                  <a:pt x="411510" y="2586633"/>
                  <a:pt x="423416" y="2594570"/>
                  <a:pt x="423416" y="2604492"/>
                </a:cubicBezTo>
                <a:cubicBezTo>
                  <a:pt x="423416" y="2610445"/>
                  <a:pt x="414487" y="2617391"/>
                  <a:pt x="396627" y="2625328"/>
                </a:cubicBezTo>
                <a:cubicBezTo>
                  <a:pt x="396627" y="2637234"/>
                  <a:pt x="397619" y="2647156"/>
                  <a:pt x="399604" y="2655094"/>
                </a:cubicBezTo>
                <a:cubicBezTo>
                  <a:pt x="415479" y="2676922"/>
                  <a:pt x="430362" y="2695774"/>
                  <a:pt x="444252" y="2711648"/>
                </a:cubicBezTo>
                <a:cubicBezTo>
                  <a:pt x="489893" y="2658070"/>
                  <a:pt x="518666" y="2618383"/>
                  <a:pt x="530573" y="2592586"/>
                </a:cubicBezTo>
                <a:cubicBezTo>
                  <a:pt x="554385" y="2612430"/>
                  <a:pt x="571252" y="2627313"/>
                  <a:pt x="581174" y="2637234"/>
                </a:cubicBezTo>
                <a:cubicBezTo>
                  <a:pt x="595065" y="2649141"/>
                  <a:pt x="602010" y="2659062"/>
                  <a:pt x="602010" y="2667000"/>
                </a:cubicBezTo>
                <a:cubicBezTo>
                  <a:pt x="598041" y="2672953"/>
                  <a:pt x="587127" y="2675930"/>
                  <a:pt x="569268" y="2675930"/>
                </a:cubicBezTo>
                <a:cubicBezTo>
                  <a:pt x="565299" y="2677914"/>
                  <a:pt x="560338" y="2680891"/>
                  <a:pt x="554385" y="2684859"/>
                </a:cubicBezTo>
                <a:cubicBezTo>
                  <a:pt x="512713" y="2706687"/>
                  <a:pt x="480963" y="2720578"/>
                  <a:pt x="459135" y="2726531"/>
                </a:cubicBezTo>
                <a:cubicBezTo>
                  <a:pt x="506760" y="2780109"/>
                  <a:pt x="575221" y="2814836"/>
                  <a:pt x="664518" y="2830711"/>
                </a:cubicBezTo>
                <a:cubicBezTo>
                  <a:pt x="676424" y="2830711"/>
                  <a:pt x="684362" y="2833688"/>
                  <a:pt x="688330" y="2839641"/>
                </a:cubicBezTo>
                <a:cubicBezTo>
                  <a:pt x="688330" y="2843609"/>
                  <a:pt x="682377" y="2848570"/>
                  <a:pt x="670471" y="2854523"/>
                </a:cubicBezTo>
                <a:cubicBezTo>
                  <a:pt x="640705" y="2862461"/>
                  <a:pt x="616893" y="2877344"/>
                  <a:pt x="599033" y="2899172"/>
                </a:cubicBezTo>
                <a:cubicBezTo>
                  <a:pt x="597049" y="2901156"/>
                  <a:pt x="594072" y="2903141"/>
                  <a:pt x="590104" y="2905125"/>
                </a:cubicBezTo>
                <a:cubicBezTo>
                  <a:pt x="586135" y="2907109"/>
                  <a:pt x="583158" y="2909094"/>
                  <a:pt x="581174" y="2911078"/>
                </a:cubicBezTo>
                <a:cubicBezTo>
                  <a:pt x="575221" y="2913063"/>
                  <a:pt x="567283" y="2911078"/>
                  <a:pt x="557362" y="2905125"/>
                </a:cubicBezTo>
                <a:cubicBezTo>
                  <a:pt x="489893" y="2859484"/>
                  <a:pt x="437307" y="2791024"/>
                  <a:pt x="399604" y="2699742"/>
                </a:cubicBezTo>
                <a:cubicBezTo>
                  <a:pt x="399604" y="2713633"/>
                  <a:pt x="399604" y="2738438"/>
                  <a:pt x="399604" y="2774156"/>
                </a:cubicBezTo>
                <a:cubicBezTo>
                  <a:pt x="401588" y="2815828"/>
                  <a:pt x="402580" y="2847578"/>
                  <a:pt x="402580" y="2869406"/>
                </a:cubicBezTo>
                <a:cubicBezTo>
                  <a:pt x="402580" y="2893219"/>
                  <a:pt x="396627" y="2913063"/>
                  <a:pt x="384721" y="2928938"/>
                </a:cubicBezTo>
                <a:cubicBezTo>
                  <a:pt x="382737" y="2930922"/>
                  <a:pt x="380752" y="2932906"/>
                  <a:pt x="378768" y="2934891"/>
                </a:cubicBezTo>
                <a:cubicBezTo>
                  <a:pt x="376783" y="2938859"/>
                  <a:pt x="371822" y="2943820"/>
                  <a:pt x="363885" y="2949773"/>
                </a:cubicBezTo>
                <a:cubicBezTo>
                  <a:pt x="351979" y="2955727"/>
                  <a:pt x="343049" y="2958703"/>
                  <a:pt x="337096" y="2958703"/>
                </a:cubicBezTo>
                <a:cubicBezTo>
                  <a:pt x="335112" y="2958703"/>
                  <a:pt x="332135" y="2955727"/>
                  <a:pt x="328166" y="2949773"/>
                </a:cubicBezTo>
                <a:cubicBezTo>
                  <a:pt x="328166" y="2947789"/>
                  <a:pt x="327174" y="2945805"/>
                  <a:pt x="325190" y="2943820"/>
                </a:cubicBezTo>
                <a:cubicBezTo>
                  <a:pt x="323205" y="2939852"/>
                  <a:pt x="321221" y="2936875"/>
                  <a:pt x="319237" y="2934891"/>
                </a:cubicBezTo>
                <a:cubicBezTo>
                  <a:pt x="313283" y="2917031"/>
                  <a:pt x="293440" y="2897187"/>
                  <a:pt x="259705" y="2875359"/>
                </a:cubicBezTo>
                <a:cubicBezTo>
                  <a:pt x="251768" y="2869406"/>
                  <a:pt x="247799" y="2864445"/>
                  <a:pt x="247799" y="2860477"/>
                </a:cubicBezTo>
                <a:cubicBezTo>
                  <a:pt x="251768" y="2858492"/>
                  <a:pt x="256729" y="2857500"/>
                  <a:pt x="262682" y="2857500"/>
                </a:cubicBezTo>
                <a:cubicBezTo>
                  <a:pt x="266651" y="2857500"/>
                  <a:pt x="271612" y="2857500"/>
                  <a:pt x="277565" y="2857500"/>
                </a:cubicBezTo>
                <a:cubicBezTo>
                  <a:pt x="289471" y="2859484"/>
                  <a:pt x="299393" y="2860477"/>
                  <a:pt x="307330" y="2860477"/>
                </a:cubicBezTo>
                <a:cubicBezTo>
                  <a:pt x="309315" y="2862461"/>
                  <a:pt x="313283" y="2862461"/>
                  <a:pt x="319237" y="2860477"/>
                </a:cubicBezTo>
                <a:cubicBezTo>
                  <a:pt x="321221" y="2860477"/>
                  <a:pt x="322213" y="2860477"/>
                  <a:pt x="322213" y="2860477"/>
                </a:cubicBezTo>
                <a:cubicBezTo>
                  <a:pt x="326182" y="2856508"/>
                  <a:pt x="328166" y="2847578"/>
                  <a:pt x="328166" y="2833688"/>
                </a:cubicBezTo>
                <a:lnTo>
                  <a:pt x="328166" y="2783086"/>
                </a:lnTo>
                <a:cubicBezTo>
                  <a:pt x="328166" y="2773164"/>
                  <a:pt x="328166" y="2757289"/>
                  <a:pt x="328166" y="2735461"/>
                </a:cubicBezTo>
                <a:cubicBezTo>
                  <a:pt x="330151" y="2695774"/>
                  <a:pt x="330151" y="2668984"/>
                  <a:pt x="328166" y="2655094"/>
                </a:cubicBezTo>
                <a:cubicBezTo>
                  <a:pt x="328166" y="2649141"/>
                  <a:pt x="328166" y="2638226"/>
                  <a:pt x="328166" y="2622352"/>
                </a:cubicBezTo>
                <a:cubicBezTo>
                  <a:pt x="326182" y="2602508"/>
                  <a:pt x="325190" y="2586633"/>
                  <a:pt x="325190" y="2574727"/>
                </a:cubicBezTo>
                <a:cubicBezTo>
                  <a:pt x="269627" y="2578695"/>
                  <a:pt x="216049" y="2582664"/>
                  <a:pt x="164455" y="2586633"/>
                </a:cubicBezTo>
                <a:cubicBezTo>
                  <a:pt x="138658" y="2586633"/>
                  <a:pt x="108893" y="2589609"/>
                  <a:pt x="75158" y="2595563"/>
                </a:cubicBezTo>
                <a:cubicBezTo>
                  <a:pt x="73174" y="2591594"/>
                  <a:pt x="71190" y="2585641"/>
                  <a:pt x="69205" y="2577703"/>
                </a:cubicBezTo>
                <a:cubicBezTo>
                  <a:pt x="65237" y="2569766"/>
                  <a:pt x="62260" y="2563812"/>
                  <a:pt x="60276" y="2559844"/>
                </a:cubicBezTo>
                <a:cubicBezTo>
                  <a:pt x="119807" y="2559844"/>
                  <a:pt x="156518" y="2558852"/>
                  <a:pt x="170408" y="2556867"/>
                </a:cubicBezTo>
                <a:cubicBezTo>
                  <a:pt x="210096" y="2556867"/>
                  <a:pt x="295424" y="2552899"/>
                  <a:pt x="426393" y="2544961"/>
                </a:cubicBezTo>
                <a:cubicBezTo>
                  <a:pt x="430362" y="2523133"/>
                  <a:pt x="433338" y="2498328"/>
                  <a:pt x="435323" y="2470547"/>
                </a:cubicBezTo>
                <a:cubicBezTo>
                  <a:pt x="332135" y="2476500"/>
                  <a:pt x="271612" y="2479477"/>
                  <a:pt x="253752" y="2479477"/>
                </a:cubicBezTo>
                <a:cubicBezTo>
                  <a:pt x="247799" y="2479477"/>
                  <a:pt x="235893" y="2480469"/>
                  <a:pt x="218033" y="2482453"/>
                </a:cubicBezTo>
                <a:cubicBezTo>
                  <a:pt x="210096" y="2484438"/>
                  <a:pt x="204143" y="2485430"/>
                  <a:pt x="200174" y="2485430"/>
                </a:cubicBezTo>
                <a:cubicBezTo>
                  <a:pt x="200174" y="2481461"/>
                  <a:pt x="198190" y="2476500"/>
                  <a:pt x="194221" y="2470547"/>
                </a:cubicBezTo>
                <a:cubicBezTo>
                  <a:pt x="190252" y="2462609"/>
                  <a:pt x="187276" y="2456656"/>
                  <a:pt x="185291" y="2452688"/>
                </a:cubicBezTo>
                <a:cubicBezTo>
                  <a:pt x="187276" y="2452688"/>
                  <a:pt x="207119" y="2452688"/>
                  <a:pt x="244823" y="2452688"/>
                </a:cubicBezTo>
                <a:cubicBezTo>
                  <a:pt x="252760" y="2452688"/>
                  <a:pt x="274588" y="2451695"/>
                  <a:pt x="310307" y="2449711"/>
                </a:cubicBezTo>
                <a:cubicBezTo>
                  <a:pt x="359916" y="2447726"/>
                  <a:pt x="402580" y="2446734"/>
                  <a:pt x="438299" y="2446734"/>
                </a:cubicBezTo>
                <a:cubicBezTo>
                  <a:pt x="438299" y="2436813"/>
                  <a:pt x="439291" y="2423914"/>
                  <a:pt x="441276" y="2408039"/>
                </a:cubicBezTo>
                <a:cubicBezTo>
                  <a:pt x="441276" y="2388195"/>
                  <a:pt x="442268" y="2375297"/>
                  <a:pt x="444252" y="2369344"/>
                </a:cubicBezTo>
                <a:cubicBezTo>
                  <a:pt x="430362" y="2371328"/>
                  <a:pt x="385713" y="2374305"/>
                  <a:pt x="310307" y="2378273"/>
                </a:cubicBezTo>
                <a:cubicBezTo>
                  <a:pt x="278557" y="2380258"/>
                  <a:pt x="253752" y="2381250"/>
                  <a:pt x="235893" y="2381250"/>
                </a:cubicBezTo>
                <a:cubicBezTo>
                  <a:pt x="220018" y="2383234"/>
                  <a:pt x="215057" y="2384227"/>
                  <a:pt x="221010" y="2384227"/>
                </a:cubicBezTo>
                <a:cubicBezTo>
                  <a:pt x="191244" y="2386211"/>
                  <a:pt x="171401" y="2388195"/>
                  <a:pt x="161479" y="2390180"/>
                </a:cubicBezTo>
                <a:cubicBezTo>
                  <a:pt x="161479" y="2388195"/>
                  <a:pt x="160487" y="2384227"/>
                  <a:pt x="158502" y="2378273"/>
                </a:cubicBezTo>
                <a:cubicBezTo>
                  <a:pt x="154533" y="2370336"/>
                  <a:pt x="151557" y="2363391"/>
                  <a:pt x="149573" y="2357438"/>
                </a:cubicBezTo>
                <a:cubicBezTo>
                  <a:pt x="185291" y="2357438"/>
                  <a:pt x="211088" y="2357438"/>
                  <a:pt x="226963" y="2357438"/>
                </a:cubicBezTo>
                <a:cubicBezTo>
                  <a:pt x="234901" y="2357438"/>
                  <a:pt x="247799" y="2356445"/>
                  <a:pt x="265658" y="2354461"/>
                </a:cubicBezTo>
                <a:cubicBezTo>
                  <a:pt x="299393" y="2354461"/>
                  <a:pt x="358924" y="2351484"/>
                  <a:pt x="444252" y="2345531"/>
                </a:cubicBezTo>
                <a:cubicBezTo>
                  <a:pt x="450205" y="2339578"/>
                  <a:pt x="459135" y="2327672"/>
                  <a:pt x="471041" y="2309813"/>
                </a:cubicBezTo>
                <a:close/>
                <a:moveTo>
                  <a:pt x="465088" y="1619250"/>
                </a:moveTo>
                <a:cubicBezTo>
                  <a:pt x="451198" y="1619250"/>
                  <a:pt x="413494" y="1621235"/>
                  <a:pt x="351979" y="1625203"/>
                </a:cubicBezTo>
                <a:cubicBezTo>
                  <a:pt x="306338" y="1627188"/>
                  <a:pt x="268635" y="1629172"/>
                  <a:pt x="238869" y="1631156"/>
                </a:cubicBezTo>
                <a:lnTo>
                  <a:pt x="238869" y="1756172"/>
                </a:lnTo>
                <a:cubicBezTo>
                  <a:pt x="248791" y="1754188"/>
                  <a:pt x="267643" y="1753196"/>
                  <a:pt x="295424" y="1753196"/>
                </a:cubicBezTo>
                <a:cubicBezTo>
                  <a:pt x="317252" y="1751211"/>
                  <a:pt x="335112" y="1750219"/>
                  <a:pt x="349002" y="1750219"/>
                </a:cubicBezTo>
                <a:cubicBezTo>
                  <a:pt x="350987" y="1750219"/>
                  <a:pt x="352971" y="1750219"/>
                  <a:pt x="354955" y="1750219"/>
                </a:cubicBezTo>
                <a:cubicBezTo>
                  <a:pt x="376783" y="1748234"/>
                  <a:pt x="399604" y="1744266"/>
                  <a:pt x="423416" y="1738313"/>
                </a:cubicBezTo>
                <a:cubicBezTo>
                  <a:pt x="427385" y="1740297"/>
                  <a:pt x="430362" y="1744266"/>
                  <a:pt x="432346" y="1750219"/>
                </a:cubicBezTo>
                <a:cubicBezTo>
                  <a:pt x="434330" y="1760141"/>
                  <a:pt x="435323" y="1765102"/>
                  <a:pt x="435323" y="1765102"/>
                </a:cubicBezTo>
                <a:cubicBezTo>
                  <a:pt x="437307" y="1767086"/>
                  <a:pt x="429369" y="1768078"/>
                  <a:pt x="411510" y="1768078"/>
                </a:cubicBezTo>
                <a:lnTo>
                  <a:pt x="351979" y="1774031"/>
                </a:lnTo>
                <a:cubicBezTo>
                  <a:pt x="340073" y="1774031"/>
                  <a:pt x="315268" y="1775024"/>
                  <a:pt x="277565" y="1777008"/>
                </a:cubicBezTo>
                <a:cubicBezTo>
                  <a:pt x="261690" y="1778993"/>
                  <a:pt x="248791" y="1779985"/>
                  <a:pt x="238869" y="1779985"/>
                </a:cubicBezTo>
                <a:lnTo>
                  <a:pt x="238869" y="1902024"/>
                </a:lnTo>
                <a:cubicBezTo>
                  <a:pt x="262682" y="1898055"/>
                  <a:pt x="298401" y="1896071"/>
                  <a:pt x="346026" y="1896071"/>
                </a:cubicBezTo>
                <a:cubicBezTo>
                  <a:pt x="371822" y="1894086"/>
                  <a:pt x="397619" y="1890117"/>
                  <a:pt x="423416" y="1884164"/>
                </a:cubicBezTo>
                <a:cubicBezTo>
                  <a:pt x="423416" y="1884164"/>
                  <a:pt x="424408" y="1885156"/>
                  <a:pt x="426393" y="1887141"/>
                </a:cubicBezTo>
                <a:cubicBezTo>
                  <a:pt x="428377" y="1891109"/>
                  <a:pt x="430362" y="1894086"/>
                  <a:pt x="432346" y="1896071"/>
                </a:cubicBezTo>
                <a:cubicBezTo>
                  <a:pt x="434330" y="1902024"/>
                  <a:pt x="435323" y="1906985"/>
                  <a:pt x="435323" y="1910953"/>
                </a:cubicBezTo>
                <a:cubicBezTo>
                  <a:pt x="433338" y="1912938"/>
                  <a:pt x="429369" y="1913930"/>
                  <a:pt x="423416" y="1913930"/>
                </a:cubicBezTo>
                <a:cubicBezTo>
                  <a:pt x="417463" y="1915914"/>
                  <a:pt x="413494" y="1916906"/>
                  <a:pt x="411510" y="1916906"/>
                </a:cubicBezTo>
                <a:lnTo>
                  <a:pt x="349002" y="1919883"/>
                </a:lnTo>
                <a:cubicBezTo>
                  <a:pt x="335112" y="1919883"/>
                  <a:pt x="309315" y="1920875"/>
                  <a:pt x="271612" y="1922860"/>
                </a:cubicBezTo>
                <a:cubicBezTo>
                  <a:pt x="257721" y="1924844"/>
                  <a:pt x="246807" y="1925836"/>
                  <a:pt x="238869" y="1925836"/>
                </a:cubicBezTo>
                <a:lnTo>
                  <a:pt x="238869" y="2074664"/>
                </a:lnTo>
                <a:lnTo>
                  <a:pt x="465088" y="2065735"/>
                </a:lnTo>
                <a:cubicBezTo>
                  <a:pt x="465088" y="2043907"/>
                  <a:pt x="465088" y="1969493"/>
                  <a:pt x="465088" y="1842492"/>
                </a:cubicBezTo>
                <a:close/>
                <a:moveTo>
                  <a:pt x="491877" y="1553766"/>
                </a:moveTo>
                <a:cubicBezTo>
                  <a:pt x="505768" y="1561703"/>
                  <a:pt x="524619" y="1574602"/>
                  <a:pt x="548432" y="1592461"/>
                </a:cubicBezTo>
                <a:cubicBezTo>
                  <a:pt x="566291" y="1604367"/>
                  <a:pt x="575221" y="1613297"/>
                  <a:pt x="575221" y="1619250"/>
                </a:cubicBezTo>
                <a:cubicBezTo>
                  <a:pt x="575221" y="1627188"/>
                  <a:pt x="569268" y="1634133"/>
                  <a:pt x="557362" y="1640086"/>
                </a:cubicBezTo>
                <a:cubicBezTo>
                  <a:pt x="557362" y="1640086"/>
                  <a:pt x="555377" y="1641078"/>
                  <a:pt x="551408" y="1643063"/>
                </a:cubicBezTo>
                <a:cubicBezTo>
                  <a:pt x="547440" y="1647031"/>
                  <a:pt x="544463" y="1650008"/>
                  <a:pt x="542479" y="1651992"/>
                </a:cubicBezTo>
                <a:cubicBezTo>
                  <a:pt x="542479" y="1679774"/>
                  <a:pt x="543471" y="1723430"/>
                  <a:pt x="545455" y="1782961"/>
                </a:cubicBezTo>
                <a:cubicBezTo>
                  <a:pt x="545455" y="1844477"/>
                  <a:pt x="545455" y="1880196"/>
                  <a:pt x="545455" y="1890117"/>
                </a:cubicBezTo>
                <a:cubicBezTo>
                  <a:pt x="545455" y="1911945"/>
                  <a:pt x="546448" y="1940719"/>
                  <a:pt x="548432" y="1976438"/>
                </a:cubicBezTo>
                <a:cubicBezTo>
                  <a:pt x="550416" y="2016125"/>
                  <a:pt x="551408" y="2044899"/>
                  <a:pt x="551408" y="2062758"/>
                </a:cubicBezTo>
                <a:cubicBezTo>
                  <a:pt x="551408" y="2094508"/>
                  <a:pt x="548432" y="2117328"/>
                  <a:pt x="542479" y="2131219"/>
                </a:cubicBezTo>
                <a:cubicBezTo>
                  <a:pt x="540494" y="2137172"/>
                  <a:pt x="531565" y="2148086"/>
                  <a:pt x="515690" y="2163961"/>
                </a:cubicBezTo>
                <a:cubicBezTo>
                  <a:pt x="497830" y="2175867"/>
                  <a:pt x="483940" y="2180828"/>
                  <a:pt x="474018" y="2178844"/>
                </a:cubicBezTo>
                <a:cubicBezTo>
                  <a:pt x="468065" y="2178844"/>
                  <a:pt x="464096" y="2174875"/>
                  <a:pt x="462112" y="2166938"/>
                </a:cubicBezTo>
                <a:cubicBezTo>
                  <a:pt x="462112" y="2159000"/>
                  <a:pt x="463104" y="2145110"/>
                  <a:pt x="465088" y="2125266"/>
                </a:cubicBezTo>
                <a:cubicBezTo>
                  <a:pt x="465088" y="2107406"/>
                  <a:pt x="465088" y="2095500"/>
                  <a:pt x="465088" y="2089547"/>
                </a:cubicBezTo>
                <a:lnTo>
                  <a:pt x="238869" y="2101453"/>
                </a:lnTo>
                <a:cubicBezTo>
                  <a:pt x="238869" y="2107406"/>
                  <a:pt x="237877" y="2113360"/>
                  <a:pt x="235893" y="2119313"/>
                </a:cubicBezTo>
                <a:cubicBezTo>
                  <a:pt x="231924" y="2135188"/>
                  <a:pt x="223987" y="2149078"/>
                  <a:pt x="212080" y="2160985"/>
                </a:cubicBezTo>
                <a:cubicBezTo>
                  <a:pt x="202159" y="2166938"/>
                  <a:pt x="194221" y="2171899"/>
                  <a:pt x="188268" y="2175867"/>
                </a:cubicBezTo>
                <a:cubicBezTo>
                  <a:pt x="180330" y="2177852"/>
                  <a:pt x="173385" y="2178844"/>
                  <a:pt x="167432" y="2178844"/>
                </a:cubicBezTo>
                <a:cubicBezTo>
                  <a:pt x="165448" y="2176859"/>
                  <a:pt x="164455" y="2173883"/>
                  <a:pt x="164455" y="2169914"/>
                </a:cubicBezTo>
                <a:cubicBezTo>
                  <a:pt x="164455" y="2169914"/>
                  <a:pt x="164455" y="2163961"/>
                  <a:pt x="164455" y="2152055"/>
                </a:cubicBezTo>
                <a:cubicBezTo>
                  <a:pt x="164455" y="2144117"/>
                  <a:pt x="164455" y="2135188"/>
                  <a:pt x="164455" y="2125266"/>
                </a:cubicBezTo>
                <a:cubicBezTo>
                  <a:pt x="170408" y="2053828"/>
                  <a:pt x="172393" y="2002235"/>
                  <a:pt x="170408" y="1970485"/>
                </a:cubicBezTo>
                <a:cubicBezTo>
                  <a:pt x="170408" y="1954610"/>
                  <a:pt x="170408" y="1933774"/>
                  <a:pt x="170408" y="1907977"/>
                </a:cubicBezTo>
                <a:cubicBezTo>
                  <a:pt x="172393" y="1874243"/>
                  <a:pt x="173385" y="1854399"/>
                  <a:pt x="173385" y="1848446"/>
                </a:cubicBezTo>
                <a:cubicBezTo>
                  <a:pt x="173385" y="1745258"/>
                  <a:pt x="173385" y="1682750"/>
                  <a:pt x="173385" y="1660922"/>
                </a:cubicBezTo>
                <a:cubicBezTo>
                  <a:pt x="173385" y="1658938"/>
                  <a:pt x="173385" y="1655961"/>
                  <a:pt x="173385" y="1651992"/>
                </a:cubicBezTo>
                <a:cubicBezTo>
                  <a:pt x="169416" y="1618258"/>
                  <a:pt x="167432" y="1586508"/>
                  <a:pt x="167432" y="1556742"/>
                </a:cubicBezTo>
                <a:cubicBezTo>
                  <a:pt x="169416" y="1556742"/>
                  <a:pt x="173385" y="1558727"/>
                  <a:pt x="179338" y="1562696"/>
                </a:cubicBezTo>
                <a:cubicBezTo>
                  <a:pt x="193229" y="1568649"/>
                  <a:pt x="206127" y="1573610"/>
                  <a:pt x="218033" y="1577578"/>
                </a:cubicBezTo>
                <a:cubicBezTo>
                  <a:pt x="220018" y="1579563"/>
                  <a:pt x="229940" y="1585516"/>
                  <a:pt x="247799" y="1595438"/>
                </a:cubicBezTo>
                <a:cubicBezTo>
                  <a:pt x="253752" y="1599406"/>
                  <a:pt x="258713" y="1602383"/>
                  <a:pt x="262682" y="1604367"/>
                </a:cubicBezTo>
                <a:lnTo>
                  <a:pt x="465088" y="1592461"/>
                </a:lnTo>
                <a:cubicBezTo>
                  <a:pt x="467073" y="1590477"/>
                  <a:pt x="473026" y="1582539"/>
                  <a:pt x="482948" y="1568649"/>
                </a:cubicBezTo>
                <a:cubicBezTo>
                  <a:pt x="486916" y="1562696"/>
                  <a:pt x="489893" y="1557734"/>
                  <a:pt x="491877" y="1553766"/>
                </a:cubicBezTo>
                <a:close/>
                <a:moveTo>
                  <a:pt x="152549" y="988219"/>
                </a:moveTo>
                <a:cubicBezTo>
                  <a:pt x="154533" y="990203"/>
                  <a:pt x="158502" y="993180"/>
                  <a:pt x="164455" y="997149"/>
                </a:cubicBezTo>
                <a:cubicBezTo>
                  <a:pt x="180330" y="1005086"/>
                  <a:pt x="191244" y="1013024"/>
                  <a:pt x="197198" y="1020961"/>
                </a:cubicBezTo>
                <a:cubicBezTo>
                  <a:pt x="215057" y="1034852"/>
                  <a:pt x="222994" y="1043781"/>
                  <a:pt x="221010" y="1047750"/>
                </a:cubicBezTo>
                <a:cubicBezTo>
                  <a:pt x="221010" y="1053703"/>
                  <a:pt x="212080" y="1061641"/>
                  <a:pt x="194221" y="1071563"/>
                </a:cubicBezTo>
                <a:lnTo>
                  <a:pt x="194221" y="1247180"/>
                </a:lnTo>
                <a:cubicBezTo>
                  <a:pt x="198190" y="1245195"/>
                  <a:pt x="205135" y="1240235"/>
                  <a:pt x="215057" y="1232297"/>
                </a:cubicBezTo>
                <a:cubicBezTo>
                  <a:pt x="232916" y="1220391"/>
                  <a:pt x="246807" y="1210469"/>
                  <a:pt x="256729" y="1202531"/>
                </a:cubicBezTo>
                <a:cubicBezTo>
                  <a:pt x="268635" y="1194594"/>
                  <a:pt x="275580" y="1192610"/>
                  <a:pt x="277565" y="1196578"/>
                </a:cubicBezTo>
                <a:cubicBezTo>
                  <a:pt x="279053" y="1197571"/>
                  <a:pt x="280045" y="1198811"/>
                  <a:pt x="280541" y="1200299"/>
                </a:cubicBezTo>
                <a:cubicBezTo>
                  <a:pt x="282030" y="1204764"/>
                  <a:pt x="279053" y="1211461"/>
                  <a:pt x="271612" y="1220391"/>
                </a:cubicBezTo>
                <a:cubicBezTo>
                  <a:pt x="233908" y="1264047"/>
                  <a:pt x="208112" y="1297781"/>
                  <a:pt x="194221" y="1321594"/>
                </a:cubicBezTo>
                <a:cubicBezTo>
                  <a:pt x="186283" y="1333500"/>
                  <a:pt x="180330" y="1344414"/>
                  <a:pt x="176362" y="1354336"/>
                </a:cubicBezTo>
                <a:cubicBezTo>
                  <a:pt x="176362" y="1354336"/>
                  <a:pt x="175369" y="1355328"/>
                  <a:pt x="173385" y="1357313"/>
                </a:cubicBezTo>
                <a:cubicBezTo>
                  <a:pt x="171401" y="1365250"/>
                  <a:pt x="167432" y="1369219"/>
                  <a:pt x="161479" y="1369219"/>
                </a:cubicBezTo>
                <a:cubicBezTo>
                  <a:pt x="157510" y="1371203"/>
                  <a:pt x="150565" y="1367234"/>
                  <a:pt x="140643" y="1357313"/>
                </a:cubicBezTo>
                <a:cubicBezTo>
                  <a:pt x="142627" y="1359297"/>
                  <a:pt x="140643" y="1358305"/>
                  <a:pt x="134690" y="1354336"/>
                </a:cubicBezTo>
                <a:cubicBezTo>
                  <a:pt x="118815" y="1340445"/>
                  <a:pt x="104924" y="1325563"/>
                  <a:pt x="93018" y="1309688"/>
                </a:cubicBezTo>
                <a:cubicBezTo>
                  <a:pt x="116830" y="1293813"/>
                  <a:pt x="127744" y="1273969"/>
                  <a:pt x="125760" y="1250156"/>
                </a:cubicBezTo>
                <a:lnTo>
                  <a:pt x="128737" y="1044774"/>
                </a:lnTo>
                <a:cubicBezTo>
                  <a:pt x="91033" y="1048742"/>
                  <a:pt x="58291" y="1053703"/>
                  <a:pt x="30510" y="1059657"/>
                </a:cubicBezTo>
                <a:cubicBezTo>
                  <a:pt x="26541" y="1051719"/>
                  <a:pt x="21580" y="1041797"/>
                  <a:pt x="15627" y="1029891"/>
                </a:cubicBezTo>
                <a:cubicBezTo>
                  <a:pt x="37455" y="1029891"/>
                  <a:pt x="71190" y="1026914"/>
                  <a:pt x="116830" y="1020961"/>
                </a:cubicBezTo>
                <a:cubicBezTo>
                  <a:pt x="120799" y="1020961"/>
                  <a:pt x="123776" y="1020961"/>
                  <a:pt x="125760" y="1020961"/>
                </a:cubicBezTo>
                <a:close/>
                <a:moveTo>
                  <a:pt x="491877" y="946547"/>
                </a:moveTo>
                <a:lnTo>
                  <a:pt x="420440" y="952500"/>
                </a:lnTo>
                <a:cubicBezTo>
                  <a:pt x="420440" y="1016000"/>
                  <a:pt x="420440" y="1065610"/>
                  <a:pt x="420440" y="1101328"/>
                </a:cubicBezTo>
                <a:lnTo>
                  <a:pt x="491877" y="1098352"/>
                </a:lnTo>
                <a:cubicBezTo>
                  <a:pt x="491877" y="1064617"/>
                  <a:pt x="491877" y="1014016"/>
                  <a:pt x="491877" y="946547"/>
                </a:cubicBezTo>
                <a:close/>
                <a:moveTo>
                  <a:pt x="104924" y="800696"/>
                </a:moveTo>
                <a:cubicBezTo>
                  <a:pt x="174377" y="808633"/>
                  <a:pt x="212080" y="834430"/>
                  <a:pt x="218033" y="878086"/>
                </a:cubicBezTo>
                <a:cubicBezTo>
                  <a:pt x="218530" y="881559"/>
                  <a:pt x="218654" y="884907"/>
                  <a:pt x="218406" y="888132"/>
                </a:cubicBezTo>
                <a:cubicBezTo>
                  <a:pt x="217661" y="897806"/>
                  <a:pt x="213569" y="906363"/>
                  <a:pt x="206127" y="913805"/>
                </a:cubicBezTo>
                <a:cubicBezTo>
                  <a:pt x="194221" y="925711"/>
                  <a:pt x="184299" y="931664"/>
                  <a:pt x="176362" y="931664"/>
                </a:cubicBezTo>
                <a:cubicBezTo>
                  <a:pt x="162471" y="931664"/>
                  <a:pt x="151557" y="927695"/>
                  <a:pt x="143619" y="919758"/>
                </a:cubicBezTo>
                <a:cubicBezTo>
                  <a:pt x="143619" y="917774"/>
                  <a:pt x="142627" y="914797"/>
                  <a:pt x="140643" y="910828"/>
                </a:cubicBezTo>
                <a:cubicBezTo>
                  <a:pt x="138658" y="908844"/>
                  <a:pt x="135682" y="898922"/>
                  <a:pt x="131713" y="881063"/>
                </a:cubicBezTo>
                <a:cubicBezTo>
                  <a:pt x="123776" y="847328"/>
                  <a:pt x="111869" y="825500"/>
                  <a:pt x="95994" y="815578"/>
                </a:cubicBezTo>
                <a:cubicBezTo>
                  <a:pt x="88057" y="807641"/>
                  <a:pt x="85080" y="803672"/>
                  <a:pt x="87065" y="803672"/>
                </a:cubicBezTo>
                <a:cubicBezTo>
                  <a:pt x="91033" y="801688"/>
                  <a:pt x="96987" y="800696"/>
                  <a:pt x="104924" y="800696"/>
                </a:cubicBezTo>
                <a:close/>
                <a:moveTo>
                  <a:pt x="488901" y="750094"/>
                </a:moveTo>
                <a:cubicBezTo>
                  <a:pt x="512713" y="756047"/>
                  <a:pt x="539502" y="765969"/>
                  <a:pt x="569268" y="779859"/>
                </a:cubicBezTo>
                <a:cubicBezTo>
                  <a:pt x="581174" y="783828"/>
                  <a:pt x="586135" y="788789"/>
                  <a:pt x="584151" y="794742"/>
                </a:cubicBezTo>
                <a:cubicBezTo>
                  <a:pt x="584151" y="802680"/>
                  <a:pt x="575221" y="812602"/>
                  <a:pt x="557362" y="824508"/>
                </a:cubicBezTo>
                <a:cubicBezTo>
                  <a:pt x="557362" y="838399"/>
                  <a:pt x="557362" y="870149"/>
                  <a:pt x="557362" y="919758"/>
                </a:cubicBezTo>
                <a:lnTo>
                  <a:pt x="587127" y="916781"/>
                </a:lnTo>
                <a:cubicBezTo>
                  <a:pt x="593080" y="902891"/>
                  <a:pt x="603994" y="885031"/>
                  <a:pt x="619869" y="863203"/>
                </a:cubicBezTo>
                <a:cubicBezTo>
                  <a:pt x="621854" y="865188"/>
                  <a:pt x="624830" y="867172"/>
                  <a:pt x="628799" y="869156"/>
                </a:cubicBezTo>
                <a:cubicBezTo>
                  <a:pt x="644674" y="881063"/>
                  <a:pt x="655588" y="889992"/>
                  <a:pt x="661541" y="895945"/>
                </a:cubicBezTo>
                <a:cubicBezTo>
                  <a:pt x="679401" y="909836"/>
                  <a:pt x="689322" y="921742"/>
                  <a:pt x="691307" y="931664"/>
                </a:cubicBezTo>
                <a:cubicBezTo>
                  <a:pt x="691307" y="937617"/>
                  <a:pt x="678408" y="940594"/>
                  <a:pt x="652612" y="940594"/>
                </a:cubicBezTo>
                <a:cubicBezTo>
                  <a:pt x="638721" y="940594"/>
                  <a:pt x="616893" y="941586"/>
                  <a:pt x="587127" y="943571"/>
                </a:cubicBezTo>
                <a:lnTo>
                  <a:pt x="557362" y="943571"/>
                </a:lnTo>
                <a:lnTo>
                  <a:pt x="557362" y="1017985"/>
                </a:lnTo>
                <a:cubicBezTo>
                  <a:pt x="557362" y="1041797"/>
                  <a:pt x="557362" y="1067594"/>
                  <a:pt x="557362" y="1095375"/>
                </a:cubicBezTo>
                <a:lnTo>
                  <a:pt x="602010" y="1092399"/>
                </a:lnTo>
                <a:lnTo>
                  <a:pt x="640705" y="1029891"/>
                </a:lnTo>
                <a:cubicBezTo>
                  <a:pt x="646658" y="1033860"/>
                  <a:pt x="653604" y="1039813"/>
                  <a:pt x="661541" y="1047750"/>
                </a:cubicBezTo>
                <a:cubicBezTo>
                  <a:pt x="671463" y="1055688"/>
                  <a:pt x="681385" y="1064617"/>
                  <a:pt x="691307" y="1074539"/>
                </a:cubicBezTo>
                <a:cubicBezTo>
                  <a:pt x="707182" y="1086446"/>
                  <a:pt x="715119" y="1095375"/>
                  <a:pt x="715119" y="1101328"/>
                </a:cubicBezTo>
                <a:cubicBezTo>
                  <a:pt x="715119" y="1101328"/>
                  <a:pt x="715119" y="1102320"/>
                  <a:pt x="715119" y="1104305"/>
                </a:cubicBezTo>
                <a:cubicBezTo>
                  <a:pt x="713135" y="1104305"/>
                  <a:pt x="712143" y="1105297"/>
                  <a:pt x="712143" y="1107282"/>
                </a:cubicBezTo>
                <a:cubicBezTo>
                  <a:pt x="712143" y="1111250"/>
                  <a:pt x="709166" y="1113235"/>
                  <a:pt x="703213" y="1113235"/>
                </a:cubicBezTo>
                <a:cubicBezTo>
                  <a:pt x="701229" y="1115219"/>
                  <a:pt x="699244" y="1116211"/>
                  <a:pt x="697260" y="1116211"/>
                </a:cubicBezTo>
                <a:cubicBezTo>
                  <a:pt x="691307" y="1114227"/>
                  <a:pt x="684362" y="1113235"/>
                  <a:pt x="676424" y="1113235"/>
                </a:cubicBezTo>
                <a:cubicBezTo>
                  <a:pt x="664518" y="1115219"/>
                  <a:pt x="640705" y="1116211"/>
                  <a:pt x="604987" y="1116211"/>
                </a:cubicBezTo>
                <a:lnTo>
                  <a:pt x="557362" y="1119188"/>
                </a:lnTo>
                <a:cubicBezTo>
                  <a:pt x="559346" y="1139032"/>
                  <a:pt x="560338" y="1173758"/>
                  <a:pt x="560338" y="1223367"/>
                </a:cubicBezTo>
                <a:cubicBezTo>
                  <a:pt x="562323" y="1265039"/>
                  <a:pt x="563315" y="1298774"/>
                  <a:pt x="563315" y="1324571"/>
                </a:cubicBezTo>
                <a:cubicBezTo>
                  <a:pt x="567283" y="1346399"/>
                  <a:pt x="567283" y="1360289"/>
                  <a:pt x="563315" y="1366242"/>
                </a:cubicBezTo>
                <a:cubicBezTo>
                  <a:pt x="563315" y="1384102"/>
                  <a:pt x="560338" y="1396008"/>
                  <a:pt x="554385" y="1401961"/>
                </a:cubicBezTo>
                <a:cubicBezTo>
                  <a:pt x="546448" y="1413867"/>
                  <a:pt x="533549" y="1424782"/>
                  <a:pt x="515690" y="1434703"/>
                </a:cubicBezTo>
                <a:cubicBezTo>
                  <a:pt x="505768" y="1438672"/>
                  <a:pt x="497830" y="1440656"/>
                  <a:pt x="491877" y="1440656"/>
                </a:cubicBezTo>
                <a:cubicBezTo>
                  <a:pt x="485924" y="1440656"/>
                  <a:pt x="482948" y="1435695"/>
                  <a:pt x="482948" y="1425774"/>
                </a:cubicBezTo>
                <a:cubicBezTo>
                  <a:pt x="482948" y="1425774"/>
                  <a:pt x="482948" y="1415852"/>
                  <a:pt x="482948" y="1396008"/>
                </a:cubicBezTo>
                <a:cubicBezTo>
                  <a:pt x="488901" y="1280914"/>
                  <a:pt x="490885" y="1219399"/>
                  <a:pt x="488901" y="1211461"/>
                </a:cubicBezTo>
                <a:lnTo>
                  <a:pt x="488901" y="1122164"/>
                </a:lnTo>
                <a:lnTo>
                  <a:pt x="420440" y="1125141"/>
                </a:lnTo>
                <a:cubicBezTo>
                  <a:pt x="420440" y="1273969"/>
                  <a:pt x="360908" y="1374180"/>
                  <a:pt x="241846" y="1425774"/>
                </a:cubicBezTo>
                <a:cubicBezTo>
                  <a:pt x="233908" y="1431727"/>
                  <a:pt x="227955" y="1432719"/>
                  <a:pt x="223987" y="1428750"/>
                </a:cubicBezTo>
                <a:cubicBezTo>
                  <a:pt x="223987" y="1422797"/>
                  <a:pt x="226963" y="1416844"/>
                  <a:pt x="232916" y="1410891"/>
                </a:cubicBezTo>
                <a:cubicBezTo>
                  <a:pt x="314276" y="1347391"/>
                  <a:pt x="354955" y="1253133"/>
                  <a:pt x="354955" y="1128117"/>
                </a:cubicBezTo>
                <a:cubicBezTo>
                  <a:pt x="347018" y="1128117"/>
                  <a:pt x="331143" y="1129109"/>
                  <a:pt x="307330" y="1131094"/>
                </a:cubicBezTo>
                <a:cubicBezTo>
                  <a:pt x="281533" y="1133078"/>
                  <a:pt x="264666" y="1135063"/>
                  <a:pt x="256729" y="1137047"/>
                </a:cubicBezTo>
                <a:lnTo>
                  <a:pt x="235893" y="1104305"/>
                </a:lnTo>
                <a:cubicBezTo>
                  <a:pt x="273596" y="1104305"/>
                  <a:pt x="313283" y="1104305"/>
                  <a:pt x="354955" y="1104305"/>
                </a:cubicBezTo>
                <a:lnTo>
                  <a:pt x="354955" y="1056680"/>
                </a:lnTo>
                <a:cubicBezTo>
                  <a:pt x="354955" y="1032867"/>
                  <a:pt x="354955" y="1018977"/>
                  <a:pt x="354955" y="1015008"/>
                </a:cubicBezTo>
                <a:lnTo>
                  <a:pt x="354955" y="955477"/>
                </a:lnTo>
                <a:cubicBezTo>
                  <a:pt x="317252" y="957461"/>
                  <a:pt x="290463" y="959446"/>
                  <a:pt x="274588" y="961430"/>
                </a:cubicBezTo>
                <a:lnTo>
                  <a:pt x="256729" y="928688"/>
                </a:lnTo>
                <a:cubicBezTo>
                  <a:pt x="290463" y="928688"/>
                  <a:pt x="323205" y="928688"/>
                  <a:pt x="354955" y="928688"/>
                </a:cubicBezTo>
                <a:cubicBezTo>
                  <a:pt x="354955" y="898922"/>
                  <a:pt x="354955" y="877094"/>
                  <a:pt x="354955" y="863203"/>
                </a:cubicBezTo>
                <a:cubicBezTo>
                  <a:pt x="352971" y="853281"/>
                  <a:pt x="349994" y="818555"/>
                  <a:pt x="346026" y="759024"/>
                </a:cubicBezTo>
                <a:cubicBezTo>
                  <a:pt x="349994" y="761008"/>
                  <a:pt x="358924" y="763985"/>
                  <a:pt x="372815" y="767953"/>
                </a:cubicBezTo>
                <a:cubicBezTo>
                  <a:pt x="384721" y="773906"/>
                  <a:pt x="393651" y="777875"/>
                  <a:pt x="399604" y="779859"/>
                </a:cubicBezTo>
                <a:cubicBezTo>
                  <a:pt x="429369" y="791766"/>
                  <a:pt x="443260" y="800696"/>
                  <a:pt x="441276" y="806649"/>
                </a:cubicBezTo>
                <a:cubicBezTo>
                  <a:pt x="441276" y="812602"/>
                  <a:pt x="434330" y="821531"/>
                  <a:pt x="420440" y="833438"/>
                </a:cubicBezTo>
                <a:cubicBezTo>
                  <a:pt x="420440" y="833438"/>
                  <a:pt x="420440" y="864196"/>
                  <a:pt x="420440" y="925711"/>
                </a:cubicBezTo>
                <a:cubicBezTo>
                  <a:pt x="424408" y="925711"/>
                  <a:pt x="433338" y="925711"/>
                  <a:pt x="447229" y="925711"/>
                </a:cubicBezTo>
                <a:cubicBezTo>
                  <a:pt x="469057" y="923727"/>
                  <a:pt x="483940" y="922735"/>
                  <a:pt x="491877" y="922735"/>
                </a:cubicBezTo>
                <a:lnTo>
                  <a:pt x="491877" y="854274"/>
                </a:lnTo>
                <a:cubicBezTo>
                  <a:pt x="491877" y="820539"/>
                  <a:pt x="490885" y="785813"/>
                  <a:pt x="488901" y="750094"/>
                </a:cubicBezTo>
                <a:close/>
                <a:moveTo>
                  <a:pt x="319237" y="0"/>
                </a:moveTo>
                <a:cubicBezTo>
                  <a:pt x="341065" y="5953"/>
                  <a:pt x="361901" y="12899"/>
                  <a:pt x="381744" y="20836"/>
                </a:cubicBezTo>
                <a:cubicBezTo>
                  <a:pt x="405557" y="28774"/>
                  <a:pt x="417463" y="36711"/>
                  <a:pt x="417463" y="44649"/>
                </a:cubicBezTo>
                <a:cubicBezTo>
                  <a:pt x="419448" y="50602"/>
                  <a:pt x="411510" y="60524"/>
                  <a:pt x="393651" y="74414"/>
                </a:cubicBezTo>
                <a:lnTo>
                  <a:pt x="393651" y="169664"/>
                </a:lnTo>
                <a:cubicBezTo>
                  <a:pt x="405557" y="169664"/>
                  <a:pt x="422424" y="168672"/>
                  <a:pt x="444252" y="166688"/>
                </a:cubicBezTo>
                <a:cubicBezTo>
                  <a:pt x="462112" y="166688"/>
                  <a:pt x="475010" y="166688"/>
                  <a:pt x="482948" y="166688"/>
                </a:cubicBezTo>
                <a:cubicBezTo>
                  <a:pt x="486916" y="160735"/>
                  <a:pt x="495846" y="148828"/>
                  <a:pt x="509737" y="130969"/>
                </a:cubicBezTo>
                <a:cubicBezTo>
                  <a:pt x="517674" y="117078"/>
                  <a:pt x="524619" y="106164"/>
                  <a:pt x="530573" y="98227"/>
                </a:cubicBezTo>
                <a:cubicBezTo>
                  <a:pt x="534541" y="100211"/>
                  <a:pt x="541487" y="105172"/>
                  <a:pt x="551408" y="113109"/>
                </a:cubicBezTo>
                <a:cubicBezTo>
                  <a:pt x="571252" y="125016"/>
                  <a:pt x="587127" y="135930"/>
                  <a:pt x="599033" y="145852"/>
                </a:cubicBezTo>
                <a:cubicBezTo>
                  <a:pt x="616893" y="159742"/>
                  <a:pt x="624830" y="169664"/>
                  <a:pt x="622846" y="175617"/>
                </a:cubicBezTo>
                <a:cubicBezTo>
                  <a:pt x="618877" y="181570"/>
                  <a:pt x="608955" y="185539"/>
                  <a:pt x="593080" y="187524"/>
                </a:cubicBezTo>
                <a:cubicBezTo>
                  <a:pt x="571252" y="187524"/>
                  <a:pt x="542479" y="187524"/>
                  <a:pt x="506760" y="187524"/>
                </a:cubicBezTo>
                <a:cubicBezTo>
                  <a:pt x="496838" y="189508"/>
                  <a:pt x="478979" y="190500"/>
                  <a:pt x="453182" y="190500"/>
                </a:cubicBezTo>
                <a:cubicBezTo>
                  <a:pt x="431354" y="192484"/>
                  <a:pt x="414487" y="193477"/>
                  <a:pt x="402580" y="193477"/>
                </a:cubicBezTo>
                <a:cubicBezTo>
                  <a:pt x="438299" y="253008"/>
                  <a:pt x="485924" y="304602"/>
                  <a:pt x="545455" y="348258"/>
                </a:cubicBezTo>
                <a:cubicBezTo>
                  <a:pt x="587127" y="378024"/>
                  <a:pt x="636737" y="402828"/>
                  <a:pt x="694283" y="422672"/>
                </a:cubicBezTo>
                <a:cubicBezTo>
                  <a:pt x="702221" y="422672"/>
                  <a:pt x="709166" y="424656"/>
                  <a:pt x="715119" y="428625"/>
                </a:cubicBezTo>
                <a:cubicBezTo>
                  <a:pt x="723057" y="430610"/>
                  <a:pt x="727026" y="433586"/>
                  <a:pt x="727026" y="437555"/>
                </a:cubicBezTo>
                <a:cubicBezTo>
                  <a:pt x="727026" y="441524"/>
                  <a:pt x="720080" y="446484"/>
                  <a:pt x="706190" y="452438"/>
                </a:cubicBezTo>
                <a:cubicBezTo>
                  <a:pt x="698252" y="458391"/>
                  <a:pt x="689322" y="465336"/>
                  <a:pt x="679401" y="473274"/>
                </a:cubicBezTo>
                <a:cubicBezTo>
                  <a:pt x="673448" y="477242"/>
                  <a:pt x="665510" y="485180"/>
                  <a:pt x="655588" y="497086"/>
                </a:cubicBezTo>
                <a:cubicBezTo>
                  <a:pt x="653604" y="499070"/>
                  <a:pt x="650627" y="502047"/>
                  <a:pt x="646658" y="506016"/>
                </a:cubicBezTo>
                <a:cubicBezTo>
                  <a:pt x="644674" y="508000"/>
                  <a:pt x="642690" y="509984"/>
                  <a:pt x="640705" y="511969"/>
                </a:cubicBezTo>
                <a:cubicBezTo>
                  <a:pt x="636737" y="515938"/>
                  <a:pt x="632768" y="517922"/>
                  <a:pt x="628799" y="517922"/>
                </a:cubicBezTo>
                <a:cubicBezTo>
                  <a:pt x="622846" y="517922"/>
                  <a:pt x="615901" y="515938"/>
                  <a:pt x="607963" y="511969"/>
                </a:cubicBezTo>
                <a:cubicBezTo>
                  <a:pt x="596057" y="506016"/>
                  <a:pt x="578198" y="492125"/>
                  <a:pt x="554385" y="470297"/>
                </a:cubicBezTo>
                <a:cubicBezTo>
                  <a:pt x="532557" y="450453"/>
                  <a:pt x="515690" y="431602"/>
                  <a:pt x="503783" y="413742"/>
                </a:cubicBezTo>
                <a:cubicBezTo>
                  <a:pt x="462112" y="356195"/>
                  <a:pt x="425401" y="287734"/>
                  <a:pt x="393651" y="208360"/>
                </a:cubicBezTo>
                <a:lnTo>
                  <a:pt x="393651" y="273844"/>
                </a:lnTo>
                <a:cubicBezTo>
                  <a:pt x="393651" y="309563"/>
                  <a:pt x="393651" y="338336"/>
                  <a:pt x="393651" y="360164"/>
                </a:cubicBezTo>
                <a:cubicBezTo>
                  <a:pt x="393651" y="368102"/>
                  <a:pt x="393651" y="380008"/>
                  <a:pt x="393651" y="395883"/>
                </a:cubicBezTo>
                <a:cubicBezTo>
                  <a:pt x="395635" y="417711"/>
                  <a:pt x="396627" y="435570"/>
                  <a:pt x="396627" y="449461"/>
                </a:cubicBezTo>
                <a:lnTo>
                  <a:pt x="408533" y="449461"/>
                </a:lnTo>
                <a:cubicBezTo>
                  <a:pt x="412502" y="443508"/>
                  <a:pt x="418455" y="433586"/>
                  <a:pt x="426393" y="419695"/>
                </a:cubicBezTo>
                <a:cubicBezTo>
                  <a:pt x="434330" y="409774"/>
                  <a:pt x="440283" y="400844"/>
                  <a:pt x="444252" y="392906"/>
                </a:cubicBezTo>
                <a:cubicBezTo>
                  <a:pt x="448221" y="396875"/>
                  <a:pt x="457151" y="404813"/>
                  <a:pt x="471041" y="416719"/>
                </a:cubicBezTo>
                <a:cubicBezTo>
                  <a:pt x="478979" y="422672"/>
                  <a:pt x="484932" y="427633"/>
                  <a:pt x="488901" y="431602"/>
                </a:cubicBezTo>
                <a:cubicBezTo>
                  <a:pt x="504776" y="447477"/>
                  <a:pt x="510729" y="458391"/>
                  <a:pt x="506760" y="464344"/>
                </a:cubicBezTo>
                <a:cubicBezTo>
                  <a:pt x="504776" y="466328"/>
                  <a:pt x="494854" y="469305"/>
                  <a:pt x="476994" y="473274"/>
                </a:cubicBezTo>
                <a:cubicBezTo>
                  <a:pt x="463104" y="473274"/>
                  <a:pt x="441276" y="473274"/>
                  <a:pt x="411510" y="473274"/>
                </a:cubicBezTo>
                <a:lnTo>
                  <a:pt x="396627" y="473274"/>
                </a:lnTo>
                <a:lnTo>
                  <a:pt x="399604" y="565547"/>
                </a:lnTo>
                <a:cubicBezTo>
                  <a:pt x="399604" y="567531"/>
                  <a:pt x="399604" y="571500"/>
                  <a:pt x="399604" y="577453"/>
                </a:cubicBezTo>
                <a:cubicBezTo>
                  <a:pt x="401588" y="599281"/>
                  <a:pt x="399604" y="614164"/>
                  <a:pt x="393651" y="622102"/>
                </a:cubicBezTo>
                <a:cubicBezTo>
                  <a:pt x="387698" y="634008"/>
                  <a:pt x="377776" y="643930"/>
                  <a:pt x="363885" y="651867"/>
                </a:cubicBezTo>
                <a:cubicBezTo>
                  <a:pt x="349994" y="663774"/>
                  <a:pt x="338088" y="668735"/>
                  <a:pt x="328166" y="666750"/>
                </a:cubicBezTo>
                <a:cubicBezTo>
                  <a:pt x="322213" y="666750"/>
                  <a:pt x="319237" y="661789"/>
                  <a:pt x="319237" y="651867"/>
                </a:cubicBezTo>
                <a:cubicBezTo>
                  <a:pt x="319237" y="651867"/>
                  <a:pt x="319237" y="644922"/>
                  <a:pt x="319237" y="631031"/>
                </a:cubicBezTo>
                <a:cubicBezTo>
                  <a:pt x="319237" y="627063"/>
                  <a:pt x="319237" y="621110"/>
                  <a:pt x="319237" y="613172"/>
                </a:cubicBezTo>
                <a:cubicBezTo>
                  <a:pt x="321221" y="603250"/>
                  <a:pt x="322213" y="595313"/>
                  <a:pt x="322213" y="589360"/>
                </a:cubicBezTo>
                <a:cubicBezTo>
                  <a:pt x="324198" y="551656"/>
                  <a:pt x="325190" y="513953"/>
                  <a:pt x="325190" y="476250"/>
                </a:cubicBezTo>
                <a:cubicBezTo>
                  <a:pt x="313283" y="478235"/>
                  <a:pt x="293440" y="479227"/>
                  <a:pt x="265658" y="479227"/>
                </a:cubicBezTo>
                <a:cubicBezTo>
                  <a:pt x="263674" y="479227"/>
                  <a:pt x="256729" y="480219"/>
                  <a:pt x="244823" y="482203"/>
                </a:cubicBezTo>
                <a:cubicBezTo>
                  <a:pt x="230932" y="484188"/>
                  <a:pt x="218033" y="486172"/>
                  <a:pt x="206127" y="488156"/>
                </a:cubicBezTo>
                <a:lnTo>
                  <a:pt x="188268" y="455414"/>
                </a:lnTo>
                <a:cubicBezTo>
                  <a:pt x="241846" y="455414"/>
                  <a:pt x="287487" y="454422"/>
                  <a:pt x="325190" y="452438"/>
                </a:cubicBezTo>
                <a:cubicBezTo>
                  <a:pt x="327174" y="426641"/>
                  <a:pt x="328166" y="398859"/>
                  <a:pt x="328166" y="369094"/>
                </a:cubicBezTo>
                <a:cubicBezTo>
                  <a:pt x="328166" y="363141"/>
                  <a:pt x="328166" y="349250"/>
                  <a:pt x="328166" y="327422"/>
                </a:cubicBezTo>
                <a:lnTo>
                  <a:pt x="328166" y="279797"/>
                </a:lnTo>
                <a:cubicBezTo>
                  <a:pt x="322213" y="287734"/>
                  <a:pt x="315268" y="296664"/>
                  <a:pt x="307330" y="306586"/>
                </a:cubicBezTo>
                <a:cubicBezTo>
                  <a:pt x="287487" y="332383"/>
                  <a:pt x="273596" y="349250"/>
                  <a:pt x="265658" y="357188"/>
                </a:cubicBezTo>
                <a:cubicBezTo>
                  <a:pt x="253752" y="371078"/>
                  <a:pt x="238869" y="385961"/>
                  <a:pt x="221010" y="401836"/>
                </a:cubicBezTo>
                <a:cubicBezTo>
                  <a:pt x="215057" y="407789"/>
                  <a:pt x="206127" y="415727"/>
                  <a:pt x="194221" y="425649"/>
                </a:cubicBezTo>
                <a:cubicBezTo>
                  <a:pt x="176362" y="439539"/>
                  <a:pt x="158502" y="453430"/>
                  <a:pt x="140643" y="467320"/>
                </a:cubicBezTo>
                <a:cubicBezTo>
                  <a:pt x="89049" y="505024"/>
                  <a:pt x="48369" y="529828"/>
                  <a:pt x="18604" y="541735"/>
                </a:cubicBezTo>
                <a:cubicBezTo>
                  <a:pt x="6698" y="543719"/>
                  <a:pt x="744" y="543719"/>
                  <a:pt x="744" y="541735"/>
                </a:cubicBezTo>
                <a:cubicBezTo>
                  <a:pt x="-1240" y="537766"/>
                  <a:pt x="744" y="531813"/>
                  <a:pt x="6698" y="523875"/>
                </a:cubicBezTo>
                <a:cubicBezTo>
                  <a:pt x="26541" y="511969"/>
                  <a:pt x="48369" y="496094"/>
                  <a:pt x="72182" y="476250"/>
                </a:cubicBezTo>
                <a:cubicBezTo>
                  <a:pt x="76151" y="472281"/>
                  <a:pt x="79127" y="469305"/>
                  <a:pt x="81112" y="467320"/>
                </a:cubicBezTo>
                <a:cubicBezTo>
                  <a:pt x="108893" y="445492"/>
                  <a:pt x="131713" y="424656"/>
                  <a:pt x="149573" y="404813"/>
                </a:cubicBezTo>
                <a:cubicBezTo>
                  <a:pt x="213073" y="335360"/>
                  <a:pt x="262682" y="266899"/>
                  <a:pt x="298401" y="199430"/>
                </a:cubicBezTo>
                <a:cubicBezTo>
                  <a:pt x="256729" y="201414"/>
                  <a:pt x="194221" y="207367"/>
                  <a:pt x="110877" y="217289"/>
                </a:cubicBezTo>
                <a:cubicBezTo>
                  <a:pt x="108893" y="213320"/>
                  <a:pt x="106908" y="207367"/>
                  <a:pt x="104924" y="199430"/>
                </a:cubicBezTo>
                <a:cubicBezTo>
                  <a:pt x="100955" y="191492"/>
                  <a:pt x="97979" y="185539"/>
                  <a:pt x="95994" y="181570"/>
                </a:cubicBezTo>
                <a:cubicBezTo>
                  <a:pt x="163463" y="181570"/>
                  <a:pt x="206127" y="181570"/>
                  <a:pt x="223987" y="181570"/>
                </a:cubicBezTo>
                <a:cubicBezTo>
                  <a:pt x="247799" y="177602"/>
                  <a:pt x="280541" y="175617"/>
                  <a:pt x="322213" y="175617"/>
                </a:cubicBezTo>
                <a:lnTo>
                  <a:pt x="322213" y="83344"/>
                </a:lnTo>
                <a:cubicBezTo>
                  <a:pt x="322213" y="69453"/>
                  <a:pt x="321221" y="41672"/>
                  <a:pt x="319237"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0" y="2593417"/>
            <a:ext cx="12192000" cy="4264583"/>
          </a:xfrm>
          <a:prstGeom prst="rect">
            <a:avLst/>
          </a:prstGeom>
        </p:spPr>
      </p:pic>
      <p:grpSp>
        <p:nvGrpSpPr>
          <p:cNvPr id="2" name="组合 1"/>
          <p:cNvGrpSpPr/>
          <p:nvPr/>
        </p:nvGrpSpPr>
        <p:grpSpPr>
          <a:xfrm>
            <a:off x="695410" y="1315845"/>
            <a:ext cx="10801180" cy="4226310"/>
            <a:chOff x="1450770" y="2826094"/>
            <a:chExt cx="10801180" cy="4226310"/>
          </a:xfrm>
        </p:grpSpPr>
        <p:sp>
          <p:nvSpPr>
            <p:cNvPr id="3" name="矩形 2"/>
            <p:cNvSpPr/>
            <p:nvPr/>
          </p:nvSpPr>
          <p:spPr>
            <a:xfrm flipV="1">
              <a:off x="1523950" y="2912404"/>
              <a:ext cx="10728000" cy="414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flipV="1">
              <a:off x="1450770" y="2826094"/>
              <a:ext cx="10728000" cy="414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1776000" y="1809000"/>
            <a:ext cx="8587200" cy="3138170"/>
          </a:xfrm>
          <a:prstGeom prst="rect">
            <a:avLst/>
          </a:prstGeom>
          <a:noFill/>
        </p:spPr>
        <p:txBody>
          <a:bodyPr wrap="square" rtlCol="0">
            <a:spAutoFit/>
          </a:bodyPr>
          <a:lstStyle/>
          <a:p>
            <a:pPr algn="just">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推进改革的目的是要不断推进我国社会主义制度自我完善和发展，赋予社会主义新的生机活力。不实行改革开放是死路一条，搞否定社会主义方向的“改革开放”也是死路一条。改革必须坚持正确方向，我们既不走封闭僵化的老路、也不走改旗易帜的邪路。改什么、怎么改必须以是否符合全面深化改革总目标为根本尺度。我国是一个大国，决不能在根本性问题上出现颠覆性错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30400" y="1108075"/>
            <a:ext cx="8021955" cy="429895"/>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（三）</a:t>
            </a: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sym typeface="+mn-ea"/>
              </a:rPr>
              <a:t>许多领域实现历史性变革、系统性重塑、整体性重构</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flipH="1" flipV="1">
            <a:off x="697714" y="2488086"/>
            <a:ext cx="5304850" cy="2968760"/>
            <a:chOff x="1415" y="1801"/>
            <a:chExt cx="16064" cy="1939"/>
          </a:xfrm>
        </p:grpSpPr>
        <p:sp>
          <p:nvSpPr>
            <p:cNvPr id="4" name="矩形 3"/>
            <p:cNvSpPr/>
            <p:nvPr/>
          </p:nvSpPr>
          <p:spPr>
            <a:xfrm flipH="1">
              <a:off x="1415" y="1801"/>
              <a:ext cx="15761" cy="1874"/>
            </a:xfrm>
            <a:prstGeom prst="rect">
              <a:avLst/>
            </a:prstGeom>
            <a:gradFill>
              <a:gsLst>
                <a:gs pos="0">
                  <a:srgbClr val="B00000"/>
                </a:gs>
                <a:gs pos="100000">
                  <a:schemeClr val="bg1">
                    <a:alpha val="80000"/>
                  </a:schemeClr>
                </a:gs>
              </a:gsLst>
              <a:lin ang="54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flipH="1">
              <a:off x="1718" y="1866"/>
              <a:ext cx="15761" cy="1874"/>
            </a:xfrm>
            <a:prstGeom prst="rect">
              <a:avLst/>
            </a:prstGeom>
            <a:gradFill>
              <a:gsLst>
                <a:gs pos="83000">
                  <a:schemeClr val="bg1"/>
                </a:gs>
                <a:gs pos="100000">
                  <a:schemeClr val="bg1">
                    <a:alpha val="32000"/>
                  </a:schemeClr>
                </a:gs>
              </a:gsLst>
              <a:lin ang="48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1518768" y="2787795"/>
            <a:ext cx="3840444" cy="2346283"/>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党的十八届三中全会开启了全面深化改革、系统整体设计推进改革的新时代，实现了改革开放由局部探索、破冰突围到系统集成、全面深化的转变。</a:t>
            </a:r>
          </a:p>
        </p:txBody>
      </p:sp>
      <p:pic>
        <p:nvPicPr>
          <p:cNvPr id="8" name="图片 7">
            <a:extLst>
              <a:ext uri="{FF2B5EF4-FFF2-40B4-BE49-F238E27FC236}">
                <a16:creationId xmlns:a16="http://schemas.microsoft.com/office/drawing/2014/main" id="{13C30802-4085-CF30-4BF7-6E7E92EA6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056" y="2552705"/>
            <a:ext cx="5130606" cy="2862878"/>
          </a:xfrm>
          <a:prstGeom prst="rect">
            <a:avLst/>
          </a:prstGeom>
          <a:ln w="38100">
            <a:solidFill>
              <a:schemeClr val="bg1"/>
            </a:solidFill>
          </a:ln>
          <a:effectLst>
            <a:outerShdw blurRad="50800" dist="38100" dir="2700000" algn="tl" rotWithShape="0">
              <a:prstClr val="black">
                <a:alpha val="40000"/>
              </a:prstClr>
            </a:outerShdw>
          </a:effectLst>
        </p:spPr>
      </p:pic>
      <p:sp>
        <p:nvSpPr>
          <p:cNvPr id="9" name="文本框 8">
            <a:extLst>
              <a:ext uri="{FF2B5EF4-FFF2-40B4-BE49-F238E27FC236}">
                <a16:creationId xmlns:a16="http://schemas.microsoft.com/office/drawing/2014/main" id="{239E7014-09A7-9CEF-9DBF-A15F359590D2}"/>
              </a:ext>
            </a:extLst>
          </p:cNvPr>
          <p:cNvSpPr txBox="1"/>
          <p:nvPr/>
        </p:nvSpPr>
        <p:spPr>
          <a:xfrm>
            <a:off x="6458291" y="5524173"/>
            <a:ext cx="4966136" cy="516745"/>
          </a:xfrm>
          <a:prstGeom prst="rect">
            <a:avLst/>
          </a:prstGeom>
        </p:spPr>
        <p:txBody>
          <a:bodyPr wrap="square">
            <a:spAutoFit/>
          </a:bodyPr>
          <a:lstStyle>
            <a:defPPr>
              <a:defRPr lang="zh-CN"/>
            </a:defPPr>
            <a:lvl1pPr>
              <a:defRPr sz="14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a:lnSpc>
                <a:spcPct val="120000"/>
              </a:lnSpc>
            </a:pPr>
            <a:r>
              <a:rPr lang="en-US" altLang="zh-CN" sz="1200" dirty="0"/>
              <a:t>        2013</a:t>
            </a:r>
            <a:r>
              <a:rPr lang="zh-CN" altLang="en-US" sz="1200" dirty="0"/>
              <a:t>年</a:t>
            </a:r>
            <a:r>
              <a:rPr lang="en-US" altLang="zh-CN" sz="1200" dirty="0"/>
              <a:t>11</a:t>
            </a:r>
            <a:r>
              <a:rPr lang="zh-CN" altLang="en-US" sz="1200" dirty="0"/>
              <a:t>月</a:t>
            </a:r>
            <a:r>
              <a:rPr lang="en-US" altLang="zh-CN" sz="1200" dirty="0"/>
              <a:t>9</a:t>
            </a:r>
            <a:r>
              <a:rPr lang="zh-CN" altLang="en-US" sz="1200" dirty="0"/>
              <a:t>日至</a:t>
            </a:r>
            <a:r>
              <a:rPr lang="en-US" altLang="zh-CN" sz="1200" dirty="0"/>
              <a:t>12</a:t>
            </a:r>
            <a:r>
              <a:rPr lang="zh-CN" altLang="en-US" sz="1200" dirty="0"/>
              <a:t>日，中国共产党第十八届中央委员会第三次全体会议在北京举行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işlídê"/>
          <p:cNvSpPr/>
          <p:nvPr/>
        </p:nvSpPr>
        <p:spPr>
          <a:xfrm>
            <a:off x="0" y="3188335"/>
            <a:ext cx="12192000" cy="3120390"/>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a:off x="3138979" y="629920"/>
            <a:ext cx="6107430" cy="467995"/>
            <a:chOff x="1195504" y="4601631"/>
            <a:chExt cx="5482945" cy="468000"/>
          </a:xfrm>
        </p:grpSpPr>
        <p:sp>
          <p:nvSpPr>
            <p:cNvPr id="2" name="对角圆角矩形 1"/>
            <p:cNvSpPr/>
            <p:nvPr/>
          </p:nvSpPr>
          <p:spPr>
            <a:xfrm>
              <a:off x="1195504" y="4601631"/>
              <a:ext cx="5482945"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全面深化改革不是某个领域某个方面的单项改革</a:t>
              </a:r>
            </a:p>
          </p:txBody>
        </p:sp>
        <p:sp>
          <p:nvSpPr>
            <p:cNvPr id="10" name="对角圆角矩形 9"/>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205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922" b="13922"/>
          <a:stretch>
            <a:fillRect/>
          </a:stretch>
        </p:blipFill>
        <p:spPr bwMode="auto">
          <a:xfrm>
            <a:off x="6145363" y="2091034"/>
            <a:ext cx="1795021" cy="1728000"/>
          </a:xfrm>
          <a:prstGeom prst="rect">
            <a:avLst/>
          </a:prstGeom>
          <a:solidFill>
            <a:srgbClr val="C6D7E7"/>
          </a:solidFill>
          <a:ln w="38100">
            <a:solidFill>
              <a:schemeClr val="bg1"/>
            </a:solidFill>
          </a:ln>
          <a:effectLst>
            <a:outerShdw blurRad="50800" dist="38100" dir="2700000" algn="tl" rotWithShape="0">
              <a:prstClr val="black">
                <a:alpha val="40000"/>
              </a:prstClr>
            </a:outerShdw>
          </a:effectLst>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rcRect t="9058" b="9058"/>
          <a:stretch>
            <a:fillRect/>
          </a:stretch>
        </p:blipFill>
        <p:spPr>
          <a:xfrm>
            <a:off x="335419" y="2079844"/>
            <a:ext cx="1795021" cy="1728000"/>
          </a:xfrm>
          <a:prstGeom prst="rect">
            <a:avLst/>
          </a:prstGeom>
          <a:ln w="38100">
            <a:solidFill>
              <a:schemeClr val="bg1"/>
            </a:solidFill>
          </a:ln>
          <a:effectLst>
            <a:outerShdw blurRad="50800" dist="38100" dir="2700000" algn="tl" rotWithShape="0">
              <a:prstClr val="black">
                <a:alpha val="40000"/>
              </a:prstClr>
            </a:outerShdw>
          </a:effectLst>
        </p:spPr>
      </p:pic>
      <p:sp>
        <p:nvSpPr>
          <p:cNvPr id="4" name="文本框 3"/>
          <p:cNvSpPr txBox="1"/>
          <p:nvPr/>
        </p:nvSpPr>
        <p:spPr>
          <a:xfrm>
            <a:off x="4799964" y="1442084"/>
            <a:ext cx="3486786" cy="400110"/>
          </a:xfrm>
          <a:prstGeom prst="rect">
            <a:avLst/>
          </a:prstGeom>
          <a:noFill/>
        </p:spPr>
        <p:txBody>
          <a:bodyPr wrap="square" rtlCol="0" anchor="t">
            <a:spAutoFit/>
          </a:bodyPr>
          <a:lstStyle/>
          <a:p>
            <a:pPr fontAlgn="auto"/>
            <a:r>
              <a:rPr lang="zh-CN" altLang="en-US" sz="2000" b="1" dirty="0">
                <a:solidFill>
                  <a:schemeClr val="tx1">
                    <a:lumMod val="75000"/>
                    <a:lumOff val="2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做到“六个紧紧围绕”</a:t>
            </a:r>
            <a:endParaRPr lang="zh-CN" altLang="en-US" sz="2000"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 name="ïṡ1íḋe"/>
          <p:cNvSpPr/>
          <p:nvPr/>
        </p:nvSpPr>
        <p:spPr>
          <a:xfrm>
            <a:off x="4256744" y="4305071"/>
            <a:ext cx="1579264" cy="1806575"/>
          </a:xfrm>
          <a:prstGeom prst="rect">
            <a:avLst/>
          </a:prstGeom>
        </p:spPr>
        <p:txBody>
          <a:bodyPr wrap="square" lIns="91440" tIns="45720" rIns="91440" bIns="45720" anchor="b" anchorCtr="0"/>
          <a:lstStyle/>
          <a:p>
            <a:pPr algn="ctr">
              <a:lnSpc>
                <a:spcPct val="150000"/>
              </a:lnSpc>
            </a:pPr>
            <a:r>
              <a:rPr lang="zh-CN" altLang="en-US" b="1" dirty="0">
                <a:latin typeface="华文中宋" panose="02010600040101010101" pitchFamily="2" charset="-122"/>
                <a:ea typeface="华文中宋" panose="02010600040101010101" pitchFamily="2" charset="-122"/>
              </a:rPr>
              <a:t>紧紧围绕</a:t>
            </a:r>
          </a:p>
          <a:p>
            <a:pPr algn="just">
              <a:lnSpc>
                <a:spcPct val="150000"/>
              </a:lnSpc>
            </a:pPr>
            <a:r>
              <a:rPr lang="zh-CN" altLang="en-US" sz="1600" dirty="0">
                <a:solidFill>
                  <a:schemeClr val="tx1"/>
                </a:solidFill>
                <a:latin typeface="微软雅黑" panose="020B0503020204020204" pitchFamily="34" charset="-122"/>
                <a:ea typeface="微软雅黑" panose="020B0503020204020204" pitchFamily="34" charset="-122"/>
              </a:rPr>
              <a:t>建设社会主义核心价值体系、社会主义文化强国</a:t>
            </a:r>
            <a:r>
              <a:rPr lang="zh-CN" altLang="en-US" sz="1600" b="1" dirty="0">
                <a:solidFill>
                  <a:srgbClr val="9E0406"/>
                </a:solidFill>
                <a:latin typeface="微软雅黑" panose="020B0503020204020204" pitchFamily="34" charset="-122"/>
                <a:ea typeface="微软雅黑" panose="020B0503020204020204" pitchFamily="34" charset="-122"/>
              </a:rPr>
              <a:t>深化文化体制改革。</a:t>
            </a:r>
          </a:p>
        </p:txBody>
      </p:sp>
      <p:sp>
        <p:nvSpPr>
          <p:cNvPr id="16" name="ïṡ1íḋe"/>
          <p:cNvSpPr/>
          <p:nvPr/>
        </p:nvSpPr>
        <p:spPr>
          <a:xfrm>
            <a:off x="2350021" y="4319413"/>
            <a:ext cx="1579263" cy="1808480"/>
          </a:xfrm>
          <a:prstGeom prst="rect">
            <a:avLst/>
          </a:prstGeom>
        </p:spPr>
        <p:txBody>
          <a:bodyPr wrap="square" lIns="91440" tIns="45720" rIns="91440" bIns="45720" anchor="b" anchorCtr="0"/>
          <a:lstStyle/>
          <a:p>
            <a:pPr algn="ctr">
              <a:lnSpc>
                <a:spcPct val="150000"/>
              </a:lnSpc>
            </a:pPr>
            <a:r>
              <a:rPr lang="zh-CN" altLang="en-US" b="1" dirty="0">
                <a:latin typeface="华文中宋" panose="02010600040101010101" pitchFamily="2" charset="-122"/>
                <a:ea typeface="华文中宋" panose="02010600040101010101" pitchFamily="2" charset="-122"/>
              </a:rPr>
              <a:t>紧紧围绕</a:t>
            </a:r>
          </a:p>
          <a:p>
            <a:pPr algn="just">
              <a:lnSpc>
                <a:spcPct val="150000"/>
              </a:lnSpc>
            </a:pPr>
            <a:r>
              <a:rPr lang="zh-CN" altLang="en-US" sz="1600" dirty="0">
                <a:solidFill>
                  <a:schemeClr val="tx1"/>
                </a:solidFill>
                <a:latin typeface="微软雅黑" panose="020B0503020204020204" pitchFamily="34" charset="-122"/>
                <a:ea typeface="微软雅黑" panose="020B0503020204020204" pitchFamily="34" charset="-122"/>
              </a:rPr>
              <a:t>坚持党的领导、人民当家作主、依法治国有机统一</a:t>
            </a:r>
            <a:r>
              <a:rPr lang="zh-CN" altLang="en-US" sz="1600" b="1" dirty="0">
                <a:solidFill>
                  <a:srgbClr val="9E0406"/>
                </a:solidFill>
                <a:latin typeface="微软雅黑" panose="020B0503020204020204" pitchFamily="34" charset="-122"/>
                <a:ea typeface="微软雅黑" panose="020B0503020204020204" pitchFamily="34" charset="-122"/>
              </a:rPr>
              <a:t>深化政治体制改革。</a:t>
            </a:r>
          </a:p>
        </p:txBody>
      </p:sp>
      <p:sp>
        <p:nvSpPr>
          <p:cNvPr id="7" name="ïṡ1íḋe"/>
          <p:cNvSpPr/>
          <p:nvPr/>
        </p:nvSpPr>
        <p:spPr>
          <a:xfrm>
            <a:off x="8169938" y="3995025"/>
            <a:ext cx="1579264" cy="1462406"/>
          </a:xfrm>
          <a:prstGeom prst="rect">
            <a:avLst/>
          </a:prstGeom>
        </p:spPr>
        <p:txBody>
          <a:bodyPr wrap="square" lIns="91440" tIns="45720" rIns="91440" bIns="45720" anchor="b" anchorCtr="0"/>
          <a:lstStyle/>
          <a:p>
            <a:pPr algn="ctr">
              <a:lnSpc>
                <a:spcPct val="150000"/>
              </a:lnSpc>
            </a:pPr>
            <a:r>
              <a:rPr lang="zh-CN" altLang="en-US" b="1" dirty="0">
                <a:latin typeface="华文中宋" panose="02010600040101010101" pitchFamily="2" charset="-122"/>
                <a:ea typeface="华文中宋" panose="02010600040101010101" pitchFamily="2" charset="-122"/>
              </a:rPr>
              <a:t>紧紧围绕</a:t>
            </a:r>
          </a:p>
          <a:p>
            <a:pPr algn="just">
              <a:lnSpc>
                <a:spcPct val="150000"/>
              </a:lnSpc>
            </a:pPr>
            <a:r>
              <a:rPr lang="zh-CN" altLang="en-US" sz="1600" dirty="0">
                <a:solidFill>
                  <a:schemeClr val="tx1"/>
                </a:solidFill>
                <a:latin typeface="微软雅黑" panose="020B0503020204020204" pitchFamily="34" charset="-122"/>
                <a:ea typeface="微软雅黑" panose="020B0503020204020204" pitchFamily="34" charset="-122"/>
              </a:rPr>
              <a:t>建设美丽中国</a:t>
            </a:r>
          </a:p>
          <a:p>
            <a:pPr algn="just">
              <a:lnSpc>
                <a:spcPct val="150000"/>
              </a:lnSpc>
            </a:pPr>
            <a:r>
              <a:rPr lang="zh-CN" altLang="en-US" sz="1600" b="1" dirty="0">
                <a:solidFill>
                  <a:srgbClr val="9E0406"/>
                </a:solidFill>
                <a:latin typeface="微软雅黑" panose="020B0503020204020204" pitchFamily="34" charset="-122"/>
                <a:ea typeface="微软雅黑" panose="020B0503020204020204" pitchFamily="34" charset="-122"/>
              </a:rPr>
              <a:t>深化生态文明体制改革。</a:t>
            </a:r>
          </a:p>
        </p:txBody>
      </p:sp>
      <p:sp>
        <p:nvSpPr>
          <p:cNvPr id="9" name="ïṡ1íḋe"/>
          <p:cNvSpPr/>
          <p:nvPr/>
        </p:nvSpPr>
        <p:spPr>
          <a:xfrm>
            <a:off x="443298" y="3953510"/>
            <a:ext cx="1579263" cy="1806575"/>
          </a:xfrm>
          <a:prstGeom prst="rect">
            <a:avLst/>
          </a:prstGeom>
        </p:spPr>
        <p:txBody>
          <a:bodyPr wrap="square" lIns="91440" tIns="45720" rIns="91440" bIns="45720" anchor="b" anchorCtr="0"/>
          <a:lstStyle/>
          <a:p>
            <a:pPr algn="ctr">
              <a:lnSpc>
                <a:spcPct val="150000"/>
              </a:lnSpc>
            </a:pPr>
            <a:r>
              <a:rPr lang="zh-CN" altLang="en-US" b="1" dirty="0">
                <a:latin typeface="华文中宋" panose="02010600040101010101" pitchFamily="2" charset="-122"/>
                <a:ea typeface="华文中宋" panose="02010600040101010101" pitchFamily="2" charset="-122"/>
              </a:rPr>
              <a:t>紧紧围绕</a:t>
            </a:r>
          </a:p>
          <a:p>
            <a:pPr algn="just">
              <a:lnSpc>
                <a:spcPct val="150000"/>
              </a:lnSpc>
            </a:pPr>
            <a:r>
              <a:rPr lang="zh-CN" altLang="en-US" sz="1600" dirty="0">
                <a:solidFill>
                  <a:schemeClr val="tx1"/>
                </a:solidFill>
                <a:latin typeface="微软雅黑" panose="020B0503020204020204" pitchFamily="34" charset="-122"/>
                <a:ea typeface="微软雅黑" panose="020B0503020204020204" pitchFamily="34" charset="-122"/>
              </a:rPr>
              <a:t>使市场在资源配置中起决定性作用</a:t>
            </a:r>
            <a:r>
              <a:rPr lang="zh-CN" altLang="en-US" sz="1600" b="1" dirty="0">
                <a:solidFill>
                  <a:srgbClr val="9E0406"/>
                </a:solidFill>
                <a:latin typeface="微软雅黑" panose="020B0503020204020204" pitchFamily="34" charset="-122"/>
                <a:ea typeface="微软雅黑" panose="020B0503020204020204" pitchFamily="34" charset="-122"/>
              </a:rPr>
              <a:t>深化经济体制改革。</a:t>
            </a:r>
          </a:p>
        </p:txBody>
      </p:sp>
      <p:sp>
        <p:nvSpPr>
          <p:cNvPr id="15" name="ïṡ1íḋe"/>
          <p:cNvSpPr/>
          <p:nvPr/>
        </p:nvSpPr>
        <p:spPr>
          <a:xfrm>
            <a:off x="6163468" y="3964228"/>
            <a:ext cx="1679010" cy="1806575"/>
          </a:xfrm>
          <a:prstGeom prst="rect">
            <a:avLst/>
          </a:prstGeom>
        </p:spPr>
        <p:txBody>
          <a:bodyPr wrap="square" lIns="91440" tIns="45720" rIns="91440" bIns="45720" anchor="b" anchorCtr="0"/>
          <a:lstStyle/>
          <a:p>
            <a:pPr algn="ctr">
              <a:lnSpc>
                <a:spcPct val="150000"/>
              </a:lnSpc>
            </a:pPr>
            <a:r>
              <a:rPr lang="zh-CN" altLang="en-US" b="1" dirty="0">
                <a:latin typeface="华文中宋" panose="02010600040101010101" pitchFamily="2" charset="-122"/>
                <a:ea typeface="华文中宋" panose="02010600040101010101" pitchFamily="2" charset="-122"/>
              </a:rPr>
              <a:t>紧紧围绕</a:t>
            </a:r>
          </a:p>
          <a:p>
            <a:pPr algn="just">
              <a:lnSpc>
                <a:spcPct val="150000"/>
              </a:lnSpc>
            </a:pPr>
            <a:r>
              <a:rPr lang="zh-CN" altLang="en-US" sz="1600" dirty="0">
                <a:solidFill>
                  <a:schemeClr val="tx1"/>
                </a:solidFill>
                <a:latin typeface="微软雅黑" panose="020B0503020204020204" pitchFamily="34" charset="-122"/>
                <a:ea typeface="微软雅黑" panose="020B0503020204020204" pitchFamily="34" charset="-122"/>
              </a:rPr>
              <a:t>更好保障和改善民生、促进社会公平正义</a:t>
            </a:r>
            <a:r>
              <a:rPr lang="zh-CN" altLang="en-US" sz="1600" b="1" dirty="0">
                <a:solidFill>
                  <a:srgbClr val="9E0406"/>
                </a:solidFill>
                <a:latin typeface="微软雅黑" panose="020B0503020204020204" pitchFamily="34" charset="-122"/>
                <a:ea typeface="微软雅黑" panose="020B0503020204020204" pitchFamily="34" charset="-122"/>
              </a:rPr>
              <a:t>深化社会体制改革。</a:t>
            </a:r>
          </a:p>
        </p:txBody>
      </p:sp>
      <p:sp>
        <p:nvSpPr>
          <p:cNvPr id="24" name="ïṡ1íḋe"/>
          <p:cNvSpPr/>
          <p:nvPr/>
        </p:nvSpPr>
        <p:spPr>
          <a:xfrm>
            <a:off x="10076664" y="4001896"/>
            <a:ext cx="1679010" cy="1806575"/>
          </a:xfrm>
          <a:prstGeom prst="rect">
            <a:avLst/>
          </a:prstGeom>
        </p:spPr>
        <p:txBody>
          <a:bodyPr wrap="square" lIns="91440" tIns="45720" rIns="91440" bIns="45720" anchor="b" anchorCtr="0"/>
          <a:lstStyle/>
          <a:p>
            <a:pPr algn="ctr">
              <a:lnSpc>
                <a:spcPct val="150000"/>
              </a:lnSpc>
            </a:pPr>
            <a:r>
              <a:rPr lang="zh-CN" altLang="en-US" b="1" dirty="0">
                <a:latin typeface="华文中宋" panose="02010600040101010101" pitchFamily="2" charset="-122"/>
                <a:ea typeface="华文中宋" panose="02010600040101010101" pitchFamily="2" charset="-122"/>
              </a:rPr>
              <a:t>紧紧围绕</a:t>
            </a:r>
          </a:p>
          <a:p>
            <a:pPr algn="just">
              <a:lnSpc>
                <a:spcPct val="150000"/>
              </a:lnSpc>
            </a:pPr>
            <a:r>
              <a:rPr lang="zh-CN" altLang="en-US" sz="1600" dirty="0">
                <a:solidFill>
                  <a:schemeClr val="tx1"/>
                </a:solidFill>
                <a:latin typeface="微软雅黑" panose="020B0503020204020204" pitchFamily="34" charset="-122"/>
                <a:ea typeface="微软雅黑" panose="020B0503020204020204" pitchFamily="34" charset="-122"/>
              </a:rPr>
              <a:t>提高科学执政、民主执政、依法执政水平</a:t>
            </a:r>
            <a:r>
              <a:rPr lang="zh-CN" altLang="en-US" sz="1600" b="1" dirty="0">
                <a:solidFill>
                  <a:srgbClr val="9E0406"/>
                </a:solidFill>
                <a:latin typeface="微软雅黑" panose="020B0503020204020204" pitchFamily="34" charset="-122"/>
                <a:ea typeface="微软雅黑" panose="020B0503020204020204" pitchFamily="34" charset="-122"/>
              </a:rPr>
              <a:t>深化党的建设制度改革。</a:t>
            </a:r>
          </a:p>
        </p:txBody>
      </p:sp>
      <p:cxnSp>
        <p:nvCxnSpPr>
          <p:cNvPr id="12" name="直接连接符 11"/>
          <p:cNvCxnSpPr>
            <a:cxnSpLocks/>
          </p:cNvCxnSpPr>
          <p:nvPr/>
        </p:nvCxnSpPr>
        <p:spPr>
          <a:xfrm>
            <a:off x="2186291" y="3986530"/>
            <a:ext cx="0" cy="1869440"/>
          </a:xfrm>
          <a:prstGeom prst="line">
            <a:avLst/>
          </a:prstGeom>
          <a:ln w="15875">
            <a:gradFill>
              <a:gsLst>
                <a:gs pos="0">
                  <a:schemeClr val="bg1"/>
                </a:gs>
                <a:gs pos="53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cxnSpLocks/>
          </p:cNvCxnSpPr>
          <p:nvPr/>
        </p:nvCxnSpPr>
        <p:spPr>
          <a:xfrm>
            <a:off x="4093014" y="3986530"/>
            <a:ext cx="0" cy="1869440"/>
          </a:xfrm>
          <a:prstGeom prst="line">
            <a:avLst/>
          </a:prstGeom>
          <a:ln w="15875">
            <a:gradFill>
              <a:gsLst>
                <a:gs pos="0">
                  <a:schemeClr val="bg1"/>
                </a:gs>
                <a:gs pos="53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cxnSpLocks/>
          </p:cNvCxnSpPr>
          <p:nvPr/>
        </p:nvCxnSpPr>
        <p:spPr>
          <a:xfrm>
            <a:off x="5999738" y="3986530"/>
            <a:ext cx="0" cy="1869440"/>
          </a:xfrm>
          <a:prstGeom prst="line">
            <a:avLst/>
          </a:prstGeom>
          <a:ln w="15875">
            <a:gradFill>
              <a:gsLst>
                <a:gs pos="0">
                  <a:schemeClr val="bg1"/>
                </a:gs>
                <a:gs pos="53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cxnSpLocks/>
          </p:cNvCxnSpPr>
          <p:nvPr/>
        </p:nvCxnSpPr>
        <p:spPr>
          <a:xfrm>
            <a:off x="8006208" y="3986530"/>
            <a:ext cx="0" cy="1869440"/>
          </a:xfrm>
          <a:prstGeom prst="line">
            <a:avLst/>
          </a:prstGeom>
          <a:ln w="15875">
            <a:gradFill>
              <a:gsLst>
                <a:gs pos="0">
                  <a:schemeClr val="bg1"/>
                </a:gs>
                <a:gs pos="53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cxnSpLocks/>
          </p:cNvCxnSpPr>
          <p:nvPr/>
        </p:nvCxnSpPr>
        <p:spPr>
          <a:xfrm>
            <a:off x="9912932" y="3986530"/>
            <a:ext cx="0" cy="1869440"/>
          </a:xfrm>
          <a:prstGeom prst="line">
            <a:avLst/>
          </a:prstGeom>
          <a:ln w="15875">
            <a:gradFill>
              <a:gsLst>
                <a:gs pos="0">
                  <a:schemeClr val="bg1"/>
                </a:gs>
                <a:gs pos="53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14579" r="14579"/>
          <a:stretch>
            <a:fillRect/>
          </a:stretch>
        </p:blipFill>
        <p:spPr>
          <a:xfrm>
            <a:off x="8082011" y="2091034"/>
            <a:ext cx="1795021" cy="1728000"/>
          </a:xfrm>
          <a:prstGeom prst="rect">
            <a:avLst/>
          </a:prstGeom>
          <a:ln w="38100">
            <a:solidFill>
              <a:schemeClr val="bg1"/>
            </a:solidFill>
          </a:ln>
          <a:effectLst>
            <a:outerShdw blurRad="50800" dist="38100" dir="2700000" algn="tl" rotWithShape="0">
              <a:prstClr val="black">
                <a:alpha val="40000"/>
              </a:prstClr>
            </a:outerShdw>
          </a:effectLst>
        </p:spPr>
      </p:pic>
      <p:pic>
        <p:nvPicPr>
          <p:cNvPr id="6" name="图片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762" r="20762"/>
          <a:stretch>
            <a:fillRect/>
          </a:stretch>
        </p:blipFill>
        <p:spPr bwMode="auto">
          <a:xfrm>
            <a:off x="2272067" y="2091034"/>
            <a:ext cx="1795021" cy="1728000"/>
          </a:xfrm>
          <a:custGeom>
            <a:avLst/>
            <a:gdLst>
              <a:gd name="connsiteX0" fmla="*/ 0 w 1960245"/>
              <a:gd name="connsiteY0" fmla="*/ 0 h 1741170"/>
              <a:gd name="connsiteX1" fmla="*/ 1960245 w 1960245"/>
              <a:gd name="connsiteY1" fmla="*/ 0 h 1741170"/>
              <a:gd name="connsiteX2" fmla="*/ 1960245 w 1960245"/>
              <a:gd name="connsiteY2" fmla="*/ 1741170 h 1741170"/>
              <a:gd name="connsiteX3" fmla="*/ 0 w 1960245"/>
              <a:gd name="connsiteY3" fmla="*/ 1741170 h 1741170"/>
            </a:gdLst>
            <a:ahLst/>
            <a:cxnLst>
              <a:cxn ang="0">
                <a:pos x="connsiteX0" y="connsiteY0"/>
              </a:cxn>
              <a:cxn ang="0">
                <a:pos x="connsiteX1" y="connsiteY1"/>
              </a:cxn>
              <a:cxn ang="0">
                <a:pos x="connsiteX2" y="connsiteY2"/>
              </a:cxn>
              <a:cxn ang="0">
                <a:pos x="connsiteX3" y="connsiteY3"/>
              </a:cxn>
            </a:cxnLst>
            <a:rect l="l" t="t" r="r" b="b"/>
            <a:pathLst>
              <a:path w="1960245" h="1741170">
                <a:moveTo>
                  <a:pt x="0" y="0"/>
                </a:moveTo>
                <a:lnTo>
                  <a:pt x="1960245" y="0"/>
                </a:lnTo>
                <a:lnTo>
                  <a:pt x="1960245" y="1741170"/>
                </a:lnTo>
                <a:lnTo>
                  <a:pt x="0" y="1741170"/>
                </a:lnTo>
                <a:close/>
              </a:path>
            </a:pathLst>
          </a:custGeom>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图片 2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971" r="14971"/>
          <a:stretch>
            <a:fillRect/>
          </a:stretch>
        </p:blipFill>
        <p:spPr bwMode="auto">
          <a:xfrm>
            <a:off x="4208715" y="2091034"/>
            <a:ext cx="1795021" cy="1728000"/>
          </a:xfrm>
          <a:custGeom>
            <a:avLst/>
            <a:gdLst>
              <a:gd name="connsiteX0" fmla="*/ 0 w 1908810"/>
              <a:gd name="connsiteY0" fmla="*/ 0 h 1741170"/>
              <a:gd name="connsiteX1" fmla="*/ 1908810 w 1908810"/>
              <a:gd name="connsiteY1" fmla="*/ 0 h 1741170"/>
              <a:gd name="connsiteX2" fmla="*/ 1908810 w 1908810"/>
              <a:gd name="connsiteY2" fmla="*/ 1741170 h 1741170"/>
              <a:gd name="connsiteX3" fmla="*/ 0 w 1908810"/>
              <a:gd name="connsiteY3" fmla="*/ 1741170 h 1741170"/>
            </a:gdLst>
            <a:ahLst/>
            <a:cxnLst>
              <a:cxn ang="0">
                <a:pos x="connsiteX0" y="connsiteY0"/>
              </a:cxn>
              <a:cxn ang="0">
                <a:pos x="connsiteX1" y="connsiteY1"/>
              </a:cxn>
              <a:cxn ang="0">
                <a:pos x="connsiteX2" y="connsiteY2"/>
              </a:cxn>
              <a:cxn ang="0">
                <a:pos x="connsiteX3" y="connsiteY3"/>
              </a:cxn>
            </a:cxnLst>
            <a:rect l="l" t="t" r="r" b="b"/>
            <a:pathLst>
              <a:path w="1908810" h="1741170">
                <a:moveTo>
                  <a:pt x="0" y="0"/>
                </a:moveTo>
                <a:lnTo>
                  <a:pt x="1908810" y="0"/>
                </a:lnTo>
                <a:lnTo>
                  <a:pt x="1908810" y="1741170"/>
                </a:lnTo>
                <a:lnTo>
                  <a:pt x="0" y="1741170"/>
                </a:lnTo>
                <a:close/>
              </a:path>
            </a:pathLst>
          </a:cu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图片 2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538" r="17538"/>
          <a:stretch>
            <a:fillRect/>
          </a:stretch>
        </p:blipFill>
        <p:spPr bwMode="auto">
          <a:xfrm>
            <a:off x="10018659" y="2091034"/>
            <a:ext cx="1795021" cy="1728000"/>
          </a:xfrm>
          <a:custGeom>
            <a:avLst/>
            <a:gdLst>
              <a:gd name="connsiteX0" fmla="*/ 0 w 1795021"/>
              <a:gd name="connsiteY0" fmla="*/ 0 h 1728000"/>
              <a:gd name="connsiteX1" fmla="*/ 1795021 w 1795021"/>
              <a:gd name="connsiteY1" fmla="*/ 0 h 1728000"/>
              <a:gd name="connsiteX2" fmla="*/ 1795021 w 1795021"/>
              <a:gd name="connsiteY2" fmla="*/ 1728000 h 1728000"/>
              <a:gd name="connsiteX3" fmla="*/ 0 w 1795021"/>
              <a:gd name="connsiteY3" fmla="*/ 1728000 h 1728000"/>
            </a:gdLst>
            <a:ahLst/>
            <a:cxnLst>
              <a:cxn ang="0">
                <a:pos x="connsiteX0" y="connsiteY0"/>
              </a:cxn>
              <a:cxn ang="0">
                <a:pos x="connsiteX1" y="connsiteY1"/>
              </a:cxn>
              <a:cxn ang="0">
                <a:pos x="connsiteX2" y="connsiteY2"/>
              </a:cxn>
              <a:cxn ang="0">
                <a:pos x="connsiteX3" y="connsiteY3"/>
              </a:cxn>
            </a:cxnLst>
            <a:rect l="l" t="t" r="r" b="b"/>
            <a:pathLst>
              <a:path w="1795021" h="1728000">
                <a:moveTo>
                  <a:pt x="0" y="0"/>
                </a:moveTo>
                <a:lnTo>
                  <a:pt x="1795021" y="0"/>
                </a:lnTo>
                <a:lnTo>
                  <a:pt x="1795021" y="1728000"/>
                </a:lnTo>
                <a:lnTo>
                  <a:pt x="0" y="1728000"/>
                </a:lnTo>
                <a:close/>
              </a:path>
            </a:pathLst>
          </a:custGeom>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对角圆角矩形 4"/>
          <p:cNvSpPr/>
          <p:nvPr/>
        </p:nvSpPr>
        <p:spPr>
          <a:xfrm>
            <a:off x="1402715" y="672465"/>
            <a:ext cx="9398000" cy="1795780"/>
          </a:xfrm>
          <a:prstGeom prst="round2DiagRect">
            <a:avLst/>
          </a:prstGeom>
          <a:gradFill>
            <a:gsLst>
              <a:gs pos="0">
                <a:srgbClr val="9E0406"/>
              </a:gs>
              <a:gs pos="100000">
                <a:schemeClr val="accent2"/>
              </a:gs>
            </a:gsLst>
            <a:lin ang="1200000" scaled="0"/>
          </a:gra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p>
        </p:txBody>
      </p:sp>
      <p:sp>
        <p:nvSpPr>
          <p:cNvPr id="38" name="işlídê"/>
          <p:cNvSpPr/>
          <p:nvPr/>
        </p:nvSpPr>
        <p:spPr>
          <a:xfrm>
            <a:off x="635" y="2099945"/>
            <a:ext cx="12192000" cy="4215765"/>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Freeform 246"/>
          <p:cNvSpPr/>
          <p:nvPr/>
        </p:nvSpPr>
        <p:spPr bwMode="auto">
          <a:xfrm rot="303404">
            <a:off x="2104304" y="2101820"/>
            <a:ext cx="6271958" cy="3572059"/>
          </a:xfrm>
          <a:custGeom>
            <a:avLst/>
            <a:gdLst>
              <a:gd name="T0" fmla="*/ 0 w 2479"/>
              <a:gd name="T1" fmla="*/ 1530 h 1530"/>
              <a:gd name="T2" fmla="*/ 763 w 2479"/>
              <a:gd name="T3" fmla="*/ 774 h 1530"/>
              <a:gd name="T4" fmla="*/ 1111 w 2479"/>
              <a:gd name="T5" fmla="*/ 1050 h 1530"/>
              <a:gd name="T6" fmla="*/ 1825 w 2479"/>
              <a:gd name="T7" fmla="*/ 390 h 1530"/>
              <a:gd name="T8" fmla="*/ 1597 w 2479"/>
              <a:gd name="T9" fmla="*/ 210 h 1530"/>
              <a:gd name="T10" fmla="*/ 2479 w 2479"/>
              <a:gd name="T11" fmla="*/ 0 h 1530"/>
              <a:gd name="T12" fmla="*/ 2173 w 2479"/>
              <a:gd name="T13" fmla="*/ 792 h 1530"/>
              <a:gd name="T14" fmla="*/ 1963 w 2479"/>
              <a:gd name="T15" fmla="*/ 552 h 1530"/>
              <a:gd name="T16" fmla="*/ 1111 w 2479"/>
              <a:gd name="T17" fmla="*/ 1218 h 1530"/>
              <a:gd name="T18" fmla="*/ 763 w 2479"/>
              <a:gd name="T19" fmla="*/ 918 h 1530"/>
              <a:gd name="T20" fmla="*/ 0 w 2479"/>
              <a:gd name="T21" fmla="*/ 1530 h 1530"/>
              <a:gd name="connsiteX0" fmla="*/ 0 w 10024"/>
              <a:gd name="connsiteY0" fmla="*/ 9250 h 9250"/>
              <a:gd name="connsiteX1" fmla="*/ 3102 w 10024"/>
              <a:gd name="connsiteY1" fmla="*/ 5059 h 9250"/>
              <a:gd name="connsiteX2" fmla="*/ 4506 w 10024"/>
              <a:gd name="connsiteY2" fmla="*/ 6863 h 9250"/>
              <a:gd name="connsiteX3" fmla="*/ 7386 w 10024"/>
              <a:gd name="connsiteY3" fmla="*/ 2549 h 9250"/>
              <a:gd name="connsiteX4" fmla="*/ 6466 w 10024"/>
              <a:gd name="connsiteY4" fmla="*/ 1373 h 9250"/>
              <a:gd name="connsiteX5" fmla="*/ 10024 w 10024"/>
              <a:gd name="connsiteY5" fmla="*/ 0 h 9250"/>
              <a:gd name="connsiteX6" fmla="*/ 8790 w 10024"/>
              <a:gd name="connsiteY6" fmla="*/ 5176 h 9250"/>
              <a:gd name="connsiteX7" fmla="*/ 7943 w 10024"/>
              <a:gd name="connsiteY7" fmla="*/ 3608 h 9250"/>
              <a:gd name="connsiteX8" fmla="*/ 4506 w 10024"/>
              <a:gd name="connsiteY8" fmla="*/ 7961 h 9250"/>
              <a:gd name="connsiteX9" fmla="*/ 3102 w 10024"/>
              <a:gd name="connsiteY9" fmla="*/ 6000 h 9250"/>
              <a:gd name="connsiteX10" fmla="*/ 0 w 10024"/>
              <a:gd name="connsiteY10" fmla="*/ 9250 h 9250"/>
              <a:gd name="connsiteX0-1" fmla="*/ 0 w 10000"/>
              <a:gd name="connsiteY0-2" fmla="*/ 10000 h 10000"/>
              <a:gd name="connsiteX1-3" fmla="*/ 3095 w 10000"/>
              <a:gd name="connsiteY1-4" fmla="*/ 5469 h 10000"/>
              <a:gd name="connsiteX2-5" fmla="*/ 4495 w 10000"/>
              <a:gd name="connsiteY2-6" fmla="*/ 7419 h 10000"/>
              <a:gd name="connsiteX3-7" fmla="*/ 7368 w 10000"/>
              <a:gd name="connsiteY3-8" fmla="*/ 2756 h 10000"/>
              <a:gd name="connsiteX4-9" fmla="*/ 6451 w 10000"/>
              <a:gd name="connsiteY4-10" fmla="*/ 1484 h 10000"/>
              <a:gd name="connsiteX5-11" fmla="*/ 10000 w 10000"/>
              <a:gd name="connsiteY5-12" fmla="*/ 0 h 10000"/>
              <a:gd name="connsiteX6-13" fmla="*/ 8769 w 10000"/>
              <a:gd name="connsiteY6-14" fmla="*/ 5596 h 10000"/>
              <a:gd name="connsiteX7-15" fmla="*/ 7924 w 10000"/>
              <a:gd name="connsiteY7-16" fmla="*/ 3901 h 10000"/>
              <a:gd name="connsiteX8-17" fmla="*/ 4495 w 10000"/>
              <a:gd name="connsiteY8-18" fmla="*/ 8606 h 10000"/>
              <a:gd name="connsiteX9-19" fmla="*/ 3095 w 10000"/>
              <a:gd name="connsiteY9-20" fmla="*/ 6486 h 10000"/>
              <a:gd name="connsiteX10-21" fmla="*/ 0 w 10000"/>
              <a:gd name="connsiteY10-22" fmla="*/ 10000 h 10000"/>
              <a:gd name="connsiteX0-23" fmla="*/ 0 w 10000"/>
              <a:gd name="connsiteY0-24" fmla="*/ 10000 h 10000"/>
              <a:gd name="connsiteX1-25" fmla="*/ 3095 w 10000"/>
              <a:gd name="connsiteY1-26" fmla="*/ 5469 h 10000"/>
              <a:gd name="connsiteX2-27" fmla="*/ 4495 w 10000"/>
              <a:gd name="connsiteY2-28" fmla="*/ 7419 h 10000"/>
              <a:gd name="connsiteX3-29" fmla="*/ 7368 w 10000"/>
              <a:gd name="connsiteY3-30" fmla="*/ 2756 h 10000"/>
              <a:gd name="connsiteX4-31" fmla="*/ 6451 w 10000"/>
              <a:gd name="connsiteY4-32" fmla="*/ 1484 h 10000"/>
              <a:gd name="connsiteX5-33" fmla="*/ 10000 w 10000"/>
              <a:gd name="connsiteY5-34" fmla="*/ 0 h 10000"/>
              <a:gd name="connsiteX6-35" fmla="*/ 8769 w 10000"/>
              <a:gd name="connsiteY6-36" fmla="*/ 5596 h 10000"/>
              <a:gd name="connsiteX7-37" fmla="*/ 7924 w 10000"/>
              <a:gd name="connsiteY7-38" fmla="*/ 3901 h 10000"/>
              <a:gd name="connsiteX8-39" fmla="*/ 4495 w 10000"/>
              <a:gd name="connsiteY8-40" fmla="*/ 8606 h 10000"/>
              <a:gd name="connsiteX9-41" fmla="*/ 3095 w 10000"/>
              <a:gd name="connsiteY9-42" fmla="*/ 6486 h 10000"/>
              <a:gd name="connsiteX10-43" fmla="*/ 0 w 10000"/>
              <a:gd name="connsiteY10-44" fmla="*/ 10000 h 10000"/>
              <a:gd name="connsiteX0-45" fmla="*/ 0 w 10000"/>
              <a:gd name="connsiteY0-46" fmla="*/ 10000 h 10000"/>
              <a:gd name="connsiteX1-47" fmla="*/ 3095 w 10000"/>
              <a:gd name="connsiteY1-48" fmla="*/ 5469 h 10000"/>
              <a:gd name="connsiteX2-49" fmla="*/ 4495 w 10000"/>
              <a:gd name="connsiteY2-50" fmla="*/ 7419 h 10000"/>
              <a:gd name="connsiteX3-51" fmla="*/ 7368 w 10000"/>
              <a:gd name="connsiteY3-52" fmla="*/ 2756 h 10000"/>
              <a:gd name="connsiteX4-53" fmla="*/ 6451 w 10000"/>
              <a:gd name="connsiteY4-54" fmla="*/ 1484 h 10000"/>
              <a:gd name="connsiteX5-55" fmla="*/ 10000 w 10000"/>
              <a:gd name="connsiteY5-56" fmla="*/ 0 h 10000"/>
              <a:gd name="connsiteX6-57" fmla="*/ 8769 w 10000"/>
              <a:gd name="connsiteY6-58" fmla="*/ 5596 h 10000"/>
              <a:gd name="connsiteX7-59" fmla="*/ 7924 w 10000"/>
              <a:gd name="connsiteY7-60" fmla="*/ 3901 h 10000"/>
              <a:gd name="connsiteX8-61" fmla="*/ 4495 w 10000"/>
              <a:gd name="connsiteY8-62" fmla="*/ 8606 h 10000"/>
              <a:gd name="connsiteX9-63" fmla="*/ 3095 w 10000"/>
              <a:gd name="connsiteY9-64" fmla="*/ 6486 h 10000"/>
              <a:gd name="connsiteX10-65" fmla="*/ 0 w 10000"/>
              <a:gd name="connsiteY10-66" fmla="*/ 10000 h 10000"/>
              <a:gd name="connsiteX0-67" fmla="*/ 0 w 10000"/>
              <a:gd name="connsiteY0-68" fmla="*/ 10000 h 10000"/>
              <a:gd name="connsiteX1-69" fmla="*/ 3095 w 10000"/>
              <a:gd name="connsiteY1-70" fmla="*/ 5469 h 10000"/>
              <a:gd name="connsiteX2-71" fmla="*/ 4495 w 10000"/>
              <a:gd name="connsiteY2-72" fmla="*/ 7419 h 10000"/>
              <a:gd name="connsiteX3-73" fmla="*/ 7368 w 10000"/>
              <a:gd name="connsiteY3-74" fmla="*/ 2756 h 10000"/>
              <a:gd name="connsiteX4-75" fmla="*/ 6451 w 10000"/>
              <a:gd name="connsiteY4-76" fmla="*/ 1484 h 10000"/>
              <a:gd name="connsiteX5-77" fmla="*/ 10000 w 10000"/>
              <a:gd name="connsiteY5-78" fmla="*/ 0 h 10000"/>
              <a:gd name="connsiteX6-79" fmla="*/ 8769 w 10000"/>
              <a:gd name="connsiteY6-80" fmla="*/ 5596 h 10000"/>
              <a:gd name="connsiteX7-81" fmla="*/ 7924 w 10000"/>
              <a:gd name="connsiteY7-82" fmla="*/ 3901 h 10000"/>
              <a:gd name="connsiteX8-83" fmla="*/ 4495 w 10000"/>
              <a:gd name="connsiteY8-84" fmla="*/ 8606 h 10000"/>
              <a:gd name="connsiteX9-85" fmla="*/ 3095 w 10000"/>
              <a:gd name="connsiteY9-86" fmla="*/ 6486 h 10000"/>
              <a:gd name="connsiteX10-87" fmla="*/ 0 w 10000"/>
              <a:gd name="connsiteY10-88" fmla="*/ 10000 h 10000"/>
              <a:gd name="connsiteX0-89" fmla="*/ 0 w 10000"/>
              <a:gd name="connsiteY0-90" fmla="*/ 10000 h 10000"/>
              <a:gd name="connsiteX1-91" fmla="*/ 3095 w 10000"/>
              <a:gd name="connsiteY1-92" fmla="*/ 5469 h 10000"/>
              <a:gd name="connsiteX2-93" fmla="*/ 4495 w 10000"/>
              <a:gd name="connsiteY2-94" fmla="*/ 7419 h 10000"/>
              <a:gd name="connsiteX3-95" fmla="*/ 7368 w 10000"/>
              <a:gd name="connsiteY3-96" fmla="*/ 2756 h 10000"/>
              <a:gd name="connsiteX4-97" fmla="*/ 6451 w 10000"/>
              <a:gd name="connsiteY4-98" fmla="*/ 1484 h 10000"/>
              <a:gd name="connsiteX5-99" fmla="*/ 10000 w 10000"/>
              <a:gd name="connsiteY5-100" fmla="*/ 0 h 10000"/>
              <a:gd name="connsiteX6-101" fmla="*/ 8769 w 10000"/>
              <a:gd name="connsiteY6-102" fmla="*/ 5596 h 10000"/>
              <a:gd name="connsiteX7-103" fmla="*/ 7888 w 10000"/>
              <a:gd name="connsiteY7-104" fmla="*/ 3709 h 10000"/>
              <a:gd name="connsiteX8-105" fmla="*/ 4495 w 10000"/>
              <a:gd name="connsiteY8-106" fmla="*/ 8606 h 10000"/>
              <a:gd name="connsiteX9-107" fmla="*/ 3095 w 10000"/>
              <a:gd name="connsiteY9-108" fmla="*/ 6486 h 10000"/>
              <a:gd name="connsiteX10-109" fmla="*/ 0 w 10000"/>
              <a:gd name="connsiteY10-110" fmla="*/ 10000 h 10000"/>
              <a:gd name="connsiteX0-111" fmla="*/ 0 w 10000"/>
              <a:gd name="connsiteY0-112" fmla="*/ 10000 h 10000"/>
              <a:gd name="connsiteX1-113" fmla="*/ 3095 w 10000"/>
              <a:gd name="connsiteY1-114" fmla="*/ 5469 h 10000"/>
              <a:gd name="connsiteX2-115" fmla="*/ 4495 w 10000"/>
              <a:gd name="connsiteY2-116" fmla="*/ 7419 h 10000"/>
              <a:gd name="connsiteX3-117" fmla="*/ 7502 w 10000"/>
              <a:gd name="connsiteY3-118" fmla="*/ 2969 h 10000"/>
              <a:gd name="connsiteX4-119" fmla="*/ 6451 w 10000"/>
              <a:gd name="connsiteY4-120" fmla="*/ 1484 h 10000"/>
              <a:gd name="connsiteX5-121" fmla="*/ 10000 w 10000"/>
              <a:gd name="connsiteY5-122" fmla="*/ 0 h 10000"/>
              <a:gd name="connsiteX6-123" fmla="*/ 8769 w 10000"/>
              <a:gd name="connsiteY6-124" fmla="*/ 5596 h 10000"/>
              <a:gd name="connsiteX7-125" fmla="*/ 7888 w 10000"/>
              <a:gd name="connsiteY7-126" fmla="*/ 3709 h 10000"/>
              <a:gd name="connsiteX8-127" fmla="*/ 4495 w 10000"/>
              <a:gd name="connsiteY8-128" fmla="*/ 8606 h 10000"/>
              <a:gd name="connsiteX9-129" fmla="*/ 3095 w 10000"/>
              <a:gd name="connsiteY9-130" fmla="*/ 6486 h 10000"/>
              <a:gd name="connsiteX10-131" fmla="*/ 0 w 10000"/>
              <a:gd name="connsiteY10-132" fmla="*/ 10000 h 10000"/>
              <a:gd name="connsiteX0-133" fmla="*/ 0 w 10000"/>
              <a:gd name="connsiteY0-134" fmla="*/ 10000 h 10000"/>
              <a:gd name="connsiteX1-135" fmla="*/ 3095 w 10000"/>
              <a:gd name="connsiteY1-136" fmla="*/ 5469 h 10000"/>
              <a:gd name="connsiteX2-137" fmla="*/ 4495 w 10000"/>
              <a:gd name="connsiteY2-138" fmla="*/ 7419 h 10000"/>
              <a:gd name="connsiteX3-139" fmla="*/ 7502 w 10000"/>
              <a:gd name="connsiteY3-140" fmla="*/ 2969 h 10000"/>
              <a:gd name="connsiteX4-141" fmla="*/ 6791 w 10000"/>
              <a:gd name="connsiteY4-142" fmla="*/ 1569 h 10000"/>
              <a:gd name="connsiteX5-143" fmla="*/ 10000 w 10000"/>
              <a:gd name="connsiteY5-144" fmla="*/ 0 h 10000"/>
              <a:gd name="connsiteX6-145" fmla="*/ 8769 w 10000"/>
              <a:gd name="connsiteY6-146" fmla="*/ 5596 h 10000"/>
              <a:gd name="connsiteX7-147" fmla="*/ 7888 w 10000"/>
              <a:gd name="connsiteY7-148" fmla="*/ 3709 h 10000"/>
              <a:gd name="connsiteX8-149" fmla="*/ 4495 w 10000"/>
              <a:gd name="connsiteY8-150" fmla="*/ 8606 h 10000"/>
              <a:gd name="connsiteX9-151" fmla="*/ 3095 w 10000"/>
              <a:gd name="connsiteY9-152" fmla="*/ 6486 h 10000"/>
              <a:gd name="connsiteX10-153" fmla="*/ 0 w 10000"/>
              <a:gd name="connsiteY10-154" fmla="*/ 10000 h 10000"/>
              <a:gd name="connsiteX0-155" fmla="*/ 0 w 10000"/>
              <a:gd name="connsiteY0-156" fmla="*/ 10000 h 10000"/>
              <a:gd name="connsiteX1-157" fmla="*/ 3095 w 10000"/>
              <a:gd name="connsiteY1-158" fmla="*/ 5469 h 10000"/>
              <a:gd name="connsiteX2-159" fmla="*/ 4495 w 10000"/>
              <a:gd name="connsiteY2-160" fmla="*/ 7419 h 10000"/>
              <a:gd name="connsiteX3-161" fmla="*/ 7502 w 10000"/>
              <a:gd name="connsiteY3-162" fmla="*/ 2969 h 10000"/>
              <a:gd name="connsiteX4-163" fmla="*/ 6791 w 10000"/>
              <a:gd name="connsiteY4-164" fmla="*/ 1569 h 10000"/>
              <a:gd name="connsiteX5-165" fmla="*/ 10000 w 10000"/>
              <a:gd name="connsiteY5-166" fmla="*/ 0 h 10000"/>
              <a:gd name="connsiteX6-167" fmla="*/ 8441 w 10000"/>
              <a:gd name="connsiteY6-168" fmla="*/ 4935 h 10000"/>
              <a:gd name="connsiteX7-169" fmla="*/ 7888 w 10000"/>
              <a:gd name="connsiteY7-170" fmla="*/ 3709 h 10000"/>
              <a:gd name="connsiteX8-171" fmla="*/ 4495 w 10000"/>
              <a:gd name="connsiteY8-172" fmla="*/ 8606 h 10000"/>
              <a:gd name="connsiteX9-173" fmla="*/ 3095 w 10000"/>
              <a:gd name="connsiteY9-174" fmla="*/ 6486 h 10000"/>
              <a:gd name="connsiteX10-175" fmla="*/ 0 w 10000"/>
              <a:gd name="connsiteY10-176" fmla="*/ 10000 h 10000"/>
              <a:gd name="connsiteX0-177" fmla="*/ 0 w 10000"/>
              <a:gd name="connsiteY0-178" fmla="*/ 10000 h 10000"/>
              <a:gd name="connsiteX1-179" fmla="*/ 3095 w 10000"/>
              <a:gd name="connsiteY1-180" fmla="*/ 5469 h 10000"/>
              <a:gd name="connsiteX2-181" fmla="*/ 4495 w 10000"/>
              <a:gd name="connsiteY2-182" fmla="*/ 7419 h 10000"/>
              <a:gd name="connsiteX3-183" fmla="*/ 7502 w 10000"/>
              <a:gd name="connsiteY3-184" fmla="*/ 2969 h 10000"/>
              <a:gd name="connsiteX4-185" fmla="*/ 6791 w 10000"/>
              <a:gd name="connsiteY4-186" fmla="*/ 1569 h 10000"/>
              <a:gd name="connsiteX5-187" fmla="*/ 10000 w 10000"/>
              <a:gd name="connsiteY5-188" fmla="*/ 0 h 10000"/>
              <a:gd name="connsiteX6-189" fmla="*/ 8441 w 10000"/>
              <a:gd name="connsiteY6-190" fmla="*/ 4935 h 10000"/>
              <a:gd name="connsiteX7-191" fmla="*/ 8082 w 10000"/>
              <a:gd name="connsiteY7-192" fmla="*/ 3432 h 10000"/>
              <a:gd name="connsiteX8-193" fmla="*/ 4495 w 10000"/>
              <a:gd name="connsiteY8-194" fmla="*/ 8606 h 10000"/>
              <a:gd name="connsiteX9-195" fmla="*/ 3095 w 10000"/>
              <a:gd name="connsiteY9-196" fmla="*/ 6486 h 10000"/>
              <a:gd name="connsiteX10-197" fmla="*/ 0 w 10000"/>
              <a:gd name="connsiteY10-198" fmla="*/ 10000 h 10000"/>
              <a:gd name="connsiteX0-199" fmla="*/ 0 w 10000"/>
              <a:gd name="connsiteY0-200" fmla="*/ 10000 h 10000"/>
              <a:gd name="connsiteX1-201" fmla="*/ 3095 w 10000"/>
              <a:gd name="connsiteY1-202" fmla="*/ 5469 h 10000"/>
              <a:gd name="connsiteX2-203" fmla="*/ 4495 w 10000"/>
              <a:gd name="connsiteY2-204" fmla="*/ 7419 h 10000"/>
              <a:gd name="connsiteX3-205" fmla="*/ 7672 w 10000"/>
              <a:gd name="connsiteY3-206" fmla="*/ 2820 h 10000"/>
              <a:gd name="connsiteX4-207" fmla="*/ 6791 w 10000"/>
              <a:gd name="connsiteY4-208" fmla="*/ 1569 h 10000"/>
              <a:gd name="connsiteX5-209" fmla="*/ 10000 w 10000"/>
              <a:gd name="connsiteY5-210" fmla="*/ 0 h 10000"/>
              <a:gd name="connsiteX6-211" fmla="*/ 8441 w 10000"/>
              <a:gd name="connsiteY6-212" fmla="*/ 4935 h 10000"/>
              <a:gd name="connsiteX7-213" fmla="*/ 8082 w 10000"/>
              <a:gd name="connsiteY7-214" fmla="*/ 3432 h 10000"/>
              <a:gd name="connsiteX8-215" fmla="*/ 4495 w 10000"/>
              <a:gd name="connsiteY8-216" fmla="*/ 8606 h 10000"/>
              <a:gd name="connsiteX9-217" fmla="*/ 3095 w 10000"/>
              <a:gd name="connsiteY9-218" fmla="*/ 6486 h 10000"/>
              <a:gd name="connsiteX10-219" fmla="*/ 0 w 10000"/>
              <a:gd name="connsiteY10-220" fmla="*/ 10000 h 10000"/>
              <a:gd name="connsiteX0-221" fmla="*/ 0 w 10000"/>
              <a:gd name="connsiteY0-222" fmla="*/ 10000 h 10000"/>
              <a:gd name="connsiteX1-223" fmla="*/ 3095 w 10000"/>
              <a:gd name="connsiteY1-224" fmla="*/ 5469 h 10000"/>
              <a:gd name="connsiteX2-225" fmla="*/ 4495 w 10000"/>
              <a:gd name="connsiteY2-226" fmla="*/ 7419 h 10000"/>
              <a:gd name="connsiteX3-227" fmla="*/ 7672 w 10000"/>
              <a:gd name="connsiteY3-228" fmla="*/ 2820 h 10000"/>
              <a:gd name="connsiteX4-229" fmla="*/ 6961 w 10000"/>
              <a:gd name="connsiteY4-230" fmla="*/ 1718 h 10000"/>
              <a:gd name="connsiteX5-231" fmla="*/ 10000 w 10000"/>
              <a:gd name="connsiteY5-232" fmla="*/ 0 h 10000"/>
              <a:gd name="connsiteX6-233" fmla="*/ 8441 w 10000"/>
              <a:gd name="connsiteY6-234" fmla="*/ 4935 h 10000"/>
              <a:gd name="connsiteX7-235" fmla="*/ 8082 w 10000"/>
              <a:gd name="connsiteY7-236" fmla="*/ 3432 h 10000"/>
              <a:gd name="connsiteX8-237" fmla="*/ 4495 w 10000"/>
              <a:gd name="connsiteY8-238" fmla="*/ 8606 h 10000"/>
              <a:gd name="connsiteX9-239" fmla="*/ 3095 w 10000"/>
              <a:gd name="connsiteY9-240" fmla="*/ 6486 h 10000"/>
              <a:gd name="connsiteX10-241" fmla="*/ 0 w 10000"/>
              <a:gd name="connsiteY10-242" fmla="*/ 10000 h 10000"/>
              <a:gd name="connsiteX0-243" fmla="*/ 0 w 10000"/>
              <a:gd name="connsiteY0-244" fmla="*/ 10000 h 10000"/>
              <a:gd name="connsiteX1-245" fmla="*/ 3095 w 10000"/>
              <a:gd name="connsiteY1-246" fmla="*/ 5469 h 10000"/>
              <a:gd name="connsiteX2-247" fmla="*/ 4495 w 10000"/>
              <a:gd name="connsiteY2-248" fmla="*/ 7419 h 10000"/>
              <a:gd name="connsiteX3-249" fmla="*/ 7672 w 10000"/>
              <a:gd name="connsiteY3-250" fmla="*/ 2820 h 10000"/>
              <a:gd name="connsiteX4-251" fmla="*/ 6973 w 10000"/>
              <a:gd name="connsiteY4-252" fmla="*/ 1995 h 10000"/>
              <a:gd name="connsiteX5-253" fmla="*/ 10000 w 10000"/>
              <a:gd name="connsiteY5-254" fmla="*/ 0 h 10000"/>
              <a:gd name="connsiteX6-255" fmla="*/ 8441 w 10000"/>
              <a:gd name="connsiteY6-256" fmla="*/ 4935 h 10000"/>
              <a:gd name="connsiteX7-257" fmla="*/ 8082 w 10000"/>
              <a:gd name="connsiteY7-258" fmla="*/ 3432 h 10000"/>
              <a:gd name="connsiteX8-259" fmla="*/ 4495 w 10000"/>
              <a:gd name="connsiteY8-260" fmla="*/ 8606 h 10000"/>
              <a:gd name="connsiteX9-261" fmla="*/ 3095 w 10000"/>
              <a:gd name="connsiteY9-262" fmla="*/ 6486 h 10000"/>
              <a:gd name="connsiteX10-263" fmla="*/ 0 w 10000"/>
              <a:gd name="connsiteY10-264" fmla="*/ 10000 h 10000"/>
              <a:gd name="connsiteX0-265" fmla="*/ 0 w 10000"/>
              <a:gd name="connsiteY0-266" fmla="*/ 10000 h 10000"/>
              <a:gd name="connsiteX1-267" fmla="*/ 3095 w 10000"/>
              <a:gd name="connsiteY1-268" fmla="*/ 5469 h 10000"/>
              <a:gd name="connsiteX2-269" fmla="*/ 4495 w 10000"/>
              <a:gd name="connsiteY2-270" fmla="*/ 7419 h 10000"/>
              <a:gd name="connsiteX3-271" fmla="*/ 7672 w 10000"/>
              <a:gd name="connsiteY3-272" fmla="*/ 2820 h 10000"/>
              <a:gd name="connsiteX4-273" fmla="*/ 6973 w 10000"/>
              <a:gd name="connsiteY4-274" fmla="*/ 1995 h 10000"/>
              <a:gd name="connsiteX5-275" fmla="*/ 10000 w 10000"/>
              <a:gd name="connsiteY5-276" fmla="*/ 0 h 10000"/>
              <a:gd name="connsiteX6-277" fmla="*/ 8368 w 10000"/>
              <a:gd name="connsiteY6-278" fmla="*/ 4786 h 10000"/>
              <a:gd name="connsiteX7-279" fmla="*/ 8082 w 10000"/>
              <a:gd name="connsiteY7-280" fmla="*/ 3432 h 10000"/>
              <a:gd name="connsiteX8-281" fmla="*/ 4495 w 10000"/>
              <a:gd name="connsiteY8-282" fmla="*/ 8606 h 10000"/>
              <a:gd name="connsiteX9-283" fmla="*/ 3095 w 10000"/>
              <a:gd name="connsiteY9-284" fmla="*/ 6486 h 10000"/>
              <a:gd name="connsiteX10-285" fmla="*/ 0 w 10000"/>
              <a:gd name="connsiteY10-286" fmla="*/ 10000 h 10000"/>
              <a:gd name="connsiteX0-287" fmla="*/ 0 w 10000"/>
              <a:gd name="connsiteY0-288" fmla="*/ 10000 h 10000"/>
              <a:gd name="connsiteX1-289" fmla="*/ 3095 w 10000"/>
              <a:gd name="connsiteY1-290" fmla="*/ 5469 h 10000"/>
              <a:gd name="connsiteX2-291" fmla="*/ 4495 w 10000"/>
              <a:gd name="connsiteY2-292" fmla="*/ 7419 h 10000"/>
              <a:gd name="connsiteX3-293" fmla="*/ 7672 w 10000"/>
              <a:gd name="connsiteY3-294" fmla="*/ 2820 h 10000"/>
              <a:gd name="connsiteX4-295" fmla="*/ 6973 w 10000"/>
              <a:gd name="connsiteY4-296" fmla="*/ 1995 h 10000"/>
              <a:gd name="connsiteX5-297" fmla="*/ 10000 w 10000"/>
              <a:gd name="connsiteY5-298" fmla="*/ 0 h 10000"/>
              <a:gd name="connsiteX6-299" fmla="*/ 8368 w 10000"/>
              <a:gd name="connsiteY6-300" fmla="*/ 4786 h 10000"/>
              <a:gd name="connsiteX7-301" fmla="*/ 8082 w 10000"/>
              <a:gd name="connsiteY7-302" fmla="*/ 3432 h 10000"/>
              <a:gd name="connsiteX8-303" fmla="*/ 4495 w 10000"/>
              <a:gd name="connsiteY8-304" fmla="*/ 8606 h 10000"/>
              <a:gd name="connsiteX9-305" fmla="*/ 3095 w 10000"/>
              <a:gd name="connsiteY9-306" fmla="*/ 6486 h 10000"/>
              <a:gd name="connsiteX10-307" fmla="*/ 0 w 10000"/>
              <a:gd name="connsiteY10-308" fmla="*/ 10000 h 10000"/>
              <a:gd name="connsiteX0-309" fmla="*/ 0 w 10000"/>
              <a:gd name="connsiteY0-310" fmla="*/ 10000 h 10000"/>
              <a:gd name="connsiteX1-311" fmla="*/ 3095 w 10000"/>
              <a:gd name="connsiteY1-312" fmla="*/ 5469 h 10000"/>
              <a:gd name="connsiteX2-313" fmla="*/ 4483 w 10000"/>
              <a:gd name="connsiteY2-314" fmla="*/ 7163 h 10000"/>
              <a:gd name="connsiteX3-315" fmla="*/ 7672 w 10000"/>
              <a:gd name="connsiteY3-316" fmla="*/ 2820 h 10000"/>
              <a:gd name="connsiteX4-317" fmla="*/ 6973 w 10000"/>
              <a:gd name="connsiteY4-318" fmla="*/ 1995 h 10000"/>
              <a:gd name="connsiteX5-319" fmla="*/ 10000 w 10000"/>
              <a:gd name="connsiteY5-320" fmla="*/ 0 h 10000"/>
              <a:gd name="connsiteX6-321" fmla="*/ 8368 w 10000"/>
              <a:gd name="connsiteY6-322" fmla="*/ 4786 h 10000"/>
              <a:gd name="connsiteX7-323" fmla="*/ 8082 w 10000"/>
              <a:gd name="connsiteY7-324" fmla="*/ 3432 h 10000"/>
              <a:gd name="connsiteX8-325" fmla="*/ 4495 w 10000"/>
              <a:gd name="connsiteY8-326" fmla="*/ 8606 h 10000"/>
              <a:gd name="connsiteX9-327" fmla="*/ 3095 w 10000"/>
              <a:gd name="connsiteY9-328" fmla="*/ 6486 h 10000"/>
              <a:gd name="connsiteX10-329" fmla="*/ 0 w 10000"/>
              <a:gd name="connsiteY10-330" fmla="*/ 10000 h 10000"/>
              <a:gd name="connsiteX0-331" fmla="*/ 0 w 10000"/>
              <a:gd name="connsiteY0-332" fmla="*/ 10000 h 10000"/>
              <a:gd name="connsiteX1-333" fmla="*/ 3095 w 10000"/>
              <a:gd name="connsiteY1-334" fmla="*/ 5469 h 10000"/>
              <a:gd name="connsiteX2-335" fmla="*/ 4483 w 10000"/>
              <a:gd name="connsiteY2-336" fmla="*/ 7163 h 10000"/>
              <a:gd name="connsiteX3-337" fmla="*/ 7672 w 10000"/>
              <a:gd name="connsiteY3-338" fmla="*/ 2820 h 10000"/>
              <a:gd name="connsiteX4-339" fmla="*/ 6973 w 10000"/>
              <a:gd name="connsiteY4-340" fmla="*/ 1995 h 10000"/>
              <a:gd name="connsiteX5-341" fmla="*/ 10000 w 10000"/>
              <a:gd name="connsiteY5-342" fmla="*/ 0 h 10000"/>
              <a:gd name="connsiteX6-343" fmla="*/ 8368 w 10000"/>
              <a:gd name="connsiteY6-344" fmla="*/ 4786 h 10000"/>
              <a:gd name="connsiteX7-345" fmla="*/ 8082 w 10000"/>
              <a:gd name="connsiteY7-346" fmla="*/ 3432 h 10000"/>
              <a:gd name="connsiteX8-347" fmla="*/ 4495 w 10000"/>
              <a:gd name="connsiteY8-348" fmla="*/ 8606 h 10000"/>
              <a:gd name="connsiteX9-349" fmla="*/ 3095 w 10000"/>
              <a:gd name="connsiteY9-350" fmla="*/ 6593 h 10000"/>
              <a:gd name="connsiteX10-351" fmla="*/ 0 w 10000"/>
              <a:gd name="connsiteY10-352" fmla="*/ 10000 h 10000"/>
              <a:gd name="connsiteX0-353" fmla="*/ 0 w 10000"/>
              <a:gd name="connsiteY0-354" fmla="*/ 10000 h 10000"/>
              <a:gd name="connsiteX1-355" fmla="*/ 3095 w 10000"/>
              <a:gd name="connsiteY1-356" fmla="*/ 5469 h 10000"/>
              <a:gd name="connsiteX2-357" fmla="*/ 4483 w 10000"/>
              <a:gd name="connsiteY2-358" fmla="*/ 7163 h 10000"/>
              <a:gd name="connsiteX3-359" fmla="*/ 7672 w 10000"/>
              <a:gd name="connsiteY3-360" fmla="*/ 2820 h 10000"/>
              <a:gd name="connsiteX4-361" fmla="*/ 6973 w 10000"/>
              <a:gd name="connsiteY4-362" fmla="*/ 1995 h 10000"/>
              <a:gd name="connsiteX5-363" fmla="*/ 10000 w 10000"/>
              <a:gd name="connsiteY5-364" fmla="*/ 0 h 10000"/>
              <a:gd name="connsiteX6-365" fmla="*/ 8368 w 10000"/>
              <a:gd name="connsiteY6-366" fmla="*/ 4786 h 10000"/>
              <a:gd name="connsiteX7-367" fmla="*/ 8082 w 10000"/>
              <a:gd name="connsiteY7-368" fmla="*/ 3432 h 10000"/>
              <a:gd name="connsiteX8-369" fmla="*/ 4495 w 10000"/>
              <a:gd name="connsiteY8-370" fmla="*/ 8606 h 10000"/>
              <a:gd name="connsiteX9-371" fmla="*/ 3144 w 10000"/>
              <a:gd name="connsiteY9-372" fmla="*/ 6700 h 10000"/>
              <a:gd name="connsiteX10-373" fmla="*/ 0 w 10000"/>
              <a:gd name="connsiteY10-374" fmla="*/ 10000 h 10000"/>
              <a:gd name="connsiteX0-375" fmla="*/ 0 w 10000"/>
              <a:gd name="connsiteY0-376" fmla="*/ 10000 h 10000"/>
              <a:gd name="connsiteX1-377" fmla="*/ 3095 w 10000"/>
              <a:gd name="connsiteY1-378" fmla="*/ 5469 h 10000"/>
              <a:gd name="connsiteX2-379" fmla="*/ 4483 w 10000"/>
              <a:gd name="connsiteY2-380" fmla="*/ 7163 h 10000"/>
              <a:gd name="connsiteX3-381" fmla="*/ 7748 w 10000"/>
              <a:gd name="connsiteY3-382" fmla="*/ 2780 h 10000"/>
              <a:gd name="connsiteX4-383" fmla="*/ 6973 w 10000"/>
              <a:gd name="connsiteY4-384" fmla="*/ 1995 h 10000"/>
              <a:gd name="connsiteX5-385" fmla="*/ 10000 w 10000"/>
              <a:gd name="connsiteY5-386" fmla="*/ 0 h 10000"/>
              <a:gd name="connsiteX6-387" fmla="*/ 8368 w 10000"/>
              <a:gd name="connsiteY6-388" fmla="*/ 4786 h 10000"/>
              <a:gd name="connsiteX7-389" fmla="*/ 8082 w 10000"/>
              <a:gd name="connsiteY7-390" fmla="*/ 3432 h 10000"/>
              <a:gd name="connsiteX8-391" fmla="*/ 4495 w 10000"/>
              <a:gd name="connsiteY8-392" fmla="*/ 8606 h 10000"/>
              <a:gd name="connsiteX9-393" fmla="*/ 3144 w 10000"/>
              <a:gd name="connsiteY9-394" fmla="*/ 6700 h 10000"/>
              <a:gd name="connsiteX10-395" fmla="*/ 0 w 10000"/>
              <a:gd name="connsiteY10-396" fmla="*/ 10000 h 10000"/>
              <a:gd name="connsiteX0-397" fmla="*/ 0 w 10000"/>
              <a:gd name="connsiteY0-398" fmla="*/ 10000 h 10000"/>
              <a:gd name="connsiteX1-399" fmla="*/ 3095 w 10000"/>
              <a:gd name="connsiteY1-400" fmla="*/ 5469 h 10000"/>
              <a:gd name="connsiteX2-401" fmla="*/ 4483 w 10000"/>
              <a:gd name="connsiteY2-402" fmla="*/ 7163 h 10000"/>
              <a:gd name="connsiteX3-403" fmla="*/ 7748 w 10000"/>
              <a:gd name="connsiteY3-404" fmla="*/ 2780 h 10000"/>
              <a:gd name="connsiteX4-405" fmla="*/ 6973 w 10000"/>
              <a:gd name="connsiteY4-406" fmla="*/ 1995 h 10000"/>
              <a:gd name="connsiteX5-407" fmla="*/ 10000 w 10000"/>
              <a:gd name="connsiteY5-408" fmla="*/ 0 h 10000"/>
              <a:gd name="connsiteX6-409" fmla="*/ 8368 w 10000"/>
              <a:gd name="connsiteY6-410" fmla="*/ 4786 h 10000"/>
              <a:gd name="connsiteX7-411" fmla="*/ 8082 w 10000"/>
              <a:gd name="connsiteY7-412" fmla="*/ 3432 h 10000"/>
              <a:gd name="connsiteX8-413" fmla="*/ 4495 w 10000"/>
              <a:gd name="connsiteY8-414" fmla="*/ 8606 h 10000"/>
              <a:gd name="connsiteX9-415" fmla="*/ 3144 w 10000"/>
              <a:gd name="connsiteY9-416" fmla="*/ 6700 h 10000"/>
              <a:gd name="connsiteX10-417" fmla="*/ 0 w 10000"/>
              <a:gd name="connsiteY10-418" fmla="*/ 10000 h 10000"/>
              <a:gd name="connsiteX0-419" fmla="*/ 0 w 10000"/>
              <a:gd name="connsiteY0-420" fmla="*/ 10000 h 10000"/>
              <a:gd name="connsiteX1-421" fmla="*/ 3095 w 10000"/>
              <a:gd name="connsiteY1-422" fmla="*/ 5469 h 10000"/>
              <a:gd name="connsiteX2-423" fmla="*/ 4483 w 10000"/>
              <a:gd name="connsiteY2-424" fmla="*/ 7163 h 10000"/>
              <a:gd name="connsiteX3-425" fmla="*/ 7748 w 10000"/>
              <a:gd name="connsiteY3-426" fmla="*/ 2780 h 10000"/>
              <a:gd name="connsiteX4-427" fmla="*/ 6973 w 10000"/>
              <a:gd name="connsiteY4-428" fmla="*/ 1995 h 10000"/>
              <a:gd name="connsiteX5-429" fmla="*/ 10000 w 10000"/>
              <a:gd name="connsiteY5-430" fmla="*/ 0 h 10000"/>
              <a:gd name="connsiteX6-431" fmla="*/ 8368 w 10000"/>
              <a:gd name="connsiteY6-432" fmla="*/ 4786 h 10000"/>
              <a:gd name="connsiteX7-433" fmla="*/ 8082 w 10000"/>
              <a:gd name="connsiteY7-434" fmla="*/ 3432 h 10000"/>
              <a:gd name="connsiteX8-435" fmla="*/ 4495 w 10000"/>
              <a:gd name="connsiteY8-436" fmla="*/ 8606 h 10000"/>
              <a:gd name="connsiteX9-437" fmla="*/ 3144 w 10000"/>
              <a:gd name="connsiteY9-438" fmla="*/ 6700 h 10000"/>
              <a:gd name="connsiteX10-439" fmla="*/ 0 w 10000"/>
              <a:gd name="connsiteY10-440"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000" h="10000">
                <a:moveTo>
                  <a:pt x="0" y="10000"/>
                </a:moveTo>
                <a:lnTo>
                  <a:pt x="3095" y="5469"/>
                </a:lnTo>
                <a:lnTo>
                  <a:pt x="4483" y="7163"/>
                </a:lnTo>
                <a:lnTo>
                  <a:pt x="7748" y="2780"/>
                </a:lnTo>
                <a:lnTo>
                  <a:pt x="6973" y="1995"/>
                </a:lnTo>
                <a:lnTo>
                  <a:pt x="10000" y="0"/>
                </a:lnTo>
                <a:lnTo>
                  <a:pt x="8368" y="4786"/>
                </a:lnTo>
                <a:cubicBezTo>
                  <a:pt x="8248" y="4285"/>
                  <a:pt x="8202" y="3933"/>
                  <a:pt x="8082" y="3432"/>
                </a:cubicBezTo>
                <a:lnTo>
                  <a:pt x="4495" y="8606"/>
                </a:lnTo>
                <a:lnTo>
                  <a:pt x="3144" y="6700"/>
                </a:lnTo>
                <a:cubicBezTo>
                  <a:pt x="2112" y="7871"/>
                  <a:pt x="1308" y="9234"/>
                  <a:pt x="0" y="10000"/>
                </a:cubicBezTo>
                <a:close/>
              </a:path>
            </a:pathLst>
          </a:custGeom>
          <a:gradFill>
            <a:gsLst>
              <a:gs pos="100000">
                <a:srgbClr val="FF9000"/>
              </a:gs>
              <a:gs pos="20000">
                <a:srgbClr val="9E0406"/>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grpSp>
        <p:nvGrpSpPr>
          <p:cNvPr id="12" name="组合 11"/>
          <p:cNvGrpSpPr/>
          <p:nvPr/>
        </p:nvGrpSpPr>
        <p:grpSpPr>
          <a:xfrm>
            <a:off x="921213" y="2533014"/>
            <a:ext cx="10083586" cy="3410316"/>
            <a:chOff x="1582" y="4112"/>
            <a:chExt cx="15880" cy="5371"/>
          </a:xfrm>
        </p:grpSpPr>
        <p:grpSp>
          <p:nvGrpSpPr>
            <p:cNvPr id="10" name="组合 9"/>
            <p:cNvGrpSpPr/>
            <p:nvPr/>
          </p:nvGrpSpPr>
          <p:grpSpPr>
            <a:xfrm>
              <a:off x="12449" y="4112"/>
              <a:ext cx="5012" cy="5370"/>
              <a:chOff x="7904951" y="2741803"/>
              <a:chExt cx="3102439" cy="3410178"/>
            </a:xfrm>
          </p:grpSpPr>
          <p:grpSp>
            <p:nvGrpSpPr>
              <p:cNvPr id="11" name="组合 10"/>
              <p:cNvGrpSpPr/>
              <p:nvPr/>
            </p:nvGrpSpPr>
            <p:grpSpPr>
              <a:xfrm>
                <a:off x="7904951" y="3429000"/>
                <a:ext cx="2918367" cy="2722981"/>
                <a:chOff x="7776104" y="3429000"/>
                <a:chExt cx="2918367" cy="2722981"/>
              </a:xfrm>
              <a:solidFill>
                <a:schemeClr val="accent2">
                  <a:lumMod val="20000"/>
                  <a:lumOff val="80000"/>
                </a:schemeClr>
              </a:solidFill>
              <a:effectLst>
                <a:outerShdw blurRad="76200" dir="13500000" sy="23000" kx="1200000" algn="br" rotWithShape="0">
                  <a:prstClr val="black">
                    <a:alpha val="20000"/>
                  </a:prstClr>
                </a:outerShdw>
              </a:effectLst>
            </p:grpSpPr>
            <p:sp>
              <p:nvSpPr>
                <p:cNvPr id="66" name="矩形 65"/>
                <p:cNvSpPr/>
                <p:nvPr/>
              </p:nvSpPr>
              <p:spPr>
                <a:xfrm>
                  <a:off x="7776104" y="3429000"/>
                  <a:ext cx="2903512" cy="2722981"/>
                </a:xfrm>
                <a:prstGeom prst="rect">
                  <a:avLst/>
                </a:prstGeom>
                <a:solidFill>
                  <a:srgbClr val="FD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4" name="直接连接符 83"/>
                <p:cNvCxnSpPr/>
                <p:nvPr/>
              </p:nvCxnSpPr>
              <p:spPr>
                <a:xfrm>
                  <a:off x="7776104" y="3435475"/>
                  <a:ext cx="2918367" cy="13971"/>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1" name="矩形 70"/>
              <p:cNvSpPr/>
              <p:nvPr/>
            </p:nvSpPr>
            <p:spPr>
              <a:xfrm>
                <a:off x="8431830" y="2741803"/>
                <a:ext cx="2575560" cy="429911"/>
              </a:xfrm>
              <a:prstGeom prst="rect">
                <a:avLst/>
              </a:prstGeom>
            </p:spPr>
            <p:txBody>
              <a:bodyPr wrap="square">
                <a:spAutoFit/>
              </a:bodyPr>
              <a:lstStyle/>
              <a:p>
                <a:pPr algn="ctr" defTabSz="457200"/>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新中国成立100年</a:t>
                </a:r>
              </a:p>
            </p:txBody>
          </p:sp>
          <p:sp>
            <p:nvSpPr>
              <p:cNvPr id="74" name="矩形 73"/>
              <p:cNvSpPr/>
              <p:nvPr/>
            </p:nvSpPr>
            <p:spPr>
              <a:xfrm>
                <a:off x="8232996" y="3630201"/>
                <a:ext cx="2249278" cy="2168605"/>
              </a:xfrm>
              <a:prstGeom prst="rect">
                <a:avLst/>
              </a:prstGeom>
            </p:spPr>
            <p:txBody>
              <a:bodyPr wrap="square">
                <a:spAutoFit/>
              </a:bodyPr>
              <a:lstStyle/>
              <a:p>
                <a:pPr algn="just" defTabSz="457200">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全面实现国家治理体系和治理能力现代化，中国特色社会主义制度更加巩固、优越性充分展现</a:t>
                </a:r>
              </a:p>
            </p:txBody>
          </p:sp>
        </p:grpSp>
        <p:grpSp>
          <p:nvGrpSpPr>
            <p:cNvPr id="16" name="组合 15"/>
            <p:cNvGrpSpPr/>
            <p:nvPr/>
          </p:nvGrpSpPr>
          <p:grpSpPr>
            <a:xfrm>
              <a:off x="7028" y="5792"/>
              <a:ext cx="5296" cy="3691"/>
              <a:chOff x="4462586" y="3808335"/>
              <a:chExt cx="3363049" cy="2343666"/>
            </a:xfrm>
          </p:grpSpPr>
          <p:grpSp>
            <p:nvGrpSpPr>
              <p:cNvPr id="19" name="组合 18"/>
              <p:cNvGrpSpPr/>
              <p:nvPr/>
            </p:nvGrpSpPr>
            <p:grpSpPr>
              <a:xfrm>
                <a:off x="4462586" y="4416550"/>
                <a:ext cx="3363049" cy="1735451"/>
                <a:chOff x="4403725" y="4416550"/>
                <a:chExt cx="3363049" cy="1735451"/>
              </a:xfrm>
              <a:solidFill>
                <a:schemeClr val="accent2">
                  <a:lumMod val="20000"/>
                  <a:lumOff val="80000"/>
                </a:schemeClr>
              </a:solidFill>
              <a:effectLst>
                <a:outerShdw blurRad="76200" dir="13500000" sy="23000" kx="1200000" algn="br" rotWithShape="0">
                  <a:prstClr val="black">
                    <a:alpha val="20000"/>
                  </a:prstClr>
                </a:outerShdw>
              </a:effectLst>
            </p:grpSpPr>
            <p:sp>
              <p:nvSpPr>
                <p:cNvPr id="65" name="矩形 64"/>
                <p:cNvSpPr/>
                <p:nvPr/>
              </p:nvSpPr>
              <p:spPr>
                <a:xfrm>
                  <a:off x="4406565" y="4416550"/>
                  <a:ext cx="3360209" cy="1735451"/>
                </a:xfrm>
                <a:prstGeom prst="rect">
                  <a:avLst/>
                </a:prstGeom>
                <a:solidFill>
                  <a:srgbClr val="FD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3" name="直接连接符 82"/>
                <p:cNvCxnSpPr/>
                <p:nvPr/>
              </p:nvCxnSpPr>
              <p:spPr>
                <a:xfrm>
                  <a:off x="4403725" y="4416550"/>
                  <a:ext cx="3360208"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0" name="矩形 69"/>
              <p:cNvSpPr/>
              <p:nvPr/>
            </p:nvSpPr>
            <p:spPr>
              <a:xfrm>
                <a:off x="4673891" y="3808335"/>
                <a:ext cx="1233805" cy="429895"/>
              </a:xfrm>
              <a:prstGeom prst="rect">
                <a:avLst/>
              </a:prstGeom>
            </p:spPr>
            <p:txBody>
              <a:bodyPr wrap="none">
                <a:spAutoFit/>
              </a:bodyPr>
              <a:lstStyle/>
              <a:p>
                <a:pPr algn="ctr" defTabSz="457200"/>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2035</a:t>
                </a:r>
                <a:r>
                  <a:rPr lang="zh-CN" altLang="en-US"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年</a:t>
                </a:r>
              </a:p>
            </p:txBody>
          </p:sp>
          <p:sp>
            <p:nvSpPr>
              <p:cNvPr id="73" name="矩形 72"/>
              <p:cNvSpPr/>
              <p:nvPr/>
            </p:nvSpPr>
            <p:spPr>
              <a:xfrm>
                <a:off x="4907721" y="4650345"/>
                <a:ext cx="2475230" cy="1337945"/>
              </a:xfrm>
              <a:prstGeom prst="rect">
                <a:avLst/>
              </a:prstGeom>
            </p:spPr>
            <p:txBody>
              <a:bodyPr wrap="square">
                <a:spAutoFit/>
              </a:bodyPr>
              <a:lstStyle/>
              <a:p>
                <a:pPr algn="just" defTabSz="457200">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各方面制度更加完善，</a:t>
                </a:r>
              </a:p>
              <a:p>
                <a:pPr algn="just" defTabSz="457200">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基本实现国家治理体系和治理能力现代化</a:t>
                </a:r>
              </a:p>
            </p:txBody>
          </p:sp>
        </p:grpSp>
        <p:grpSp>
          <p:nvGrpSpPr>
            <p:cNvPr id="20" name="组合 19"/>
            <p:cNvGrpSpPr/>
            <p:nvPr/>
          </p:nvGrpSpPr>
          <p:grpSpPr>
            <a:xfrm>
              <a:off x="1582" y="6858"/>
              <a:ext cx="5399" cy="2625"/>
              <a:chOff x="1004398" y="4485415"/>
              <a:chExt cx="3428401" cy="1666707"/>
            </a:xfrm>
          </p:grpSpPr>
          <p:grpSp>
            <p:nvGrpSpPr>
              <p:cNvPr id="22" name="组合 21"/>
              <p:cNvGrpSpPr/>
              <p:nvPr/>
            </p:nvGrpSpPr>
            <p:grpSpPr>
              <a:xfrm>
                <a:off x="1004398" y="5080242"/>
                <a:ext cx="3428401" cy="1071880"/>
                <a:chOff x="1037025" y="5080242"/>
                <a:chExt cx="3428401" cy="1071880"/>
              </a:xfrm>
              <a:solidFill>
                <a:schemeClr val="accent2">
                  <a:lumMod val="20000"/>
                  <a:lumOff val="80000"/>
                </a:schemeClr>
              </a:solidFill>
              <a:effectLst>
                <a:outerShdw blurRad="76200" dir="13500000" sy="23000" kx="1200000" algn="br" rotWithShape="0">
                  <a:prstClr val="black">
                    <a:alpha val="20000"/>
                  </a:prstClr>
                </a:outerShdw>
              </a:effectLst>
            </p:grpSpPr>
            <p:sp>
              <p:nvSpPr>
                <p:cNvPr id="23" name="矩形 22"/>
                <p:cNvSpPr/>
                <p:nvPr/>
              </p:nvSpPr>
              <p:spPr>
                <a:xfrm>
                  <a:off x="1037025" y="5080242"/>
                  <a:ext cx="3360420" cy="1071880"/>
                </a:xfrm>
                <a:prstGeom prst="rect">
                  <a:avLst/>
                </a:prstGeom>
                <a:solidFill>
                  <a:srgbClr val="FD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0" name="直接连接符 79"/>
                <p:cNvCxnSpPr/>
                <p:nvPr/>
              </p:nvCxnSpPr>
              <p:spPr>
                <a:xfrm>
                  <a:off x="1105218" y="5080242"/>
                  <a:ext cx="3360208"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1369982" y="4485415"/>
                <a:ext cx="1816735" cy="429895"/>
              </a:xfrm>
              <a:prstGeom prst="rect">
                <a:avLst/>
              </a:prstGeom>
            </p:spPr>
            <p:txBody>
              <a:bodyPr wrap="none">
                <a:spAutoFit/>
              </a:bodyPr>
              <a:lstStyle/>
              <a:p>
                <a:pPr algn="ctr" defTabSz="457200"/>
                <a:r>
                  <a:rPr sz="2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党成立100年</a:t>
                </a:r>
              </a:p>
            </p:txBody>
          </p:sp>
          <p:sp>
            <p:nvSpPr>
              <p:cNvPr id="26" name="矩形 25"/>
              <p:cNvSpPr/>
              <p:nvPr/>
            </p:nvSpPr>
            <p:spPr>
              <a:xfrm>
                <a:off x="1319993" y="5155340"/>
                <a:ext cx="2729230" cy="922020"/>
              </a:xfrm>
              <a:prstGeom prst="rect">
                <a:avLst/>
              </a:prstGeom>
            </p:spPr>
            <p:txBody>
              <a:bodyPr wrap="square">
                <a:spAutoFit/>
              </a:bodyPr>
              <a:lstStyle/>
              <a:p>
                <a:pPr algn="just" defTabSz="457200">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在各方面制度更加成熟</a:t>
                </a:r>
              </a:p>
              <a:p>
                <a:pPr algn="just" defTabSz="457200">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更加定型上取得明显成效</a:t>
                </a:r>
              </a:p>
            </p:txBody>
          </p:sp>
        </p:grpSp>
      </p:grpSp>
      <p:sp>
        <p:nvSpPr>
          <p:cNvPr id="3" name="文本框 2"/>
          <p:cNvSpPr txBox="1"/>
          <p:nvPr/>
        </p:nvSpPr>
        <p:spPr>
          <a:xfrm>
            <a:off x="1816735" y="814705"/>
            <a:ext cx="8559800" cy="1106805"/>
          </a:xfrm>
          <a:prstGeom prst="rect">
            <a:avLst/>
          </a:prstGeom>
          <a:noFill/>
        </p:spPr>
        <p:txBody>
          <a:bodyPr wrap="square" rtlCol="0">
            <a:spAutoFit/>
          </a:bodyPr>
          <a:lstStyle/>
          <a:p>
            <a:pPr indent="558800" algn="just" fontAlgn="auto">
              <a:lnSpc>
                <a:spcPct val="150000"/>
              </a:lnSpc>
              <a:extLst>
                <a:ext uri="{35155182-B16C-46BC-9424-99874614C6A1}">
                  <wpsdc:indentchars xmlns="" xmlns:wpsdc="http://www.wps.cn/officeDocument/2017/drawingmlCustomData" val="200" checksum="1956455923"/>
                </a:ext>
              </a:extLst>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党的十九届四中全会，对坚持和完善中国特色社会主义制度、推进国家治理体系和治理能力现代化作出总体擘画。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946" y="0"/>
            <a:ext cx="12213892" cy="6858635"/>
            <a:chOff x="1163" y="773"/>
            <a:chExt cx="16886" cy="9482"/>
          </a:xfrm>
        </p:grpSpPr>
        <p:pic>
          <p:nvPicPr>
            <p:cNvPr id="105" name="图片 104"/>
            <p:cNvPicPr/>
            <p:nvPr/>
          </p:nvPicPr>
          <p:blipFill>
            <a:blip r:embed="rId3"/>
            <a:srcRect l="3548" r="3480" b="-114"/>
            <a:stretch>
              <a:fillRect/>
            </a:stretch>
          </p:blipFill>
          <p:spPr>
            <a:xfrm>
              <a:off x="1163" y="773"/>
              <a:ext cx="16886" cy="8700"/>
            </a:xfrm>
            <a:prstGeom prst="rect">
              <a:avLst/>
            </a:prstGeom>
            <a:noFill/>
            <a:ln w="9525">
              <a:noFill/>
            </a:ln>
          </p:spPr>
        </p:pic>
        <p:sp>
          <p:nvSpPr>
            <p:cNvPr id="2" name="矩形 1"/>
            <p:cNvSpPr/>
            <p:nvPr/>
          </p:nvSpPr>
          <p:spPr>
            <a:xfrm>
              <a:off x="1163" y="4255"/>
              <a:ext cx="16886" cy="6000"/>
            </a:xfrm>
            <a:prstGeom prst="rect">
              <a:avLst/>
            </a:prstGeom>
            <a:gradFill>
              <a:gsLst>
                <a:gs pos="100000">
                  <a:schemeClr val="bg1">
                    <a:alpha val="0"/>
                  </a:schemeClr>
                </a:gs>
                <a:gs pos="6500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41680" y="3839845"/>
            <a:ext cx="10708005" cy="2861310"/>
            <a:chOff x="1497" y="12197"/>
            <a:chExt cx="16863" cy="4506"/>
          </a:xfrm>
        </p:grpSpPr>
        <p:cxnSp>
          <p:nvCxnSpPr>
            <p:cNvPr id="19" name="直接连接符 18"/>
            <p:cNvCxnSpPr/>
            <p:nvPr/>
          </p:nvCxnSpPr>
          <p:spPr>
            <a:xfrm>
              <a:off x="5474" y="12309"/>
              <a:ext cx="0" cy="3751"/>
            </a:xfrm>
            <a:prstGeom prst="line">
              <a:avLst/>
            </a:prstGeom>
            <a:ln>
              <a:gradFill>
                <a:gsLst>
                  <a:gs pos="0">
                    <a:schemeClr val="bg1"/>
                  </a:gs>
                  <a:gs pos="53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9159" y="12309"/>
              <a:ext cx="0" cy="3751"/>
            </a:xfrm>
            <a:prstGeom prst="line">
              <a:avLst/>
            </a:prstGeom>
            <a:ln>
              <a:gradFill>
                <a:gsLst>
                  <a:gs pos="0">
                    <a:schemeClr val="bg1"/>
                  </a:gs>
                  <a:gs pos="53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3090" y="12309"/>
              <a:ext cx="0" cy="3751"/>
            </a:xfrm>
            <a:prstGeom prst="line">
              <a:avLst/>
            </a:prstGeom>
            <a:ln>
              <a:gradFill>
                <a:gsLst>
                  <a:gs pos="0">
                    <a:schemeClr val="bg1"/>
                  </a:gs>
                  <a:gs pos="53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1497" y="12197"/>
              <a:ext cx="3556" cy="4506"/>
            </a:xfrm>
            <a:prstGeom prst="rect">
              <a:avLst/>
            </a:prstGeom>
          </p:spPr>
          <p:txBody>
            <a:bodyPr wrap="square">
              <a:spAutoFit/>
            </a:bodyPr>
            <a:lstStyle/>
            <a:p>
              <a:pPr lvl="0" algn="just" eaLnBrk="1" fontAlgn="auto" hangingPunct="1">
                <a:lnSpc>
                  <a:spcPct val="150000"/>
                </a:lnSpc>
                <a:spcBef>
                  <a:spcPts val="0"/>
                </a:spcBef>
                <a:spcAft>
                  <a:spcPts val="0"/>
                </a:spcAft>
                <a:defRPr/>
              </a:pPr>
              <a:r>
                <a:rPr lang="zh-CN" altLang="en-US" sz="2000" dirty="0">
                  <a:effectLst/>
                  <a:latin typeface="微软雅黑" panose="020B0503020204020204" pitchFamily="34" charset="-122"/>
                  <a:ea typeface="微软雅黑" panose="020B0503020204020204" pitchFamily="34" charset="-122"/>
                </a:rPr>
                <a:t>全面回答了在</a:t>
              </a:r>
              <a:r>
                <a:rPr lang="zh-CN" altLang="en-US" sz="2000" dirty="0">
                  <a:solidFill>
                    <a:schemeClr val="tx1"/>
                  </a:solidFill>
                  <a:effectLst/>
                  <a:latin typeface="微软雅黑" panose="020B0503020204020204" pitchFamily="34" charset="-122"/>
                  <a:ea typeface="微软雅黑" panose="020B0503020204020204" pitchFamily="34" charset="-122"/>
                </a:rPr>
                <a:t>我国国家制度和国家治理体系上应该坚持和巩固什么、完善和发展什么这个重大政治问题</a:t>
              </a:r>
            </a:p>
          </p:txBody>
        </p:sp>
        <p:sp>
          <p:nvSpPr>
            <p:cNvPr id="40" name="矩形 39"/>
            <p:cNvSpPr/>
            <p:nvPr/>
          </p:nvSpPr>
          <p:spPr>
            <a:xfrm>
              <a:off x="5895" y="12204"/>
              <a:ext cx="2843" cy="3052"/>
            </a:xfrm>
            <a:prstGeom prst="rect">
              <a:avLst/>
            </a:prstGeom>
          </p:spPr>
          <p:txBody>
            <a:bodyPr wrap="square">
              <a:spAutoFit/>
            </a:bodyPr>
            <a:lstStyle/>
            <a:p>
              <a:pPr lvl="0" algn="just" eaLnBrk="1" fontAlgn="auto" hangingPunct="1">
                <a:lnSpc>
                  <a:spcPct val="150000"/>
                </a:lnSpc>
                <a:spcBef>
                  <a:spcPts val="0"/>
                </a:spcBef>
                <a:spcAft>
                  <a:spcPts val="0"/>
                </a:spcAft>
                <a:defRPr/>
              </a:pPr>
              <a:r>
                <a:rPr lang="zh-CN" altLang="en-US" sz="2000" dirty="0">
                  <a:effectLst/>
                  <a:latin typeface="微软雅黑" panose="020B0503020204020204" pitchFamily="34" charset="-122"/>
                  <a:ea typeface="微软雅黑" panose="020B0503020204020204" pitchFamily="34" charset="-122"/>
                </a:rPr>
                <a:t>系统总结</a:t>
              </a:r>
              <a:r>
                <a:rPr lang="zh-CN" altLang="en-US" sz="2000" dirty="0">
                  <a:solidFill>
                    <a:schemeClr val="tx1"/>
                  </a:solidFill>
                  <a:effectLst/>
                  <a:latin typeface="微软雅黑" panose="020B0503020204020204" pitchFamily="34" charset="-122"/>
                  <a:ea typeface="微软雅黑" panose="020B0503020204020204" pitchFamily="34" charset="-122"/>
                </a:rPr>
                <a:t>了我国国家制度和国家治理体系的显著优势</a:t>
              </a:r>
            </a:p>
          </p:txBody>
        </p:sp>
        <p:sp>
          <p:nvSpPr>
            <p:cNvPr id="41" name="矩形 40"/>
            <p:cNvSpPr/>
            <p:nvPr/>
          </p:nvSpPr>
          <p:spPr>
            <a:xfrm>
              <a:off x="9580" y="12197"/>
              <a:ext cx="3089" cy="3779"/>
            </a:xfrm>
            <a:prstGeom prst="rect">
              <a:avLst/>
            </a:prstGeom>
          </p:spPr>
          <p:txBody>
            <a:bodyPr wrap="square">
              <a:spAutoFit/>
            </a:bodyPr>
            <a:lstStyle/>
            <a:p>
              <a:pPr lvl="0" algn="just" eaLnBrk="1" fontAlgn="auto" hangingPunct="1">
                <a:lnSpc>
                  <a:spcPct val="150000"/>
                </a:lnSpc>
                <a:spcBef>
                  <a:spcPts val="0"/>
                </a:spcBef>
                <a:spcAft>
                  <a:spcPts val="0"/>
                </a:spcAft>
                <a:defRPr/>
              </a:pPr>
              <a:r>
                <a:rPr lang="zh-CN" altLang="en-US" sz="2000" dirty="0">
                  <a:effectLst/>
                  <a:latin typeface="微软雅黑" panose="020B0503020204020204" pitchFamily="34" charset="-122"/>
                  <a:ea typeface="微软雅黑" panose="020B0503020204020204" pitchFamily="34" charset="-122"/>
                </a:rPr>
                <a:t>聚焦</a:t>
              </a:r>
              <a:r>
                <a:rPr lang="zh-CN" altLang="en-US" sz="2000" dirty="0">
                  <a:solidFill>
                    <a:schemeClr val="tx1"/>
                  </a:solidFill>
                  <a:effectLst/>
                  <a:latin typeface="微软雅黑" panose="020B0503020204020204" pitchFamily="34" charset="-122"/>
                  <a:ea typeface="微软雅黑" panose="020B0503020204020204" pitchFamily="34" charset="-122"/>
                </a:rPr>
                <a:t>坚持和完善支撑中国特色社会主义制度的根本制度、基本制度、重要制度</a:t>
              </a:r>
            </a:p>
          </p:txBody>
        </p:sp>
        <p:sp>
          <p:nvSpPr>
            <p:cNvPr id="42" name="矩形 41"/>
            <p:cNvSpPr/>
            <p:nvPr/>
          </p:nvSpPr>
          <p:spPr>
            <a:xfrm>
              <a:off x="13511" y="12197"/>
              <a:ext cx="4849" cy="3779"/>
            </a:xfrm>
            <a:prstGeom prst="rect">
              <a:avLst/>
            </a:prstGeom>
          </p:spPr>
          <p:txBody>
            <a:bodyPr wrap="square">
              <a:spAutoFit/>
            </a:bodyPr>
            <a:lstStyle/>
            <a:p>
              <a:pPr lvl="0" algn="just" eaLnBrk="1" fontAlgn="auto" hangingPunct="1">
                <a:lnSpc>
                  <a:spcPct val="150000"/>
                </a:lnSpc>
                <a:spcBef>
                  <a:spcPts val="0"/>
                </a:spcBef>
                <a:spcAft>
                  <a:spcPts val="0"/>
                </a:spcAft>
                <a:defRPr/>
              </a:pPr>
              <a:r>
                <a:rPr lang="zh-CN" altLang="en-US" sz="2000" dirty="0">
                  <a:effectLst/>
                  <a:latin typeface="微软雅黑" panose="020B0503020204020204" pitchFamily="34" charset="-122"/>
                  <a:ea typeface="微软雅黑" panose="020B0503020204020204" pitchFamily="34" charset="-122"/>
                </a:rPr>
                <a:t>明确</a:t>
              </a:r>
              <a:r>
                <a:rPr lang="zh-CN" altLang="en-US" sz="2000" dirty="0">
                  <a:solidFill>
                    <a:schemeClr val="tx1"/>
                  </a:solidFill>
                  <a:effectLst/>
                  <a:latin typeface="微软雅黑" panose="020B0503020204020204" pitchFamily="34" charset="-122"/>
                  <a:ea typeface="微软雅黑" panose="020B0503020204020204" pitchFamily="34" charset="-122"/>
                </a:rPr>
                <a:t>了各项制度必须坚持和巩固的根本点、完善和发展的方向，为推动各方面制度更加成熟更加完善</a:t>
              </a:r>
              <a:r>
                <a:rPr lang="zh-CN" altLang="en-US" sz="2000" dirty="0">
                  <a:effectLst/>
                  <a:latin typeface="微软雅黑" panose="020B0503020204020204" pitchFamily="34" charset="-122"/>
                  <a:ea typeface="微软雅黑" panose="020B0503020204020204" pitchFamily="34" charset="-122"/>
                </a:rPr>
                <a:t>明确</a:t>
              </a:r>
              <a:r>
                <a:rPr lang="zh-CN" altLang="en-US" sz="2000" dirty="0">
                  <a:solidFill>
                    <a:schemeClr val="tx1"/>
                  </a:solidFill>
                  <a:effectLst/>
                  <a:latin typeface="微软雅黑" panose="020B0503020204020204" pitchFamily="34" charset="-122"/>
                  <a:ea typeface="微软雅黑" panose="020B0503020204020204" pitchFamily="34" charset="-122"/>
                </a:rPr>
                <a:t>了时间表、路线图</a:t>
              </a:r>
            </a:p>
          </p:txBody>
        </p:sp>
      </p:grpSp>
      <p:sp>
        <p:nvSpPr>
          <p:cNvPr id="26" name="矩形 25"/>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11"/>
          <p:cNvSpPr/>
          <p:nvPr/>
        </p:nvSpPr>
        <p:spPr>
          <a:xfrm>
            <a:off x="1955258" y="4407222"/>
            <a:ext cx="9720000" cy="1620000"/>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a:no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13" name="文本框 12" title="嗯嗯"/>
          <p:cNvSpPr txBox="1"/>
          <p:nvPr/>
        </p:nvSpPr>
        <p:spPr>
          <a:xfrm>
            <a:off x="2599479" y="4730328"/>
            <a:ext cx="8465185" cy="328286"/>
          </a:xfrm>
          <a:custGeom>
            <a:avLst/>
            <a:gdLst>
              <a:gd name="connsiteX0" fmla="*/ 7946301 w 8465185"/>
              <a:gd name="connsiteY0" fmla="*/ 233695 h 328286"/>
              <a:gd name="connsiteX1" fmla="*/ 7946301 w 8465185"/>
              <a:gd name="connsiteY1" fmla="*/ 294901 h 328286"/>
              <a:gd name="connsiteX2" fmla="*/ 7984847 w 8465185"/>
              <a:gd name="connsiteY2" fmla="*/ 294901 h 328286"/>
              <a:gd name="connsiteX3" fmla="*/ 7984847 w 8465185"/>
              <a:gd name="connsiteY3" fmla="*/ 233695 h 328286"/>
              <a:gd name="connsiteX4" fmla="*/ 4752709 w 8465185"/>
              <a:gd name="connsiteY4" fmla="*/ 210048 h 328286"/>
              <a:gd name="connsiteX5" fmla="*/ 4802268 w 8465185"/>
              <a:gd name="connsiteY5" fmla="*/ 214221 h 328286"/>
              <a:gd name="connsiteX6" fmla="*/ 4809151 w 8465185"/>
              <a:gd name="connsiteY6" fmla="*/ 218394 h 328286"/>
              <a:gd name="connsiteX7" fmla="*/ 4796762 w 8465185"/>
              <a:gd name="connsiteY7" fmla="*/ 230913 h 328286"/>
              <a:gd name="connsiteX8" fmla="*/ 4796762 w 8465185"/>
              <a:gd name="connsiteY8" fmla="*/ 264298 h 328286"/>
              <a:gd name="connsiteX9" fmla="*/ 4811905 w 8465185"/>
              <a:gd name="connsiteY9" fmla="*/ 279600 h 328286"/>
              <a:gd name="connsiteX10" fmla="*/ 4840815 w 8465185"/>
              <a:gd name="connsiteY10" fmla="*/ 279600 h 328286"/>
              <a:gd name="connsiteX11" fmla="*/ 4861464 w 8465185"/>
              <a:gd name="connsiteY11" fmla="*/ 264298 h 328286"/>
              <a:gd name="connsiteX12" fmla="*/ 4879360 w 8465185"/>
              <a:gd name="connsiteY12" fmla="*/ 215612 h 328286"/>
              <a:gd name="connsiteX13" fmla="*/ 4883490 w 8465185"/>
              <a:gd name="connsiteY13" fmla="*/ 215612 h 328286"/>
              <a:gd name="connsiteX14" fmla="*/ 4886243 w 8465185"/>
              <a:gd name="connsiteY14" fmla="*/ 262907 h 328286"/>
              <a:gd name="connsiteX15" fmla="*/ 4895880 w 8465185"/>
              <a:gd name="connsiteY15" fmla="*/ 276818 h 328286"/>
              <a:gd name="connsiteX16" fmla="*/ 4905517 w 8465185"/>
              <a:gd name="connsiteY16" fmla="*/ 289337 h 328286"/>
              <a:gd name="connsiteX17" fmla="*/ 4850452 w 8465185"/>
              <a:gd name="connsiteY17" fmla="*/ 315767 h 328286"/>
              <a:gd name="connsiteX18" fmla="*/ 4794009 w 8465185"/>
              <a:gd name="connsiteY18" fmla="*/ 315767 h 328286"/>
              <a:gd name="connsiteX19" fmla="*/ 4754086 w 8465185"/>
              <a:gd name="connsiteY19" fmla="*/ 278208 h 328286"/>
              <a:gd name="connsiteX20" fmla="*/ 4754086 w 8465185"/>
              <a:gd name="connsiteY20" fmla="*/ 244823 h 328286"/>
              <a:gd name="connsiteX21" fmla="*/ 4752709 w 8465185"/>
              <a:gd name="connsiteY21" fmla="*/ 210048 h 328286"/>
              <a:gd name="connsiteX22" fmla="*/ 4685253 w 8465185"/>
              <a:gd name="connsiteY22" fmla="*/ 210048 h 328286"/>
              <a:gd name="connsiteX23" fmla="*/ 4737566 w 8465185"/>
              <a:gd name="connsiteY23" fmla="*/ 219785 h 328286"/>
              <a:gd name="connsiteX24" fmla="*/ 4743073 w 8465185"/>
              <a:gd name="connsiteY24" fmla="*/ 223958 h 328286"/>
              <a:gd name="connsiteX25" fmla="*/ 4727930 w 8465185"/>
              <a:gd name="connsiteY25" fmla="*/ 235087 h 328286"/>
              <a:gd name="connsiteX26" fmla="*/ 4579251 w 8465185"/>
              <a:gd name="connsiteY26" fmla="*/ 326895 h 328286"/>
              <a:gd name="connsiteX27" fmla="*/ 4576499 w 8465185"/>
              <a:gd name="connsiteY27" fmla="*/ 321331 h 328286"/>
              <a:gd name="connsiteX28" fmla="*/ 4685253 w 8465185"/>
              <a:gd name="connsiteY28" fmla="*/ 210048 h 328286"/>
              <a:gd name="connsiteX29" fmla="*/ 5760413 w 8465185"/>
              <a:gd name="connsiteY29" fmla="*/ 203093 h 328286"/>
              <a:gd name="connsiteX30" fmla="*/ 5818232 w 8465185"/>
              <a:gd name="connsiteY30" fmla="*/ 247606 h 328286"/>
              <a:gd name="connsiteX31" fmla="*/ 5862285 w 8465185"/>
              <a:gd name="connsiteY31" fmla="*/ 203093 h 328286"/>
              <a:gd name="connsiteX32" fmla="*/ 2869458 w 8465185"/>
              <a:gd name="connsiteY32" fmla="*/ 201701 h 328286"/>
              <a:gd name="connsiteX33" fmla="*/ 2874965 w 8465185"/>
              <a:gd name="connsiteY33" fmla="*/ 201701 h 328286"/>
              <a:gd name="connsiteX34" fmla="*/ 2880471 w 8465185"/>
              <a:gd name="connsiteY34" fmla="*/ 250388 h 328286"/>
              <a:gd name="connsiteX35" fmla="*/ 2844678 w 8465185"/>
              <a:gd name="connsiteY35" fmla="*/ 300465 h 328286"/>
              <a:gd name="connsiteX36" fmla="*/ 2822652 w 8465185"/>
              <a:gd name="connsiteY36" fmla="*/ 275427 h 328286"/>
              <a:gd name="connsiteX37" fmla="*/ 2836418 w 8465185"/>
              <a:gd name="connsiteY37" fmla="*/ 251779 h 328286"/>
              <a:gd name="connsiteX38" fmla="*/ 2869458 w 8465185"/>
              <a:gd name="connsiteY38" fmla="*/ 201701 h 328286"/>
              <a:gd name="connsiteX39" fmla="*/ 3067695 w 8465185"/>
              <a:gd name="connsiteY39" fmla="*/ 197528 h 328286"/>
              <a:gd name="connsiteX40" fmla="*/ 3143411 w 8465185"/>
              <a:gd name="connsiteY40" fmla="*/ 257343 h 328286"/>
              <a:gd name="connsiteX41" fmla="*/ 3115877 w 8465185"/>
              <a:gd name="connsiteY41" fmla="*/ 290728 h 328286"/>
              <a:gd name="connsiteX42" fmla="*/ 3097981 w 8465185"/>
              <a:gd name="connsiteY42" fmla="*/ 274035 h 328286"/>
              <a:gd name="connsiteX43" fmla="*/ 3064942 w 8465185"/>
              <a:gd name="connsiteY43" fmla="*/ 200310 h 328286"/>
              <a:gd name="connsiteX44" fmla="*/ 2901121 w 8465185"/>
              <a:gd name="connsiteY44" fmla="*/ 191964 h 328286"/>
              <a:gd name="connsiteX45" fmla="*/ 2949303 w 8465185"/>
              <a:gd name="connsiteY45" fmla="*/ 196137 h 328286"/>
              <a:gd name="connsiteX46" fmla="*/ 2956187 w 8465185"/>
              <a:gd name="connsiteY46" fmla="*/ 200310 h 328286"/>
              <a:gd name="connsiteX47" fmla="*/ 2942420 w 8465185"/>
              <a:gd name="connsiteY47" fmla="*/ 214221 h 328286"/>
              <a:gd name="connsiteX48" fmla="*/ 2942420 w 8465185"/>
              <a:gd name="connsiteY48" fmla="*/ 258734 h 328286"/>
              <a:gd name="connsiteX49" fmla="*/ 2958940 w 8465185"/>
              <a:gd name="connsiteY49" fmla="*/ 276818 h 328286"/>
              <a:gd name="connsiteX50" fmla="*/ 3014006 w 8465185"/>
              <a:gd name="connsiteY50" fmla="*/ 276818 h 328286"/>
              <a:gd name="connsiteX51" fmla="*/ 3034655 w 8465185"/>
              <a:gd name="connsiteY51" fmla="*/ 262907 h 328286"/>
              <a:gd name="connsiteX52" fmla="*/ 3052552 w 8465185"/>
              <a:gd name="connsiteY52" fmla="*/ 214221 h 328286"/>
              <a:gd name="connsiteX53" fmla="*/ 3056682 w 8465185"/>
              <a:gd name="connsiteY53" fmla="*/ 215612 h 328286"/>
              <a:gd name="connsiteX54" fmla="*/ 3059435 w 8465185"/>
              <a:gd name="connsiteY54" fmla="*/ 257343 h 328286"/>
              <a:gd name="connsiteX55" fmla="*/ 3069072 w 8465185"/>
              <a:gd name="connsiteY55" fmla="*/ 274035 h 328286"/>
              <a:gd name="connsiteX56" fmla="*/ 3078709 w 8465185"/>
              <a:gd name="connsiteY56" fmla="*/ 287946 h 328286"/>
              <a:gd name="connsiteX57" fmla="*/ 3026395 w 8465185"/>
              <a:gd name="connsiteY57" fmla="*/ 311593 h 328286"/>
              <a:gd name="connsiteX58" fmla="*/ 2936914 w 8465185"/>
              <a:gd name="connsiteY58" fmla="*/ 311593 h 328286"/>
              <a:gd name="connsiteX59" fmla="*/ 2902498 w 8465185"/>
              <a:gd name="connsiteY59" fmla="*/ 274035 h 328286"/>
              <a:gd name="connsiteX60" fmla="*/ 2902498 w 8465185"/>
              <a:gd name="connsiteY60" fmla="*/ 235087 h 328286"/>
              <a:gd name="connsiteX61" fmla="*/ 2901121 w 8465185"/>
              <a:gd name="connsiteY61" fmla="*/ 191964 h 328286"/>
              <a:gd name="connsiteX62" fmla="*/ 4014826 w 8465185"/>
              <a:gd name="connsiteY62" fmla="*/ 187791 h 328286"/>
              <a:gd name="connsiteX63" fmla="*/ 4014826 w 8465185"/>
              <a:gd name="connsiteY63" fmla="*/ 237868 h 328286"/>
              <a:gd name="connsiteX64" fmla="*/ 4067140 w 8465185"/>
              <a:gd name="connsiteY64" fmla="*/ 237868 h 328286"/>
              <a:gd name="connsiteX65" fmla="*/ 4067140 w 8465185"/>
              <a:gd name="connsiteY65" fmla="*/ 187791 h 328286"/>
              <a:gd name="connsiteX66" fmla="*/ 5405239 w 8465185"/>
              <a:gd name="connsiteY66" fmla="*/ 182227 h 328286"/>
              <a:gd name="connsiteX67" fmla="*/ 5405239 w 8465185"/>
              <a:gd name="connsiteY67" fmla="*/ 260125 h 328286"/>
              <a:gd name="connsiteX68" fmla="*/ 5416251 w 8465185"/>
              <a:gd name="connsiteY68" fmla="*/ 261516 h 328286"/>
              <a:gd name="connsiteX69" fmla="*/ 5430018 w 8465185"/>
              <a:gd name="connsiteY69" fmla="*/ 247606 h 328286"/>
              <a:gd name="connsiteX70" fmla="*/ 5430018 w 8465185"/>
              <a:gd name="connsiteY70" fmla="*/ 182227 h 328286"/>
              <a:gd name="connsiteX71" fmla="*/ 5876050 w 8465185"/>
              <a:gd name="connsiteY71" fmla="*/ 176663 h 328286"/>
              <a:gd name="connsiteX72" fmla="*/ 5921479 w 8465185"/>
              <a:gd name="connsiteY72" fmla="*/ 198920 h 328286"/>
              <a:gd name="connsiteX73" fmla="*/ 5926987 w 8465185"/>
              <a:gd name="connsiteY73" fmla="*/ 205875 h 328286"/>
              <a:gd name="connsiteX74" fmla="*/ 5910467 w 8465185"/>
              <a:gd name="connsiteY74" fmla="*/ 217003 h 328286"/>
              <a:gd name="connsiteX75" fmla="*/ 5862285 w 8465185"/>
              <a:gd name="connsiteY75" fmla="*/ 262907 h 328286"/>
              <a:gd name="connsiteX76" fmla="*/ 5966909 w 8465185"/>
              <a:gd name="connsiteY76" fmla="*/ 272645 h 328286"/>
              <a:gd name="connsiteX77" fmla="*/ 5966909 w 8465185"/>
              <a:gd name="connsiteY77" fmla="*/ 278208 h 328286"/>
              <a:gd name="connsiteX78" fmla="*/ 5936623 w 8465185"/>
              <a:gd name="connsiteY78" fmla="*/ 319940 h 328286"/>
              <a:gd name="connsiteX79" fmla="*/ 5822361 w 8465185"/>
              <a:gd name="connsiteY79" fmla="*/ 287946 h 328286"/>
              <a:gd name="connsiteX80" fmla="*/ 5668178 w 8465185"/>
              <a:gd name="connsiteY80" fmla="*/ 326895 h 328286"/>
              <a:gd name="connsiteX81" fmla="*/ 5666801 w 8465185"/>
              <a:gd name="connsiteY81" fmla="*/ 321331 h 328286"/>
              <a:gd name="connsiteX82" fmla="*/ 5792076 w 8465185"/>
              <a:gd name="connsiteY82" fmla="*/ 267080 h 328286"/>
              <a:gd name="connsiteX83" fmla="*/ 5750777 w 8465185"/>
              <a:gd name="connsiteY83" fmla="*/ 203093 h 328286"/>
              <a:gd name="connsiteX84" fmla="*/ 5720490 w 8465185"/>
              <a:gd name="connsiteY84" fmla="*/ 203093 h 328286"/>
              <a:gd name="connsiteX85" fmla="*/ 5720490 w 8465185"/>
              <a:gd name="connsiteY85" fmla="*/ 194746 h 328286"/>
              <a:gd name="connsiteX86" fmla="*/ 5860909 w 8465185"/>
              <a:gd name="connsiteY86" fmla="*/ 194746 h 328286"/>
              <a:gd name="connsiteX87" fmla="*/ 7325435 w 8465185"/>
              <a:gd name="connsiteY87" fmla="*/ 173881 h 328286"/>
              <a:gd name="connsiteX88" fmla="*/ 7362604 w 8465185"/>
              <a:gd name="connsiteY88" fmla="*/ 197528 h 328286"/>
              <a:gd name="connsiteX89" fmla="*/ 7363981 w 8465185"/>
              <a:gd name="connsiteY89" fmla="*/ 201701 h 328286"/>
              <a:gd name="connsiteX90" fmla="*/ 7352968 w 8465185"/>
              <a:gd name="connsiteY90" fmla="*/ 207266 h 328286"/>
              <a:gd name="connsiteX91" fmla="*/ 7263486 w 8465185"/>
              <a:gd name="connsiteY91" fmla="*/ 207266 h 328286"/>
              <a:gd name="connsiteX92" fmla="*/ 7263486 w 8465185"/>
              <a:gd name="connsiteY92" fmla="*/ 253169 h 328286"/>
              <a:gd name="connsiteX93" fmla="*/ 7303409 w 8465185"/>
              <a:gd name="connsiteY93" fmla="*/ 253169 h 328286"/>
              <a:gd name="connsiteX94" fmla="*/ 7319929 w 8465185"/>
              <a:gd name="connsiteY94" fmla="*/ 228132 h 328286"/>
              <a:gd name="connsiteX95" fmla="*/ 7354344 w 8465185"/>
              <a:gd name="connsiteY95" fmla="*/ 251779 h 328286"/>
              <a:gd name="connsiteX96" fmla="*/ 7355721 w 8465185"/>
              <a:gd name="connsiteY96" fmla="*/ 255952 h 328286"/>
              <a:gd name="connsiteX97" fmla="*/ 7344708 w 8465185"/>
              <a:gd name="connsiteY97" fmla="*/ 261516 h 328286"/>
              <a:gd name="connsiteX98" fmla="*/ 7263486 w 8465185"/>
              <a:gd name="connsiteY98" fmla="*/ 261516 h 328286"/>
              <a:gd name="connsiteX99" fmla="*/ 7263486 w 8465185"/>
              <a:gd name="connsiteY99" fmla="*/ 304639 h 328286"/>
              <a:gd name="connsiteX100" fmla="*/ 7330941 w 8465185"/>
              <a:gd name="connsiteY100" fmla="*/ 304639 h 328286"/>
              <a:gd name="connsiteX101" fmla="*/ 7352968 w 8465185"/>
              <a:gd name="connsiteY101" fmla="*/ 276818 h 328286"/>
              <a:gd name="connsiteX102" fmla="*/ 7392891 w 8465185"/>
              <a:gd name="connsiteY102" fmla="*/ 301857 h 328286"/>
              <a:gd name="connsiteX103" fmla="*/ 7394267 w 8465185"/>
              <a:gd name="connsiteY103" fmla="*/ 306029 h 328286"/>
              <a:gd name="connsiteX104" fmla="*/ 7383254 w 8465185"/>
              <a:gd name="connsiteY104" fmla="*/ 311593 h 328286"/>
              <a:gd name="connsiteX105" fmla="*/ 7065249 w 8465185"/>
              <a:gd name="connsiteY105" fmla="*/ 311593 h 328286"/>
              <a:gd name="connsiteX106" fmla="*/ 7065249 w 8465185"/>
              <a:gd name="connsiteY106" fmla="*/ 304639 h 328286"/>
              <a:gd name="connsiteX107" fmla="*/ 7128575 w 8465185"/>
              <a:gd name="connsiteY107" fmla="*/ 304639 h 328286"/>
              <a:gd name="connsiteX108" fmla="*/ 7128575 w 8465185"/>
              <a:gd name="connsiteY108" fmla="*/ 290728 h 328286"/>
              <a:gd name="connsiteX109" fmla="*/ 7128575 w 8465185"/>
              <a:gd name="connsiteY109" fmla="*/ 232305 h 328286"/>
              <a:gd name="connsiteX110" fmla="*/ 7176757 w 8465185"/>
              <a:gd name="connsiteY110" fmla="*/ 236477 h 328286"/>
              <a:gd name="connsiteX111" fmla="*/ 7182264 w 8465185"/>
              <a:gd name="connsiteY111" fmla="*/ 242041 h 328286"/>
              <a:gd name="connsiteX112" fmla="*/ 7169874 w 8465185"/>
              <a:gd name="connsiteY112" fmla="*/ 253169 h 328286"/>
              <a:gd name="connsiteX113" fmla="*/ 7169874 w 8465185"/>
              <a:gd name="connsiteY113" fmla="*/ 304639 h 328286"/>
              <a:gd name="connsiteX114" fmla="*/ 7219433 w 8465185"/>
              <a:gd name="connsiteY114" fmla="*/ 304639 h 328286"/>
              <a:gd name="connsiteX115" fmla="*/ 7219433 w 8465185"/>
              <a:gd name="connsiteY115" fmla="*/ 207266 h 328286"/>
              <a:gd name="connsiteX116" fmla="*/ 7090029 w 8465185"/>
              <a:gd name="connsiteY116" fmla="*/ 207266 h 328286"/>
              <a:gd name="connsiteX117" fmla="*/ 7090029 w 8465185"/>
              <a:gd name="connsiteY117" fmla="*/ 198920 h 328286"/>
              <a:gd name="connsiteX118" fmla="*/ 7306161 w 8465185"/>
              <a:gd name="connsiteY118" fmla="*/ 198920 h 328286"/>
              <a:gd name="connsiteX119" fmla="*/ 4989492 w 8465185"/>
              <a:gd name="connsiteY119" fmla="*/ 173881 h 328286"/>
              <a:gd name="connsiteX120" fmla="*/ 4989492 w 8465185"/>
              <a:gd name="connsiteY120" fmla="*/ 268472 h 328286"/>
              <a:gd name="connsiteX121" fmla="*/ 5036298 w 8465185"/>
              <a:gd name="connsiteY121" fmla="*/ 268472 h 328286"/>
              <a:gd name="connsiteX122" fmla="*/ 5036298 w 8465185"/>
              <a:gd name="connsiteY122" fmla="*/ 173881 h 328286"/>
              <a:gd name="connsiteX123" fmla="*/ 2954810 w 8465185"/>
              <a:gd name="connsiteY123" fmla="*/ 169708 h 328286"/>
              <a:gd name="connsiteX124" fmla="*/ 3019512 w 8465185"/>
              <a:gd name="connsiteY124" fmla="*/ 221176 h 328286"/>
              <a:gd name="connsiteX125" fmla="*/ 2994733 w 8465185"/>
              <a:gd name="connsiteY125" fmla="*/ 250388 h 328286"/>
              <a:gd name="connsiteX126" fmla="*/ 2976837 w 8465185"/>
              <a:gd name="connsiteY126" fmla="*/ 235087 h 328286"/>
              <a:gd name="connsiteX127" fmla="*/ 2952057 w 8465185"/>
              <a:gd name="connsiteY127" fmla="*/ 173881 h 328286"/>
              <a:gd name="connsiteX128" fmla="*/ 6496805 w 8465185"/>
              <a:gd name="connsiteY128" fmla="*/ 166925 h 328286"/>
              <a:gd name="connsiteX129" fmla="*/ 6550495 w 8465185"/>
              <a:gd name="connsiteY129" fmla="*/ 225349 h 328286"/>
              <a:gd name="connsiteX130" fmla="*/ 6584911 w 8465185"/>
              <a:gd name="connsiteY130" fmla="*/ 166925 h 328286"/>
              <a:gd name="connsiteX131" fmla="*/ 7946301 w 8465185"/>
              <a:gd name="connsiteY131" fmla="*/ 159970 h 328286"/>
              <a:gd name="connsiteX132" fmla="*/ 7946301 w 8465185"/>
              <a:gd name="connsiteY132" fmla="*/ 225349 h 328286"/>
              <a:gd name="connsiteX133" fmla="*/ 7984847 w 8465185"/>
              <a:gd name="connsiteY133" fmla="*/ 225349 h 328286"/>
              <a:gd name="connsiteX134" fmla="*/ 7984847 w 8465185"/>
              <a:gd name="connsiteY134" fmla="*/ 159970 h 328286"/>
              <a:gd name="connsiteX135" fmla="*/ 4074023 w 8465185"/>
              <a:gd name="connsiteY135" fmla="*/ 158580 h 328286"/>
              <a:gd name="connsiteX136" fmla="*/ 4116698 w 8465185"/>
              <a:gd name="connsiteY136" fmla="*/ 173881 h 328286"/>
              <a:gd name="connsiteX137" fmla="*/ 4120828 w 8465185"/>
              <a:gd name="connsiteY137" fmla="*/ 179444 h 328286"/>
              <a:gd name="connsiteX138" fmla="*/ 4108438 w 8465185"/>
              <a:gd name="connsiteY138" fmla="*/ 193355 h 328286"/>
              <a:gd name="connsiteX139" fmla="*/ 4108438 w 8465185"/>
              <a:gd name="connsiteY139" fmla="*/ 203093 h 328286"/>
              <a:gd name="connsiteX140" fmla="*/ 4108438 w 8465185"/>
              <a:gd name="connsiteY140" fmla="*/ 217003 h 328286"/>
              <a:gd name="connsiteX141" fmla="*/ 4109815 w 8465185"/>
              <a:gd name="connsiteY141" fmla="*/ 254561 h 328286"/>
              <a:gd name="connsiteX142" fmla="*/ 4102933 w 8465185"/>
              <a:gd name="connsiteY142" fmla="*/ 262907 h 328286"/>
              <a:gd name="connsiteX143" fmla="*/ 4067140 w 8465185"/>
              <a:gd name="connsiteY143" fmla="*/ 265689 h 328286"/>
              <a:gd name="connsiteX144" fmla="*/ 4067140 w 8465185"/>
              <a:gd name="connsiteY144" fmla="*/ 246215 h 328286"/>
              <a:gd name="connsiteX145" fmla="*/ 4014826 w 8465185"/>
              <a:gd name="connsiteY145" fmla="*/ 246215 h 328286"/>
              <a:gd name="connsiteX146" fmla="*/ 4014826 w 8465185"/>
              <a:gd name="connsiteY146" fmla="*/ 268472 h 328286"/>
              <a:gd name="connsiteX147" fmla="*/ 4007944 w 8465185"/>
              <a:gd name="connsiteY147" fmla="*/ 278208 h 328286"/>
              <a:gd name="connsiteX148" fmla="*/ 3972151 w 8465185"/>
              <a:gd name="connsiteY148" fmla="*/ 280991 h 328286"/>
              <a:gd name="connsiteX149" fmla="*/ 3973528 w 8465185"/>
              <a:gd name="connsiteY149" fmla="*/ 242041 h 328286"/>
              <a:gd name="connsiteX150" fmla="*/ 3973528 w 8465185"/>
              <a:gd name="connsiteY150" fmla="*/ 215612 h 328286"/>
              <a:gd name="connsiteX151" fmla="*/ 3973528 w 8465185"/>
              <a:gd name="connsiteY151" fmla="*/ 205875 h 328286"/>
              <a:gd name="connsiteX152" fmla="*/ 3972151 w 8465185"/>
              <a:gd name="connsiteY152" fmla="*/ 182227 h 328286"/>
              <a:gd name="connsiteX153" fmla="*/ 3972151 w 8465185"/>
              <a:gd name="connsiteY153" fmla="*/ 166925 h 328286"/>
              <a:gd name="connsiteX154" fmla="*/ 4020333 w 8465185"/>
              <a:gd name="connsiteY154" fmla="*/ 179444 h 328286"/>
              <a:gd name="connsiteX155" fmla="*/ 4061633 w 8465185"/>
              <a:gd name="connsiteY155" fmla="*/ 179444 h 328286"/>
              <a:gd name="connsiteX156" fmla="*/ 1191328 w 8465185"/>
              <a:gd name="connsiteY156" fmla="*/ 154406 h 328286"/>
              <a:gd name="connsiteX157" fmla="*/ 1169302 w 8465185"/>
              <a:gd name="connsiteY157" fmla="*/ 293510 h 328286"/>
              <a:gd name="connsiteX158" fmla="*/ 1267045 w 8465185"/>
              <a:gd name="connsiteY158" fmla="*/ 293510 h 328286"/>
              <a:gd name="connsiteX159" fmla="*/ 1267045 w 8465185"/>
              <a:gd name="connsiteY159" fmla="*/ 154406 h 328286"/>
              <a:gd name="connsiteX160" fmla="*/ 6598679 w 8465185"/>
              <a:gd name="connsiteY160" fmla="*/ 137714 h 328286"/>
              <a:gd name="connsiteX161" fmla="*/ 6644108 w 8465185"/>
              <a:gd name="connsiteY161" fmla="*/ 161361 h 328286"/>
              <a:gd name="connsiteX162" fmla="*/ 6649613 w 8465185"/>
              <a:gd name="connsiteY162" fmla="*/ 168316 h 328286"/>
              <a:gd name="connsiteX163" fmla="*/ 6631718 w 8465185"/>
              <a:gd name="connsiteY163" fmla="*/ 182227 h 328286"/>
              <a:gd name="connsiteX164" fmla="*/ 6587665 w 8465185"/>
              <a:gd name="connsiteY164" fmla="*/ 247606 h 328286"/>
              <a:gd name="connsiteX165" fmla="*/ 6682653 w 8465185"/>
              <a:gd name="connsiteY165" fmla="*/ 269862 h 328286"/>
              <a:gd name="connsiteX166" fmla="*/ 6681277 w 8465185"/>
              <a:gd name="connsiteY166" fmla="*/ 276818 h 328286"/>
              <a:gd name="connsiteX167" fmla="*/ 6645484 w 8465185"/>
              <a:gd name="connsiteY167" fmla="*/ 321331 h 328286"/>
              <a:gd name="connsiteX168" fmla="*/ 6550495 w 8465185"/>
              <a:gd name="connsiteY168" fmla="*/ 279600 h 328286"/>
              <a:gd name="connsiteX169" fmla="*/ 6426597 w 8465185"/>
              <a:gd name="connsiteY169" fmla="*/ 325504 h 328286"/>
              <a:gd name="connsiteX170" fmla="*/ 6423844 w 8465185"/>
              <a:gd name="connsiteY170" fmla="*/ 319940 h 328286"/>
              <a:gd name="connsiteX171" fmla="*/ 6524339 w 8465185"/>
              <a:gd name="connsiteY171" fmla="*/ 253169 h 328286"/>
              <a:gd name="connsiteX172" fmla="*/ 6489923 w 8465185"/>
              <a:gd name="connsiteY172" fmla="*/ 166925 h 328286"/>
              <a:gd name="connsiteX173" fmla="*/ 6461014 w 8465185"/>
              <a:gd name="connsiteY173" fmla="*/ 166925 h 328286"/>
              <a:gd name="connsiteX174" fmla="*/ 6461014 w 8465185"/>
              <a:gd name="connsiteY174" fmla="*/ 158580 h 328286"/>
              <a:gd name="connsiteX175" fmla="*/ 6580781 w 8465185"/>
              <a:gd name="connsiteY175" fmla="*/ 158580 h 328286"/>
              <a:gd name="connsiteX176" fmla="*/ 4685253 w 8465185"/>
              <a:gd name="connsiteY176" fmla="*/ 132149 h 328286"/>
              <a:gd name="connsiteX177" fmla="*/ 4685253 w 8465185"/>
              <a:gd name="connsiteY177" fmla="*/ 189182 h 328286"/>
              <a:gd name="connsiteX178" fmla="*/ 4796762 w 8465185"/>
              <a:gd name="connsiteY178" fmla="*/ 189182 h 328286"/>
              <a:gd name="connsiteX179" fmla="*/ 4796762 w 8465185"/>
              <a:gd name="connsiteY179" fmla="*/ 132149 h 328286"/>
              <a:gd name="connsiteX180" fmla="*/ 5116144 w 8465185"/>
              <a:gd name="connsiteY180" fmla="*/ 126585 h 328286"/>
              <a:gd name="connsiteX181" fmla="*/ 5179469 w 8465185"/>
              <a:gd name="connsiteY181" fmla="*/ 187791 h 328286"/>
              <a:gd name="connsiteX182" fmla="*/ 5150560 w 8465185"/>
              <a:gd name="connsiteY182" fmla="*/ 217003 h 328286"/>
              <a:gd name="connsiteX183" fmla="*/ 5134040 w 8465185"/>
              <a:gd name="connsiteY183" fmla="*/ 198920 h 328286"/>
              <a:gd name="connsiteX184" fmla="*/ 5113391 w 8465185"/>
              <a:gd name="connsiteY184" fmla="*/ 129368 h 328286"/>
              <a:gd name="connsiteX185" fmla="*/ 2032458 w 8465185"/>
              <a:gd name="connsiteY185" fmla="*/ 119630 h 328286"/>
              <a:gd name="connsiteX186" fmla="*/ 2083394 w 8465185"/>
              <a:gd name="connsiteY186" fmla="*/ 159970 h 328286"/>
              <a:gd name="connsiteX187" fmla="*/ 2087524 w 8465185"/>
              <a:gd name="connsiteY187" fmla="*/ 164143 h 328286"/>
              <a:gd name="connsiteX188" fmla="*/ 2076511 w 8465185"/>
              <a:gd name="connsiteY188" fmla="*/ 171098 h 328286"/>
              <a:gd name="connsiteX189" fmla="*/ 1764012 w 8465185"/>
              <a:gd name="connsiteY189" fmla="*/ 171098 h 328286"/>
              <a:gd name="connsiteX190" fmla="*/ 1764012 w 8465185"/>
              <a:gd name="connsiteY190" fmla="*/ 161361 h 328286"/>
              <a:gd name="connsiteX191" fmla="*/ 2000795 w 8465185"/>
              <a:gd name="connsiteY191" fmla="*/ 161361 h 328286"/>
              <a:gd name="connsiteX192" fmla="*/ 8177467 w 8465185"/>
              <a:gd name="connsiteY192" fmla="*/ 108502 h 328286"/>
              <a:gd name="connsiteX193" fmla="*/ 8222897 w 8465185"/>
              <a:gd name="connsiteY193" fmla="*/ 127976 h 328286"/>
              <a:gd name="connsiteX194" fmla="*/ 8228403 w 8465185"/>
              <a:gd name="connsiteY194" fmla="*/ 133541 h 328286"/>
              <a:gd name="connsiteX195" fmla="*/ 8211883 w 8465185"/>
              <a:gd name="connsiteY195" fmla="*/ 148842 h 328286"/>
              <a:gd name="connsiteX196" fmla="*/ 8211883 w 8465185"/>
              <a:gd name="connsiteY196" fmla="*/ 243433 h 328286"/>
              <a:gd name="connsiteX197" fmla="*/ 8312377 w 8465185"/>
              <a:gd name="connsiteY197" fmla="*/ 279600 h 328286"/>
              <a:gd name="connsiteX198" fmla="*/ 8465185 w 8465185"/>
              <a:gd name="connsiteY198" fmla="*/ 271253 h 328286"/>
              <a:gd name="connsiteX199" fmla="*/ 8465185 w 8465185"/>
              <a:gd name="connsiteY199" fmla="*/ 276818 h 328286"/>
              <a:gd name="connsiteX200" fmla="*/ 8444536 w 8465185"/>
              <a:gd name="connsiteY200" fmla="*/ 314375 h 328286"/>
              <a:gd name="connsiteX201" fmla="*/ 8331651 w 8465185"/>
              <a:gd name="connsiteY201" fmla="*/ 317158 h 328286"/>
              <a:gd name="connsiteX202" fmla="*/ 8202247 w 8465185"/>
              <a:gd name="connsiteY202" fmla="*/ 258734 h 328286"/>
              <a:gd name="connsiteX203" fmla="*/ 8162323 w 8465185"/>
              <a:gd name="connsiteY203" fmla="*/ 306029 h 328286"/>
              <a:gd name="connsiteX204" fmla="*/ 8155441 w 8465185"/>
              <a:gd name="connsiteY204" fmla="*/ 324113 h 328286"/>
              <a:gd name="connsiteX205" fmla="*/ 8149933 w 8465185"/>
              <a:gd name="connsiteY205" fmla="*/ 318548 h 328286"/>
              <a:gd name="connsiteX206" fmla="*/ 8126531 w 8465185"/>
              <a:gd name="connsiteY206" fmla="*/ 272645 h 328286"/>
              <a:gd name="connsiteX207" fmla="*/ 8170583 w 8465185"/>
              <a:gd name="connsiteY207" fmla="*/ 251779 h 328286"/>
              <a:gd name="connsiteX208" fmla="*/ 8170583 w 8465185"/>
              <a:gd name="connsiteY208" fmla="*/ 141887 h 328286"/>
              <a:gd name="connsiteX209" fmla="*/ 8130661 w 8465185"/>
              <a:gd name="connsiteY209" fmla="*/ 141887 h 328286"/>
              <a:gd name="connsiteX210" fmla="*/ 8130661 w 8465185"/>
              <a:gd name="connsiteY210" fmla="*/ 133541 h 328286"/>
              <a:gd name="connsiteX211" fmla="*/ 8163701 w 8465185"/>
              <a:gd name="connsiteY211" fmla="*/ 133541 h 328286"/>
              <a:gd name="connsiteX212" fmla="*/ 5792076 w 8465185"/>
              <a:gd name="connsiteY212" fmla="*/ 108502 h 328286"/>
              <a:gd name="connsiteX213" fmla="*/ 5792076 w 8465185"/>
              <a:gd name="connsiteY213" fmla="*/ 151624 h 328286"/>
              <a:gd name="connsiteX214" fmla="*/ 5848519 w 8465185"/>
              <a:gd name="connsiteY214" fmla="*/ 151624 h 328286"/>
              <a:gd name="connsiteX215" fmla="*/ 5848519 w 8465185"/>
              <a:gd name="connsiteY215" fmla="*/ 139104 h 328286"/>
              <a:gd name="connsiteX216" fmla="*/ 5848519 w 8465185"/>
              <a:gd name="connsiteY216" fmla="*/ 108502 h 328286"/>
              <a:gd name="connsiteX217" fmla="*/ 1540995 w 8465185"/>
              <a:gd name="connsiteY217" fmla="*/ 108502 h 328286"/>
              <a:gd name="connsiteX218" fmla="*/ 1601568 w 8465185"/>
              <a:gd name="connsiteY218" fmla="*/ 232305 h 328286"/>
              <a:gd name="connsiteX219" fmla="*/ 1568529 w 8465185"/>
              <a:gd name="connsiteY219" fmla="*/ 271253 h 328286"/>
              <a:gd name="connsiteX220" fmla="*/ 1553386 w 8465185"/>
              <a:gd name="connsiteY220" fmla="*/ 250388 h 328286"/>
              <a:gd name="connsiteX221" fmla="*/ 1535489 w 8465185"/>
              <a:gd name="connsiteY221" fmla="*/ 109892 h 328286"/>
              <a:gd name="connsiteX222" fmla="*/ 0 w 8465185"/>
              <a:gd name="connsiteY222" fmla="*/ 102937 h 328286"/>
              <a:gd name="connsiteX223" fmla="*/ 165198 w 8465185"/>
              <a:gd name="connsiteY223" fmla="*/ 102937 h 328286"/>
              <a:gd name="connsiteX224" fmla="*/ 165198 w 8465185"/>
              <a:gd name="connsiteY224" fmla="*/ 269862 h 328286"/>
              <a:gd name="connsiteX225" fmla="*/ 0 w 8465185"/>
              <a:gd name="connsiteY225" fmla="*/ 269862 h 328286"/>
              <a:gd name="connsiteX226" fmla="*/ 1648374 w 8465185"/>
              <a:gd name="connsiteY226" fmla="*/ 100156 h 328286"/>
              <a:gd name="connsiteX227" fmla="*/ 1710323 w 8465185"/>
              <a:gd name="connsiteY227" fmla="*/ 115457 h 328286"/>
              <a:gd name="connsiteX228" fmla="*/ 1717207 w 8465185"/>
              <a:gd name="connsiteY228" fmla="*/ 122412 h 328286"/>
              <a:gd name="connsiteX229" fmla="*/ 1697933 w 8465185"/>
              <a:gd name="connsiteY229" fmla="*/ 134931 h 328286"/>
              <a:gd name="connsiteX230" fmla="*/ 1629100 w 8465185"/>
              <a:gd name="connsiteY230" fmla="*/ 299074 h 328286"/>
              <a:gd name="connsiteX231" fmla="*/ 1667647 w 8465185"/>
              <a:gd name="connsiteY231" fmla="*/ 299074 h 328286"/>
              <a:gd name="connsiteX232" fmla="*/ 1691050 w 8465185"/>
              <a:gd name="connsiteY232" fmla="*/ 268472 h 328286"/>
              <a:gd name="connsiteX233" fmla="*/ 1735102 w 8465185"/>
              <a:gd name="connsiteY233" fmla="*/ 297684 h 328286"/>
              <a:gd name="connsiteX234" fmla="*/ 1736479 w 8465185"/>
              <a:gd name="connsiteY234" fmla="*/ 299074 h 328286"/>
              <a:gd name="connsiteX235" fmla="*/ 1737856 w 8465185"/>
              <a:gd name="connsiteY235" fmla="*/ 301857 h 328286"/>
              <a:gd name="connsiteX236" fmla="*/ 1726842 w 8465185"/>
              <a:gd name="connsiteY236" fmla="*/ 307420 h 328286"/>
              <a:gd name="connsiteX237" fmla="*/ 1501074 w 8465185"/>
              <a:gd name="connsiteY237" fmla="*/ 307420 h 328286"/>
              <a:gd name="connsiteX238" fmla="*/ 1501074 w 8465185"/>
              <a:gd name="connsiteY238" fmla="*/ 299074 h 328286"/>
              <a:gd name="connsiteX239" fmla="*/ 1612582 w 8465185"/>
              <a:gd name="connsiteY239" fmla="*/ 299074 h 328286"/>
              <a:gd name="connsiteX240" fmla="*/ 1648374 w 8465185"/>
              <a:gd name="connsiteY240" fmla="*/ 100156 h 328286"/>
              <a:gd name="connsiteX241" fmla="*/ 6214595 w 8465185"/>
              <a:gd name="connsiteY241" fmla="*/ 98764 h 328286"/>
              <a:gd name="connsiteX242" fmla="*/ 6214595 w 8465185"/>
              <a:gd name="connsiteY242" fmla="*/ 134931 h 328286"/>
              <a:gd name="connsiteX243" fmla="*/ 6251763 w 8465185"/>
              <a:gd name="connsiteY243" fmla="*/ 134931 h 328286"/>
              <a:gd name="connsiteX244" fmla="*/ 6251763 w 8465185"/>
              <a:gd name="connsiteY244" fmla="*/ 98764 h 328286"/>
              <a:gd name="connsiteX245" fmla="*/ 6393557 w 8465185"/>
              <a:gd name="connsiteY245" fmla="*/ 97373 h 328286"/>
              <a:gd name="connsiteX246" fmla="*/ 6434857 w 8465185"/>
              <a:gd name="connsiteY246" fmla="*/ 115457 h 328286"/>
              <a:gd name="connsiteX247" fmla="*/ 6441740 w 8465185"/>
              <a:gd name="connsiteY247" fmla="*/ 122412 h 328286"/>
              <a:gd name="connsiteX248" fmla="*/ 6427974 w 8465185"/>
              <a:gd name="connsiteY248" fmla="*/ 137714 h 328286"/>
              <a:gd name="connsiteX249" fmla="*/ 6427974 w 8465185"/>
              <a:gd name="connsiteY249" fmla="*/ 235087 h 328286"/>
              <a:gd name="connsiteX250" fmla="*/ 6477533 w 8465185"/>
              <a:gd name="connsiteY250" fmla="*/ 211439 h 328286"/>
              <a:gd name="connsiteX251" fmla="*/ 6480287 w 8465185"/>
              <a:gd name="connsiteY251" fmla="*/ 215612 h 328286"/>
              <a:gd name="connsiteX252" fmla="*/ 6410077 w 8465185"/>
              <a:gd name="connsiteY252" fmla="*/ 286555 h 328286"/>
              <a:gd name="connsiteX253" fmla="*/ 6401817 w 8465185"/>
              <a:gd name="connsiteY253" fmla="*/ 301857 h 328286"/>
              <a:gd name="connsiteX254" fmla="*/ 6396311 w 8465185"/>
              <a:gd name="connsiteY254" fmla="*/ 297684 h 328286"/>
              <a:gd name="connsiteX255" fmla="*/ 6370155 w 8465185"/>
              <a:gd name="connsiteY255" fmla="*/ 260125 h 328286"/>
              <a:gd name="connsiteX256" fmla="*/ 6386675 w 8465185"/>
              <a:gd name="connsiteY256" fmla="*/ 233695 h 328286"/>
              <a:gd name="connsiteX257" fmla="*/ 6386675 w 8465185"/>
              <a:gd name="connsiteY257" fmla="*/ 129368 h 328286"/>
              <a:gd name="connsiteX258" fmla="*/ 6349505 w 8465185"/>
              <a:gd name="connsiteY258" fmla="*/ 129368 h 328286"/>
              <a:gd name="connsiteX259" fmla="*/ 6349505 w 8465185"/>
              <a:gd name="connsiteY259" fmla="*/ 121021 h 328286"/>
              <a:gd name="connsiteX260" fmla="*/ 6381167 w 8465185"/>
              <a:gd name="connsiteY260" fmla="*/ 121021 h 328286"/>
              <a:gd name="connsiteX261" fmla="*/ 7946301 w 8465185"/>
              <a:gd name="connsiteY261" fmla="*/ 86245 h 328286"/>
              <a:gd name="connsiteX262" fmla="*/ 7946301 w 8465185"/>
              <a:gd name="connsiteY262" fmla="*/ 151624 h 328286"/>
              <a:gd name="connsiteX263" fmla="*/ 7984847 w 8465185"/>
              <a:gd name="connsiteY263" fmla="*/ 151624 h 328286"/>
              <a:gd name="connsiteX264" fmla="*/ 7984847 w 8465185"/>
              <a:gd name="connsiteY264" fmla="*/ 86245 h 328286"/>
              <a:gd name="connsiteX265" fmla="*/ 4989492 w 8465185"/>
              <a:gd name="connsiteY265" fmla="*/ 86245 h 328286"/>
              <a:gd name="connsiteX266" fmla="*/ 4989492 w 8465185"/>
              <a:gd name="connsiteY266" fmla="*/ 165535 h 328286"/>
              <a:gd name="connsiteX267" fmla="*/ 5036298 w 8465185"/>
              <a:gd name="connsiteY267" fmla="*/ 165535 h 328286"/>
              <a:gd name="connsiteX268" fmla="*/ 5036298 w 8465185"/>
              <a:gd name="connsiteY268" fmla="*/ 86245 h 328286"/>
              <a:gd name="connsiteX269" fmla="*/ 2899745 w 8465185"/>
              <a:gd name="connsiteY269" fmla="*/ 80681 h 328286"/>
              <a:gd name="connsiteX270" fmla="*/ 2899745 w 8465185"/>
              <a:gd name="connsiteY270" fmla="*/ 155797 h 328286"/>
              <a:gd name="connsiteX271" fmla="*/ 3062189 w 8465185"/>
              <a:gd name="connsiteY271" fmla="*/ 155797 h 328286"/>
              <a:gd name="connsiteX272" fmla="*/ 3062189 w 8465185"/>
              <a:gd name="connsiteY272" fmla="*/ 80681 h 328286"/>
              <a:gd name="connsiteX273" fmla="*/ 8311001 w 8465185"/>
              <a:gd name="connsiteY273" fmla="*/ 79290 h 328286"/>
              <a:gd name="connsiteX274" fmla="*/ 8311001 w 8465185"/>
              <a:gd name="connsiteY274" fmla="*/ 87636 h 328286"/>
              <a:gd name="connsiteX275" fmla="*/ 8306871 w 8465185"/>
              <a:gd name="connsiteY275" fmla="*/ 154406 h 328286"/>
              <a:gd name="connsiteX276" fmla="*/ 8352300 w 8465185"/>
              <a:gd name="connsiteY276" fmla="*/ 154406 h 328286"/>
              <a:gd name="connsiteX277" fmla="*/ 8352300 w 8465185"/>
              <a:gd name="connsiteY277" fmla="*/ 79290 h 328286"/>
              <a:gd name="connsiteX278" fmla="*/ 7176757 w 8465185"/>
              <a:gd name="connsiteY278" fmla="*/ 79290 h 328286"/>
              <a:gd name="connsiteX279" fmla="*/ 7176757 w 8465185"/>
              <a:gd name="connsiteY279" fmla="*/ 114065 h 328286"/>
              <a:gd name="connsiteX280" fmla="*/ 7197407 w 8465185"/>
              <a:gd name="connsiteY280" fmla="*/ 114065 h 328286"/>
              <a:gd name="connsiteX281" fmla="*/ 7197407 w 8465185"/>
              <a:gd name="connsiteY281" fmla="*/ 79290 h 328286"/>
              <a:gd name="connsiteX282" fmla="*/ 7117561 w 8465185"/>
              <a:gd name="connsiteY282" fmla="*/ 79290 h 328286"/>
              <a:gd name="connsiteX283" fmla="*/ 7117561 w 8465185"/>
              <a:gd name="connsiteY283" fmla="*/ 114065 h 328286"/>
              <a:gd name="connsiteX284" fmla="*/ 7140965 w 8465185"/>
              <a:gd name="connsiteY284" fmla="*/ 114065 h 328286"/>
              <a:gd name="connsiteX285" fmla="*/ 7140965 w 8465185"/>
              <a:gd name="connsiteY285" fmla="*/ 109892 h 328286"/>
              <a:gd name="connsiteX286" fmla="*/ 7140965 w 8465185"/>
              <a:gd name="connsiteY286" fmla="*/ 79290 h 328286"/>
              <a:gd name="connsiteX287" fmla="*/ 7285513 w 8465185"/>
              <a:gd name="connsiteY287" fmla="*/ 65379 h 328286"/>
              <a:gd name="connsiteX288" fmla="*/ 7282759 w 8465185"/>
              <a:gd name="connsiteY288" fmla="*/ 70944 h 328286"/>
              <a:gd name="connsiteX289" fmla="*/ 7278629 w 8465185"/>
              <a:gd name="connsiteY289" fmla="*/ 76508 h 328286"/>
              <a:gd name="connsiteX290" fmla="*/ 7303409 w 8465185"/>
              <a:gd name="connsiteY290" fmla="*/ 108502 h 328286"/>
              <a:gd name="connsiteX291" fmla="*/ 7322681 w 8465185"/>
              <a:gd name="connsiteY291" fmla="*/ 65379 h 328286"/>
              <a:gd name="connsiteX292" fmla="*/ 4436081 w 8465185"/>
              <a:gd name="connsiteY292" fmla="*/ 62597 h 328286"/>
              <a:gd name="connsiteX293" fmla="*/ 4436081 w 8465185"/>
              <a:gd name="connsiteY293" fmla="*/ 268472 h 328286"/>
              <a:gd name="connsiteX294" fmla="*/ 4499406 w 8465185"/>
              <a:gd name="connsiteY294" fmla="*/ 268472 h 328286"/>
              <a:gd name="connsiteX295" fmla="*/ 4499406 w 8465185"/>
              <a:gd name="connsiteY295" fmla="*/ 62597 h 328286"/>
              <a:gd name="connsiteX296" fmla="*/ 6214595 w 8465185"/>
              <a:gd name="connsiteY296" fmla="*/ 55642 h 328286"/>
              <a:gd name="connsiteX297" fmla="*/ 6214595 w 8465185"/>
              <a:gd name="connsiteY297" fmla="*/ 90418 h 328286"/>
              <a:gd name="connsiteX298" fmla="*/ 6251763 w 8465185"/>
              <a:gd name="connsiteY298" fmla="*/ 90418 h 328286"/>
              <a:gd name="connsiteX299" fmla="*/ 6251763 w 8465185"/>
              <a:gd name="connsiteY299" fmla="*/ 55642 h 328286"/>
              <a:gd name="connsiteX300" fmla="*/ 1686920 w 8465185"/>
              <a:gd name="connsiteY300" fmla="*/ 47296 h 328286"/>
              <a:gd name="connsiteX301" fmla="*/ 1730972 w 8465185"/>
              <a:gd name="connsiteY301" fmla="*/ 77899 h 328286"/>
              <a:gd name="connsiteX302" fmla="*/ 1733726 w 8465185"/>
              <a:gd name="connsiteY302" fmla="*/ 82072 h 328286"/>
              <a:gd name="connsiteX303" fmla="*/ 1721336 w 8465185"/>
              <a:gd name="connsiteY303" fmla="*/ 89028 h 328286"/>
              <a:gd name="connsiteX304" fmla="*/ 1513463 w 8465185"/>
              <a:gd name="connsiteY304" fmla="*/ 89028 h 328286"/>
              <a:gd name="connsiteX305" fmla="*/ 1513463 w 8465185"/>
              <a:gd name="connsiteY305" fmla="*/ 79290 h 328286"/>
              <a:gd name="connsiteX306" fmla="*/ 1663517 w 8465185"/>
              <a:gd name="connsiteY306" fmla="*/ 79290 h 328286"/>
              <a:gd name="connsiteX307" fmla="*/ 5490591 w 8465185"/>
              <a:gd name="connsiteY307" fmla="*/ 40340 h 328286"/>
              <a:gd name="connsiteX308" fmla="*/ 5537396 w 8465185"/>
              <a:gd name="connsiteY308" fmla="*/ 44513 h 328286"/>
              <a:gd name="connsiteX309" fmla="*/ 5544280 w 8465185"/>
              <a:gd name="connsiteY309" fmla="*/ 48687 h 328286"/>
              <a:gd name="connsiteX310" fmla="*/ 5531890 w 8465185"/>
              <a:gd name="connsiteY310" fmla="*/ 61206 h 328286"/>
              <a:gd name="connsiteX311" fmla="*/ 5531890 w 8465185"/>
              <a:gd name="connsiteY311" fmla="*/ 230913 h 328286"/>
              <a:gd name="connsiteX312" fmla="*/ 5522253 w 8465185"/>
              <a:gd name="connsiteY312" fmla="*/ 243433 h 328286"/>
              <a:gd name="connsiteX313" fmla="*/ 5513993 w 8465185"/>
              <a:gd name="connsiteY313" fmla="*/ 244823 h 328286"/>
              <a:gd name="connsiteX314" fmla="*/ 5490591 w 8465185"/>
              <a:gd name="connsiteY314" fmla="*/ 247606 h 328286"/>
              <a:gd name="connsiteX315" fmla="*/ 5491968 w 8465185"/>
              <a:gd name="connsiteY315" fmla="*/ 136323 h 328286"/>
              <a:gd name="connsiteX316" fmla="*/ 5491968 w 8465185"/>
              <a:gd name="connsiteY316" fmla="*/ 101546 h 328286"/>
              <a:gd name="connsiteX317" fmla="*/ 5490591 w 8465185"/>
              <a:gd name="connsiteY317" fmla="*/ 40340 h 328286"/>
              <a:gd name="connsiteX318" fmla="*/ 3955631 w 8465185"/>
              <a:gd name="connsiteY318" fmla="*/ 36167 h 328286"/>
              <a:gd name="connsiteX319" fmla="*/ 3955631 w 8465185"/>
              <a:gd name="connsiteY319" fmla="*/ 87636 h 328286"/>
              <a:gd name="connsiteX320" fmla="*/ 4120828 w 8465185"/>
              <a:gd name="connsiteY320" fmla="*/ 87636 h 328286"/>
              <a:gd name="connsiteX321" fmla="*/ 4120828 w 8465185"/>
              <a:gd name="connsiteY321" fmla="*/ 36167 h 328286"/>
              <a:gd name="connsiteX322" fmla="*/ 4506289 w 8465185"/>
              <a:gd name="connsiteY322" fmla="*/ 29212 h 328286"/>
              <a:gd name="connsiteX323" fmla="*/ 4551719 w 8465185"/>
              <a:gd name="connsiteY323" fmla="*/ 47296 h 328286"/>
              <a:gd name="connsiteX324" fmla="*/ 4557226 w 8465185"/>
              <a:gd name="connsiteY324" fmla="*/ 52860 h 328286"/>
              <a:gd name="connsiteX325" fmla="*/ 4543459 w 8465185"/>
              <a:gd name="connsiteY325" fmla="*/ 70944 h 328286"/>
              <a:gd name="connsiteX326" fmla="*/ 4543459 w 8465185"/>
              <a:gd name="connsiteY326" fmla="*/ 196137 h 328286"/>
              <a:gd name="connsiteX327" fmla="*/ 4543459 w 8465185"/>
              <a:gd name="connsiteY327" fmla="*/ 229522 h 328286"/>
              <a:gd name="connsiteX328" fmla="*/ 4544836 w 8465185"/>
              <a:gd name="connsiteY328" fmla="*/ 290728 h 328286"/>
              <a:gd name="connsiteX329" fmla="*/ 4536576 w 8465185"/>
              <a:gd name="connsiteY329" fmla="*/ 299074 h 328286"/>
              <a:gd name="connsiteX330" fmla="*/ 4513173 w 8465185"/>
              <a:gd name="connsiteY330" fmla="*/ 301857 h 328286"/>
              <a:gd name="connsiteX331" fmla="*/ 4499406 w 8465185"/>
              <a:gd name="connsiteY331" fmla="*/ 303247 h 328286"/>
              <a:gd name="connsiteX332" fmla="*/ 4499406 w 8465185"/>
              <a:gd name="connsiteY332" fmla="*/ 276818 h 328286"/>
              <a:gd name="connsiteX333" fmla="*/ 4436081 w 8465185"/>
              <a:gd name="connsiteY333" fmla="*/ 276818 h 328286"/>
              <a:gd name="connsiteX334" fmla="*/ 4436081 w 8465185"/>
              <a:gd name="connsiteY334" fmla="*/ 294901 h 328286"/>
              <a:gd name="connsiteX335" fmla="*/ 4425067 w 8465185"/>
              <a:gd name="connsiteY335" fmla="*/ 306029 h 328286"/>
              <a:gd name="connsiteX336" fmla="*/ 4392028 w 8465185"/>
              <a:gd name="connsiteY336" fmla="*/ 310202 h 328286"/>
              <a:gd name="connsiteX337" fmla="*/ 4393405 w 8465185"/>
              <a:gd name="connsiteY337" fmla="*/ 243433 h 328286"/>
              <a:gd name="connsiteX338" fmla="*/ 4393405 w 8465185"/>
              <a:gd name="connsiteY338" fmla="*/ 204483 h 328286"/>
              <a:gd name="connsiteX339" fmla="*/ 4393405 w 8465185"/>
              <a:gd name="connsiteY339" fmla="*/ 121021 h 328286"/>
              <a:gd name="connsiteX340" fmla="*/ 4393405 w 8465185"/>
              <a:gd name="connsiteY340" fmla="*/ 83463 h 328286"/>
              <a:gd name="connsiteX341" fmla="*/ 4392028 w 8465185"/>
              <a:gd name="connsiteY341" fmla="*/ 41732 h 328286"/>
              <a:gd name="connsiteX342" fmla="*/ 4444341 w 8465185"/>
              <a:gd name="connsiteY342" fmla="*/ 54251 h 328286"/>
              <a:gd name="connsiteX343" fmla="*/ 4493899 w 8465185"/>
              <a:gd name="connsiteY343" fmla="*/ 54251 h 328286"/>
              <a:gd name="connsiteX344" fmla="*/ 406641 w 8465185"/>
              <a:gd name="connsiteY344" fmla="*/ 15302 h 328286"/>
              <a:gd name="connsiteX345" fmla="*/ 463083 w 8465185"/>
              <a:gd name="connsiteY345" fmla="*/ 19476 h 328286"/>
              <a:gd name="connsiteX346" fmla="*/ 469966 w 8465185"/>
              <a:gd name="connsiteY346" fmla="*/ 25039 h 328286"/>
              <a:gd name="connsiteX347" fmla="*/ 454823 w 8465185"/>
              <a:gd name="connsiteY347" fmla="*/ 38950 h 328286"/>
              <a:gd name="connsiteX348" fmla="*/ 454823 w 8465185"/>
              <a:gd name="connsiteY348" fmla="*/ 73725 h 328286"/>
              <a:gd name="connsiteX349" fmla="*/ 450693 w 8465185"/>
              <a:gd name="connsiteY349" fmla="*/ 144669 h 328286"/>
              <a:gd name="connsiteX350" fmla="*/ 515396 w 8465185"/>
              <a:gd name="connsiteY350" fmla="*/ 200310 h 328286"/>
              <a:gd name="connsiteX351" fmla="*/ 486486 w 8465185"/>
              <a:gd name="connsiteY351" fmla="*/ 230913 h 328286"/>
              <a:gd name="connsiteX352" fmla="*/ 469966 w 8465185"/>
              <a:gd name="connsiteY352" fmla="*/ 215612 h 328286"/>
              <a:gd name="connsiteX353" fmla="*/ 449316 w 8465185"/>
              <a:gd name="connsiteY353" fmla="*/ 157188 h 328286"/>
              <a:gd name="connsiteX354" fmla="*/ 346069 w 8465185"/>
              <a:gd name="connsiteY354" fmla="*/ 318548 h 328286"/>
              <a:gd name="connsiteX355" fmla="*/ 343314 w 8465185"/>
              <a:gd name="connsiteY355" fmla="*/ 314375 h 328286"/>
              <a:gd name="connsiteX356" fmla="*/ 397004 w 8465185"/>
              <a:gd name="connsiteY356" fmla="*/ 208656 h 328286"/>
              <a:gd name="connsiteX357" fmla="*/ 409394 w 8465185"/>
              <a:gd name="connsiteY357" fmla="*/ 73725 h 328286"/>
              <a:gd name="connsiteX358" fmla="*/ 406641 w 8465185"/>
              <a:gd name="connsiteY358" fmla="*/ 20866 h 328286"/>
              <a:gd name="connsiteX359" fmla="*/ 406641 w 8465185"/>
              <a:gd name="connsiteY359" fmla="*/ 15302 h 328286"/>
              <a:gd name="connsiteX360" fmla="*/ 537422 w 8465185"/>
              <a:gd name="connsiteY360" fmla="*/ 13911 h 328286"/>
              <a:gd name="connsiteX361" fmla="*/ 592488 w 8465185"/>
              <a:gd name="connsiteY361" fmla="*/ 18084 h 328286"/>
              <a:gd name="connsiteX362" fmla="*/ 600747 w 8465185"/>
              <a:gd name="connsiteY362" fmla="*/ 23648 h 328286"/>
              <a:gd name="connsiteX363" fmla="*/ 584227 w 8465185"/>
              <a:gd name="connsiteY363" fmla="*/ 37559 h 328286"/>
              <a:gd name="connsiteX364" fmla="*/ 584227 w 8465185"/>
              <a:gd name="connsiteY364" fmla="*/ 72335 h 328286"/>
              <a:gd name="connsiteX365" fmla="*/ 687476 w 8465185"/>
              <a:gd name="connsiteY365" fmla="*/ 278208 h 328286"/>
              <a:gd name="connsiteX366" fmla="*/ 684723 w 8465185"/>
              <a:gd name="connsiteY366" fmla="*/ 283773 h 328286"/>
              <a:gd name="connsiteX367" fmla="*/ 629657 w 8465185"/>
              <a:gd name="connsiteY367" fmla="*/ 319940 h 328286"/>
              <a:gd name="connsiteX368" fmla="*/ 580098 w 8465185"/>
              <a:gd name="connsiteY368" fmla="*/ 139104 h 328286"/>
              <a:gd name="connsiteX369" fmla="*/ 449316 w 8465185"/>
              <a:gd name="connsiteY369" fmla="*/ 328286 h 328286"/>
              <a:gd name="connsiteX370" fmla="*/ 443811 w 8465185"/>
              <a:gd name="connsiteY370" fmla="*/ 322721 h 328286"/>
              <a:gd name="connsiteX371" fmla="*/ 520903 w 8465185"/>
              <a:gd name="connsiteY371" fmla="*/ 212829 h 328286"/>
              <a:gd name="connsiteX372" fmla="*/ 540174 w 8465185"/>
              <a:gd name="connsiteY372" fmla="*/ 72335 h 328286"/>
              <a:gd name="connsiteX373" fmla="*/ 537422 w 8465185"/>
              <a:gd name="connsiteY373" fmla="*/ 19476 h 328286"/>
              <a:gd name="connsiteX374" fmla="*/ 537422 w 8465185"/>
              <a:gd name="connsiteY374" fmla="*/ 13911 h 328286"/>
              <a:gd name="connsiteX375" fmla="*/ 4641201 w 8465185"/>
              <a:gd name="connsiteY375" fmla="*/ 12520 h 328286"/>
              <a:gd name="connsiteX376" fmla="*/ 4701773 w 8465185"/>
              <a:gd name="connsiteY376" fmla="*/ 52860 h 328286"/>
              <a:gd name="connsiteX377" fmla="*/ 4675616 w 8465185"/>
              <a:gd name="connsiteY377" fmla="*/ 79290 h 328286"/>
              <a:gd name="connsiteX378" fmla="*/ 4660474 w 8465185"/>
              <a:gd name="connsiteY378" fmla="*/ 65379 h 328286"/>
              <a:gd name="connsiteX379" fmla="*/ 4638448 w 8465185"/>
              <a:gd name="connsiteY379" fmla="*/ 16693 h 328286"/>
              <a:gd name="connsiteX380" fmla="*/ 8148557 w 8465185"/>
              <a:gd name="connsiteY380" fmla="*/ 9738 h 328286"/>
              <a:gd name="connsiteX381" fmla="*/ 8218767 w 8465185"/>
              <a:gd name="connsiteY381" fmla="*/ 52860 h 328286"/>
              <a:gd name="connsiteX382" fmla="*/ 8189857 w 8465185"/>
              <a:gd name="connsiteY382" fmla="*/ 82072 h 328286"/>
              <a:gd name="connsiteX383" fmla="*/ 8171960 w 8465185"/>
              <a:gd name="connsiteY383" fmla="*/ 65379 h 328286"/>
              <a:gd name="connsiteX384" fmla="*/ 8147181 w 8465185"/>
              <a:gd name="connsiteY384" fmla="*/ 12520 h 328286"/>
              <a:gd name="connsiteX385" fmla="*/ 7987601 w 8465185"/>
              <a:gd name="connsiteY385" fmla="*/ 6956 h 328286"/>
              <a:gd name="connsiteX386" fmla="*/ 8042667 w 8465185"/>
              <a:gd name="connsiteY386" fmla="*/ 44513 h 328286"/>
              <a:gd name="connsiteX387" fmla="*/ 8015134 w 8465185"/>
              <a:gd name="connsiteY387" fmla="*/ 70944 h 328286"/>
              <a:gd name="connsiteX388" fmla="*/ 7999991 w 8465185"/>
              <a:gd name="connsiteY388" fmla="*/ 54251 h 328286"/>
              <a:gd name="connsiteX389" fmla="*/ 7984847 w 8465185"/>
              <a:gd name="connsiteY389" fmla="*/ 9738 h 328286"/>
              <a:gd name="connsiteX390" fmla="*/ 6375661 w 8465185"/>
              <a:gd name="connsiteY390" fmla="*/ 6956 h 328286"/>
              <a:gd name="connsiteX391" fmla="*/ 6443117 w 8465185"/>
              <a:gd name="connsiteY391" fmla="*/ 51469 h 328286"/>
              <a:gd name="connsiteX392" fmla="*/ 6414207 w 8465185"/>
              <a:gd name="connsiteY392" fmla="*/ 79290 h 328286"/>
              <a:gd name="connsiteX393" fmla="*/ 6397687 w 8465185"/>
              <a:gd name="connsiteY393" fmla="*/ 62597 h 328286"/>
              <a:gd name="connsiteX394" fmla="*/ 6374285 w 8465185"/>
              <a:gd name="connsiteY394" fmla="*/ 9738 h 328286"/>
              <a:gd name="connsiteX395" fmla="*/ 5552540 w 8465185"/>
              <a:gd name="connsiteY395" fmla="*/ 6956 h 328286"/>
              <a:gd name="connsiteX396" fmla="*/ 5604852 w 8465185"/>
              <a:gd name="connsiteY396" fmla="*/ 11129 h 328286"/>
              <a:gd name="connsiteX397" fmla="*/ 5613112 w 8465185"/>
              <a:gd name="connsiteY397" fmla="*/ 16693 h 328286"/>
              <a:gd name="connsiteX398" fmla="*/ 5597968 w 8465185"/>
              <a:gd name="connsiteY398" fmla="*/ 29212 h 328286"/>
              <a:gd name="connsiteX399" fmla="*/ 5597968 w 8465185"/>
              <a:gd name="connsiteY399" fmla="*/ 141887 h 328286"/>
              <a:gd name="connsiteX400" fmla="*/ 5597968 w 8465185"/>
              <a:gd name="connsiteY400" fmla="*/ 186400 h 328286"/>
              <a:gd name="connsiteX401" fmla="*/ 5599345 w 8465185"/>
              <a:gd name="connsiteY401" fmla="*/ 282381 h 328286"/>
              <a:gd name="connsiteX402" fmla="*/ 5537396 w 8465185"/>
              <a:gd name="connsiteY402" fmla="*/ 324113 h 328286"/>
              <a:gd name="connsiteX403" fmla="*/ 5490591 w 8465185"/>
              <a:gd name="connsiteY403" fmla="*/ 285164 h 328286"/>
              <a:gd name="connsiteX404" fmla="*/ 5491968 w 8465185"/>
              <a:gd name="connsiteY404" fmla="*/ 279600 h 328286"/>
              <a:gd name="connsiteX405" fmla="*/ 5537396 w 8465185"/>
              <a:gd name="connsiteY405" fmla="*/ 282381 h 328286"/>
              <a:gd name="connsiteX406" fmla="*/ 5553916 w 8465185"/>
              <a:gd name="connsiteY406" fmla="*/ 264298 h 328286"/>
              <a:gd name="connsiteX407" fmla="*/ 5553916 w 8465185"/>
              <a:gd name="connsiteY407" fmla="*/ 79290 h 328286"/>
              <a:gd name="connsiteX408" fmla="*/ 5552540 w 8465185"/>
              <a:gd name="connsiteY408" fmla="*/ 6956 h 328286"/>
              <a:gd name="connsiteX409" fmla="*/ 5117521 w 8465185"/>
              <a:gd name="connsiteY409" fmla="*/ 6956 h 328286"/>
              <a:gd name="connsiteX410" fmla="*/ 5173962 w 8465185"/>
              <a:gd name="connsiteY410" fmla="*/ 15302 h 328286"/>
              <a:gd name="connsiteX411" fmla="*/ 5179469 w 8465185"/>
              <a:gd name="connsiteY411" fmla="*/ 20866 h 328286"/>
              <a:gd name="connsiteX412" fmla="*/ 5162949 w 8465185"/>
              <a:gd name="connsiteY412" fmla="*/ 33385 h 328286"/>
              <a:gd name="connsiteX413" fmla="*/ 5145053 w 8465185"/>
              <a:gd name="connsiteY413" fmla="*/ 72335 h 328286"/>
              <a:gd name="connsiteX414" fmla="*/ 5197366 w 8465185"/>
              <a:gd name="connsiteY414" fmla="*/ 72335 h 328286"/>
              <a:gd name="connsiteX415" fmla="*/ 5211133 w 8465185"/>
              <a:gd name="connsiteY415" fmla="*/ 48687 h 328286"/>
              <a:gd name="connsiteX416" fmla="*/ 5253807 w 8465185"/>
              <a:gd name="connsiteY416" fmla="*/ 66771 h 328286"/>
              <a:gd name="connsiteX417" fmla="*/ 5259314 w 8465185"/>
              <a:gd name="connsiteY417" fmla="*/ 72335 h 328286"/>
              <a:gd name="connsiteX418" fmla="*/ 5246924 w 8465185"/>
              <a:gd name="connsiteY418" fmla="*/ 90418 h 328286"/>
              <a:gd name="connsiteX419" fmla="*/ 5244171 w 8465185"/>
              <a:gd name="connsiteY419" fmla="*/ 198920 h 328286"/>
              <a:gd name="connsiteX420" fmla="*/ 5242794 w 8465185"/>
              <a:gd name="connsiteY420" fmla="*/ 262907 h 328286"/>
              <a:gd name="connsiteX421" fmla="*/ 5168456 w 8465185"/>
              <a:gd name="connsiteY421" fmla="*/ 324113 h 328286"/>
              <a:gd name="connsiteX422" fmla="*/ 5113391 w 8465185"/>
              <a:gd name="connsiteY422" fmla="*/ 278208 h 328286"/>
              <a:gd name="connsiteX423" fmla="*/ 5114767 w 8465185"/>
              <a:gd name="connsiteY423" fmla="*/ 272645 h 328286"/>
              <a:gd name="connsiteX424" fmla="*/ 5171209 w 8465185"/>
              <a:gd name="connsiteY424" fmla="*/ 275427 h 328286"/>
              <a:gd name="connsiteX425" fmla="*/ 5198743 w 8465185"/>
              <a:gd name="connsiteY425" fmla="*/ 253169 h 328286"/>
              <a:gd name="connsiteX426" fmla="*/ 5202873 w 8465185"/>
              <a:gd name="connsiteY426" fmla="*/ 114065 h 328286"/>
              <a:gd name="connsiteX427" fmla="*/ 5204249 w 8465185"/>
              <a:gd name="connsiteY427" fmla="*/ 80681 h 328286"/>
              <a:gd name="connsiteX428" fmla="*/ 5140923 w 8465185"/>
              <a:gd name="connsiteY428" fmla="*/ 80681 h 328286"/>
              <a:gd name="connsiteX429" fmla="*/ 5085857 w 8465185"/>
              <a:gd name="connsiteY429" fmla="*/ 159970 h 328286"/>
              <a:gd name="connsiteX430" fmla="*/ 5081727 w 8465185"/>
              <a:gd name="connsiteY430" fmla="*/ 157188 h 328286"/>
              <a:gd name="connsiteX431" fmla="*/ 5113391 w 8465185"/>
              <a:gd name="connsiteY431" fmla="*/ 40340 h 328286"/>
              <a:gd name="connsiteX432" fmla="*/ 5117521 w 8465185"/>
              <a:gd name="connsiteY432" fmla="*/ 6956 h 328286"/>
              <a:gd name="connsiteX433" fmla="*/ 1319357 w 8465185"/>
              <a:gd name="connsiteY433" fmla="*/ 6956 h 328286"/>
              <a:gd name="connsiteX434" fmla="*/ 1364786 w 8465185"/>
              <a:gd name="connsiteY434" fmla="*/ 38950 h 328286"/>
              <a:gd name="connsiteX435" fmla="*/ 1367538 w 8465185"/>
              <a:gd name="connsiteY435" fmla="*/ 43123 h 328286"/>
              <a:gd name="connsiteX436" fmla="*/ 1356525 w 8465185"/>
              <a:gd name="connsiteY436" fmla="*/ 48687 h 328286"/>
              <a:gd name="connsiteX437" fmla="*/ 1207848 w 8465185"/>
              <a:gd name="connsiteY437" fmla="*/ 48687 h 328286"/>
              <a:gd name="connsiteX438" fmla="*/ 1192704 w 8465185"/>
              <a:gd name="connsiteY438" fmla="*/ 146060 h 328286"/>
              <a:gd name="connsiteX439" fmla="*/ 1260162 w 8465185"/>
              <a:gd name="connsiteY439" fmla="*/ 146060 h 328286"/>
              <a:gd name="connsiteX440" fmla="*/ 1275303 w 8465185"/>
              <a:gd name="connsiteY440" fmla="*/ 118239 h 328286"/>
              <a:gd name="connsiteX441" fmla="*/ 1324863 w 8465185"/>
              <a:gd name="connsiteY441" fmla="*/ 140496 h 328286"/>
              <a:gd name="connsiteX442" fmla="*/ 1330370 w 8465185"/>
              <a:gd name="connsiteY442" fmla="*/ 147451 h 328286"/>
              <a:gd name="connsiteX443" fmla="*/ 1315227 w 8465185"/>
              <a:gd name="connsiteY443" fmla="*/ 165535 h 328286"/>
              <a:gd name="connsiteX444" fmla="*/ 1315227 w 8465185"/>
              <a:gd name="connsiteY444" fmla="*/ 293510 h 328286"/>
              <a:gd name="connsiteX445" fmla="*/ 1322109 w 8465185"/>
              <a:gd name="connsiteY445" fmla="*/ 293510 h 328286"/>
              <a:gd name="connsiteX446" fmla="*/ 1344136 w 8465185"/>
              <a:gd name="connsiteY446" fmla="*/ 264298 h 328286"/>
              <a:gd name="connsiteX447" fmla="*/ 1382681 w 8465185"/>
              <a:gd name="connsiteY447" fmla="*/ 292119 h 328286"/>
              <a:gd name="connsiteX448" fmla="*/ 1385436 w 8465185"/>
              <a:gd name="connsiteY448" fmla="*/ 296292 h 328286"/>
              <a:gd name="connsiteX449" fmla="*/ 1375799 w 8465185"/>
              <a:gd name="connsiteY449" fmla="*/ 301857 h 328286"/>
              <a:gd name="connsiteX450" fmla="*/ 1055041 w 8465185"/>
              <a:gd name="connsiteY450" fmla="*/ 301857 h 328286"/>
              <a:gd name="connsiteX451" fmla="*/ 1055041 w 8465185"/>
              <a:gd name="connsiteY451" fmla="*/ 293510 h 328286"/>
              <a:gd name="connsiteX452" fmla="*/ 1122496 w 8465185"/>
              <a:gd name="connsiteY452" fmla="*/ 293510 h 328286"/>
              <a:gd name="connsiteX453" fmla="*/ 1143145 w 8465185"/>
              <a:gd name="connsiteY453" fmla="*/ 154406 h 328286"/>
              <a:gd name="connsiteX454" fmla="*/ 1077067 w 8465185"/>
              <a:gd name="connsiteY454" fmla="*/ 154406 h 328286"/>
              <a:gd name="connsiteX455" fmla="*/ 1077067 w 8465185"/>
              <a:gd name="connsiteY455" fmla="*/ 146060 h 328286"/>
              <a:gd name="connsiteX456" fmla="*/ 1144522 w 8465185"/>
              <a:gd name="connsiteY456" fmla="*/ 146060 h 328286"/>
              <a:gd name="connsiteX457" fmla="*/ 1159665 w 8465185"/>
              <a:gd name="connsiteY457" fmla="*/ 48687 h 328286"/>
              <a:gd name="connsiteX458" fmla="*/ 1064678 w 8465185"/>
              <a:gd name="connsiteY458" fmla="*/ 48687 h 328286"/>
              <a:gd name="connsiteX459" fmla="*/ 1064678 w 8465185"/>
              <a:gd name="connsiteY459" fmla="*/ 40340 h 328286"/>
              <a:gd name="connsiteX460" fmla="*/ 1295953 w 8465185"/>
              <a:gd name="connsiteY460" fmla="*/ 40340 h 328286"/>
              <a:gd name="connsiteX461" fmla="*/ 7816897 w 8465185"/>
              <a:gd name="connsiteY461" fmla="*/ 5565 h 328286"/>
              <a:gd name="connsiteX462" fmla="*/ 7867833 w 8465185"/>
              <a:gd name="connsiteY462" fmla="*/ 9738 h 328286"/>
              <a:gd name="connsiteX463" fmla="*/ 7873339 w 8465185"/>
              <a:gd name="connsiteY463" fmla="*/ 13911 h 328286"/>
              <a:gd name="connsiteX464" fmla="*/ 7859573 w 8465185"/>
              <a:gd name="connsiteY464" fmla="*/ 27821 h 328286"/>
              <a:gd name="connsiteX465" fmla="*/ 7859573 w 8465185"/>
              <a:gd name="connsiteY465" fmla="*/ 80681 h 328286"/>
              <a:gd name="connsiteX466" fmla="*/ 7863703 w 8465185"/>
              <a:gd name="connsiteY466" fmla="*/ 80681 h 328286"/>
              <a:gd name="connsiteX467" fmla="*/ 7877469 w 8465185"/>
              <a:gd name="connsiteY467" fmla="*/ 58424 h 328286"/>
              <a:gd name="connsiteX468" fmla="*/ 7903626 w 8465185"/>
              <a:gd name="connsiteY468" fmla="*/ 79290 h 328286"/>
              <a:gd name="connsiteX469" fmla="*/ 7903649 w 8465185"/>
              <a:gd name="connsiteY469" fmla="*/ 79313 h 328286"/>
              <a:gd name="connsiteX470" fmla="*/ 7901871 w 8465185"/>
              <a:gd name="connsiteY470" fmla="*/ 85741 h 328286"/>
              <a:gd name="connsiteX471" fmla="*/ 7895366 w 8465185"/>
              <a:gd name="connsiteY471" fmla="*/ 89028 h 328286"/>
              <a:gd name="connsiteX472" fmla="*/ 7859573 w 8465185"/>
              <a:gd name="connsiteY472" fmla="*/ 89028 h 328286"/>
              <a:gd name="connsiteX473" fmla="*/ 7859573 w 8465185"/>
              <a:gd name="connsiteY473" fmla="*/ 144669 h 328286"/>
              <a:gd name="connsiteX474" fmla="*/ 7884353 w 8465185"/>
              <a:gd name="connsiteY474" fmla="*/ 134931 h 328286"/>
              <a:gd name="connsiteX475" fmla="*/ 7887107 w 8465185"/>
              <a:gd name="connsiteY475" fmla="*/ 139104 h 328286"/>
              <a:gd name="connsiteX476" fmla="*/ 7901871 w 8465185"/>
              <a:gd name="connsiteY476" fmla="*/ 85741 h 328286"/>
              <a:gd name="connsiteX477" fmla="*/ 7906379 w 8465185"/>
              <a:gd name="connsiteY477" fmla="*/ 83463 h 328286"/>
              <a:gd name="connsiteX478" fmla="*/ 7905002 w 8465185"/>
              <a:gd name="connsiteY478" fmla="*/ 80681 h 328286"/>
              <a:gd name="connsiteX479" fmla="*/ 7903649 w 8465185"/>
              <a:gd name="connsiteY479" fmla="*/ 79313 h 328286"/>
              <a:gd name="connsiteX480" fmla="*/ 7922899 w 8465185"/>
              <a:gd name="connsiteY480" fmla="*/ 9738 h 328286"/>
              <a:gd name="connsiteX481" fmla="*/ 7977965 w 8465185"/>
              <a:gd name="connsiteY481" fmla="*/ 22257 h 328286"/>
              <a:gd name="connsiteX482" fmla="*/ 7983471 w 8465185"/>
              <a:gd name="connsiteY482" fmla="*/ 27821 h 328286"/>
              <a:gd name="connsiteX483" fmla="*/ 7966951 w 8465185"/>
              <a:gd name="connsiteY483" fmla="*/ 40340 h 328286"/>
              <a:gd name="connsiteX484" fmla="*/ 7949055 w 8465185"/>
              <a:gd name="connsiteY484" fmla="*/ 77899 h 328286"/>
              <a:gd name="connsiteX485" fmla="*/ 8041291 w 8465185"/>
              <a:gd name="connsiteY485" fmla="*/ 77899 h 328286"/>
              <a:gd name="connsiteX486" fmla="*/ 8060563 w 8465185"/>
              <a:gd name="connsiteY486" fmla="*/ 51469 h 328286"/>
              <a:gd name="connsiteX487" fmla="*/ 8097733 w 8465185"/>
              <a:gd name="connsiteY487" fmla="*/ 76508 h 328286"/>
              <a:gd name="connsiteX488" fmla="*/ 8099110 w 8465185"/>
              <a:gd name="connsiteY488" fmla="*/ 80681 h 328286"/>
              <a:gd name="connsiteX489" fmla="*/ 8089473 w 8465185"/>
              <a:gd name="connsiteY489" fmla="*/ 86245 h 328286"/>
              <a:gd name="connsiteX490" fmla="*/ 8027524 w 8465185"/>
              <a:gd name="connsiteY490" fmla="*/ 86245 h 328286"/>
              <a:gd name="connsiteX491" fmla="*/ 8027524 w 8465185"/>
              <a:gd name="connsiteY491" fmla="*/ 151624 h 328286"/>
              <a:gd name="connsiteX492" fmla="*/ 8039913 w 8465185"/>
              <a:gd name="connsiteY492" fmla="*/ 151624 h 328286"/>
              <a:gd name="connsiteX493" fmla="*/ 8057811 w 8465185"/>
              <a:gd name="connsiteY493" fmla="*/ 125194 h 328286"/>
              <a:gd name="connsiteX494" fmla="*/ 8093603 w 8465185"/>
              <a:gd name="connsiteY494" fmla="*/ 150233 h 328286"/>
              <a:gd name="connsiteX495" fmla="*/ 8096356 w 8465185"/>
              <a:gd name="connsiteY495" fmla="*/ 154406 h 328286"/>
              <a:gd name="connsiteX496" fmla="*/ 8085343 w 8465185"/>
              <a:gd name="connsiteY496" fmla="*/ 159970 h 328286"/>
              <a:gd name="connsiteX497" fmla="*/ 8027524 w 8465185"/>
              <a:gd name="connsiteY497" fmla="*/ 159970 h 328286"/>
              <a:gd name="connsiteX498" fmla="*/ 8027524 w 8465185"/>
              <a:gd name="connsiteY498" fmla="*/ 225349 h 328286"/>
              <a:gd name="connsiteX499" fmla="*/ 8039913 w 8465185"/>
              <a:gd name="connsiteY499" fmla="*/ 225349 h 328286"/>
              <a:gd name="connsiteX500" fmla="*/ 8059187 w 8465185"/>
              <a:gd name="connsiteY500" fmla="*/ 198920 h 328286"/>
              <a:gd name="connsiteX501" fmla="*/ 8093603 w 8465185"/>
              <a:gd name="connsiteY501" fmla="*/ 223958 h 328286"/>
              <a:gd name="connsiteX502" fmla="*/ 8096356 w 8465185"/>
              <a:gd name="connsiteY502" fmla="*/ 228132 h 328286"/>
              <a:gd name="connsiteX503" fmla="*/ 8085343 w 8465185"/>
              <a:gd name="connsiteY503" fmla="*/ 233695 h 328286"/>
              <a:gd name="connsiteX504" fmla="*/ 8027524 w 8465185"/>
              <a:gd name="connsiteY504" fmla="*/ 233695 h 328286"/>
              <a:gd name="connsiteX505" fmla="*/ 8027524 w 8465185"/>
              <a:gd name="connsiteY505" fmla="*/ 294901 h 328286"/>
              <a:gd name="connsiteX506" fmla="*/ 8045421 w 8465185"/>
              <a:gd name="connsiteY506" fmla="*/ 294901 h 328286"/>
              <a:gd name="connsiteX507" fmla="*/ 8064693 w 8465185"/>
              <a:gd name="connsiteY507" fmla="*/ 271253 h 328286"/>
              <a:gd name="connsiteX508" fmla="*/ 8100486 w 8465185"/>
              <a:gd name="connsiteY508" fmla="*/ 293510 h 328286"/>
              <a:gd name="connsiteX509" fmla="*/ 8103240 w 8465185"/>
              <a:gd name="connsiteY509" fmla="*/ 297684 h 328286"/>
              <a:gd name="connsiteX510" fmla="*/ 8092226 w 8465185"/>
              <a:gd name="connsiteY510" fmla="*/ 304639 h 328286"/>
              <a:gd name="connsiteX511" fmla="*/ 7946301 w 8465185"/>
              <a:gd name="connsiteY511" fmla="*/ 304639 h 328286"/>
              <a:gd name="connsiteX512" fmla="*/ 7946301 w 8465185"/>
              <a:gd name="connsiteY512" fmla="*/ 307420 h 328286"/>
              <a:gd name="connsiteX513" fmla="*/ 7938041 w 8465185"/>
              <a:gd name="connsiteY513" fmla="*/ 321331 h 328286"/>
              <a:gd name="connsiteX514" fmla="*/ 7902249 w 8465185"/>
              <a:gd name="connsiteY514" fmla="*/ 322721 h 328286"/>
              <a:gd name="connsiteX515" fmla="*/ 7903626 w 8465185"/>
              <a:gd name="connsiteY515" fmla="*/ 212829 h 328286"/>
              <a:gd name="connsiteX516" fmla="*/ 7903626 w 8465185"/>
              <a:gd name="connsiteY516" fmla="*/ 148842 h 328286"/>
              <a:gd name="connsiteX517" fmla="*/ 7871963 w 8465185"/>
              <a:gd name="connsiteY517" fmla="*/ 182227 h 328286"/>
              <a:gd name="connsiteX518" fmla="*/ 7867833 w 8465185"/>
              <a:gd name="connsiteY518" fmla="*/ 178054 h 328286"/>
              <a:gd name="connsiteX519" fmla="*/ 7885729 w 8465185"/>
              <a:gd name="connsiteY519" fmla="*/ 140496 h 328286"/>
              <a:gd name="connsiteX520" fmla="*/ 7869209 w 8465185"/>
              <a:gd name="connsiteY520" fmla="*/ 153015 h 328286"/>
              <a:gd name="connsiteX521" fmla="*/ 7859573 w 8465185"/>
              <a:gd name="connsiteY521" fmla="*/ 161361 h 328286"/>
              <a:gd name="connsiteX522" fmla="*/ 7859573 w 8465185"/>
              <a:gd name="connsiteY522" fmla="*/ 283773 h 328286"/>
              <a:gd name="connsiteX523" fmla="*/ 7805884 w 8465185"/>
              <a:gd name="connsiteY523" fmla="*/ 324113 h 328286"/>
              <a:gd name="connsiteX524" fmla="*/ 7767337 w 8465185"/>
              <a:gd name="connsiteY524" fmla="*/ 286555 h 328286"/>
              <a:gd name="connsiteX525" fmla="*/ 7768715 w 8465185"/>
              <a:gd name="connsiteY525" fmla="*/ 280991 h 328286"/>
              <a:gd name="connsiteX526" fmla="*/ 7805884 w 8465185"/>
              <a:gd name="connsiteY526" fmla="*/ 282381 h 328286"/>
              <a:gd name="connsiteX527" fmla="*/ 7818274 w 8465185"/>
              <a:gd name="connsiteY527" fmla="*/ 268472 h 328286"/>
              <a:gd name="connsiteX528" fmla="*/ 7818274 w 8465185"/>
              <a:gd name="connsiteY528" fmla="*/ 190573 h 328286"/>
              <a:gd name="connsiteX529" fmla="*/ 7808637 w 8465185"/>
              <a:gd name="connsiteY529" fmla="*/ 196137 h 328286"/>
              <a:gd name="connsiteX530" fmla="*/ 7799001 w 8465185"/>
              <a:gd name="connsiteY530" fmla="*/ 201701 h 328286"/>
              <a:gd name="connsiteX531" fmla="*/ 7789365 w 8465185"/>
              <a:gd name="connsiteY531" fmla="*/ 217003 h 328286"/>
              <a:gd name="connsiteX532" fmla="*/ 7782481 w 8465185"/>
              <a:gd name="connsiteY532" fmla="*/ 210048 h 328286"/>
              <a:gd name="connsiteX533" fmla="*/ 7768715 w 8465185"/>
              <a:gd name="connsiteY533" fmla="*/ 166925 h 328286"/>
              <a:gd name="connsiteX534" fmla="*/ 7818274 w 8465185"/>
              <a:gd name="connsiteY534" fmla="*/ 157188 h 328286"/>
              <a:gd name="connsiteX535" fmla="*/ 7818274 w 8465185"/>
              <a:gd name="connsiteY535" fmla="*/ 89028 h 328286"/>
              <a:gd name="connsiteX536" fmla="*/ 7772845 w 8465185"/>
              <a:gd name="connsiteY536" fmla="*/ 89028 h 328286"/>
              <a:gd name="connsiteX537" fmla="*/ 7772845 w 8465185"/>
              <a:gd name="connsiteY537" fmla="*/ 80681 h 328286"/>
              <a:gd name="connsiteX538" fmla="*/ 7818274 w 8465185"/>
              <a:gd name="connsiteY538" fmla="*/ 80681 h 328286"/>
              <a:gd name="connsiteX539" fmla="*/ 7816897 w 8465185"/>
              <a:gd name="connsiteY539" fmla="*/ 5565 h 328286"/>
              <a:gd name="connsiteX540" fmla="*/ 7266239 w 8465185"/>
              <a:gd name="connsiteY540" fmla="*/ 5565 h 328286"/>
              <a:gd name="connsiteX541" fmla="*/ 7311669 w 8465185"/>
              <a:gd name="connsiteY541" fmla="*/ 12520 h 328286"/>
              <a:gd name="connsiteX542" fmla="*/ 7317175 w 8465185"/>
              <a:gd name="connsiteY542" fmla="*/ 16693 h 328286"/>
              <a:gd name="connsiteX543" fmla="*/ 7303409 w 8465185"/>
              <a:gd name="connsiteY543" fmla="*/ 26430 h 328286"/>
              <a:gd name="connsiteX544" fmla="*/ 7289643 w 8465185"/>
              <a:gd name="connsiteY544" fmla="*/ 57033 h 328286"/>
              <a:gd name="connsiteX545" fmla="*/ 7339201 w 8465185"/>
              <a:gd name="connsiteY545" fmla="*/ 57033 h 328286"/>
              <a:gd name="connsiteX546" fmla="*/ 7358474 w 8465185"/>
              <a:gd name="connsiteY546" fmla="*/ 29212 h 328286"/>
              <a:gd name="connsiteX547" fmla="*/ 7394267 w 8465185"/>
              <a:gd name="connsiteY547" fmla="*/ 54251 h 328286"/>
              <a:gd name="connsiteX548" fmla="*/ 7397021 w 8465185"/>
              <a:gd name="connsiteY548" fmla="*/ 59816 h 328286"/>
              <a:gd name="connsiteX549" fmla="*/ 7386007 w 8465185"/>
              <a:gd name="connsiteY549" fmla="*/ 65379 h 328286"/>
              <a:gd name="connsiteX550" fmla="*/ 7363981 w 8465185"/>
              <a:gd name="connsiteY550" fmla="*/ 65379 h 328286"/>
              <a:gd name="connsiteX551" fmla="*/ 7332319 w 8465185"/>
              <a:gd name="connsiteY551" fmla="*/ 127976 h 328286"/>
              <a:gd name="connsiteX552" fmla="*/ 7395643 w 8465185"/>
              <a:gd name="connsiteY552" fmla="*/ 146060 h 328286"/>
              <a:gd name="connsiteX553" fmla="*/ 7392891 w 8465185"/>
              <a:gd name="connsiteY553" fmla="*/ 153015 h 328286"/>
              <a:gd name="connsiteX554" fmla="*/ 7359851 w 8465185"/>
              <a:gd name="connsiteY554" fmla="*/ 186400 h 328286"/>
              <a:gd name="connsiteX555" fmla="*/ 7307539 w 8465185"/>
              <a:gd name="connsiteY555" fmla="*/ 153015 h 328286"/>
              <a:gd name="connsiteX556" fmla="*/ 7219433 w 8465185"/>
              <a:gd name="connsiteY556" fmla="*/ 193355 h 328286"/>
              <a:gd name="connsiteX557" fmla="*/ 7216679 w 8465185"/>
              <a:gd name="connsiteY557" fmla="*/ 187791 h 328286"/>
              <a:gd name="connsiteX558" fmla="*/ 7289643 w 8465185"/>
              <a:gd name="connsiteY558" fmla="*/ 127976 h 328286"/>
              <a:gd name="connsiteX559" fmla="*/ 7274499 w 8465185"/>
              <a:gd name="connsiteY559" fmla="*/ 83463 h 328286"/>
              <a:gd name="connsiteX560" fmla="*/ 7240083 w 8465185"/>
              <a:gd name="connsiteY560" fmla="*/ 123803 h 328286"/>
              <a:gd name="connsiteX561" fmla="*/ 7235953 w 8465185"/>
              <a:gd name="connsiteY561" fmla="*/ 121021 h 328286"/>
              <a:gd name="connsiteX562" fmla="*/ 7266239 w 8465185"/>
              <a:gd name="connsiteY562" fmla="*/ 5565 h 328286"/>
              <a:gd name="connsiteX563" fmla="*/ 6828578 w 8465185"/>
              <a:gd name="connsiteY563" fmla="*/ 5565 h 328286"/>
              <a:gd name="connsiteX564" fmla="*/ 6887773 w 8465185"/>
              <a:gd name="connsiteY564" fmla="*/ 11129 h 328286"/>
              <a:gd name="connsiteX565" fmla="*/ 6896033 w 8465185"/>
              <a:gd name="connsiteY565" fmla="*/ 15302 h 328286"/>
              <a:gd name="connsiteX566" fmla="*/ 6878137 w 8465185"/>
              <a:gd name="connsiteY566" fmla="*/ 29212 h 328286"/>
              <a:gd name="connsiteX567" fmla="*/ 6878137 w 8465185"/>
              <a:gd name="connsiteY567" fmla="*/ 133541 h 328286"/>
              <a:gd name="connsiteX568" fmla="*/ 6938709 w 8465185"/>
              <a:gd name="connsiteY568" fmla="*/ 133541 h 328286"/>
              <a:gd name="connsiteX569" fmla="*/ 6963489 w 8465185"/>
              <a:gd name="connsiteY569" fmla="*/ 100156 h 328286"/>
              <a:gd name="connsiteX570" fmla="*/ 7004788 w 8465185"/>
              <a:gd name="connsiteY570" fmla="*/ 130758 h 328286"/>
              <a:gd name="connsiteX571" fmla="*/ 7006165 w 8465185"/>
              <a:gd name="connsiteY571" fmla="*/ 134931 h 328286"/>
              <a:gd name="connsiteX572" fmla="*/ 6995152 w 8465185"/>
              <a:gd name="connsiteY572" fmla="*/ 141887 h 328286"/>
              <a:gd name="connsiteX573" fmla="*/ 6878137 w 8465185"/>
              <a:gd name="connsiteY573" fmla="*/ 141887 h 328286"/>
              <a:gd name="connsiteX574" fmla="*/ 6878137 w 8465185"/>
              <a:gd name="connsiteY574" fmla="*/ 299074 h 328286"/>
              <a:gd name="connsiteX575" fmla="*/ 6960735 w 8465185"/>
              <a:gd name="connsiteY575" fmla="*/ 299074 h 328286"/>
              <a:gd name="connsiteX576" fmla="*/ 6986892 w 8465185"/>
              <a:gd name="connsiteY576" fmla="*/ 267080 h 328286"/>
              <a:gd name="connsiteX577" fmla="*/ 7030945 w 8465185"/>
              <a:gd name="connsiteY577" fmla="*/ 297684 h 328286"/>
              <a:gd name="connsiteX578" fmla="*/ 7033697 w 8465185"/>
              <a:gd name="connsiteY578" fmla="*/ 301857 h 328286"/>
              <a:gd name="connsiteX579" fmla="*/ 7022685 w 8465185"/>
              <a:gd name="connsiteY579" fmla="*/ 308812 h 328286"/>
              <a:gd name="connsiteX580" fmla="*/ 6701926 w 8465185"/>
              <a:gd name="connsiteY580" fmla="*/ 308812 h 328286"/>
              <a:gd name="connsiteX581" fmla="*/ 6701926 w 8465185"/>
              <a:gd name="connsiteY581" fmla="*/ 299074 h 328286"/>
              <a:gd name="connsiteX582" fmla="*/ 6829954 w 8465185"/>
              <a:gd name="connsiteY582" fmla="*/ 299074 h 328286"/>
              <a:gd name="connsiteX583" fmla="*/ 6829954 w 8465185"/>
              <a:gd name="connsiteY583" fmla="*/ 82072 h 328286"/>
              <a:gd name="connsiteX584" fmla="*/ 6828578 w 8465185"/>
              <a:gd name="connsiteY584" fmla="*/ 5565 h 328286"/>
              <a:gd name="connsiteX585" fmla="*/ 5362563 w 8465185"/>
              <a:gd name="connsiteY585" fmla="*/ 5565 h 328286"/>
              <a:gd name="connsiteX586" fmla="*/ 5412121 w 8465185"/>
              <a:gd name="connsiteY586" fmla="*/ 11129 h 328286"/>
              <a:gd name="connsiteX587" fmla="*/ 5419005 w 8465185"/>
              <a:gd name="connsiteY587" fmla="*/ 15302 h 328286"/>
              <a:gd name="connsiteX588" fmla="*/ 5405239 w 8465185"/>
              <a:gd name="connsiteY588" fmla="*/ 27821 h 328286"/>
              <a:gd name="connsiteX589" fmla="*/ 5405239 w 8465185"/>
              <a:gd name="connsiteY589" fmla="*/ 70944 h 328286"/>
              <a:gd name="connsiteX590" fmla="*/ 5424511 w 8465185"/>
              <a:gd name="connsiteY590" fmla="*/ 70944 h 328286"/>
              <a:gd name="connsiteX591" fmla="*/ 5441031 w 8465185"/>
              <a:gd name="connsiteY591" fmla="*/ 45905 h 328286"/>
              <a:gd name="connsiteX592" fmla="*/ 5474071 w 8465185"/>
              <a:gd name="connsiteY592" fmla="*/ 70944 h 328286"/>
              <a:gd name="connsiteX593" fmla="*/ 5476824 w 8465185"/>
              <a:gd name="connsiteY593" fmla="*/ 75117 h 328286"/>
              <a:gd name="connsiteX594" fmla="*/ 5465811 w 8465185"/>
              <a:gd name="connsiteY594" fmla="*/ 79290 h 328286"/>
              <a:gd name="connsiteX595" fmla="*/ 5405239 w 8465185"/>
              <a:gd name="connsiteY595" fmla="*/ 79290 h 328286"/>
              <a:gd name="connsiteX596" fmla="*/ 5405239 w 8465185"/>
              <a:gd name="connsiteY596" fmla="*/ 125194 h 328286"/>
              <a:gd name="connsiteX597" fmla="*/ 5428641 w 8465185"/>
              <a:gd name="connsiteY597" fmla="*/ 125194 h 328286"/>
              <a:gd name="connsiteX598" fmla="*/ 5447915 w 8465185"/>
              <a:gd name="connsiteY598" fmla="*/ 98764 h 328286"/>
              <a:gd name="connsiteX599" fmla="*/ 5482331 w 8465185"/>
              <a:gd name="connsiteY599" fmla="*/ 125194 h 328286"/>
              <a:gd name="connsiteX600" fmla="*/ 5485084 w 8465185"/>
              <a:gd name="connsiteY600" fmla="*/ 129368 h 328286"/>
              <a:gd name="connsiteX601" fmla="*/ 5474071 w 8465185"/>
              <a:gd name="connsiteY601" fmla="*/ 133541 h 328286"/>
              <a:gd name="connsiteX602" fmla="*/ 5405239 w 8465185"/>
              <a:gd name="connsiteY602" fmla="*/ 133541 h 328286"/>
              <a:gd name="connsiteX603" fmla="*/ 5405239 w 8465185"/>
              <a:gd name="connsiteY603" fmla="*/ 173881 h 328286"/>
              <a:gd name="connsiteX604" fmla="*/ 5424511 w 8465185"/>
              <a:gd name="connsiteY604" fmla="*/ 173881 h 328286"/>
              <a:gd name="connsiteX605" fmla="*/ 5436901 w 8465185"/>
              <a:gd name="connsiteY605" fmla="*/ 150233 h 328286"/>
              <a:gd name="connsiteX606" fmla="*/ 5479578 w 8465185"/>
              <a:gd name="connsiteY606" fmla="*/ 168316 h 328286"/>
              <a:gd name="connsiteX607" fmla="*/ 5480954 w 8465185"/>
              <a:gd name="connsiteY607" fmla="*/ 169708 h 328286"/>
              <a:gd name="connsiteX608" fmla="*/ 5483708 w 8465185"/>
              <a:gd name="connsiteY608" fmla="*/ 175271 h 328286"/>
              <a:gd name="connsiteX609" fmla="*/ 5469941 w 8465185"/>
              <a:gd name="connsiteY609" fmla="*/ 189182 h 328286"/>
              <a:gd name="connsiteX610" fmla="*/ 5469941 w 8465185"/>
              <a:gd name="connsiteY610" fmla="*/ 210048 h 328286"/>
              <a:gd name="connsiteX611" fmla="*/ 5469941 w 8465185"/>
              <a:gd name="connsiteY611" fmla="*/ 260125 h 328286"/>
              <a:gd name="connsiteX612" fmla="*/ 5421758 w 8465185"/>
              <a:gd name="connsiteY612" fmla="*/ 296292 h 328286"/>
              <a:gd name="connsiteX613" fmla="*/ 5405239 w 8465185"/>
              <a:gd name="connsiteY613" fmla="*/ 267080 h 328286"/>
              <a:gd name="connsiteX614" fmla="*/ 5405239 w 8465185"/>
              <a:gd name="connsiteY614" fmla="*/ 307420 h 328286"/>
              <a:gd name="connsiteX615" fmla="*/ 5395602 w 8465185"/>
              <a:gd name="connsiteY615" fmla="*/ 319940 h 328286"/>
              <a:gd name="connsiteX616" fmla="*/ 5362563 w 8465185"/>
              <a:gd name="connsiteY616" fmla="*/ 322721 h 328286"/>
              <a:gd name="connsiteX617" fmla="*/ 5363939 w 8465185"/>
              <a:gd name="connsiteY617" fmla="*/ 258734 h 328286"/>
              <a:gd name="connsiteX618" fmla="*/ 5363939 w 8465185"/>
              <a:gd name="connsiteY618" fmla="*/ 204483 h 328286"/>
              <a:gd name="connsiteX619" fmla="*/ 5363939 w 8465185"/>
              <a:gd name="connsiteY619" fmla="*/ 182227 h 328286"/>
              <a:gd name="connsiteX620" fmla="*/ 5339159 w 8465185"/>
              <a:gd name="connsiteY620" fmla="*/ 182227 h 328286"/>
              <a:gd name="connsiteX621" fmla="*/ 5339159 w 8465185"/>
              <a:gd name="connsiteY621" fmla="*/ 286555 h 328286"/>
              <a:gd name="connsiteX622" fmla="*/ 5330899 w 8465185"/>
              <a:gd name="connsiteY622" fmla="*/ 293510 h 328286"/>
              <a:gd name="connsiteX623" fmla="*/ 5297861 w 8465185"/>
              <a:gd name="connsiteY623" fmla="*/ 297684 h 328286"/>
              <a:gd name="connsiteX624" fmla="*/ 5299237 w 8465185"/>
              <a:gd name="connsiteY624" fmla="*/ 228132 h 328286"/>
              <a:gd name="connsiteX625" fmla="*/ 5299237 w 8465185"/>
              <a:gd name="connsiteY625" fmla="*/ 211439 h 328286"/>
              <a:gd name="connsiteX626" fmla="*/ 5299237 w 8465185"/>
              <a:gd name="connsiteY626" fmla="*/ 162753 h 328286"/>
              <a:gd name="connsiteX627" fmla="*/ 5344666 w 8465185"/>
              <a:gd name="connsiteY627" fmla="*/ 173881 h 328286"/>
              <a:gd name="connsiteX628" fmla="*/ 5363939 w 8465185"/>
              <a:gd name="connsiteY628" fmla="*/ 173881 h 328286"/>
              <a:gd name="connsiteX629" fmla="*/ 5363939 w 8465185"/>
              <a:gd name="connsiteY629" fmla="*/ 133541 h 328286"/>
              <a:gd name="connsiteX630" fmla="*/ 5285471 w 8465185"/>
              <a:gd name="connsiteY630" fmla="*/ 133541 h 328286"/>
              <a:gd name="connsiteX631" fmla="*/ 5285471 w 8465185"/>
              <a:gd name="connsiteY631" fmla="*/ 125194 h 328286"/>
              <a:gd name="connsiteX632" fmla="*/ 5363939 w 8465185"/>
              <a:gd name="connsiteY632" fmla="*/ 125194 h 328286"/>
              <a:gd name="connsiteX633" fmla="*/ 5363939 w 8465185"/>
              <a:gd name="connsiteY633" fmla="*/ 90418 h 328286"/>
              <a:gd name="connsiteX634" fmla="*/ 5363939 w 8465185"/>
              <a:gd name="connsiteY634" fmla="*/ 79290 h 328286"/>
              <a:gd name="connsiteX635" fmla="*/ 5325393 w 8465185"/>
              <a:gd name="connsiteY635" fmla="*/ 79290 h 328286"/>
              <a:gd name="connsiteX636" fmla="*/ 5295107 w 8465185"/>
              <a:gd name="connsiteY636" fmla="*/ 121021 h 328286"/>
              <a:gd name="connsiteX637" fmla="*/ 5290977 w 8465185"/>
              <a:gd name="connsiteY637" fmla="*/ 119630 h 328286"/>
              <a:gd name="connsiteX638" fmla="*/ 5308874 w 8465185"/>
              <a:gd name="connsiteY638" fmla="*/ 16693 h 328286"/>
              <a:gd name="connsiteX639" fmla="*/ 5352926 w 8465185"/>
              <a:gd name="connsiteY639" fmla="*/ 29212 h 328286"/>
              <a:gd name="connsiteX640" fmla="*/ 5358433 w 8465185"/>
              <a:gd name="connsiteY640" fmla="*/ 33385 h 328286"/>
              <a:gd name="connsiteX641" fmla="*/ 5346043 w 8465185"/>
              <a:gd name="connsiteY641" fmla="*/ 43123 h 328286"/>
              <a:gd name="connsiteX642" fmla="*/ 5330899 w 8465185"/>
              <a:gd name="connsiteY642" fmla="*/ 70944 h 328286"/>
              <a:gd name="connsiteX643" fmla="*/ 5363939 w 8465185"/>
              <a:gd name="connsiteY643" fmla="*/ 70944 h 328286"/>
              <a:gd name="connsiteX644" fmla="*/ 5362563 w 8465185"/>
              <a:gd name="connsiteY644" fmla="*/ 5565 h 328286"/>
              <a:gd name="connsiteX645" fmla="*/ 2901121 w 8465185"/>
              <a:gd name="connsiteY645" fmla="*/ 5565 h 328286"/>
              <a:gd name="connsiteX646" fmla="*/ 2961693 w 8465185"/>
              <a:gd name="connsiteY646" fmla="*/ 40340 h 328286"/>
              <a:gd name="connsiteX647" fmla="*/ 2934160 w 8465185"/>
              <a:gd name="connsiteY647" fmla="*/ 68162 h 328286"/>
              <a:gd name="connsiteX648" fmla="*/ 2919017 w 8465185"/>
              <a:gd name="connsiteY648" fmla="*/ 54251 h 328286"/>
              <a:gd name="connsiteX649" fmla="*/ 2898368 w 8465185"/>
              <a:gd name="connsiteY649" fmla="*/ 8347 h 328286"/>
              <a:gd name="connsiteX650" fmla="*/ 7139589 w 8465185"/>
              <a:gd name="connsiteY650" fmla="*/ 4173 h 328286"/>
              <a:gd name="connsiteX651" fmla="*/ 7183640 w 8465185"/>
              <a:gd name="connsiteY651" fmla="*/ 8347 h 328286"/>
              <a:gd name="connsiteX652" fmla="*/ 7189147 w 8465185"/>
              <a:gd name="connsiteY652" fmla="*/ 12520 h 328286"/>
              <a:gd name="connsiteX653" fmla="*/ 7176757 w 8465185"/>
              <a:gd name="connsiteY653" fmla="*/ 23648 h 328286"/>
              <a:gd name="connsiteX654" fmla="*/ 7176757 w 8465185"/>
              <a:gd name="connsiteY654" fmla="*/ 38950 h 328286"/>
              <a:gd name="connsiteX655" fmla="*/ 7198784 w 8465185"/>
              <a:gd name="connsiteY655" fmla="*/ 38950 h 328286"/>
              <a:gd name="connsiteX656" fmla="*/ 7216679 w 8465185"/>
              <a:gd name="connsiteY656" fmla="*/ 15302 h 328286"/>
              <a:gd name="connsiteX657" fmla="*/ 7249719 w 8465185"/>
              <a:gd name="connsiteY657" fmla="*/ 37559 h 328286"/>
              <a:gd name="connsiteX658" fmla="*/ 7251096 w 8465185"/>
              <a:gd name="connsiteY658" fmla="*/ 43123 h 328286"/>
              <a:gd name="connsiteX659" fmla="*/ 7240083 w 8465185"/>
              <a:gd name="connsiteY659" fmla="*/ 47296 h 328286"/>
              <a:gd name="connsiteX660" fmla="*/ 7176757 w 8465185"/>
              <a:gd name="connsiteY660" fmla="*/ 47296 h 328286"/>
              <a:gd name="connsiteX661" fmla="*/ 7176757 w 8465185"/>
              <a:gd name="connsiteY661" fmla="*/ 72335 h 328286"/>
              <a:gd name="connsiteX662" fmla="*/ 7193277 w 8465185"/>
              <a:gd name="connsiteY662" fmla="*/ 72335 h 328286"/>
              <a:gd name="connsiteX663" fmla="*/ 7202913 w 8465185"/>
              <a:gd name="connsiteY663" fmla="*/ 54251 h 328286"/>
              <a:gd name="connsiteX664" fmla="*/ 7235953 w 8465185"/>
              <a:gd name="connsiteY664" fmla="*/ 66771 h 328286"/>
              <a:gd name="connsiteX665" fmla="*/ 7238707 w 8465185"/>
              <a:gd name="connsiteY665" fmla="*/ 68162 h 328286"/>
              <a:gd name="connsiteX666" fmla="*/ 7241459 w 8465185"/>
              <a:gd name="connsiteY666" fmla="*/ 73725 h 328286"/>
              <a:gd name="connsiteX667" fmla="*/ 7231823 w 8465185"/>
              <a:gd name="connsiteY667" fmla="*/ 86245 h 328286"/>
              <a:gd name="connsiteX668" fmla="*/ 7231823 w 8465185"/>
              <a:gd name="connsiteY668" fmla="*/ 90418 h 328286"/>
              <a:gd name="connsiteX669" fmla="*/ 7231823 w 8465185"/>
              <a:gd name="connsiteY669" fmla="*/ 119630 h 328286"/>
              <a:gd name="connsiteX670" fmla="*/ 7224939 w 8465185"/>
              <a:gd name="connsiteY670" fmla="*/ 126585 h 328286"/>
              <a:gd name="connsiteX671" fmla="*/ 7197407 w 8465185"/>
              <a:gd name="connsiteY671" fmla="*/ 129368 h 328286"/>
              <a:gd name="connsiteX672" fmla="*/ 7197407 w 8465185"/>
              <a:gd name="connsiteY672" fmla="*/ 122412 h 328286"/>
              <a:gd name="connsiteX673" fmla="*/ 7176757 w 8465185"/>
              <a:gd name="connsiteY673" fmla="*/ 122412 h 328286"/>
              <a:gd name="connsiteX674" fmla="*/ 7176757 w 8465185"/>
              <a:gd name="connsiteY674" fmla="*/ 134931 h 328286"/>
              <a:gd name="connsiteX675" fmla="*/ 7235953 w 8465185"/>
              <a:gd name="connsiteY675" fmla="*/ 158580 h 328286"/>
              <a:gd name="connsiteX676" fmla="*/ 7218057 w 8465185"/>
              <a:gd name="connsiteY676" fmla="*/ 176663 h 328286"/>
              <a:gd name="connsiteX677" fmla="*/ 7207043 w 8465185"/>
              <a:gd name="connsiteY677" fmla="*/ 171098 h 328286"/>
              <a:gd name="connsiteX678" fmla="*/ 7176757 w 8465185"/>
              <a:gd name="connsiteY678" fmla="*/ 140496 h 328286"/>
              <a:gd name="connsiteX679" fmla="*/ 7176757 w 8465185"/>
              <a:gd name="connsiteY679" fmla="*/ 179444 h 328286"/>
              <a:gd name="connsiteX680" fmla="*/ 7168497 w 8465185"/>
              <a:gd name="connsiteY680" fmla="*/ 190573 h 328286"/>
              <a:gd name="connsiteX681" fmla="*/ 7139589 w 8465185"/>
              <a:gd name="connsiteY681" fmla="*/ 193355 h 328286"/>
              <a:gd name="connsiteX682" fmla="*/ 7140965 w 8465185"/>
              <a:gd name="connsiteY682" fmla="*/ 154406 h 328286"/>
              <a:gd name="connsiteX683" fmla="*/ 7063872 w 8465185"/>
              <a:gd name="connsiteY683" fmla="*/ 197528 h 328286"/>
              <a:gd name="connsiteX684" fmla="*/ 7061119 w 8465185"/>
              <a:gd name="connsiteY684" fmla="*/ 191964 h 328286"/>
              <a:gd name="connsiteX685" fmla="*/ 7131329 w 8465185"/>
              <a:gd name="connsiteY685" fmla="*/ 122412 h 328286"/>
              <a:gd name="connsiteX686" fmla="*/ 7117561 w 8465185"/>
              <a:gd name="connsiteY686" fmla="*/ 122412 h 328286"/>
              <a:gd name="connsiteX687" fmla="*/ 7110679 w 8465185"/>
              <a:gd name="connsiteY687" fmla="*/ 130758 h 328286"/>
              <a:gd name="connsiteX688" fmla="*/ 7083145 w 8465185"/>
              <a:gd name="connsiteY688" fmla="*/ 134931 h 328286"/>
              <a:gd name="connsiteX689" fmla="*/ 7083145 w 8465185"/>
              <a:gd name="connsiteY689" fmla="*/ 94591 h 328286"/>
              <a:gd name="connsiteX690" fmla="*/ 7083145 w 8465185"/>
              <a:gd name="connsiteY690" fmla="*/ 90418 h 328286"/>
              <a:gd name="connsiteX691" fmla="*/ 7083145 w 8465185"/>
              <a:gd name="connsiteY691" fmla="*/ 61206 h 328286"/>
              <a:gd name="connsiteX692" fmla="*/ 7123069 w 8465185"/>
              <a:gd name="connsiteY692" fmla="*/ 72335 h 328286"/>
              <a:gd name="connsiteX693" fmla="*/ 7140965 w 8465185"/>
              <a:gd name="connsiteY693" fmla="*/ 72335 h 328286"/>
              <a:gd name="connsiteX694" fmla="*/ 7140965 w 8465185"/>
              <a:gd name="connsiteY694" fmla="*/ 47296 h 328286"/>
              <a:gd name="connsiteX695" fmla="*/ 7070755 w 8465185"/>
              <a:gd name="connsiteY695" fmla="*/ 47296 h 328286"/>
              <a:gd name="connsiteX696" fmla="*/ 7070755 w 8465185"/>
              <a:gd name="connsiteY696" fmla="*/ 38950 h 328286"/>
              <a:gd name="connsiteX697" fmla="*/ 7140965 w 8465185"/>
              <a:gd name="connsiteY697" fmla="*/ 38950 h 328286"/>
              <a:gd name="connsiteX698" fmla="*/ 7139589 w 8465185"/>
              <a:gd name="connsiteY698" fmla="*/ 4173 h 328286"/>
              <a:gd name="connsiteX699" fmla="*/ 4986739 w 8465185"/>
              <a:gd name="connsiteY699" fmla="*/ 4173 h 328286"/>
              <a:gd name="connsiteX700" fmla="*/ 5043181 w 8465185"/>
              <a:gd name="connsiteY700" fmla="*/ 11129 h 328286"/>
              <a:gd name="connsiteX701" fmla="*/ 5050064 w 8465185"/>
              <a:gd name="connsiteY701" fmla="*/ 16693 h 328286"/>
              <a:gd name="connsiteX702" fmla="*/ 5033545 w 8465185"/>
              <a:gd name="connsiteY702" fmla="*/ 27821 h 328286"/>
              <a:gd name="connsiteX703" fmla="*/ 5001882 w 8465185"/>
              <a:gd name="connsiteY703" fmla="*/ 77899 h 328286"/>
              <a:gd name="connsiteX704" fmla="*/ 5029415 w 8465185"/>
              <a:gd name="connsiteY704" fmla="*/ 77899 h 328286"/>
              <a:gd name="connsiteX705" fmla="*/ 5041804 w 8465185"/>
              <a:gd name="connsiteY705" fmla="*/ 55642 h 328286"/>
              <a:gd name="connsiteX706" fmla="*/ 5081727 w 8465185"/>
              <a:gd name="connsiteY706" fmla="*/ 72335 h 328286"/>
              <a:gd name="connsiteX707" fmla="*/ 5087234 w 8465185"/>
              <a:gd name="connsiteY707" fmla="*/ 79290 h 328286"/>
              <a:gd name="connsiteX708" fmla="*/ 5076221 w 8465185"/>
              <a:gd name="connsiteY708" fmla="*/ 94591 h 328286"/>
              <a:gd name="connsiteX709" fmla="*/ 5076221 w 8465185"/>
              <a:gd name="connsiteY709" fmla="*/ 178054 h 328286"/>
              <a:gd name="connsiteX710" fmla="*/ 5076221 w 8465185"/>
              <a:gd name="connsiteY710" fmla="*/ 225349 h 328286"/>
              <a:gd name="connsiteX711" fmla="*/ 5077598 w 8465185"/>
              <a:gd name="connsiteY711" fmla="*/ 289337 h 328286"/>
              <a:gd name="connsiteX712" fmla="*/ 5070714 w 8465185"/>
              <a:gd name="connsiteY712" fmla="*/ 296292 h 328286"/>
              <a:gd name="connsiteX713" fmla="*/ 5036298 w 8465185"/>
              <a:gd name="connsiteY713" fmla="*/ 299074 h 328286"/>
              <a:gd name="connsiteX714" fmla="*/ 5036298 w 8465185"/>
              <a:gd name="connsiteY714" fmla="*/ 276818 h 328286"/>
              <a:gd name="connsiteX715" fmla="*/ 4989492 w 8465185"/>
              <a:gd name="connsiteY715" fmla="*/ 276818 h 328286"/>
              <a:gd name="connsiteX716" fmla="*/ 4989492 w 8465185"/>
              <a:gd name="connsiteY716" fmla="*/ 299074 h 328286"/>
              <a:gd name="connsiteX717" fmla="*/ 4975726 w 8465185"/>
              <a:gd name="connsiteY717" fmla="*/ 310202 h 328286"/>
              <a:gd name="connsiteX718" fmla="*/ 4956452 w 8465185"/>
              <a:gd name="connsiteY718" fmla="*/ 312985 h 328286"/>
              <a:gd name="connsiteX719" fmla="*/ 4946815 w 8465185"/>
              <a:gd name="connsiteY719" fmla="*/ 314375 h 328286"/>
              <a:gd name="connsiteX720" fmla="*/ 4948192 w 8465185"/>
              <a:gd name="connsiteY720" fmla="*/ 251779 h 328286"/>
              <a:gd name="connsiteX721" fmla="*/ 4948192 w 8465185"/>
              <a:gd name="connsiteY721" fmla="*/ 203093 h 328286"/>
              <a:gd name="connsiteX722" fmla="*/ 4948192 w 8465185"/>
              <a:gd name="connsiteY722" fmla="*/ 150233 h 328286"/>
              <a:gd name="connsiteX723" fmla="*/ 4946815 w 8465185"/>
              <a:gd name="connsiteY723" fmla="*/ 63989 h 328286"/>
              <a:gd name="connsiteX724" fmla="*/ 4985362 w 8465185"/>
              <a:gd name="connsiteY724" fmla="*/ 73725 h 328286"/>
              <a:gd name="connsiteX725" fmla="*/ 4986739 w 8465185"/>
              <a:gd name="connsiteY725" fmla="*/ 4173 h 328286"/>
              <a:gd name="connsiteX726" fmla="*/ 4721046 w 8465185"/>
              <a:gd name="connsiteY726" fmla="*/ 4173 h 328286"/>
              <a:gd name="connsiteX727" fmla="*/ 4773359 w 8465185"/>
              <a:gd name="connsiteY727" fmla="*/ 8347 h 328286"/>
              <a:gd name="connsiteX728" fmla="*/ 4780242 w 8465185"/>
              <a:gd name="connsiteY728" fmla="*/ 12520 h 328286"/>
              <a:gd name="connsiteX729" fmla="*/ 4765099 w 8465185"/>
              <a:gd name="connsiteY729" fmla="*/ 26430 h 328286"/>
              <a:gd name="connsiteX730" fmla="*/ 4765099 w 8465185"/>
              <a:gd name="connsiteY730" fmla="*/ 82072 h 328286"/>
              <a:gd name="connsiteX731" fmla="*/ 4781619 w 8465185"/>
              <a:gd name="connsiteY731" fmla="*/ 82072 h 328286"/>
              <a:gd name="connsiteX732" fmla="*/ 4805022 w 8465185"/>
              <a:gd name="connsiteY732" fmla="*/ 9738 h 328286"/>
              <a:gd name="connsiteX733" fmla="*/ 4854581 w 8465185"/>
              <a:gd name="connsiteY733" fmla="*/ 26430 h 328286"/>
              <a:gd name="connsiteX734" fmla="*/ 4861464 w 8465185"/>
              <a:gd name="connsiteY734" fmla="*/ 31994 h 328286"/>
              <a:gd name="connsiteX735" fmla="*/ 4844945 w 8465185"/>
              <a:gd name="connsiteY735" fmla="*/ 40340 h 328286"/>
              <a:gd name="connsiteX736" fmla="*/ 4795385 w 8465185"/>
              <a:gd name="connsiteY736" fmla="*/ 82072 h 328286"/>
              <a:gd name="connsiteX737" fmla="*/ 4842192 w 8465185"/>
              <a:gd name="connsiteY737" fmla="*/ 82072 h 328286"/>
              <a:gd name="connsiteX738" fmla="*/ 4858711 w 8465185"/>
              <a:gd name="connsiteY738" fmla="*/ 59816 h 328286"/>
              <a:gd name="connsiteX739" fmla="*/ 4904140 w 8465185"/>
              <a:gd name="connsiteY739" fmla="*/ 89028 h 328286"/>
              <a:gd name="connsiteX740" fmla="*/ 4908270 w 8465185"/>
              <a:gd name="connsiteY740" fmla="*/ 94591 h 328286"/>
              <a:gd name="connsiteX741" fmla="*/ 4888996 w 8465185"/>
              <a:gd name="connsiteY741" fmla="*/ 104329 h 328286"/>
              <a:gd name="connsiteX742" fmla="*/ 4849075 w 8465185"/>
              <a:gd name="connsiteY742" fmla="*/ 119630 h 328286"/>
              <a:gd name="connsiteX743" fmla="*/ 4851828 w 8465185"/>
              <a:gd name="connsiteY743" fmla="*/ 125194 h 328286"/>
              <a:gd name="connsiteX744" fmla="*/ 4839438 w 8465185"/>
              <a:gd name="connsiteY744" fmla="*/ 139104 h 328286"/>
              <a:gd name="connsiteX745" fmla="*/ 4839438 w 8465185"/>
              <a:gd name="connsiteY745" fmla="*/ 146060 h 328286"/>
              <a:gd name="connsiteX746" fmla="*/ 4840815 w 8465185"/>
              <a:gd name="connsiteY746" fmla="*/ 197528 h 328286"/>
              <a:gd name="connsiteX747" fmla="*/ 4833932 w 8465185"/>
              <a:gd name="connsiteY747" fmla="*/ 207266 h 328286"/>
              <a:gd name="connsiteX748" fmla="*/ 4828424 w 8465185"/>
              <a:gd name="connsiteY748" fmla="*/ 208656 h 328286"/>
              <a:gd name="connsiteX749" fmla="*/ 4796762 w 8465185"/>
              <a:gd name="connsiteY749" fmla="*/ 211439 h 328286"/>
              <a:gd name="connsiteX750" fmla="*/ 4796762 w 8465185"/>
              <a:gd name="connsiteY750" fmla="*/ 197528 h 328286"/>
              <a:gd name="connsiteX751" fmla="*/ 4685253 w 8465185"/>
              <a:gd name="connsiteY751" fmla="*/ 197528 h 328286"/>
              <a:gd name="connsiteX752" fmla="*/ 4685253 w 8465185"/>
              <a:gd name="connsiteY752" fmla="*/ 205875 h 328286"/>
              <a:gd name="connsiteX753" fmla="*/ 4676993 w 8465185"/>
              <a:gd name="connsiteY753" fmla="*/ 215612 h 328286"/>
              <a:gd name="connsiteX754" fmla="*/ 4641201 w 8465185"/>
              <a:gd name="connsiteY754" fmla="*/ 219785 h 328286"/>
              <a:gd name="connsiteX755" fmla="*/ 4642578 w 8465185"/>
              <a:gd name="connsiteY755" fmla="*/ 158580 h 328286"/>
              <a:gd name="connsiteX756" fmla="*/ 4642578 w 8465185"/>
              <a:gd name="connsiteY756" fmla="*/ 146060 h 328286"/>
              <a:gd name="connsiteX757" fmla="*/ 4642578 w 8465185"/>
              <a:gd name="connsiteY757" fmla="*/ 111284 h 328286"/>
              <a:gd name="connsiteX758" fmla="*/ 4694890 w 8465185"/>
              <a:gd name="connsiteY758" fmla="*/ 123803 h 328286"/>
              <a:gd name="connsiteX759" fmla="*/ 4789879 w 8465185"/>
              <a:gd name="connsiteY759" fmla="*/ 123803 h 328286"/>
              <a:gd name="connsiteX760" fmla="*/ 4803645 w 8465185"/>
              <a:gd name="connsiteY760" fmla="*/ 100156 h 328286"/>
              <a:gd name="connsiteX761" fmla="*/ 4835308 w 8465185"/>
              <a:gd name="connsiteY761" fmla="*/ 114065 h 328286"/>
              <a:gd name="connsiteX762" fmla="*/ 4846322 w 8465185"/>
              <a:gd name="connsiteY762" fmla="*/ 91809 h 328286"/>
              <a:gd name="connsiteX763" fmla="*/ 4632941 w 8465185"/>
              <a:gd name="connsiteY763" fmla="*/ 91809 h 328286"/>
              <a:gd name="connsiteX764" fmla="*/ 4632941 w 8465185"/>
              <a:gd name="connsiteY764" fmla="*/ 101546 h 328286"/>
              <a:gd name="connsiteX765" fmla="*/ 4598524 w 8465185"/>
              <a:gd name="connsiteY765" fmla="*/ 147451 h 328286"/>
              <a:gd name="connsiteX766" fmla="*/ 4577875 w 8465185"/>
              <a:gd name="connsiteY766" fmla="*/ 122412 h 328286"/>
              <a:gd name="connsiteX767" fmla="*/ 4593018 w 8465185"/>
              <a:gd name="connsiteY767" fmla="*/ 100156 h 328286"/>
              <a:gd name="connsiteX768" fmla="*/ 4621928 w 8465185"/>
              <a:gd name="connsiteY768" fmla="*/ 55642 h 328286"/>
              <a:gd name="connsiteX769" fmla="*/ 4624681 w 8465185"/>
              <a:gd name="connsiteY769" fmla="*/ 55642 h 328286"/>
              <a:gd name="connsiteX770" fmla="*/ 4631564 w 8465185"/>
              <a:gd name="connsiteY770" fmla="*/ 82072 h 328286"/>
              <a:gd name="connsiteX771" fmla="*/ 4722423 w 8465185"/>
              <a:gd name="connsiteY771" fmla="*/ 82072 h 328286"/>
              <a:gd name="connsiteX772" fmla="*/ 4722423 w 8465185"/>
              <a:gd name="connsiteY772" fmla="*/ 65379 h 328286"/>
              <a:gd name="connsiteX773" fmla="*/ 4721046 w 8465185"/>
              <a:gd name="connsiteY773" fmla="*/ 31994 h 328286"/>
              <a:gd name="connsiteX774" fmla="*/ 4721046 w 8465185"/>
              <a:gd name="connsiteY774" fmla="*/ 4173 h 328286"/>
              <a:gd name="connsiteX775" fmla="*/ 4126335 w 8465185"/>
              <a:gd name="connsiteY775" fmla="*/ 4173 h 328286"/>
              <a:gd name="connsiteX776" fmla="*/ 4173142 w 8465185"/>
              <a:gd name="connsiteY776" fmla="*/ 23648 h 328286"/>
              <a:gd name="connsiteX777" fmla="*/ 4178648 w 8465185"/>
              <a:gd name="connsiteY777" fmla="*/ 30604 h 328286"/>
              <a:gd name="connsiteX778" fmla="*/ 4163505 w 8465185"/>
              <a:gd name="connsiteY778" fmla="*/ 44513 h 328286"/>
              <a:gd name="connsiteX779" fmla="*/ 4163505 w 8465185"/>
              <a:gd name="connsiteY779" fmla="*/ 51469 h 328286"/>
              <a:gd name="connsiteX780" fmla="*/ 4163505 w 8465185"/>
              <a:gd name="connsiteY780" fmla="*/ 61206 h 328286"/>
              <a:gd name="connsiteX781" fmla="*/ 4164882 w 8465185"/>
              <a:gd name="connsiteY781" fmla="*/ 97373 h 328286"/>
              <a:gd name="connsiteX782" fmla="*/ 4156622 w 8465185"/>
              <a:gd name="connsiteY782" fmla="*/ 108502 h 328286"/>
              <a:gd name="connsiteX783" fmla="*/ 4120828 w 8465185"/>
              <a:gd name="connsiteY783" fmla="*/ 112675 h 328286"/>
              <a:gd name="connsiteX784" fmla="*/ 4120828 w 8465185"/>
              <a:gd name="connsiteY784" fmla="*/ 95982 h 328286"/>
              <a:gd name="connsiteX785" fmla="*/ 3955631 w 8465185"/>
              <a:gd name="connsiteY785" fmla="*/ 95982 h 328286"/>
              <a:gd name="connsiteX786" fmla="*/ 3955631 w 8465185"/>
              <a:gd name="connsiteY786" fmla="*/ 109892 h 328286"/>
              <a:gd name="connsiteX787" fmla="*/ 3955631 w 8465185"/>
              <a:gd name="connsiteY787" fmla="*/ 134931 h 328286"/>
              <a:gd name="connsiteX788" fmla="*/ 4140102 w 8465185"/>
              <a:gd name="connsiteY788" fmla="*/ 134931 h 328286"/>
              <a:gd name="connsiteX789" fmla="*/ 4153868 w 8465185"/>
              <a:gd name="connsiteY789" fmla="*/ 112675 h 328286"/>
              <a:gd name="connsiteX790" fmla="*/ 4200675 w 8465185"/>
              <a:gd name="connsiteY790" fmla="*/ 130758 h 328286"/>
              <a:gd name="connsiteX791" fmla="*/ 4204805 w 8465185"/>
              <a:gd name="connsiteY791" fmla="*/ 136323 h 328286"/>
              <a:gd name="connsiteX792" fmla="*/ 4189661 w 8465185"/>
              <a:gd name="connsiteY792" fmla="*/ 151624 h 328286"/>
              <a:gd name="connsiteX793" fmla="*/ 4184155 w 8465185"/>
              <a:gd name="connsiteY793" fmla="*/ 267080 h 328286"/>
              <a:gd name="connsiteX794" fmla="*/ 4109815 w 8465185"/>
              <a:gd name="connsiteY794" fmla="*/ 325504 h 328286"/>
              <a:gd name="connsiteX795" fmla="*/ 4057503 w 8465185"/>
              <a:gd name="connsiteY795" fmla="*/ 282381 h 328286"/>
              <a:gd name="connsiteX796" fmla="*/ 4058880 w 8465185"/>
              <a:gd name="connsiteY796" fmla="*/ 278208 h 328286"/>
              <a:gd name="connsiteX797" fmla="*/ 4111192 w 8465185"/>
              <a:gd name="connsiteY797" fmla="*/ 279600 h 328286"/>
              <a:gd name="connsiteX798" fmla="*/ 4140102 w 8465185"/>
              <a:gd name="connsiteY798" fmla="*/ 257343 h 328286"/>
              <a:gd name="connsiteX799" fmla="*/ 4145608 w 8465185"/>
              <a:gd name="connsiteY799" fmla="*/ 143277 h 328286"/>
              <a:gd name="connsiteX800" fmla="*/ 3954254 w 8465185"/>
              <a:gd name="connsiteY800" fmla="*/ 143277 h 328286"/>
              <a:gd name="connsiteX801" fmla="*/ 3877162 w 8465185"/>
              <a:gd name="connsiteY801" fmla="*/ 322721 h 328286"/>
              <a:gd name="connsiteX802" fmla="*/ 3873032 w 8465185"/>
              <a:gd name="connsiteY802" fmla="*/ 319940 h 328286"/>
              <a:gd name="connsiteX803" fmla="*/ 3901942 w 8465185"/>
              <a:gd name="connsiteY803" fmla="*/ 228132 h 328286"/>
              <a:gd name="connsiteX804" fmla="*/ 3910202 w 8465185"/>
              <a:gd name="connsiteY804" fmla="*/ 108502 h 328286"/>
              <a:gd name="connsiteX805" fmla="*/ 3910202 w 8465185"/>
              <a:gd name="connsiteY805" fmla="*/ 86245 h 328286"/>
              <a:gd name="connsiteX806" fmla="*/ 3908826 w 8465185"/>
              <a:gd name="connsiteY806" fmla="*/ 15302 h 328286"/>
              <a:gd name="connsiteX807" fmla="*/ 3958384 w 8465185"/>
              <a:gd name="connsiteY807" fmla="*/ 27821 h 328286"/>
              <a:gd name="connsiteX808" fmla="*/ 4113945 w 8465185"/>
              <a:gd name="connsiteY808" fmla="*/ 27821 h 328286"/>
              <a:gd name="connsiteX809" fmla="*/ 1465280 w 8465185"/>
              <a:gd name="connsiteY809" fmla="*/ 4173 h 328286"/>
              <a:gd name="connsiteX810" fmla="*/ 1523100 w 8465185"/>
              <a:gd name="connsiteY810" fmla="*/ 16693 h 328286"/>
              <a:gd name="connsiteX811" fmla="*/ 1531360 w 8465185"/>
              <a:gd name="connsiteY811" fmla="*/ 22257 h 328286"/>
              <a:gd name="connsiteX812" fmla="*/ 1512087 w 8465185"/>
              <a:gd name="connsiteY812" fmla="*/ 33385 h 328286"/>
              <a:gd name="connsiteX813" fmla="*/ 1483178 w 8465185"/>
              <a:gd name="connsiteY813" fmla="*/ 98764 h 328286"/>
              <a:gd name="connsiteX814" fmla="*/ 1495567 w 8465185"/>
              <a:gd name="connsiteY814" fmla="*/ 100156 h 328286"/>
              <a:gd name="connsiteX815" fmla="*/ 1501074 w 8465185"/>
              <a:gd name="connsiteY815" fmla="*/ 104329 h 328286"/>
              <a:gd name="connsiteX816" fmla="*/ 1490061 w 8465185"/>
              <a:gd name="connsiteY816" fmla="*/ 116848 h 328286"/>
              <a:gd name="connsiteX817" fmla="*/ 1490061 w 8465185"/>
              <a:gd name="connsiteY817" fmla="*/ 307420 h 328286"/>
              <a:gd name="connsiteX818" fmla="*/ 1479048 w 8465185"/>
              <a:gd name="connsiteY818" fmla="*/ 321331 h 328286"/>
              <a:gd name="connsiteX819" fmla="*/ 1446008 w 8465185"/>
              <a:gd name="connsiteY819" fmla="*/ 324113 h 328286"/>
              <a:gd name="connsiteX820" fmla="*/ 1447383 w 8465185"/>
              <a:gd name="connsiteY820" fmla="*/ 194746 h 328286"/>
              <a:gd name="connsiteX821" fmla="*/ 1447383 w 8465185"/>
              <a:gd name="connsiteY821" fmla="*/ 151624 h 328286"/>
              <a:gd name="connsiteX822" fmla="*/ 1407462 w 8465185"/>
              <a:gd name="connsiteY822" fmla="*/ 197528 h 328286"/>
              <a:gd name="connsiteX823" fmla="*/ 1401956 w 8465185"/>
              <a:gd name="connsiteY823" fmla="*/ 193355 h 328286"/>
              <a:gd name="connsiteX824" fmla="*/ 1465280 w 8465185"/>
              <a:gd name="connsiteY824" fmla="*/ 4173 h 328286"/>
              <a:gd name="connsiteX825" fmla="*/ 6171918 w 8465185"/>
              <a:gd name="connsiteY825" fmla="*/ 2783 h 328286"/>
              <a:gd name="connsiteX826" fmla="*/ 6222855 w 8465185"/>
              <a:gd name="connsiteY826" fmla="*/ 6956 h 328286"/>
              <a:gd name="connsiteX827" fmla="*/ 6228361 w 8465185"/>
              <a:gd name="connsiteY827" fmla="*/ 12520 h 328286"/>
              <a:gd name="connsiteX828" fmla="*/ 6214595 w 8465185"/>
              <a:gd name="connsiteY828" fmla="*/ 25039 h 328286"/>
              <a:gd name="connsiteX829" fmla="*/ 6214595 w 8465185"/>
              <a:gd name="connsiteY829" fmla="*/ 47296 h 328286"/>
              <a:gd name="connsiteX830" fmla="*/ 6244880 w 8465185"/>
              <a:gd name="connsiteY830" fmla="*/ 47296 h 328286"/>
              <a:gd name="connsiteX831" fmla="*/ 6258646 w 8465185"/>
              <a:gd name="connsiteY831" fmla="*/ 25039 h 328286"/>
              <a:gd name="connsiteX832" fmla="*/ 6298569 w 8465185"/>
              <a:gd name="connsiteY832" fmla="*/ 41732 h 328286"/>
              <a:gd name="connsiteX833" fmla="*/ 6304075 w 8465185"/>
              <a:gd name="connsiteY833" fmla="*/ 47296 h 328286"/>
              <a:gd name="connsiteX834" fmla="*/ 6293063 w 8465185"/>
              <a:gd name="connsiteY834" fmla="*/ 62597 h 328286"/>
              <a:gd name="connsiteX835" fmla="*/ 6293063 w 8465185"/>
              <a:gd name="connsiteY835" fmla="*/ 90418 h 328286"/>
              <a:gd name="connsiteX836" fmla="*/ 6305453 w 8465185"/>
              <a:gd name="connsiteY836" fmla="*/ 72335 h 328286"/>
              <a:gd name="connsiteX837" fmla="*/ 6330232 w 8465185"/>
              <a:gd name="connsiteY837" fmla="*/ 90418 h 328286"/>
              <a:gd name="connsiteX838" fmla="*/ 6331609 w 8465185"/>
              <a:gd name="connsiteY838" fmla="*/ 93200 h 328286"/>
              <a:gd name="connsiteX839" fmla="*/ 6320595 w 8465185"/>
              <a:gd name="connsiteY839" fmla="*/ 98764 h 328286"/>
              <a:gd name="connsiteX840" fmla="*/ 6293063 w 8465185"/>
              <a:gd name="connsiteY840" fmla="*/ 98764 h 328286"/>
              <a:gd name="connsiteX841" fmla="*/ 6293063 w 8465185"/>
              <a:gd name="connsiteY841" fmla="*/ 139104 h 328286"/>
              <a:gd name="connsiteX842" fmla="*/ 6284803 w 8465185"/>
              <a:gd name="connsiteY842" fmla="*/ 150233 h 328286"/>
              <a:gd name="connsiteX843" fmla="*/ 6251763 w 8465185"/>
              <a:gd name="connsiteY843" fmla="*/ 153015 h 328286"/>
              <a:gd name="connsiteX844" fmla="*/ 6251763 w 8465185"/>
              <a:gd name="connsiteY844" fmla="*/ 143277 h 328286"/>
              <a:gd name="connsiteX845" fmla="*/ 6214595 w 8465185"/>
              <a:gd name="connsiteY845" fmla="*/ 143277 h 328286"/>
              <a:gd name="connsiteX846" fmla="*/ 6214595 w 8465185"/>
              <a:gd name="connsiteY846" fmla="*/ 153015 h 328286"/>
              <a:gd name="connsiteX847" fmla="*/ 6214595 w 8465185"/>
              <a:gd name="connsiteY847" fmla="*/ 178054 h 328286"/>
              <a:gd name="connsiteX848" fmla="*/ 6254516 w 8465185"/>
              <a:gd name="connsiteY848" fmla="*/ 178054 h 328286"/>
              <a:gd name="connsiteX849" fmla="*/ 6272413 w 8465185"/>
              <a:gd name="connsiteY849" fmla="*/ 153015 h 328286"/>
              <a:gd name="connsiteX850" fmla="*/ 6305453 w 8465185"/>
              <a:gd name="connsiteY850" fmla="*/ 176663 h 328286"/>
              <a:gd name="connsiteX851" fmla="*/ 6306829 w 8465185"/>
              <a:gd name="connsiteY851" fmla="*/ 180836 h 328286"/>
              <a:gd name="connsiteX852" fmla="*/ 6297193 w 8465185"/>
              <a:gd name="connsiteY852" fmla="*/ 186400 h 328286"/>
              <a:gd name="connsiteX853" fmla="*/ 6214595 w 8465185"/>
              <a:gd name="connsiteY853" fmla="*/ 186400 h 328286"/>
              <a:gd name="connsiteX854" fmla="*/ 6215971 w 8465185"/>
              <a:gd name="connsiteY854" fmla="*/ 221176 h 328286"/>
              <a:gd name="connsiteX855" fmla="*/ 6260023 w 8465185"/>
              <a:gd name="connsiteY855" fmla="*/ 221176 h 328286"/>
              <a:gd name="connsiteX856" fmla="*/ 6282049 w 8465185"/>
              <a:gd name="connsiteY856" fmla="*/ 191964 h 328286"/>
              <a:gd name="connsiteX857" fmla="*/ 6320595 w 8465185"/>
              <a:gd name="connsiteY857" fmla="*/ 221176 h 328286"/>
              <a:gd name="connsiteX858" fmla="*/ 6323349 w 8465185"/>
              <a:gd name="connsiteY858" fmla="*/ 223958 h 328286"/>
              <a:gd name="connsiteX859" fmla="*/ 6312335 w 8465185"/>
              <a:gd name="connsiteY859" fmla="*/ 229522 h 328286"/>
              <a:gd name="connsiteX860" fmla="*/ 6215971 w 8465185"/>
              <a:gd name="connsiteY860" fmla="*/ 229522 h 328286"/>
              <a:gd name="connsiteX861" fmla="*/ 6215971 w 8465185"/>
              <a:gd name="connsiteY861" fmla="*/ 260125 h 328286"/>
              <a:gd name="connsiteX862" fmla="*/ 6207711 w 8465185"/>
              <a:gd name="connsiteY862" fmla="*/ 271253 h 328286"/>
              <a:gd name="connsiteX863" fmla="*/ 6171918 w 8465185"/>
              <a:gd name="connsiteY863" fmla="*/ 274035 h 328286"/>
              <a:gd name="connsiteX864" fmla="*/ 6173295 w 8465185"/>
              <a:gd name="connsiteY864" fmla="*/ 229522 h 328286"/>
              <a:gd name="connsiteX865" fmla="*/ 6100331 w 8465185"/>
              <a:gd name="connsiteY865" fmla="*/ 229522 h 328286"/>
              <a:gd name="connsiteX866" fmla="*/ 6100331 w 8465185"/>
              <a:gd name="connsiteY866" fmla="*/ 221176 h 328286"/>
              <a:gd name="connsiteX867" fmla="*/ 6173295 w 8465185"/>
              <a:gd name="connsiteY867" fmla="*/ 221176 h 328286"/>
              <a:gd name="connsiteX868" fmla="*/ 6173295 w 8465185"/>
              <a:gd name="connsiteY868" fmla="*/ 186400 h 328286"/>
              <a:gd name="connsiteX869" fmla="*/ 6118229 w 8465185"/>
              <a:gd name="connsiteY869" fmla="*/ 186400 h 328286"/>
              <a:gd name="connsiteX870" fmla="*/ 6118229 w 8465185"/>
              <a:gd name="connsiteY870" fmla="*/ 178054 h 328286"/>
              <a:gd name="connsiteX871" fmla="*/ 6173295 w 8465185"/>
              <a:gd name="connsiteY871" fmla="*/ 178054 h 328286"/>
              <a:gd name="connsiteX872" fmla="*/ 6173295 w 8465185"/>
              <a:gd name="connsiteY872" fmla="*/ 154406 h 328286"/>
              <a:gd name="connsiteX873" fmla="*/ 6173295 w 8465185"/>
              <a:gd name="connsiteY873" fmla="*/ 143277 h 328286"/>
              <a:gd name="connsiteX874" fmla="*/ 6126489 w 8465185"/>
              <a:gd name="connsiteY874" fmla="*/ 143277 h 328286"/>
              <a:gd name="connsiteX875" fmla="*/ 6126489 w 8465185"/>
              <a:gd name="connsiteY875" fmla="*/ 144669 h 328286"/>
              <a:gd name="connsiteX876" fmla="*/ 6109969 w 8465185"/>
              <a:gd name="connsiteY876" fmla="*/ 157188 h 328286"/>
              <a:gd name="connsiteX877" fmla="*/ 6081060 w 8465185"/>
              <a:gd name="connsiteY877" fmla="*/ 253169 h 328286"/>
              <a:gd name="connsiteX878" fmla="*/ 6209087 w 8465185"/>
              <a:gd name="connsiteY878" fmla="*/ 279600 h 328286"/>
              <a:gd name="connsiteX879" fmla="*/ 6330232 w 8465185"/>
              <a:gd name="connsiteY879" fmla="*/ 271253 h 328286"/>
              <a:gd name="connsiteX880" fmla="*/ 6330232 w 8465185"/>
              <a:gd name="connsiteY880" fmla="*/ 278208 h 328286"/>
              <a:gd name="connsiteX881" fmla="*/ 6304075 w 8465185"/>
              <a:gd name="connsiteY881" fmla="*/ 319940 h 328286"/>
              <a:gd name="connsiteX882" fmla="*/ 6209087 w 8465185"/>
              <a:gd name="connsiteY882" fmla="*/ 319940 h 328286"/>
              <a:gd name="connsiteX883" fmla="*/ 6060410 w 8465185"/>
              <a:gd name="connsiteY883" fmla="*/ 279600 h 328286"/>
              <a:gd name="connsiteX884" fmla="*/ 5997084 w 8465185"/>
              <a:gd name="connsiteY884" fmla="*/ 325504 h 328286"/>
              <a:gd name="connsiteX885" fmla="*/ 5992954 w 8465185"/>
              <a:gd name="connsiteY885" fmla="*/ 321331 h 328286"/>
              <a:gd name="connsiteX886" fmla="*/ 6041137 w 8465185"/>
              <a:gd name="connsiteY886" fmla="*/ 257343 h 328286"/>
              <a:gd name="connsiteX887" fmla="*/ 6009473 w 8465185"/>
              <a:gd name="connsiteY887" fmla="*/ 169708 h 328286"/>
              <a:gd name="connsiteX888" fmla="*/ 6014981 w 8465185"/>
              <a:gd name="connsiteY888" fmla="*/ 166925 h 328286"/>
              <a:gd name="connsiteX889" fmla="*/ 6053526 w 8465185"/>
              <a:gd name="connsiteY889" fmla="*/ 230913 h 328286"/>
              <a:gd name="connsiteX890" fmla="*/ 6071422 w 8465185"/>
              <a:gd name="connsiteY890" fmla="*/ 147451 h 328286"/>
              <a:gd name="connsiteX891" fmla="*/ 6057656 w 8465185"/>
              <a:gd name="connsiteY891" fmla="*/ 147451 h 328286"/>
              <a:gd name="connsiteX892" fmla="*/ 6041137 w 8465185"/>
              <a:gd name="connsiteY892" fmla="*/ 164143 h 328286"/>
              <a:gd name="connsiteX893" fmla="*/ 6008097 w 8465185"/>
              <a:gd name="connsiteY893" fmla="*/ 139104 h 328286"/>
              <a:gd name="connsiteX894" fmla="*/ 6008097 w 8465185"/>
              <a:gd name="connsiteY894" fmla="*/ 130758 h 328286"/>
              <a:gd name="connsiteX895" fmla="*/ 6021863 w 8465185"/>
              <a:gd name="connsiteY895" fmla="*/ 114065 h 328286"/>
              <a:gd name="connsiteX896" fmla="*/ 6048021 w 8465185"/>
              <a:gd name="connsiteY896" fmla="*/ 47296 h 328286"/>
              <a:gd name="connsiteX897" fmla="*/ 5995707 w 8465185"/>
              <a:gd name="connsiteY897" fmla="*/ 47296 h 328286"/>
              <a:gd name="connsiteX898" fmla="*/ 5995707 w 8465185"/>
              <a:gd name="connsiteY898" fmla="*/ 38950 h 328286"/>
              <a:gd name="connsiteX899" fmla="*/ 6045267 w 8465185"/>
              <a:gd name="connsiteY899" fmla="*/ 38950 h 328286"/>
              <a:gd name="connsiteX900" fmla="*/ 6060410 w 8465185"/>
              <a:gd name="connsiteY900" fmla="*/ 18084 h 328286"/>
              <a:gd name="connsiteX901" fmla="*/ 6100331 w 8465185"/>
              <a:gd name="connsiteY901" fmla="*/ 40340 h 328286"/>
              <a:gd name="connsiteX902" fmla="*/ 6104461 w 8465185"/>
              <a:gd name="connsiteY902" fmla="*/ 47296 h 328286"/>
              <a:gd name="connsiteX903" fmla="*/ 6086566 w 8465185"/>
              <a:gd name="connsiteY903" fmla="*/ 59816 h 328286"/>
              <a:gd name="connsiteX904" fmla="*/ 6053526 w 8465185"/>
              <a:gd name="connsiteY904" fmla="*/ 139104 h 328286"/>
              <a:gd name="connsiteX905" fmla="*/ 6068670 w 8465185"/>
              <a:gd name="connsiteY905" fmla="*/ 139104 h 328286"/>
              <a:gd name="connsiteX906" fmla="*/ 6082436 w 8465185"/>
              <a:gd name="connsiteY906" fmla="*/ 118239 h 328286"/>
              <a:gd name="connsiteX907" fmla="*/ 6112721 w 8465185"/>
              <a:gd name="connsiteY907" fmla="*/ 134931 h 328286"/>
              <a:gd name="connsiteX908" fmla="*/ 6173295 w 8465185"/>
              <a:gd name="connsiteY908" fmla="*/ 134931 h 328286"/>
              <a:gd name="connsiteX909" fmla="*/ 6173295 w 8465185"/>
              <a:gd name="connsiteY909" fmla="*/ 98764 h 328286"/>
              <a:gd name="connsiteX910" fmla="*/ 6097579 w 8465185"/>
              <a:gd name="connsiteY910" fmla="*/ 98764 h 328286"/>
              <a:gd name="connsiteX911" fmla="*/ 6097579 w 8465185"/>
              <a:gd name="connsiteY911" fmla="*/ 90418 h 328286"/>
              <a:gd name="connsiteX912" fmla="*/ 6173295 w 8465185"/>
              <a:gd name="connsiteY912" fmla="*/ 90418 h 328286"/>
              <a:gd name="connsiteX913" fmla="*/ 6173295 w 8465185"/>
              <a:gd name="connsiteY913" fmla="*/ 69552 h 328286"/>
              <a:gd name="connsiteX914" fmla="*/ 6173295 w 8465185"/>
              <a:gd name="connsiteY914" fmla="*/ 55642 h 328286"/>
              <a:gd name="connsiteX915" fmla="*/ 6116851 w 8465185"/>
              <a:gd name="connsiteY915" fmla="*/ 55642 h 328286"/>
              <a:gd name="connsiteX916" fmla="*/ 6116851 w 8465185"/>
              <a:gd name="connsiteY916" fmla="*/ 47296 h 328286"/>
              <a:gd name="connsiteX917" fmla="*/ 6173295 w 8465185"/>
              <a:gd name="connsiteY917" fmla="*/ 47296 h 328286"/>
              <a:gd name="connsiteX918" fmla="*/ 6171918 w 8465185"/>
              <a:gd name="connsiteY918" fmla="*/ 2783 h 328286"/>
              <a:gd name="connsiteX919" fmla="*/ 4347975 w 8465185"/>
              <a:gd name="connsiteY919" fmla="*/ 2783 h 328286"/>
              <a:gd name="connsiteX920" fmla="*/ 4382392 w 8465185"/>
              <a:gd name="connsiteY920" fmla="*/ 30604 h 328286"/>
              <a:gd name="connsiteX921" fmla="*/ 4386522 w 8465185"/>
              <a:gd name="connsiteY921" fmla="*/ 37559 h 328286"/>
              <a:gd name="connsiteX922" fmla="*/ 4378262 w 8465185"/>
              <a:gd name="connsiteY922" fmla="*/ 44513 h 328286"/>
              <a:gd name="connsiteX923" fmla="*/ 4365872 w 8465185"/>
              <a:gd name="connsiteY923" fmla="*/ 40340 h 328286"/>
              <a:gd name="connsiteX924" fmla="*/ 4330079 w 8465185"/>
              <a:gd name="connsiteY924" fmla="*/ 48687 h 328286"/>
              <a:gd name="connsiteX925" fmla="*/ 4330079 w 8465185"/>
              <a:gd name="connsiteY925" fmla="*/ 114065 h 328286"/>
              <a:gd name="connsiteX926" fmla="*/ 4339715 w 8465185"/>
              <a:gd name="connsiteY926" fmla="*/ 114065 h 328286"/>
              <a:gd name="connsiteX927" fmla="*/ 4356235 w 8465185"/>
              <a:gd name="connsiteY927" fmla="*/ 89028 h 328286"/>
              <a:gd name="connsiteX928" fmla="*/ 4387898 w 8465185"/>
              <a:gd name="connsiteY928" fmla="*/ 112675 h 328286"/>
              <a:gd name="connsiteX929" fmla="*/ 4390652 w 8465185"/>
              <a:gd name="connsiteY929" fmla="*/ 116848 h 328286"/>
              <a:gd name="connsiteX930" fmla="*/ 4379639 w 8465185"/>
              <a:gd name="connsiteY930" fmla="*/ 122412 h 328286"/>
              <a:gd name="connsiteX931" fmla="*/ 4330079 w 8465185"/>
              <a:gd name="connsiteY931" fmla="*/ 122412 h 328286"/>
              <a:gd name="connsiteX932" fmla="*/ 4330079 w 8465185"/>
              <a:gd name="connsiteY932" fmla="*/ 150233 h 328286"/>
              <a:gd name="connsiteX933" fmla="*/ 4383769 w 8465185"/>
              <a:gd name="connsiteY933" fmla="*/ 196137 h 328286"/>
              <a:gd name="connsiteX934" fmla="*/ 4360365 w 8465185"/>
              <a:gd name="connsiteY934" fmla="*/ 222567 h 328286"/>
              <a:gd name="connsiteX935" fmla="*/ 4345222 w 8465185"/>
              <a:gd name="connsiteY935" fmla="*/ 207266 h 328286"/>
              <a:gd name="connsiteX936" fmla="*/ 4330079 w 8465185"/>
              <a:gd name="connsiteY936" fmla="*/ 161361 h 328286"/>
              <a:gd name="connsiteX937" fmla="*/ 4330079 w 8465185"/>
              <a:gd name="connsiteY937" fmla="*/ 308812 h 328286"/>
              <a:gd name="connsiteX938" fmla="*/ 4319065 w 8465185"/>
              <a:gd name="connsiteY938" fmla="*/ 322721 h 328286"/>
              <a:gd name="connsiteX939" fmla="*/ 4286027 w 8465185"/>
              <a:gd name="connsiteY939" fmla="*/ 324113 h 328286"/>
              <a:gd name="connsiteX940" fmla="*/ 4288780 w 8465185"/>
              <a:gd name="connsiteY940" fmla="*/ 191964 h 328286"/>
              <a:gd name="connsiteX941" fmla="*/ 4224077 w 8465185"/>
              <a:gd name="connsiteY941" fmla="*/ 264298 h 328286"/>
              <a:gd name="connsiteX942" fmla="*/ 4221324 w 8465185"/>
              <a:gd name="connsiteY942" fmla="*/ 261516 h 328286"/>
              <a:gd name="connsiteX943" fmla="*/ 4280520 w 8465185"/>
              <a:gd name="connsiteY943" fmla="*/ 122412 h 328286"/>
              <a:gd name="connsiteX944" fmla="*/ 4226830 w 8465185"/>
              <a:gd name="connsiteY944" fmla="*/ 122412 h 328286"/>
              <a:gd name="connsiteX945" fmla="*/ 4226830 w 8465185"/>
              <a:gd name="connsiteY945" fmla="*/ 114065 h 328286"/>
              <a:gd name="connsiteX946" fmla="*/ 4288780 w 8465185"/>
              <a:gd name="connsiteY946" fmla="*/ 114065 h 328286"/>
              <a:gd name="connsiteX947" fmla="*/ 4288780 w 8465185"/>
              <a:gd name="connsiteY947" fmla="*/ 54251 h 328286"/>
              <a:gd name="connsiteX948" fmla="*/ 4228207 w 8465185"/>
              <a:gd name="connsiteY948" fmla="*/ 58424 h 328286"/>
              <a:gd name="connsiteX949" fmla="*/ 4228207 w 8465185"/>
              <a:gd name="connsiteY949" fmla="*/ 51469 h 328286"/>
              <a:gd name="connsiteX950" fmla="*/ 4347975 w 8465185"/>
              <a:gd name="connsiteY950" fmla="*/ 2783 h 328286"/>
              <a:gd name="connsiteX951" fmla="*/ 3640380 w 8465185"/>
              <a:gd name="connsiteY951" fmla="*/ 2783 h 328286"/>
              <a:gd name="connsiteX952" fmla="*/ 3705082 w 8465185"/>
              <a:gd name="connsiteY952" fmla="*/ 18084 h 328286"/>
              <a:gd name="connsiteX953" fmla="*/ 3710589 w 8465185"/>
              <a:gd name="connsiteY953" fmla="*/ 25039 h 328286"/>
              <a:gd name="connsiteX954" fmla="*/ 3689939 w 8465185"/>
              <a:gd name="connsiteY954" fmla="*/ 34777 h 328286"/>
              <a:gd name="connsiteX955" fmla="*/ 3673419 w 8465185"/>
              <a:gd name="connsiteY955" fmla="*/ 69552 h 328286"/>
              <a:gd name="connsiteX956" fmla="*/ 3780797 w 8465185"/>
              <a:gd name="connsiteY956" fmla="*/ 69552 h 328286"/>
              <a:gd name="connsiteX957" fmla="*/ 3805577 w 8465185"/>
              <a:gd name="connsiteY957" fmla="*/ 34777 h 328286"/>
              <a:gd name="connsiteX958" fmla="*/ 3849629 w 8465185"/>
              <a:gd name="connsiteY958" fmla="*/ 66771 h 328286"/>
              <a:gd name="connsiteX959" fmla="*/ 3851006 w 8465185"/>
              <a:gd name="connsiteY959" fmla="*/ 72335 h 328286"/>
              <a:gd name="connsiteX960" fmla="*/ 3839993 w 8465185"/>
              <a:gd name="connsiteY960" fmla="*/ 77899 h 328286"/>
              <a:gd name="connsiteX961" fmla="*/ 3669289 w 8465185"/>
              <a:gd name="connsiteY961" fmla="*/ 77899 h 328286"/>
              <a:gd name="connsiteX962" fmla="*/ 3626613 w 8465185"/>
              <a:gd name="connsiteY962" fmla="*/ 141887 h 328286"/>
              <a:gd name="connsiteX963" fmla="*/ 3641757 w 8465185"/>
              <a:gd name="connsiteY963" fmla="*/ 146060 h 328286"/>
              <a:gd name="connsiteX964" fmla="*/ 3678925 w 8465185"/>
              <a:gd name="connsiteY964" fmla="*/ 146060 h 328286"/>
              <a:gd name="connsiteX965" fmla="*/ 3678925 w 8465185"/>
              <a:gd name="connsiteY965" fmla="*/ 94591 h 328286"/>
              <a:gd name="connsiteX966" fmla="*/ 3728485 w 8465185"/>
              <a:gd name="connsiteY966" fmla="*/ 98764 h 328286"/>
              <a:gd name="connsiteX967" fmla="*/ 3736745 w 8465185"/>
              <a:gd name="connsiteY967" fmla="*/ 102937 h 328286"/>
              <a:gd name="connsiteX968" fmla="*/ 3721602 w 8465185"/>
              <a:gd name="connsiteY968" fmla="*/ 116848 h 328286"/>
              <a:gd name="connsiteX969" fmla="*/ 3721602 w 8465185"/>
              <a:gd name="connsiteY969" fmla="*/ 146060 h 328286"/>
              <a:gd name="connsiteX970" fmla="*/ 3762901 w 8465185"/>
              <a:gd name="connsiteY970" fmla="*/ 146060 h 328286"/>
              <a:gd name="connsiteX971" fmla="*/ 3775291 w 8465185"/>
              <a:gd name="connsiteY971" fmla="*/ 122412 h 328286"/>
              <a:gd name="connsiteX972" fmla="*/ 3817967 w 8465185"/>
              <a:gd name="connsiteY972" fmla="*/ 140496 h 328286"/>
              <a:gd name="connsiteX973" fmla="*/ 3823474 w 8465185"/>
              <a:gd name="connsiteY973" fmla="*/ 147451 h 328286"/>
              <a:gd name="connsiteX974" fmla="*/ 3811084 w 8465185"/>
              <a:gd name="connsiteY974" fmla="*/ 162753 h 328286"/>
              <a:gd name="connsiteX975" fmla="*/ 3811084 w 8465185"/>
              <a:gd name="connsiteY975" fmla="*/ 186400 h 328286"/>
              <a:gd name="connsiteX976" fmla="*/ 3812460 w 8465185"/>
              <a:gd name="connsiteY976" fmla="*/ 242041 h 328286"/>
              <a:gd name="connsiteX977" fmla="*/ 3756017 w 8465185"/>
              <a:gd name="connsiteY977" fmla="*/ 289337 h 328286"/>
              <a:gd name="connsiteX978" fmla="*/ 3725732 w 8465185"/>
              <a:gd name="connsiteY978" fmla="*/ 251779 h 328286"/>
              <a:gd name="connsiteX979" fmla="*/ 3727108 w 8465185"/>
              <a:gd name="connsiteY979" fmla="*/ 246215 h 328286"/>
              <a:gd name="connsiteX980" fmla="*/ 3758771 w 8465185"/>
              <a:gd name="connsiteY980" fmla="*/ 247606 h 328286"/>
              <a:gd name="connsiteX981" fmla="*/ 3768407 w 8465185"/>
              <a:gd name="connsiteY981" fmla="*/ 236477 h 328286"/>
              <a:gd name="connsiteX982" fmla="*/ 3768407 w 8465185"/>
              <a:gd name="connsiteY982" fmla="*/ 154406 h 328286"/>
              <a:gd name="connsiteX983" fmla="*/ 3721602 w 8465185"/>
              <a:gd name="connsiteY983" fmla="*/ 154406 h 328286"/>
              <a:gd name="connsiteX984" fmla="*/ 3721602 w 8465185"/>
              <a:gd name="connsiteY984" fmla="*/ 197528 h 328286"/>
              <a:gd name="connsiteX985" fmla="*/ 3721602 w 8465185"/>
              <a:gd name="connsiteY985" fmla="*/ 312985 h 328286"/>
              <a:gd name="connsiteX986" fmla="*/ 3714719 w 8465185"/>
              <a:gd name="connsiteY986" fmla="*/ 321331 h 328286"/>
              <a:gd name="connsiteX987" fmla="*/ 3677549 w 8465185"/>
              <a:gd name="connsiteY987" fmla="*/ 325504 h 328286"/>
              <a:gd name="connsiteX988" fmla="*/ 3678925 w 8465185"/>
              <a:gd name="connsiteY988" fmla="*/ 221176 h 328286"/>
              <a:gd name="connsiteX989" fmla="*/ 3678925 w 8465185"/>
              <a:gd name="connsiteY989" fmla="*/ 154406 h 328286"/>
              <a:gd name="connsiteX990" fmla="*/ 3633497 w 8465185"/>
              <a:gd name="connsiteY990" fmla="*/ 154406 h 328286"/>
              <a:gd name="connsiteX991" fmla="*/ 3633497 w 8465185"/>
              <a:gd name="connsiteY991" fmla="*/ 276818 h 328286"/>
              <a:gd name="connsiteX992" fmla="*/ 3625237 w 8465185"/>
              <a:gd name="connsiteY992" fmla="*/ 286555 h 328286"/>
              <a:gd name="connsiteX993" fmla="*/ 3590820 w 8465185"/>
              <a:gd name="connsiteY993" fmla="*/ 290728 h 328286"/>
              <a:gd name="connsiteX994" fmla="*/ 3590820 w 8465185"/>
              <a:gd name="connsiteY994" fmla="*/ 205875 h 328286"/>
              <a:gd name="connsiteX995" fmla="*/ 3590820 w 8465185"/>
              <a:gd name="connsiteY995" fmla="*/ 178054 h 328286"/>
              <a:gd name="connsiteX996" fmla="*/ 3521988 w 8465185"/>
              <a:gd name="connsiteY996" fmla="*/ 226740 h 328286"/>
              <a:gd name="connsiteX997" fmla="*/ 3517858 w 8465185"/>
              <a:gd name="connsiteY997" fmla="*/ 221176 h 328286"/>
              <a:gd name="connsiteX998" fmla="*/ 3618353 w 8465185"/>
              <a:gd name="connsiteY998" fmla="*/ 77899 h 328286"/>
              <a:gd name="connsiteX999" fmla="*/ 3527495 w 8465185"/>
              <a:gd name="connsiteY999" fmla="*/ 77899 h 328286"/>
              <a:gd name="connsiteX1000" fmla="*/ 3527495 w 8465185"/>
              <a:gd name="connsiteY1000" fmla="*/ 69552 h 328286"/>
              <a:gd name="connsiteX1001" fmla="*/ 3621107 w 8465185"/>
              <a:gd name="connsiteY1001" fmla="*/ 69552 h 328286"/>
              <a:gd name="connsiteX1002" fmla="*/ 3627990 w 8465185"/>
              <a:gd name="connsiteY1002" fmla="*/ 51469 h 328286"/>
              <a:gd name="connsiteX1003" fmla="*/ 3630743 w 8465185"/>
              <a:gd name="connsiteY1003" fmla="*/ 45905 h 328286"/>
              <a:gd name="connsiteX1004" fmla="*/ 3640380 w 8465185"/>
              <a:gd name="connsiteY1004" fmla="*/ 2783 h 328286"/>
              <a:gd name="connsiteX1005" fmla="*/ 1574035 w 8465185"/>
              <a:gd name="connsiteY1005" fmla="*/ 2783 h 328286"/>
              <a:gd name="connsiteX1006" fmla="*/ 1635984 w 8465185"/>
              <a:gd name="connsiteY1006" fmla="*/ 45905 h 328286"/>
              <a:gd name="connsiteX1007" fmla="*/ 1605698 w 8465185"/>
              <a:gd name="connsiteY1007" fmla="*/ 76508 h 328286"/>
              <a:gd name="connsiteX1008" fmla="*/ 1587803 w 8465185"/>
              <a:gd name="connsiteY1008" fmla="*/ 58424 h 328286"/>
              <a:gd name="connsiteX1009" fmla="*/ 1572658 w 8465185"/>
              <a:gd name="connsiteY1009" fmla="*/ 4173 h 328286"/>
              <a:gd name="connsiteX1010" fmla="*/ 1019247 w 8465185"/>
              <a:gd name="connsiteY1010" fmla="*/ 2783 h 328286"/>
              <a:gd name="connsiteX1011" fmla="*/ 1027508 w 8465185"/>
              <a:gd name="connsiteY1011" fmla="*/ 12520 h 328286"/>
              <a:gd name="connsiteX1012" fmla="*/ 1001351 w 8465185"/>
              <a:gd name="connsiteY1012" fmla="*/ 29212 h 328286"/>
              <a:gd name="connsiteX1013" fmla="*/ 994468 w 8465185"/>
              <a:gd name="connsiteY1013" fmla="*/ 45905 h 328286"/>
              <a:gd name="connsiteX1014" fmla="*/ 999975 w 8465185"/>
              <a:gd name="connsiteY1014" fmla="*/ 52860 h 328286"/>
              <a:gd name="connsiteX1015" fmla="*/ 1002727 w 8465185"/>
              <a:gd name="connsiteY1015" fmla="*/ 54251 h 328286"/>
              <a:gd name="connsiteX1016" fmla="*/ 1006858 w 8465185"/>
              <a:gd name="connsiteY1016" fmla="*/ 55642 h 328286"/>
              <a:gd name="connsiteX1017" fmla="*/ 1020624 w 8465185"/>
              <a:gd name="connsiteY1017" fmla="*/ 62597 h 328286"/>
              <a:gd name="connsiteX1018" fmla="*/ 1028884 w 8465185"/>
              <a:gd name="connsiteY1018" fmla="*/ 84854 h 328286"/>
              <a:gd name="connsiteX1019" fmla="*/ 1020624 w 8465185"/>
              <a:gd name="connsiteY1019" fmla="*/ 105719 h 328286"/>
              <a:gd name="connsiteX1020" fmla="*/ 997221 w 8465185"/>
              <a:gd name="connsiteY1020" fmla="*/ 115457 h 328286"/>
              <a:gd name="connsiteX1021" fmla="*/ 972443 w 8465185"/>
              <a:gd name="connsiteY1021" fmla="*/ 105719 h 328286"/>
              <a:gd name="connsiteX1022" fmla="*/ 962806 w 8465185"/>
              <a:gd name="connsiteY1022" fmla="*/ 76508 h 328286"/>
              <a:gd name="connsiteX1023" fmla="*/ 975195 w 8465185"/>
              <a:gd name="connsiteY1023" fmla="*/ 34777 h 328286"/>
              <a:gd name="connsiteX1024" fmla="*/ 1019247 w 8465185"/>
              <a:gd name="connsiteY1024" fmla="*/ 2783 h 328286"/>
              <a:gd name="connsiteX1025" fmla="*/ 940779 w 8465185"/>
              <a:gd name="connsiteY1025" fmla="*/ 2783 h 328286"/>
              <a:gd name="connsiteX1026" fmla="*/ 949039 w 8465185"/>
              <a:gd name="connsiteY1026" fmla="*/ 12520 h 328286"/>
              <a:gd name="connsiteX1027" fmla="*/ 922882 w 8465185"/>
              <a:gd name="connsiteY1027" fmla="*/ 29212 h 328286"/>
              <a:gd name="connsiteX1028" fmla="*/ 915999 w 8465185"/>
              <a:gd name="connsiteY1028" fmla="*/ 45905 h 328286"/>
              <a:gd name="connsiteX1029" fmla="*/ 920128 w 8465185"/>
              <a:gd name="connsiteY1029" fmla="*/ 52860 h 328286"/>
              <a:gd name="connsiteX1030" fmla="*/ 928389 w 8465185"/>
              <a:gd name="connsiteY1030" fmla="*/ 55642 h 328286"/>
              <a:gd name="connsiteX1031" fmla="*/ 942155 w 8465185"/>
              <a:gd name="connsiteY1031" fmla="*/ 62597 h 328286"/>
              <a:gd name="connsiteX1032" fmla="*/ 950416 w 8465185"/>
              <a:gd name="connsiteY1032" fmla="*/ 84854 h 328286"/>
              <a:gd name="connsiteX1033" fmla="*/ 942155 w 8465185"/>
              <a:gd name="connsiteY1033" fmla="*/ 105719 h 328286"/>
              <a:gd name="connsiteX1034" fmla="*/ 918753 w 8465185"/>
              <a:gd name="connsiteY1034" fmla="*/ 115457 h 328286"/>
              <a:gd name="connsiteX1035" fmla="*/ 893973 w 8465185"/>
              <a:gd name="connsiteY1035" fmla="*/ 105719 h 328286"/>
              <a:gd name="connsiteX1036" fmla="*/ 884337 w 8465185"/>
              <a:gd name="connsiteY1036" fmla="*/ 76508 h 328286"/>
              <a:gd name="connsiteX1037" fmla="*/ 898103 w 8465185"/>
              <a:gd name="connsiteY1037" fmla="*/ 34777 h 328286"/>
              <a:gd name="connsiteX1038" fmla="*/ 940779 w 8465185"/>
              <a:gd name="connsiteY1038" fmla="*/ 2783 h 328286"/>
              <a:gd name="connsiteX1039" fmla="*/ 7475489 w 8465185"/>
              <a:gd name="connsiteY1039" fmla="*/ 1392 h 328286"/>
              <a:gd name="connsiteX1040" fmla="*/ 7531932 w 8465185"/>
              <a:gd name="connsiteY1040" fmla="*/ 16693 h 328286"/>
              <a:gd name="connsiteX1041" fmla="*/ 7537438 w 8465185"/>
              <a:gd name="connsiteY1041" fmla="*/ 22257 h 328286"/>
              <a:gd name="connsiteX1042" fmla="*/ 7520919 w 8465185"/>
              <a:gd name="connsiteY1042" fmla="*/ 31994 h 328286"/>
              <a:gd name="connsiteX1043" fmla="*/ 7489255 w 8465185"/>
              <a:gd name="connsiteY1043" fmla="*/ 95982 h 328286"/>
              <a:gd name="connsiteX1044" fmla="*/ 7501645 w 8465185"/>
              <a:gd name="connsiteY1044" fmla="*/ 98764 h 328286"/>
              <a:gd name="connsiteX1045" fmla="*/ 7508529 w 8465185"/>
              <a:gd name="connsiteY1045" fmla="*/ 104329 h 328286"/>
              <a:gd name="connsiteX1046" fmla="*/ 7494763 w 8465185"/>
              <a:gd name="connsiteY1046" fmla="*/ 115457 h 328286"/>
              <a:gd name="connsiteX1047" fmla="*/ 7494763 w 8465185"/>
              <a:gd name="connsiteY1047" fmla="*/ 250388 h 328286"/>
              <a:gd name="connsiteX1048" fmla="*/ 7578737 w 8465185"/>
              <a:gd name="connsiteY1048" fmla="*/ 95982 h 328286"/>
              <a:gd name="connsiteX1049" fmla="*/ 7511283 w 8465185"/>
              <a:gd name="connsiteY1049" fmla="*/ 95982 h 328286"/>
              <a:gd name="connsiteX1050" fmla="*/ 7511283 w 8465185"/>
              <a:gd name="connsiteY1050" fmla="*/ 87636 h 328286"/>
              <a:gd name="connsiteX1051" fmla="*/ 7592503 w 8465185"/>
              <a:gd name="connsiteY1051" fmla="*/ 87636 h 328286"/>
              <a:gd name="connsiteX1052" fmla="*/ 7592503 w 8465185"/>
              <a:gd name="connsiteY1052" fmla="*/ 80681 h 328286"/>
              <a:gd name="connsiteX1053" fmla="*/ 7591127 w 8465185"/>
              <a:gd name="connsiteY1053" fmla="*/ 6956 h 328286"/>
              <a:gd name="connsiteX1054" fmla="*/ 7643440 w 8465185"/>
              <a:gd name="connsiteY1054" fmla="*/ 11129 h 328286"/>
              <a:gd name="connsiteX1055" fmla="*/ 7648947 w 8465185"/>
              <a:gd name="connsiteY1055" fmla="*/ 16693 h 328286"/>
              <a:gd name="connsiteX1056" fmla="*/ 7635180 w 8465185"/>
              <a:gd name="connsiteY1056" fmla="*/ 27821 h 328286"/>
              <a:gd name="connsiteX1057" fmla="*/ 7635180 w 8465185"/>
              <a:gd name="connsiteY1057" fmla="*/ 87636 h 328286"/>
              <a:gd name="connsiteX1058" fmla="*/ 7679233 w 8465185"/>
              <a:gd name="connsiteY1058" fmla="*/ 87636 h 328286"/>
              <a:gd name="connsiteX1059" fmla="*/ 7701259 w 8465185"/>
              <a:gd name="connsiteY1059" fmla="*/ 57033 h 328286"/>
              <a:gd name="connsiteX1060" fmla="*/ 7742558 w 8465185"/>
              <a:gd name="connsiteY1060" fmla="*/ 86245 h 328286"/>
              <a:gd name="connsiteX1061" fmla="*/ 7745312 w 8465185"/>
              <a:gd name="connsiteY1061" fmla="*/ 90418 h 328286"/>
              <a:gd name="connsiteX1062" fmla="*/ 7732922 w 8465185"/>
              <a:gd name="connsiteY1062" fmla="*/ 95982 h 328286"/>
              <a:gd name="connsiteX1063" fmla="*/ 7648947 w 8465185"/>
              <a:gd name="connsiteY1063" fmla="*/ 95982 h 328286"/>
              <a:gd name="connsiteX1064" fmla="*/ 7753571 w 8465185"/>
              <a:gd name="connsiteY1064" fmla="*/ 208656 h 328286"/>
              <a:gd name="connsiteX1065" fmla="*/ 7752195 w 8465185"/>
              <a:gd name="connsiteY1065" fmla="*/ 214221 h 328286"/>
              <a:gd name="connsiteX1066" fmla="*/ 7712272 w 8465185"/>
              <a:gd name="connsiteY1066" fmla="*/ 254561 h 328286"/>
              <a:gd name="connsiteX1067" fmla="*/ 7640687 w 8465185"/>
              <a:gd name="connsiteY1067" fmla="*/ 95982 h 328286"/>
              <a:gd name="connsiteX1068" fmla="*/ 7635180 w 8465185"/>
              <a:gd name="connsiteY1068" fmla="*/ 95982 h 328286"/>
              <a:gd name="connsiteX1069" fmla="*/ 7635180 w 8465185"/>
              <a:gd name="connsiteY1069" fmla="*/ 198920 h 328286"/>
              <a:gd name="connsiteX1070" fmla="*/ 7635180 w 8465185"/>
              <a:gd name="connsiteY1070" fmla="*/ 246215 h 328286"/>
              <a:gd name="connsiteX1071" fmla="*/ 7647570 w 8465185"/>
              <a:gd name="connsiteY1071" fmla="*/ 246215 h 328286"/>
              <a:gd name="connsiteX1072" fmla="*/ 7665467 w 8465185"/>
              <a:gd name="connsiteY1072" fmla="*/ 219785 h 328286"/>
              <a:gd name="connsiteX1073" fmla="*/ 7699883 w 8465185"/>
              <a:gd name="connsiteY1073" fmla="*/ 244823 h 328286"/>
              <a:gd name="connsiteX1074" fmla="*/ 7702637 w 8465185"/>
              <a:gd name="connsiteY1074" fmla="*/ 248996 h 328286"/>
              <a:gd name="connsiteX1075" fmla="*/ 7691623 w 8465185"/>
              <a:gd name="connsiteY1075" fmla="*/ 254561 h 328286"/>
              <a:gd name="connsiteX1076" fmla="*/ 7635180 w 8465185"/>
              <a:gd name="connsiteY1076" fmla="*/ 254561 h 328286"/>
              <a:gd name="connsiteX1077" fmla="*/ 7635180 w 8465185"/>
              <a:gd name="connsiteY1077" fmla="*/ 279600 h 328286"/>
              <a:gd name="connsiteX1078" fmla="*/ 7636557 w 8465185"/>
              <a:gd name="connsiteY1078" fmla="*/ 310202 h 328286"/>
              <a:gd name="connsiteX1079" fmla="*/ 7628297 w 8465185"/>
              <a:gd name="connsiteY1079" fmla="*/ 321331 h 328286"/>
              <a:gd name="connsiteX1080" fmla="*/ 7591127 w 8465185"/>
              <a:gd name="connsiteY1080" fmla="*/ 324113 h 328286"/>
              <a:gd name="connsiteX1081" fmla="*/ 7592503 w 8465185"/>
              <a:gd name="connsiteY1081" fmla="*/ 254561 h 328286"/>
              <a:gd name="connsiteX1082" fmla="*/ 7536062 w 8465185"/>
              <a:gd name="connsiteY1082" fmla="*/ 254561 h 328286"/>
              <a:gd name="connsiteX1083" fmla="*/ 7536062 w 8465185"/>
              <a:gd name="connsiteY1083" fmla="*/ 246215 h 328286"/>
              <a:gd name="connsiteX1084" fmla="*/ 7592503 w 8465185"/>
              <a:gd name="connsiteY1084" fmla="*/ 246215 h 328286"/>
              <a:gd name="connsiteX1085" fmla="*/ 7592503 w 8465185"/>
              <a:gd name="connsiteY1085" fmla="*/ 205875 h 328286"/>
              <a:gd name="connsiteX1086" fmla="*/ 7592503 w 8465185"/>
              <a:gd name="connsiteY1086" fmla="*/ 159970 h 328286"/>
              <a:gd name="connsiteX1087" fmla="*/ 7494763 w 8465185"/>
              <a:gd name="connsiteY1087" fmla="*/ 260125 h 328286"/>
              <a:gd name="connsiteX1088" fmla="*/ 7494763 w 8465185"/>
              <a:gd name="connsiteY1088" fmla="*/ 307420 h 328286"/>
              <a:gd name="connsiteX1089" fmla="*/ 7483749 w 8465185"/>
              <a:gd name="connsiteY1089" fmla="*/ 321331 h 328286"/>
              <a:gd name="connsiteX1090" fmla="*/ 7450709 w 8465185"/>
              <a:gd name="connsiteY1090" fmla="*/ 324113 h 328286"/>
              <a:gd name="connsiteX1091" fmla="*/ 7452086 w 8465185"/>
              <a:gd name="connsiteY1091" fmla="*/ 264298 h 328286"/>
              <a:gd name="connsiteX1092" fmla="*/ 7452086 w 8465185"/>
              <a:gd name="connsiteY1092" fmla="*/ 205875 h 328286"/>
              <a:gd name="connsiteX1093" fmla="*/ 7452086 w 8465185"/>
              <a:gd name="connsiteY1093" fmla="*/ 150233 h 328286"/>
              <a:gd name="connsiteX1094" fmla="*/ 7414917 w 8465185"/>
              <a:gd name="connsiteY1094" fmla="*/ 187791 h 328286"/>
              <a:gd name="connsiteX1095" fmla="*/ 7410787 w 8465185"/>
              <a:gd name="connsiteY1095" fmla="*/ 185009 h 328286"/>
              <a:gd name="connsiteX1096" fmla="*/ 7465853 w 8465185"/>
              <a:gd name="connsiteY1096" fmla="*/ 51469 h 328286"/>
              <a:gd name="connsiteX1097" fmla="*/ 7475489 w 8465185"/>
              <a:gd name="connsiteY1097" fmla="*/ 1392 h 328286"/>
              <a:gd name="connsiteX1098" fmla="*/ 6583535 w 8465185"/>
              <a:gd name="connsiteY1098" fmla="*/ 1392 h 328286"/>
              <a:gd name="connsiteX1099" fmla="*/ 6624834 w 8465185"/>
              <a:gd name="connsiteY1099" fmla="*/ 18084 h 328286"/>
              <a:gd name="connsiteX1100" fmla="*/ 6628964 w 8465185"/>
              <a:gd name="connsiteY1100" fmla="*/ 23648 h 328286"/>
              <a:gd name="connsiteX1101" fmla="*/ 6617951 w 8465185"/>
              <a:gd name="connsiteY1101" fmla="*/ 37559 h 328286"/>
              <a:gd name="connsiteX1102" fmla="*/ 6617951 w 8465185"/>
              <a:gd name="connsiteY1102" fmla="*/ 86245 h 328286"/>
              <a:gd name="connsiteX1103" fmla="*/ 6628964 w 8465185"/>
              <a:gd name="connsiteY1103" fmla="*/ 95982 h 328286"/>
              <a:gd name="connsiteX1104" fmla="*/ 6633094 w 8465185"/>
              <a:gd name="connsiteY1104" fmla="*/ 95982 h 328286"/>
              <a:gd name="connsiteX1105" fmla="*/ 6645484 w 8465185"/>
              <a:gd name="connsiteY1105" fmla="*/ 89028 h 328286"/>
              <a:gd name="connsiteX1106" fmla="*/ 6655119 w 8465185"/>
              <a:gd name="connsiteY1106" fmla="*/ 89028 h 328286"/>
              <a:gd name="connsiteX1107" fmla="*/ 6678523 w 8465185"/>
              <a:gd name="connsiteY1107" fmla="*/ 118239 h 328286"/>
              <a:gd name="connsiteX1108" fmla="*/ 6637224 w 8465185"/>
              <a:gd name="connsiteY1108" fmla="*/ 133541 h 328286"/>
              <a:gd name="connsiteX1109" fmla="*/ 6612444 w 8465185"/>
              <a:gd name="connsiteY1109" fmla="*/ 133541 h 328286"/>
              <a:gd name="connsiteX1110" fmla="*/ 6576651 w 8465185"/>
              <a:gd name="connsiteY1110" fmla="*/ 93200 h 328286"/>
              <a:gd name="connsiteX1111" fmla="*/ 6576651 w 8465185"/>
              <a:gd name="connsiteY1111" fmla="*/ 30604 h 328286"/>
              <a:gd name="connsiteX1112" fmla="*/ 6529845 w 8465185"/>
              <a:gd name="connsiteY1112" fmla="*/ 30604 h 328286"/>
              <a:gd name="connsiteX1113" fmla="*/ 6529845 w 8465185"/>
              <a:gd name="connsiteY1113" fmla="*/ 43123 h 328286"/>
              <a:gd name="connsiteX1114" fmla="*/ 6447247 w 8465185"/>
              <a:gd name="connsiteY1114" fmla="*/ 162753 h 328286"/>
              <a:gd name="connsiteX1115" fmla="*/ 6443117 w 8465185"/>
              <a:gd name="connsiteY1115" fmla="*/ 158580 h 328286"/>
              <a:gd name="connsiteX1116" fmla="*/ 6485793 w 8465185"/>
              <a:gd name="connsiteY1116" fmla="*/ 48687 h 328286"/>
              <a:gd name="connsiteX1117" fmla="*/ 6484415 w 8465185"/>
              <a:gd name="connsiteY1117" fmla="*/ 9738 h 328286"/>
              <a:gd name="connsiteX1118" fmla="*/ 6536729 w 8465185"/>
              <a:gd name="connsiteY1118" fmla="*/ 22257 h 328286"/>
              <a:gd name="connsiteX1119" fmla="*/ 6571145 w 8465185"/>
              <a:gd name="connsiteY1119" fmla="*/ 22257 h 328286"/>
              <a:gd name="connsiteX1120" fmla="*/ 5778309 w 8465185"/>
              <a:gd name="connsiteY1120" fmla="*/ 1392 h 328286"/>
              <a:gd name="connsiteX1121" fmla="*/ 5834751 w 8465185"/>
              <a:gd name="connsiteY1121" fmla="*/ 27821 h 328286"/>
              <a:gd name="connsiteX1122" fmla="*/ 5822361 w 8465185"/>
              <a:gd name="connsiteY1122" fmla="*/ 44513 h 328286"/>
              <a:gd name="connsiteX1123" fmla="*/ 5893947 w 8465185"/>
              <a:gd name="connsiteY1123" fmla="*/ 44513 h 328286"/>
              <a:gd name="connsiteX1124" fmla="*/ 5917349 w 8465185"/>
              <a:gd name="connsiteY1124" fmla="*/ 12520 h 328286"/>
              <a:gd name="connsiteX1125" fmla="*/ 5962779 w 8465185"/>
              <a:gd name="connsiteY1125" fmla="*/ 43123 h 328286"/>
              <a:gd name="connsiteX1126" fmla="*/ 5964156 w 8465185"/>
              <a:gd name="connsiteY1126" fmla="*/ 47296 h 328286"/>
              <a:gd name="connsiteX1127" fmla="*/ 5953143 w 8465185"/>
              <a:gd name="connsiteY1127" fmla="*/ 54251 h 328286"/>
              <a:gd name="connsiteX1128" fmla="*/ 5708100 w 8465185"/>
              <a:gd name="connsiteY1128" fmla="*/ 54251 h 328286"/>
              <a:gd name="connsiteX1129" fmla="*/ 5708100 w 8465185"/>
              <a:gd name="connsiteY1129" fmla="*/ 100156 h 328286"/>
              <a:gd name="connsiteX1130" fmla="*/ 5752153 w 8465185"/>
              <a:gd name="connsiteY1130" fmla="*/ 100156 h 328286"/>
              <a:gd name="connsiteX1131" fmla="*/ 5750777 w 8465185"/>
              <a:gd name="connsiteY1131" fmla="*/ 63989 h 328286"/>
              <a:gd name="connsiteX1132" fmla="*/ 5800336 w 8465185"/>
              <a:gd name="connsiteY1132" fmla="*/ 68162 h 328286"/>
              <a:gd name="connsiteX1133" fmla="*/ 5805842 w 8465185"/>
              <a:gd name="connsiteY1133" fmla="*/ 72335 h 328286"/>
              <a:gd name="connsiteX1134" fmla="*/ 5792076 w 8465185"/>
              <a:gd name="connsiteY1134" fmla="*/ 84854 h 328286"/>
              <a:gd name="connsiteX1135" fmla="*/ 5792076 w 8465185"/>
              <a:gd name="connsiteY1135" fmla="*/ 100156 h 328286"/>
              <a:gd name="connsiteX1136" fmla="*/ 5848519 w 8465185"/>
              <a:gd name="connsiteY1136" fmla="*/ 100156 h 328286"/>
              <a:gd name="connsiteX1137" fmla="*/ 5848519 w 8465185"/>
              <a:gd name="connsiteY1137" fmla="*/ 87636 h 328286"/>
              <a:gd name="connsiteX1138" fmla="*/ 5847141 w 8465185"/>
              <a:gd name="connsiteY1138" fmla="*/ 63989 h 328286"/>
              <a:gd name="connsiteX1139" fmla="*/ 5896700 w 8465185"/>
              <a:gd name="connsiteY1139" fmla="*/ 68162 h 328286"/>
              <a:gd name="connsiteX1140" fmla="*/ 5902207 w 8465185"/>
              <a:gd name="connsiteY1140" fmla="*/ 72335 h 328286"/>
              <a:gd name="connsiteX1141" fmla="*/ 5888440 w 8465185"/>
              <a:gd name="connsiteY1141" fmla="*/ 84854 h 328286"/>
              <a:gd name="connsiteX1142" fmla="*/ 5888440 w 8465185"/>
              <a:gd name="connsiteY1142" fmla="*/ 100156 h 328286"/>
              <a:gd name="connsiteX1143" fmla="*/ 5904960 w 8465185"/>
              <a:gd name="connsiteY1143" fmla="*/ 100156 h 328286"/>
              <a:gd name="connsiteX1144" fmla="*/ 5924233 w 8465185"/>
              <a:gd name="connsiteY1144" fmla="*/ 73725 h 328286"/>
              <a:gd name="connsiteX1145" fmla="*/ 5960026 w 8465185"/>
              <a:gd name="connsiteY1145" fmla="*/ 98764 h 328286"/>
              <a:gd name="connsiteX1146" fmla="*/ 5962779 w 8465185"/>
              <a:gd name="connsiteY1146" fmla="*/ 102937 h 328286"/>
              <a:gd name="connsiteX1147" fmla="*/ 5951767 w 8465185"/>
              <a:gd name="connsiteY1147" fmla="*/ 108502 h 328286"/>
              <a:gd name="connsiteX1148" fmla="*/ 5888440 w 8465185"/>
              <a:gd name="connsiteY1148" fmla="*/ 108502 h 328286"/>
              <a:gd name="connsiteX1149" fmla="*/ 5888440 w 8465185"/>
              <a:gd name="connsiteY1149" fmla="*/ 162753 h 328286"/>
              <a:gd name="connsiteX1150" fmla="*/ 5881557 w 8465185"/>
              <a:gd name="connsiteY1150" fmla="*/ 172489 h 328286"/>
              <a:gd name="connsiteX1151" fmla="*/ 5847141 w 8465185"/>
              <a:gd name="connsiteY1151" fmla="*/ 176663 h 328286"/>
              <a:gd name="connsiteX1152" fmla="*/ 5847141 w 8465185"/>
              <a:gd name="connsiteY1152" fmla="*/ 159970 h 328286"/>
              <a:gd name="connsiteX1153" fmla="*/ 5792076 w 8465185"/>
              <a:gd name="connsiteY1153" fmla="*/ 159970 h 328286"/>
              <a:gd name="connsiteX1154" fmla="*/ 5792076 w 8465185"/>
              <a:gd name="connsiteY1154" fmla="*/ 166925 h 328286"/>
              <a:gd name="connsiteX1155" fmla="*/ 5785192 w 8465185"/>
              <a:gd name="connsiteY1155" fmla="*/ 176663 h 328286"/>
              <a:gd name="connsiteX1156" fmla="*/ 5750777 w 8465185"/>
              <a:gd name="connsiteY1156" fmla="*/ 179444 h 328286"/>
              <a:gd name="connsiteX1157" fmla="*/ 5752153 w 8465185"/>
              <a:gd name="connsiteY1157" fmla="*/ 143277 h 328286"/>
              <a:gd name="connsiteX1158" fmla="*/ 5752153 w 8465185"/>
              <a:gd name="connsiteY1158" fmla="*/ 108502 h 328286"/>
              <a:gd name="connsiteX1159" fmla="*/ 5708100 w 8465185"/>
              <a:gd name="connsiteY1159" fmla="*/ 108502 h 328286"/>
              <a:gd name="connsiteX1160" fmla="*/ 5708100 w 8465185"/>
              <a:gd name="connsiteY1160" fmla="*/ 112675 h 328286"/>
              <a:gd name="connsiteX1161" fmla="*/ 5636515 w 8465185"/>
              <a:gd name="connsiteY1161" fmla="*/ 326895 h 328286"/>
              <a:gd name="connsiteX1162" fmla="*/ 5633762 w 8465185"/>
              <a:gd name="connsiteY1162" fmla="*/ 324113 h 328286"/>
              <a:gd name="connsiteX1163" fmla="*/ 5664048 w 8465185"/>
              <a:gd name="connsiteY1163" fmla="*/ 119630 h 328286"/>
              <a:gd name="connsiteX1164" fmla="*/ 5664048 w 8465185"/>
              <a:gd name="connsiteY1164" fmla="*/ 94591 h 328286"/>
              <a:gd name="connsiteX1165" fmla="*/ 5664048 w 8465185"/>
              <a:gd name="connsiteY1165" fmla="*/ 69552 h 328286"/>
              <a:gd name="connsiteX1166" fmla="*/ 5662672 w 8465185"/>
              <a:gd name="connsiteY1166" fmla="*/ 33385 h 328286"/>
              <a:gd name="connsiteX1167" fmla="*/ 5716360 w 8465185"/>
              <a:gd name="connsiteY1167" fmla="*/ 44513 h 328286"/>
              <a:gd name="connsiteX1168" fmla="*/ 5793452 w 8465185"/>
              <a:gd name="connsiteY1168" fmla="*/ 44513 h 328286"/>
              <a:gd name="connsiteX1169" fmla="*/ 5789322 w 8465185"/>
              <a:gd name="connsiteY1169" fmla="*/ 36167 h 328286"/>
              <a:gd name="connsiteX1170" fmla="*/ 5776932 w 8465185"/>
              <a:gd name="connsiteY1170" fmla="*/ 4173 h 328286"/>
              <a:gd name="connsiteX1171" fmla="*/ 3227386 w 8465185"/>
              <a:gd name="connsiteY1171" fmla="*/ 1392 h 328286"/>
              <a:gd name="connsiteX1172" fmla="*/ 3283828 w 8465185"/>
              <a:gd name="connsiteY1172" fmla="*/ 16693 h 328286"/>
              <a:gd name="connsiteX1173" fmla="*/ 3289335 w 8465185"/>
              <a:gd name="connsiteY1173" fmla="*/ 22257 h 328286"/>
              <a:gd name="connsiteX1174" fmla="*/ 3272816 w 8465185"/>
              <a:gd name="connsiteY1174" fmla="*/ 31994 h 328286"/>
              <a:gd name="connsiteX1175" fmla="*/ 3241152 w 8465185"/>
              <a:gd name="connsiteY1175" fmla="*/ 95982 h 328286"/>
              <a:gd name="connsiteX1176" fmla="*/ 3253542 w 8465185"/>
              <a:gd name="connsiteY1176" fmla="*/ 98764 h 328286"/>
              <a:gd name="connsiteX1177" fmla="*/ 3260426 w 8465185"/>
              <a:gd name="connsiteY1177" fmla="*/ 104329 h 328286"/>
              <a:gd name="connsiteX1178" fmla="*/ 3246659 w 8465185"/>
              <a:gd name="connsiteY1178" fmla="*/ 115457 h 328286"/>
              <a:gd name="connsiteX1179" fmla="*/ 3246659 w 8465185"/>
              <a:gd name="connsiteY1179" fmla="*/ 250388 h 328286"/>
              <a:gd name="connsiteX1180" fmla="*/ 3330634 w 8465185"/>
              <a:gd name="connsiteY1180" fmla="*/ 95982 h 328286"/>
              <a:gd name="connsiteX1181" fmla="*/ 3263179 w 8465185"/>
              <a:gd name="connsiteY1181" fmla="*/ 95982 h 328286"/>
              <a:gd name="connsiteX1182" fmla="*/ 3263179 w 8465185"/>
              <a:gd name="connsiteY1182" fmla="*/ 87636 h 328286"/>
              <a:gd name="connsiteX1183" fmla="*/ 3344401 w 8465185"/>
              <a:gd name="connsiteY1183" fmla="*/ 87636 h 328286"/>
              <a:gd name="connsiteX1184" fmla="*/ 3344401 w 8465185"/>
              <a:gd name="connsiteY1184" fmla="*/ 80681 h 328286"/>
              <a:gd name="connsiteX1185" fmla="*/ 3343024 w 8465185"/>
              <a:gd name="connsiteY1185" fmla="*/ 6956 h 328286"/>
              <a:gd name="connsiteX1186" fmla="*/ 3395336 w 8465185"/>
              <a:gd name="connsiteY1186" fmla="*/ 11129 h 328286"/>
              <a:gd name="connsiteX1187" fmla="*/ 3400843 w 8465185"/>
              <a:gd name="connsiteY1187" fmla="*/ 16693 h 328286"/>
              <a:gd name="connsiteX1188" fmla="*/ 3387076 w 8465185"/>
              <a:gd name="connsiteY1188" fmla="*/ 27821 h 328286"/>
              <a:gd name="connsiteX1189" fmla="*/ 3387076 w 8465185"/>
              <a:gd name="connsiteY1189" fmla="*/ 87636 h 328286"/>
              <a:gd name="connsiteX1190" fmla="*/ 3431130 w 8465185"/>
              <a:gd name="connsiteY1190" fmla="*/ 87636 h 328286"/>
              <a:gd name="connsiteX1191" fmla="*/ 3453156 w 8465185"/>
              <a:gd name="connsiteY1191" fmla="*/ 57033 h 328286"/>
              <a:gd name="connsiteX1192" fmla="*/ 3494455 w 8465185"/>
              <a:gd name="connsiteY1192" fmla="*/ 86245 h 328286"/>
              <a:gd name="connsiteX1193" fmla="*/ 3497208 w 8465185"/>
              <a:gd name="connsiteY1193" fmla="*/ 90418 h 328286"/>
              <a:gd name="connsiteX1194" fmla="*/ 3484818 w 8465185"/>
              <a:gd name="connsiteY1194" fmla="*/ 95982 h 328286"/>
              <a:gd name="connsiteX1195" fmla="*/ 3400843 w 8465185"/>
              <a:gd name="connsiteY1195" fmla="*/ 95982 h 328286"/>
              <a:gd name="connsiteX1196" fmla="*/ 3505468 w 8465185"/>
              <a:gd name="connsiteY1196" fmla="*/ 208656 h 328286"/>
              <a:gd name="connsiteX1197" fmla="*/ 3504092 w 8465185"/>
              <a:gd name="connsiteY1197" fmla="*/ 214221 h 328286"/>
              <a:gd name="connsiteX1198" fmla="*/ 3464168 w 8465185"/>
              <a:gd name="connsiteY1198" fmla="*/ 254561 h 328286"/>
              <a:gd name="connsiteX1199" fmla="*/ 3392583 w 8465185"/>
              <a:gd name="connsiteY1199" fmla="*/ 95982 h 328286"/>
              <a:gd name="connsiteX1200" fmla="*/ 3387076 w 8465185"/>
              <a:gd name="connsiteY1200" fmla="*/ 95982 h 328286"/>
              <a:gd name="connsiteX1201" fmla="*/ 3387076 w 8465185"/>
              <a:gd name="connsiteY1201" fmla="*/ 198920 h 328286"/>
              <a:gd name="connsiteX1202" fmla="*/ 3387076 w 8465185"/>
              <a:gd name="connsiteY1202" fmla="*/ 246215 h 328286"/>
              <a:gd name="connsiteX1203" fmla="*/ 3399466 w 8465185"/>
              <a:gd name="connsiteY1203" fmla="*/ 246215 h 328286"/>
              <a:gd name="connsiteX1204" fmla="*/ 3417363 w 8465185"/>
              <a:gd name="connsiteY1204" fmla="*/ 219785 h 328286"/>
              <a:gd name="connsiteX1205" fmla="*/ 3451779 w 8465185"/>
              <a:gd name="connsiteY1205" fmla="*/ 244823 h 328286"/>
              <a:gd name="connsiteX1206" fmla="*/ 3454533 w 8465185"/>
              <a:gd name="connsiteY1206" fmla="*/ 248996 h 328286"/>
              <a:gd name="connsiteX1207" fmla="*/ 3443519 w 8465185"/>
              <a:gd name="connsiteY1207" fmla="*/ 254561 h 328286"/>
              <a:gd name="connsiteX1208" fmla="*/ 3387076 w 8465185"/>
              <a:gd name="connsiteY1208" fmla="*/ 254561 h 328286"/>
              <a:gd name="connsiteX1209" fmla="*/ 3387076 w 8465185"/>
              <a:gd name="connsiteY1209" fmla="*/ 279600 h 328286"/>
              <a:gd name="connsiteX1210" fmla="*/ 3388453 w 8465185"/>
              <a:gd name="connsiteY1210" fmla="*/ 310202 h 328286"/>
              <a:gd name="connsiteX1211" fmla="*/ 3380193 w 8465185"/>
              <a:gd name="connsiteY1211" fmla="*/ 321331 h 328286"/>
              <a:gd name="connsiteX1212" fmla="*/ 3343024 w 8465185"/>
              <a:gd name="connsiteY1212" fmla="*/ 324113 h 328286"/>
              <a:gd name="connsiteX1213" fmla="*/ 3344401 w 8465185"/>
              <a:gd name="connsiteY1213" fmla="*/ 254561 h 328286"/>
              <a:gd name="connsiteX1214" fmla="*/ 3287958 w 8465185"/>
              <a:gd name="connsiteY1214" fmla="*/ 254561 h 328286"/>
              <a:gd name="connsiteX1215" fmla="*/ 3287958 w 8465185"/>
              <a:gd name="connsiteY1215" fmla="*/ 246215 h 328286"/>
              <a:gd name="connsiteX1216" fmla="*/ 3344401 w 8465185"/>
              <a:gd name="connsiteY1216" fmla="*/ 246215 h 328286"/>
              <a:gd name="connsiteX1217" fmla="*/ 3344401 w 8465185"/>
              <a:gd name="connsiteY1217" fmla="*/ 205875 h 328286"/>
              <a:gd name="connsiteX1218" fmla="*/ 3344401 w 8465185"/>
              <a:gd name="connsiteY1218" fmla="*/ 159970 h 328286"/>
              <a:gd name="connsiteX1219" fmla="*/ 3246659 w 8465185"/>
              <a:gd name="connsiteY1219" fmla="*/ 260125 h 328286"/>
              <a:gd name="connsiteX1220" fmla="*/ 3246659 w 8465185"/>
              <a:gd name="connsiteY1220" fmla="*/ 307420 h 328286"/>
              <a:gd name="connsiteX1221" fmla="*/ 3235646 w 8465185"/>
              <a:gd name="connsiteY1221" fmla="*/ 321331 h 328286"/>
              <a:gd name="connsiteX1222" fmla="*/ 3202606 w 8465185"/>
              <a:gd name="connsiteY1222" fmla="*/ 324113 h 328286"/>
              <a:gd name="connsiteX1223" fmla="*/ 3203983 w 8465185"/>
              <a:gd name="connsiteY1223" fmla="*/ 264298 h 328286"/>
              <a:gd name="connsiteX1224" fmla="*/ 3203983 w 8465185"/>
              <a:gd name="connsiteY1224" fmla="*/ 205875 h 328286"/>
              <a:gd name="connsiteX1225" fmla="*/ 3203983 w 8465185"/>
              <a:gd name="connsiteY1225" fmla="*/ 150233 h 328286"/>
              <a:gd name="connsiteX1226" fmla="*/ 3166814 w 8465185"/>
              <a:gd name="connsiteY1226" fmla="*/ 187791 h 328286"/>
              <a:gd name="connsiteX1227" fmla="*/ 3162684 w 8465185"/>
              <a:gd name="connsiteY1227" fmla="*/ 185009 h 328286"/>
              <a:gd name="connsiteX1228" fmla="*/ 3217749 w 8465185"/>
              <a:gd name="connsiteY1228" fmla="*/ 51469 h 328286"/>
              <a:gd name="connsiteX1229" fmla="*/ 3227386 w 8465185"/>
              <a:gd name="connsiteY1229" fmla="*/ 1392 h 328286"/>
              <a:gd name="connsiteX1230" fmla="*/ 3011252 w 8465185"/>
              <a:gd name="connsiteY1230" fmla="*/ 1392 h 328286"/>
              <a:gd name="connsiteX1231" fmla="*/ 3064942 w 8465185"/>
              <a:gd name="connsiteY1231" fmla="*/ 13911 h 328286"/>
              <a:gd name="connsiteX1232" fmla="*/ 3071825 w 8465185"/>
              <a:gd name="connsiteY1232" fmla="*/ 19476 h 328286"/>
              <a:gd name="connsiteX1233" fmla="*/ 3053929 w 8465185"/>
              <a:gd name="connsiteY1233" fmla="*/ 29212 h 328286"/>
              <a:gd name="connsiteX1234" fmla="*/ 3015382 w 8465185"/>
              <a:gd name="connsiteY1234" fmla="*/ 72335 h 328286"/>
              <a:gd name="connsiteX1235" fmla="*/ 3056682 w 8465185"/>
              <a:gd name="connsiteY1235" fmla="*/ 72335 h 328286"/>
              <a:gd name="connsiteX1236" fmla="*/ 3069072 w 8465185"/>
              <a:gd name="connsiteY1236" fmla="*/ 48687 h 328286"/>
              <a:gd name="connsiteX1237" fmla="*/ 3111747 w 8465185"/>
              <a:gd name="connsiteY1237" fmla="*/ 63989 h 328286"/>
              <a:gd name="connsiteX1238" fmla="*/ 3118631 w 8465185"/>
              <a:gd name="connsiteY1238" fmla="*/ 72335 h 328286"/>
              <a:gd name="connsiteX1239" fmla="*/ 3104864 w 8465185"/>
              <a:gd name="connsiteY1239" fmla="*/ 89028 h 328286"/>
              <a:gd name="connsiteX1240" fmla="*/ 3104864 w 8465185"/>
              <a:gd name="connsiteY1240" fmla="*/ 111284 h 328286"/>
              <a:gd name="connsiteX1241" fmla="*/ 3104864 w 8465185"/>
              <a:gd name="connsiteY1241" fmla="*/ 130758 h 328286"/>
              <a:gd name="connsiteX1242" fmla="*/ 3106241 w 8465185"/>
              <a:gd name="connsiteY1242" fmla="*/ 169708 h 328286"/>
              <a:gd name="connsiteX1243" fmla="*/ 3100734 w 8465185"/>
              <a:gd name="connsiteY1243" fmla="*/ 179444 h 328286"/>
              <a:gd name="connsiteX1244" fmla="*/ 3096604 w 8465185"/>
              <a:gd name="connsiteY1244" fmla="*/ 179444 h 328286"/>
              <a:gd name="connsiteX1245" fmla="*/ 3062189 w 8465185"/>
              <a:gd name="connsiteY1245" fmla="*/ 183617 h 328286"/>
              <a:gd name="connsiteX1246" fmla="*/ 3062189 w 8465185"/>
              <a:gd name="connsiteY1246" fmla="*/ 164143 h 328286"/>
              <a:gd name="connsiteX1247" fmla="*/ 2899745 w 8465185"/>
              <a:gd name="connsiteY1247" fmla="*/ 164143 h 328286"/>
              <a:gd name="connsiteX1248" fmla="*/ 2899745 w 8465185"/>
              <a:gd name="connsiteY1248" fmla="*/ 172489 h 328286"/>
              <a:gd name="connsiteX1249" fmla="*/ 2892861 w 8465185"/>
              <a:gd name="connsiteY1249" fmla="*/ 182227 h 328286"/>
              <a:gd name="connsiteX1250" fmla="*/ 2857068 w 8465185"/>
              <a:gd name="connsiteY1250" fmla="*/ 186400 h 328286"/>
              <a:gd name="connsiteX1251" fmla="*/ 2858445 w 8465185"/>
              <a:gd name="connsiteY1251" fmla="*/ 119630 h 328286"/>
              <a:gd name="connsiteX1252" fmla="*/ 2858445 w 8465185"/>
              <a:gd name="connsiteY1252" fmla="*/ 100156 h 328286"/>
              <a:gd name="connsiteX1253" fmla="*/ 2857068 w 8465185"/>
              <a:gd name="connsiteY1253" fmla="*/ 58424 h 328286"/>
              <a:gd name="connsiteX1254" fmla="*/ 2910757 w 8465185"/>
              <a:gd name="connsiteY1254" fmla="*/ 72335 h 328286"/>
              <a:gd name="connsiteX1255" fmla="*/ 2997487 w 8465185"/>
              <a:gd name="connsiteY1255" fmla="*/ 72335 h 328286"/>
              <a:gd name="connsiteX1256" fmla="*/ 3011252 w 8465185"/>
              <a:gd name="connsiteY1256" fmla="*/ 1392 h 328286"/>
              <a:gd name="connsiteX1257" fmla="*/ 2170123 w 8465185"/>
              <a:gd name="connsiteY1257" fmla="*/ 1392 h 328286"/>
              <a:gd name="connsiteX1258" fmla="*/ 2226565 w 8465185"/>
              <a:gd name="connsiteY1258" fmla="*/ 16693 h 328286"/>
              <a:gd name="connsiteX1259" fmla="*/ 2232072 w 8465185"/>
              <a:gd name="connsiteY1259" fmla="*/ 22257 h 328286"/>
              <a:gd name="connsiteX1260" fmla="*/ 2215552 w 8465185"/>
              <a:gd name="connsiteY1260" fmla="*/ 31994 h 328286"/>
              <a:gd name="connsiteX1261" fmla="*/ 2183888 w 8465185"/>
              <a:gd name="connsiteY1261" fmla="*/ 95982 h 328286"/>
              <a:gd name="connsiteX1262" fmla="*/ 2196278 w 8465185"/>
              <a:gd name="connsiteY1262" fmla="*/ 98764 h 328286"/>
              <a:gd name="connsiteX1263" fmla="*/ 2203162 w 8465185"/>
              <a:gd name="connsiteY1263" fmla="*/ 104329 h 328286"/>
              <a:gd name="connsiteX1264" fmla="*/ 2189395 w 8465185"/>
              <a:gd name="connsiteY1264" fmla="*/ 115457 h 328286"/>
              <a:gd name="connsiteX1265" fmla="*/ 2189395 w 8465185"/>
              <a:gd name="connsiteY1265" fmla="*/ 250388 h 328286"/>
              <a:gd name="connsiteX1266" fmla="*/ 2273370 w 8465185"/>
              <a:gd name="connsiteY1266" fmla="*/ 95982 h 328286"/>
              <a:gd name="connsiteX1267" fmla="*/ 2205915 w 8465185"/>
              <a:gd name="connsiteY1267" fmla="*/ 95982 h 328286"/>
              <a:gd name="connsiteX1268" fmla="*/ 2205915 w 8465185"/>
              <a:gd name="connsiteY1268" fmla="*/ 87636 h 328286"/>
              <a:gd name="connsiteX1269" fmla="*/ 2287137 w 8465185"/>
              <a:gd name="connsiteY1269" fmla="*/ 87636 h 328286"/>
              <a:gd name="connsiteX1270" fmla="*/ 2287137 w 8465185"/>
              <a:gd name="connsiteY1270" fmla="*/ 80681 h 328286"/>
              <a:gd name="connsiteX1271" fmla="*/ 2285760 w 8465185"/>
              <a:gd name="connsiteY1271" fmla="*/ 6956 h 328286"/>
              <a:gd name="connsiteX1272" fmla="*/ 2338073 w 8465185"/>
              <a:gd name="connsiteY1272" fmla="*/ 11129 h 328286"/>
              <a:gd name="connsiteX1273" fmla="*/ 2343580 w 8465185"/>
              <a:gd name="connsiteY1273" fmla="*/ 16693 h 328286"/>
              <a:gd name="connsiteX1274" fmla="*/ 2329813 w 8465185"/>
              <a:gd name="connsiteY1274" fmla="*/ 27821 h 328286"/>
              <a:gd name="connsiteX1275" fmla="*/ 2329813 w 8465185"/>
              <a:gd name="connsiteY1275" fmla="*/ 87636 h 328286"/>
              <a:gd name="connsiteX1276" fmla="*/ 2373866 w 8465185"/>
              <a:gd name="connsiteY1276" fmla="*/ 87636 h 328286"/>
              <a:gd name="connsiteX1277" fmla="*/ 2395892 w 8465185"/>
              <a:gd name="connsiteY1277" fmla="*/ 57033 h 328286"/>
              <a:gd name="connsiteX1278" fmla="*/ 2437192 w 8465185"/>
              <a:gd name="connsiteY1278" fmla="*/ 86245 h 328286"/>
              <a:gd name="connsiteX1279" fmla="*/ 2439945 w 8465185"/>
              <a:gd name="connsiteY1279" fmla="*/ 90418 h 328286"/>
              <a:gd name="connsiteX1280" fmla="*/ 2427555 w 8465185"/>
              <a:gd name="connsiteY1280" fmla="*/ 95982 h 328286"/>
              <a:gd name="connsiteX1281" fmla="*/ 2343580 w 8465185"/>
              <a:gd name="connsiteY1281" fmla="*/ 95982 h 328286"/>
              <a:gd name="connsiteX1282" fmla="*/ 2448205 w 8465185"/>
              <a:gd name="connsiteY1282" fmla="*/ 208656 h 328286"/>
              <a:gd name="connsiteX1283" fmla="*/ 2446829 w 8465185"/>
              <a:gd name="connsiteY1283" fmla="*/ 214221 h 328286"/>
              <a:gd name="connsiteX1284" fmla="*/ 2406905 w 8465185"/>
              <a:gd name="connsiteY1284" fmla="*/ 254561 h 328286"/>
              <a:gd name="connsiteX1285" fmla="*/ 2335320 w 8465185"/>
              <a:gd name="connsiteY1285" fmla="*/ 95982 h 328286"/>
              <a:gd name="connsiteX1286" fmla="*/ 2329813 w 8465185"/>
              <a:gd name="connsiteY1286" fmla="*/ 95982 h 328286"/>
              <a:gd name="connsiteX1287" fmla="*/ 2329813 w 8465185"/>
              <a:gd name="connsiteY1287" fmla="*/ 198920 h 328286"/>
              <a:gd name="connsiteX1288" fmla="*/ 2329813 w 8465185"/>
              <a:gd name="connsiteY1288" fmla="*/ 246215 h 328286"/>
              <a:gd name="connsiteX1289" fmla="*/ 2342203 w 8465185"/>
              <a:gd name="connsiteY1289" fmla="*/ 246215 h 328286"/>
              <a:gd name="connsiteX1290" fmla="*/ 2360099 w 8465185"/>
              <a:gd name="connsiteY1290" fmla="*/ 219785 h 328286"/>
              <a:gd name="connsiteX1291" fmla="*/ 2394515 w 8465185"/>
              <a:gd name="connsiteY1291" fmla="*/ 244823 h 328286"/>
              <a:gd name="connsiteX1292" fmla="*/ 2397269 w 8465185"/>
              <a:gd name="connsiteY1292" fmla="*/ 248996 h 328286"/>
              <a:gd name="connsiteX1293" fmla="*/ 2386255 w 8465185"/>
              <a:gd name="connsiteY1293" fmla="*/ 254561 h 328286"/>
              <a:gd name="connsiteX1294" fmla="*/ 2329813 w 8465185"/>
              <a:gd name="connsiteY1294" fmla="*/ 254561 h 328286"/>
              <a:gd name="connsiteX1295" fmla="*/ 2329813 w 8465185"/>
              <a:gd name="connsiteY1295" fmla="*/ 279600 h 328286"/>
              <a:gd name="connsiteX1296" fmla="*/ 2331190 w 8465185"/>
              <a:gd name="connsiteY1296" fmla="*/ 310202 h 328286"/>
              <a:gd name="connsiteX1297" fmla="*/ 2322930 w 8465185"/>
              <a:gd name="connsiteY1297" fmla="*/ 321331 h 328286"/>
              <a:gd name="connsiteX1298" fmla="*/ 2285760 w 8465185"/>
              <a:gd name="connsiteY1298" fmla="*/ 324113 h 328286"/>
              <a:gd name="connsiteX1299" fmla="*/ 2287137 w 8465185"/>
              <a:gd name="connsiteY1299" fmla="*/ 254561 h 328286"/>
              <a:gd name="connsiteX1300" fmla="*/ 2230695 w 8465185"/>
              <a:gd name="connsiteY1300" fmla="*/ 254561 h 328286"/>
              <a:gd name="connsiteX1301" fmla="*/ 2230695 w 8465185"/>
              <a:gd name="connsiteY1301" fmla="*/ 246215 h 328286"/>
              <a:gd name="connsiteX1302" fmla="*/ 2287137 w 8465185"/>
              <a:gd name="connsiteY1302" fmla="*/ 246215 h 328286"/>
              <a:gd name="connsiteX1303" fmla="*/ 2287137 w 8465185"/>
              <a:gd name="connsiteY1303" fmla="*/ 205875 h 328286"/>
              <a:gd name="connsiteX1304" fmla="*/ 2287137 w 8465185"/>
              <a:gd name="connsiteY1304" fmla="*/ 159970 h 328286"/>
              <a:gd name="connsiteX1305" fmla="*/ 2189395 w 8465185"/>
              <a:gd name="connsiteY1305" fmla="*/ 260125 h 328286"/>
              <a:gd name="connsiteX1306" fmla="*/ 2189395 w 8465185"/>
              <a:gd name="connsiteY1306" fmla="*/ 307420 h 328286"/>
              <a:gd name="connsiteX1307" fmla="*/ 2178382 w 8465185"/>
              <a:gd name="connsiteY1307" fmla="*/ 321331 h 328286"/>
              <a:gd name="connsiteX1308" fmla="*/ 2145343 w 8465185"/>
              <a:gd name="connsiteY1308" fmla="*/ 324113 h 328286"/>
              <a:gd name="connsiteX1309" fmla="*/ 2146720 w 8465185"/>
              <a:gd name="connsiteY1309" fmla="*/ 264298 h 328286"/>
              <a:gd name="connsiteX1310" fmla="*/ 2146720 w 8465185"/>
              <a:gd name="connsiteY1310" fmla="*/ 205875 h 328286"/>
              <a:gd name="connsiteX1311" fmla="*/ 2146720 w 8465185"/>
              <a:gd name="connsiteY1311" fmla="*/ 150233 h 328286"/>
              <a:gd name="connsiteX1312" fmla="*/ 2109550 w 8465185"/>
              <a:gd name="connsiteY1312" fmla="*/ 187791 h 328286"/>
              <a:gd name="connsiteX1313" fmla="*/ 2105420 w 8465185"/>
              <a:gd name="connsiteY1313" fmla="*/ 185009 h 328286"/>
              <a:gd name="connsiteX1314" fmla="*/ 2160486 w 8465185"/>
              <a:gd name="connsiteY1314" fmla="*/ 51469 h 328286"/>
              <a:gd name="connsiteX1315" fmla="*/ 2170123 w 8465185"/>
              <a:gd name="connsiteY1315" fmla="*/ 1392 h 328286"/>
              <a:gd name="connsiteX1316" fmla="*/ 8350924 w 8465185"/>
              <a:gd name="connsiteY1316" fmla="*/ 0 h 328286"/>
              <a:gd name="connsiteX1317" fmla="*/ 8401860 w 8465185"/>
              <a:gd name="connsiteY1317" fmla="*/ 2783 h 328286"/>
              <a:gd name="connsiteX1318" fmla="*/ 8408743 w 8465185"/>
              <a:gd name="connsiteY1318" fmla="*/ 8347 h 328286"/>
              <a:gd name="connsiteX1319" fmla="*/ 8393600 w 8465185"/>
              <a:gd name="connsiteY1319" fmla="*/ 20866 h 328286"/>
              <a:gd name="connsiteX1320" fmla="*/ 8393600 w 8465185"/>
              <a:gd name="connsiteY1320" fmla="*/ 70944 h 328286"/>
              <a:gd name="connsiteX1321" fmla="*/ 8396353 w 8465185"/>
              <a:gd name="connsiteY1321" fmla="*/ 70944 h 328286"/>
              <a:gd name="connsiteX1322" fmla="*/ 8414250 w 8465185"/>
              <a:gd name="connsiteY1322" fmla="*/ 45905 h 328286"/>
              <a:gd name="connsiteX1323" fmla="*/ 8447289 w 8465185"/>
              <a:gd name="connsiteY1323" fmla="*/ 70944 h 328286"/>
              <a:gd name="connsiteX1324" fmla="*/ 8450042 w 8465185"/>
              <a:gd name="connsiteY1324" fmla="*/ 75117 h 328286"/>
              <a:gd name="connsiteX1325" fmla="*/ 8440406 w 8465185"/>
              <a:gd name="connsiteY1325" fmla="*/ 79290 h 328286"/>
              <a:gd name="connsiteX1326" fmla="*/ 8393600 w 8465185"/>
              <a:gd name="connsiteY1326" fmla="*/ 79290 h 328286"/>
              <a:gd name="connsiteX1327" fmla="*/ 8393600 w 8465185"/>
              <a:gd name="connsiteY1327" fmla="*/ 154406 h 328286"/>
              <a:gd name="connsiteX1328" fmla="*/ 8400483 w 8465185"/>
              <a:gd name="connsiteY1328" fmla="*/ 154406 h 328286"/>
              <a:gd name="connsiteX1329" fmla="*/ 8421132 w 8465185"/>
              <a:gd name="connsiteY1329" fmla="*/ 125194 h 328286"/>
              <a:gd name="connsiteX1330" fmla="*/ 8458302 w 8465185"/>
              <a:gd name="connsiteY1330" fmla="*/ 153015 h 328286"/>
              <a:gd name="connsiteX1331" fmla="*/ 8461055 w 8465185"/>
              <a:gd name="connsiteY1331" fmla="*/ 157188 h 328286"/>
              <a:gd name="connsiteX1332" fmla="*/ 8450042 w 8465185"/>
              <a:gd name="connsiteY1332" fmla="*/ 162753 h 328286"/>
              <a:gd name="connsiteX1333" fmla="*/ 8393600 w 8465185"/>
              <a:gd name="connsiteY1333" fmla="*/ 162753 h 328286"/>
              <a:gd name="connsiteX1334" fmla="*/ 8394977 w 8465185"/>
              <a:gd name="connsiteY1334" fmla="*/ 250388 h 328286"/>
              <a:gd name="connsiteX1335" fmla="*/ 8386717 w 8465185"/>
              <a:gd name="connsiteY1335" fmla="*/ 262907 h 328286"/>
              <a:gd name="connsiteX1336" fmla="*/ 8379834 w 8465185"/>
              <a:gd name="connsiteY1336" fmla="*/ 264298 h 328286"/>
              <a:gd name="connsiteX1337" fmla="*/ 8350924 w 8465185"/>
              <a:gd name="connsiteY1337" fmla="*/ 265689 h 328286"/>
              <a:gd name="connsiteX1338" fmla="*/ 8352300 w 8465185"/>
              <a:gd name="connsiteY1338" fmla="*/ 162753 h 328286"/>
              <a:gd name="connsiteX1339" fmla="*/ 8306871 w 8465185"/>
              <a:gd name="connsiteY1339" fmla="*/ 162753 h 328286"/>
              <a:gd name="connsiteX1340" fmla="*/ 8233909 w 8465185"/>
              <a:gd name="connsiteY1340" fmla="*/ 265689 h 328286"/>
              <a:gd name="connsiteX1341" fmla="*/ 8229779 w 8465185"/>
              <a:gd name="connsiteY1341" fmla="*/ 261516 h 328286"/>
              <a:gd name="connsiteX1342" fmla="*/ 8268325 w 8465185"/>
              <a:gd name="connsiteY1342" fmla="*/ 162753 h 328286"/>
              <a:gd name="connsiteX1343" fmla="*/ 8222897 w 8465185"/>
              <a:gd name="connsiteY1343" fmla="*/ 162753 h 328286"/>
              <a:gd name="connsiteX1344" fmla="*/ 8222897 w 8465185"/>
              <a:gd name="connsiteY1344" fmla="*/ 154406 h 328286"/>
              <a:gd name="connsiteX1345" fmla="*/ 8268325 w 8465185"/>
              <a:gd name="connsiteY1345" fmla="*/ 154406 h 328286"/>
              <a:gd name="connsiteX1346" fmla="*/ 8271078 w 8465185"/>
              <a:gd name="connsiteY1346" fmla="*/ 89028 h 328286"/>
              <a:gd name="connsiteX1347" fmla="*/ 8271078 w 8465185"/>
              <a:gd name="connsiteY1347" fmla="*/ 79290 h 328286"/>
              <a:gd name="connsiteX1348" fmla="*/ 8231155 w 8465185"/>
              <a:gd name="connsiteY1348" fmla="*/ 79290 h 328286"/>
              <a:gd name="connsiteX1349" fmla="*/ 8231155 w 8465185"/>
              <a:gd name="connsiteY1349" fmla="*/ 70944 h 328286"/>
              <a:gd name="connsiteX1350" fmla="*/ 8271078 w 8465185"/>
              <a:gd name="connsiteY1350" fmla="*/ 70944 h 328286"/>
              <a:gd name="connsiteX1351" fmla="*/ 8271078 w 8465185"/>
              <a:gd name="connsiteY1351" fmla="*/ 58424 h 328286"/>
              <a:gd name="connsiteX1352" fmla="*/ 8269702 w 8465185"/>
              <a:gd name="connsiteY1352" fmla="*/ 19476 h 328286"/>
              <a:gd name="connsiteX1353" fmla="*/ 8269702 w 8465185"/>
              <a:gd name="connsiteY1353" fmla="*/ 1392 h 328286"/>
              <a:gd name="connsiteX1354" fmla="*/ 8319261 w 8465185"/>
              <a:gd name="connsiteY1354" fmla="*/ 5565 h 328286"/>
              <a:gd name="connsiteX1355" fmla="*/ 8324767 w 8465185"/>
              <a:gd name="connsiteY1355" fmla="*/ 9738 h 328286"/>
              <a:gd name="connsiteX1356" fmla="*/ 8311001 w 8465185"/>
              <a:gd name="connsiteY1356" fmla="*/ 22257 h 328286"/>
              <a:gd name="connsiteX1357" fmla="*/ 8311001 w 8465185"/>
              <a:gd name="connsiteY1357" fmla="*/ 70944 h 328286"/>
              <a:gd name="connsiteX1358" fmla="*/ 8352300 w 8465185"/>
              <a:gd name="connsiteY1358" fmla="*/ 70944 h 328286"/>
              <a:gd name="connsiteX1359" fmla="*/ 8352300 w 8465185"/>
              <a:gd name="connsiteY1359" fmla="*/ 66771 h 328286"/>
              <a:gd name="connsiteX1360" fmla="*/ 8350924 w 8465185"/>
              <a:gd name="connsiteY1360" fmla="*/ 0 h 328286"/>
              <a:gd name="connsiteX1361" fmla="*/ 2580363 w 8465185"/>
              <a:gd name="connsiteY1361" fmla="*/ 0 h 328286"/>
              <a:gd name="connsiteX1362" fmla="*/ 2605142 w 8465185"/>
              <a:gd name="connsiteY1362" fmla="*/ 8347 h 328286"/>
              <a:gd name="connsiteX1363" fmla="*/ 2614779 w 8465185"/>
              <a:gd name="connsiteY1363" fmla="*/ 37559 h 328286"/>
              <a:gd name="connsiteX1364" fmla="*/ 2602389 w 8465185"/>
              <a:gd name="connsiteY1364" fmla="*/ 79290 h 328286"/>
              <a:gd name="connsiteX1365" fmla="*/ 2558336 w 8465185"/>
              <a:gd name="connsiteY1365" fmla="*/ 111284 h 328286"/>
              <a:gd name="connsiteX1366" fmla="*/ 2550076 w 8465185"/>
              <a:gd name="connsiteY1366" fmla="*/ 101546 h 328286"/>
              <a:gd name="connsiteX1367" fmla="*/ 2576233 w 8465185"/>
              <a:gd name="connsiteY1367" fmla="*/ 84854 h 328286"/>
              <a:gd name="connsiteX1368" fmla="*/ 2583116 w 8465185"/>
              <a:gd name="connsiteY1368" fmla="*/ 68162 h 328286"/>
              <a:gd name="connsiteX1369" fmla="*/ 2577609 w 8465185"/>
              <a:gd name="connsiteY1369" fmla="*/ 61206 h 328286"/>
              <a:gd name="connsiteX1370" fmla="*/ 2570726 w 8465185"/>
              <a:gd name="connsiteY1370" fmla="*/ 58424 h 328286"/>
              <a:gd name="connsiteX1371" fmla="*/ 2556959 w 8465185"/>
              <a:gd name="connsiteY1371" fmla="*/ 51469 h 328286"/>
              <a:gd name="connsiteX1372" fmla="*/ 2547323 w 8465185"/>
              <a:gd name="connsiteY1372" fmla="*/ 29212 h 328286"/>
              <a:gd name="connsiteX1373" fmla="*/ 2556959 w 8465185"/>
              <a:gd name="connsiteY1373" fmla="*/ 8347 h 328286"/>
              <a:gd name="connsiteX1374" fmla="*/ 2580363 w 8465185"/>
              <a:gd name="connsiteY1374" fmla="*/ 0 h 328286"/>
              <a:gd name="connsiteX1375" fmla="*/ 2501894 w 8465185"/>
              <a:gd name="connsiteY1375" fmla="*/ 0 h 328286"/>
              <a:gd name="connsiteX1376" fmla="*/ 2526674 w 8465185"/>
              <a:gd name="connsiteY1376" fmla="*/ 8347 h 328286"/>
              <a:gd name="connsiteX1377" fmla="*/ 2536310 w 8465185"/>
              <a:gd name="connsiteY1377" fmla="*/ 37559 h 328286"/>
              <a:gd name="connsiteX1378" fmla="*/ 2522544 w 8465185"/>
              <a:gd name="connsiteY1378" fmla="*/ 79290 h 328286"/>
              <a:gd name="connsiteX1379" fmla="*/ 2479867 w 8465185"/>
              <a:gd name="connsiteY1379" fmla="*/ 111284 h 328286"/>
              <a:gd name="connsiteX1380" fmla="*/ 2471607 w 8465185"/>
              <a:gd name="connsiteY1380" fmla="*/ 101546 h 328286"/>
              <a:gd name="connsiteX1381" fmla="*/ 2497764 w 8465185"/>
              <a:gd name="connsiteY1381" fmla="*/ 84854 h 328286"/>
              <a:gd name="connsiteX1382" fmla="*/ 2504647 w 8465185"/>
              <a:gd name="connsiteY1382" fmla="*/ 68162 h 328286"/>
              <a:gd name="connsiteX1383" fmla="*/ 2500517 w 8465185"/>
              <a:gd name="connsiteY1383" fmla="*/ 61206 h 328286"/>
              <a:gd name="connsiteX1384" fmla="*/ 2492257 w 8465185"/>
              <a:gd name="connsiteY1384" fmla="*/ 58424 h 328286"/>
              <a:gd name="connsiteX1385" fmla="*/ 2470231 w 8465185"/>
              <a:gd name="connsiteY1385" fmla="*/ 29212 h 328286"/>
              <a:gd name="connsiteX1386" fmla="*/ 2478491 w 8465185"/>
              <a:gd name="connsiteY1386" fmla="*/ 8347 h 328286"/>
              <a:gd name="connsiteX1387" fmla="*/ 2501894 w 8465185"/>
              <a:gd name="connsiteY1387" fmla="*/ 0 h 32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Lst>
            <a:rect l="l" t="t" r="r" b="b"/>
            <a:pathLst>
              <a:path w="8465185" h="328286">
                <a:moveTo>
                  <a:pt x="7946301" y="233695"/>
                </a:moveTo>
                <a:lnTo>
                  <a:pt x="7946301" y="294901"/>
                </a:lnTo>
                <a:lnTo>
                  <a:pt x="7984847" y="294901"/>
                </a:lnTo>
                <a:lnTo>
                  <a:pt x="7984847" y="233695"/>
                </a:lnTo>
                <a:close/>
                <a:moveTo>
                  <a:pt x="4752709" y="210048"/>
                </a:moveTo>
                <a:lnTo>
                  <a:pt x="4802268" y="214221"/>
                </a:lnTo>
                <a:cubicBezTo>
                  <a:pt x="4805939" y="214221"/>
                  <a:pt x="4808234" y="215612"/>
                  <a:pt x="4809151" y="218394"/>
                </a:cubicBezTo>
                <a:cubicBezTo>
                  <a:pt x="4810069" y="223031"/>
                  <a:pt x="4805939" y="227204"/>
                  <a:pt x="4796762" y="230913"/>
                </a:cubicBezTo>
                <a:lnTo>
                  <a:pt x="4796762" y="264298"/>
                </a:lnTo>
                <a:cubicBezTo>
                  <a:pt x="4795844" y="275427"/>
                  <a:pt x="4800892" y="280527"/>
                  <a:pt x="4811905" y="279600"/>
                </a:cubicBezTo>
                <a:lnTo>
                  <a:pt x="4840815" y="279600"/>
                </a:lnTo>
                <a:cubicBezTo>
                  <a:pt x="4850910" y="279600"/>
                  <a:pt x="4857793" y="274499"/>
                  <a:pt x="4861464" y="264298"/>
                </a:cubicBezTo>
                <a:lnTo>
                  <a:pt x="4879360" y="215612"/>
                </a:lnTo>
                <a:lnTo>
                  <a:pt x="4883490" y="215612"/>
                </a:lnTo>
                <a:lnTo>
                  <a:pt x="4886243" y="262907"/>
                </a:lnTo>
                <a:cubicBezTo>
                  <a:pt x="4887161" y="269398"/>
                  <a:pt x="4890373" y="274035"/>
                  <a:pt x="4895880" y="276818"/>
                </a:cubicBezTo>
                <a:cubicBezTo>
                  <a:pt x="4902304" y="279600"/>
                  <a:pt x="4905517" y="283773"/>
                  <a:pt x="4905517" y="289337"/>
                </a:cubicBezTo>
                <a:cubicBezTo>
                  <a:pt x="4903681" y="306029"/>
                  <a:pt x="4885326" y="314839"/>
                  <a:pt x="4850452" y="315767"/>
                </a:cubicBezTo>
                <a:lnTo>
                  <a:pt x="4794009" y="315767"/>
                </a:lnTo>
                <a:cubicBezTo>
                  <a:pt x="4767393" y="315767"/>
                  <a:pt x="4754086" y="303247"/>
                  <a:pt x="4754086" y="278208"/>
                </a:cubicBezTo>
                <a:lnTo>
                  <a:pt x="4754086" y="244823"/>
                </a:lnTo>
                <a:cubicBezTo>
                  <a:pt x="4754086" y="234623"/>
                  <a:pt x="4753627" y="223031"/>
                  <a:pt x="4752709" y="210048"/>
                </a:cubicBezTo>
                <a:close/>
                <a:moveTo>
                  <a:pt x="4685253" y="210048"/>
                </a:moveTo>
                <a:lnTo>
                  <a:pt x="4737566" y="219785"/>
                </a:lnTo>
                <a:cubicBezTo>
                  <a:pt x="4741237" y="219785"/>
                  <a:pt x="4743073" y="221176"/>
                  <a:pt x="4743073" y="223958"/>
                </a:cubicBezTo>
                <a:cubicBezTo>
                  <a:pt x="4743990" y="228594"/>
                  <a:pt x="4738943" y="232305"/>
                  <a:pt x="4727930" y="235087"/>
                </a:cubicBezTo>
                <a:cubicBezTo>
                  <a:pt x="4721505" y="287946"/>
                  <a:pt x="4671945" y="318548"/>
                  <a:pt x="4579251" y="326895"/>
                </a:cubicBezTo>
                <a:lnTo>
                  <a:pt x="4576499" y="321331"/>
                </a:lnTo>
                <a:cubicBezTo>
                  <a:pt x="4653591" y="297220"/>
                  <a:pt x="4689842" y="260125"/>
                  <a:pt x="4685253" y="210048"/>
                </a:cubicBezTo>
                <a:close/>
                <a:moveTo>
                  <a:pt x="5760413" y="203093"/>
                </a:moveTo>
                <a:cubicBezTo>
                  <a:pt x="5780604" y="222567"/>
                  <a:pt x="5799877" y="237404"/>
                  <a:pt x="5818232" y="247606"/>
                </a:cubicBezTo>
                <a:cubicBezTo>
                  <a:pt x="5834751" y="234623"/>
                  <a:pt x="5849437" y="219785"/>
                  <a:pt x="5862285" y="203093"/>
                </a:cubicBezTo>
                <a:close/>
                <a:moveTo>
                  <a:pt x="2869458" y="201701"/>
                </a:moveTo>
                <a:lnTo>
                  <a:pt x="2874965" y="201701"/>
                </a:lnTo>
                <a:cubicBezTo>
                  <a:pt x="2878636" y="220248"/>
                  <a:pt x="2880471" y="236477"/>
                  <a:pt x="2880471" y="250388"/>
                </a:cubicBezTo>
                <a:cubicBezTo>
                  <a:pt x="2880471" y="283773"/>
                  <a:pt x="2868541" y="300465"/>
                  <a:pt x="2844678" y="300465"/>
                </a:cubicBezTo>
                <a:cubicBezTo>
                  <a:pt x="2830912" y="300465"/>
                  <a:pt x="2823569" y="292119"/>
                  <a:pt x="2822652" y="275427"/>
                </a:cubicBezTo>
                <a:cubicBezTo>
                  <a:pt x="2822652" y="263371"/>
                  <a:pt x="2827241" y="255488"/>
                  <a:pt x="2836418" y="251779"/>
                </a:cubicBezTo>
                <a:cubicBezTo>
                  <a:pt x="2851103" y="244360"/>
                  <a:pt x="2862116" y="227668"/>
                  <a:pt x="2869458" y="201701"/>
                </a:cubicBezTo>
                <a:close/>
                <a:moveTo>
                  <a:pt x="3067695" y="197528"/>
                </a:moveTo>
                <a:cubicBezTo>
                  <a:pt x="3120007" y="216075"/>
                  <a:pt x="3145246" y="236014"/>
                  <a:pt x="3143411" y="257343"/>
                </a:cubicBezTo>
                <a:cubicBezTo>
                  <a:pt x="3142493" y="277744"/>
                  <a:pt x="3133315" y="288874"/>
                  <a:pt x="3115877" y="290728"/>
                </a:cubicBezTo>
                <a:cubicBezTo>
                  <a:pt x="3105782" y="290728"/>
                  <a:pt x="3099816" y="285164"/>
                  <a:pt x="3097981" y="274035"/>
                </a:cubicBezTo>
                <a:cubicBezTo>
                  <a:pt x="3090640" y="246215"/>
                  <a:pt x="3079627" y="221640"/>
                  <a:pt x="3064942" y="200310"/>
                </a:cubicBezTo>
                <a:close/>
                <a:moveTo>
                  <a:pt x="2901121" y="191964"/>
                </a:moveTo>
                <a:lnTo>
                  <a:pt x="2949303" y="196137"/>
                </a:lnTo>
                <a:cubicBezTo>
                  <a:pt x="2954810" y="196137"/>
                  <a:pt x="2957104" y="197528"/>
                  <a:pt x="2956187" y="200310"/>
                </a:cubicBezTo>
                <a:cubicBezTo>
                  <a:pt x="2956187" y="205875"/>
                  <a:pt x="2951598" y="210511"/>
                  <a:pt x="2942420" y="214221"/>
                </a:cubicBezTo>
                <a:lnTo>
                  <a:pt x="2942420" y="258734"/>
                </a:lnTo>
                <a:cubicBezTo>
                  <a:pt x="2941503" y="271717"/>
                  <a:pt x="2947009" y="277744"/>
                  <a:pt x="2958940" y="276818"/>
                </a:cubicBezTo>
                <a:lnTo>
                  <a:pt x="3014006" y="276818"/>
                </a:lnTo>
                <a:cubicBezTo>
                  <a:pt x="3025019" y="276818"/>
                  <a:pt x="3031902" y="272181"/>
                  <a:pt x="3034655" y="262907"/>
                </a:cubicBezTo>
                <a:lnTo>
                  <a:pt x="3052552" y="214221"/>
                </a:lnTo>
                <a:lnTo>
                  <a:pt x="3056682" y="215612"/>
                </a:lnTo>
                <a:lnTo>
                  <a:pt x="3059435" y="257343"/>
                </a:lnTo>
                <a:cubicBezTo>
                  <a:pt x="3060353" y="264762"/>
                  <a:pt x="3063565" y="270326"/>
                  <a:pt x="3069072" y="274035"/>
                </a:cubicBezTo>
                <a:cubicBezTo>
                  <a:pt x="3075497" y="277744"/>
                  <a:pt x="3078709" y="282381"/>
                  <a:pt x="3078709" y="287946"/>
                </a:cubicBezTo>
                <a:cubicBezTo>
                  <a:pt x="3076873" y="302783"/>
                  <a:pt x="3059435" y="310666"/>
                  <a:pt x="3026395" y="311593"/>
                </a:cubicBezTo>
                <a:lnTo>
                  <a:pt x="2936914" y="311593"/>
                </a:lnTo>
                <a:cubicBezTo>
                  <a:pt x="2913051" y="312521"/>
                  <a:pt x="2901580" y="300002"/>
                  <a:pt x="2902498" y="274035"/>
                </a:cubicBezTo>
                <a:lnTo>
                  <a:pt x="2902498" y="235087"/>
                </a:lnTo>
                <a:cubicBezTo>
                  <a:pt x="2902498" y="215612"/>
                  <a:pt x="2902039" y="201238"/>
                  <a:pt x="2901121" y="191964"/>
                </a:cubicBezTo>
                <a:close/>
                <a:moveTo>
                  <a:pt x="4014826" y="187791"/>
                </a:moveTo>
                <a:lnTo>
                  <a:pt x="4014826" y="237868"/>
                </a:lnTo>
                <a:lnTo>
                  <a:pt x="4067140" y="237868"/>
                </a:lnTo>
                <a:lnTo>
                  <a:pt x="4067140" y="187791"/>
                </a:lnTo>
                <a:close/>
                <a:moveTo>
                  <a:pt x="5405239" y="182227"/>
                </a:moveTo>
                <a:lnTo>
                  <a:pt x="5405239" y="260125"/>
                </a:lnTo>
                <a:lnTo>
                  <a:pt x="5416251" y="261516"/>
                </a:lnTo>
                <a:cubicBezTo>
                  <a:pt x="5425429" y="261516"/>
                  <a:pt x="5430018" y="256880"/>
                  <a:pt x="5430018" y="247606"/>
                </a:cubicBezTo>
                <a:lnTo>
                  <a:pt x="5430018" y="182227"/>
                </a:lnTo>
                <a:close/>
                <a:moveTo>
                  <a:pt x="5876050" y="176663"/>
                </a:moveTo>
                <a:lnTo>
                  <a:pt x="5921479" y="198920"/>
                </a:lnTo>
                <a:cubicBezTo>
                  <a:pt x="5925151" y="200774"/>
                  <a:pt x="5926987" y="203093"/>
                  <a:pt x="5926987" y="205875"/>
                </a:cubicBezTo>
                <a:cubicBezTo>
                  <a:pt x="5926987" y="212366"/>
                  <a:pt x="5921479" y="216075"/>
                  <a:pt x="5910467" y="217003"/>
                </a:cubicBezTo>
                <a:cubicBezTo>
                  <a:pt x="5893947" y="234623"/>
                  <a:pt x="5877886" y="249924"/>
                  <a:pt x="5862285" y="262907"/>
                </a:cubicBezTo>
                <a:cubicBezTo>
                  <a:pt x="5886146" y="269398"/>
                  <a:pt x="5921021" y="272645"/>
                  <a:pt x="5966909" y="272645"/>
                </a:cubicBezTo>
                <a:lnTo>
                  <a:pt x="5966909" y="278208"/>
                </a:lnTo>
                <a:cubicBezTo>
                  <a:pt x="5950389" y="284700"/>
                  <a:pt x="5940295" y="298610"/>
                  <a:pt x="5936623" y="319940"/>
                </a:cubicBezTo>
                <a:cubicBezTo>
                  <a:pt x="5888899" y="313449"/>
                  <a:pt x="5850813" y="302783"/>
                  <a:pt x="5822361" y="287946"/>
                </a:cubicBezTo>
                <a:cubicBezTo>
                  <a:pt x="5786569" y="307420"/>
                  <a:pt x="5735175" y="320404"/>
                  <a:pt x="5668178" y="326895"/>
                </a:cubicBezTo>
                <a:lnTo>
                  <a:pt x="5666801" y="321331"/>
                </a:lnTo>
                <a:cubicBezTo>
                  <a:pt x="5712689" y="307420"/>
                  <a:pt x="5754448" y="289337"/>
                  <a:pt x="5792076" y="267080"/>
                </a:cubicBezTo>
                <a:cubicBezTo>
                  <a:pt x="5777391" y="253169"/>
                  <a:pt x="5763625" y="231841"/>
                  <a:pt x="5750777" y="203093"/>
                </a:cubicBezTo>
                <a:lnTo>
                  <a:pt x="5720490" y="203093"/>
                </a:lnTo>
                <a:lnTo>
                  <a:pt x="5720490" y="194746"/>
                </a:lnTo>
                <a:lnTo>
                  <a:pt x="5860909" y="194746"/>
                </a:lnTo>
                <a:close/>
                <a:moveTo>
                  <a:pt x="7325435" y="173881"/>
                </a:moveTo>
                <a:lnTo>
                  <a:pt x="7362604" y="197528"/>
                </a:lnTo>
                <a:cubicBezTo>
                  <a:pt x="7363522" y="198456"/>
                  <a:pt x="7363981" y="199846"/>
                  <a:pt x="7363981" y="201701"/>
                </a:cubicBezTo>
                <a:cubicBezTo>
                  <a:pt x="7363064" y="204483"/>
                  <a:pt x="7359392" y="206338"/>
                  <a:pt x="7352968" y="207266"/>
                </a:cubicBezTo>
                <a:lnTo>
                  <a:pt x="7263486" y="207266"/>
                </a:lnTo>
                <a:lnTo>
                  <a:pt x="7263486" y="253169"/>
                </a:lnTo>
                <a:lnTo>
                  <a:pt x="7303409" y="253169"/>
                </a:lnTo>
                <a:lnTo>
                  <a:pt x="7319929" y="228132"/>
                </a:lnTo>
                <a:lnTo>
                  <a:pt x="7354344" y="251779"/>
                </a:lnTo>
                <a:cubicBezTo>
                  <a:pt x="7355262" y="252707"/>
                  <a:pt x="7355721" y="254097"/>
                  <a:pt x="7355721" y="255952"/>
                </a:cubicBezTo>
                <a:cubicBezTo>
                  <a:pt x="7355721" y="258734"/>
                  <a:pt x="7352050" y="260589"/>
                  <a:pt x="7344708" y="261516"/>
                </a:cubicBezTo>
                <a:lnTo>
                  <a:pt x="7263486" y="261516"/>
                </a:lnTo>
                <a:lnTo>
                  <a:pt x="7263486" y="304639"/>
                </a:lnTo>
                <a:lnTo>
                  <a:pt x="7330941" y="304639"/>
                </a:lnTo>
                <a:lnTo>
                  <a:pt x="7352968" y="276818"/>
                </a:lnTo>
                <a:lnTo>
                  <a:pt x="7392891" y="301857"/>
                </a:lnTo>
                <a:cubicBezTo>
                  <a:pt x="7393809" y="302783"/>
                  <a:pt x="7394267" y="304175"/>
                  <a:pt x="7394267" y="306029"/>
                </a:cubicBezTo>
                <a:cubicBezTo>
                  <a:pt x="7393349" y="309739"/>
                  <a:pt x="7389679" y="311593"/>
                  <a:pt x="7383254" y="311593"/>
                </a:cubicBezTo>
                <a:lnTo>
                  <a:pt x="7065249" y="311593"/>
                </a:lnTo>
                <a:lnTo>
                  <a:pt x="7065249" y="304639"/>
                </a:lnTo>
                <a:lnTo>
                  <a:pt x="7128575" y="304639"/>
                </a:lnTo>
                <a:lnTo>
                  <a:pt x="7128575" y="290728"/>
                </a:lnTo>
                <a:cubicBezTo>
                  <a:pt x="7128575" y="277744"/>
                  <a:pt x="7128575" y="258270"/>
                  <a:pt x="7128575" y="232305"/>
                </a:cubicBezTo>
                <a:lnTo>
                  <a:pt x="7176757" y="236477"/>
                </a:lnTo>
                <a:cubicBezTo>
                  <a:pt x="7180428" y="236477"/>
                  <a:pt x="7182264" y="238332"/>
                  <a:pt x="7182264" y="242041"/>
                </a:cubicBezTo>
                <a:cubicBezTo>
                  <a:pt x="7183182" y="245751"/>
                  <a:pt x="7179052" y="249460"/>
                  <a:pt x="7169874" y="253169"/>
                </a:cubicBezTo>
                <a:lnTo>
                  <a:pt x="7169874" y="304639"/>
                </a:lnTo>
                <a:lnTo>
                  <a:pt x="7219433" y="304639"/>
                </a:lnTo>
                <a:lnTo>
                  <a:pt x="7219433" y="207266"/>
                </a:lnTo>
                <a:lnTo>
                  <a:pt x="7090029" y="207266"/>
                </a:lnTo>
                <a:lnTo>
                  <a:pt x="7090029" y="198920"/>
                </a:lnTo>
                <a:lnTo>
                  <a:pt x="7306161" y="198920"/>
                </a:lnTo>
                <a:close/>
                <a:moveTo>
                  <a:pt x="4989492" y="173881"/>
                </a:moveTo>
                <a:lnTo>
                  <a:pt x="4989492" y="268472"/>
                </a:lnTo>
                <a:lnTo>
                  <a:pt x="5036298" y="268472"/>
                </a:lnTo>
                <a:lnTo>
                  <a:pt x="5036298" y="173881"/>
                </a:lnTo>
                <a:close/>
                <a:moveTo>
                  <a:pt x="2954810" y="169708"/>
                </a:moveTo>
                <a:cubicBezTo>
                  <a:pt x="2998863" y="185473"/>
                  <a:pt x="3020430" y="202629"/>
                  <a:pt x="3019512" y="221176"/>
                </a:cubicBezTo>
                <a:cubicBezTo>
                  <a:pt x="3017677" y="238796"/>
                  <a:pt x="3009417" y="248534"/>
                  <a:pt x="2994733" y="250388"/>
                </a:cubicBezTo>
                <a:cubicBezTo>
                  <a:pt x="2985556" y="250388"/>
                  <a:pt x="2979590" y="245287"/>
                  <a:pt x="2976837" y="235087"/>
                </a:cubicBezTo>
                <a:cubicBezTo>
                  <a:pt x="2972248" y="213757"/>
                  <a:pt x="2963988" y="193355"/>
                  <a:pt x="2952057" y="173881"/>
                </a:cubicBezTo>
                <a:close/>
                <a:moveTo>
                  <a:pt x="6496805" y="166925"/>
                </a:moveTo>
                <a:cubicBezTo>
                  <a:pt x="6512407" y="191037"/>
                  <a:pt x="6530304" y="210511"/>
                  <a:pt x="6550495" y="225349"/>
                </a:cubicBezTo>
                <a:cubicBezTo>
                  <a:pt x="6565179" y="208656"/>
                  <a:pt x="6576651" y="189182"/>
                  <a:pt x="6584911" y="166925"/>
                </a:cubicBezTo>
                <a:close/>
                <a:moveTo>
                  <a:pt x="7946301" y="159970"/>
                </a:moveTo>
                <a:lnTo>
                  <a:pt x="7946301" y="225349"/>
                </a:lnTo>
                <a:lnTo>
                  <a:pt x="7984847" y="225349"/>
                </a:lnTo>
                <a:lnTo>
                  <a:pt x="7984847" y="159970"/>
                </a:lnTo>
                <a:close/>
                <a:moveTo>
                  <a:pt x="4074023" y="158580"/>
                </a:moveTo>
                <a:lnTo>
                  <a:pt x="4116698" y="173881"/>
                </a:lnTo>
                <a:cubicBezTo>
                  <a:pt x="4119452" y="174808"/>
                  <a:pt x="4120828" y="176663"/>
                  <a:pt x="4120828" y="179444"/>
                </a:cubicBezTo>
                <a:cubicBezTo>
                  <a:pt x="4120828" y="184081"/>
                  <a:pt x="4116698" y="188718"/>
                  <a:pt x="4108438" y="193355"/>
                </a:cubicBezTo>
                <a:lnTo>
                  <a:pt x="4108438" y="203093"/>
                </a:lnTo>
                <a:cubicBezTo>
                  <a:pt x="4108438" y="204947"/>
                  <a:pt x="4108438" y="209584"/>
                  <a:pt x="4108438" y="217003"/>
                </a:cubicBezTo>
                <a:cubicBezTo>
                  <a:pt x="4109356" y="231841"/>
                  <a:pt x="4109815" y="244360"/>
                  <a:pt x="4109815" y="254561"/>
                </a:cubicBezTo>
                <a:cubicBezTo>
                  <a:pt x="4110733" y="258270"/>
                  <a:pt x="4108438" y="261052"/>
                  <a:pt x="4102933" y="262907"/>
                </a:cubicBezTo>
                <a:cubicBezTo>
                  <a:pt x="4091920" y="264762"/>
                  <a:pt x="4079989" y="265689"/>
                  <a:pt x="4067140" y="265689"/>
                </a:cubicBezTo>
                <a:lnTo>
                  <a:pt x="4067140" y="246215"/>
                </a:lnTo>
                <a:lnTo>
                  <a:pt x="4014826" y="246215"/>
                </a:lnTo>
                <a:lnTo>
                  <a:pt x="4014826" y="268472"/>
                </a:lnTo>
                <a:cubicBezTo>
                  <a:pt x="4014826" y="274035"/>
                  <a:pt x="4012533" y="277282"/>
                  <a:pt x="4007944" y="278208"/>
                </a:cubicBezTo>
                <a:cubicBezTo>
                  <a:pt x="3995096" y="280063"/>
                  <a:pt x="3983164" y="280991"/>
                  <a:pt x="3972151" y="280991"/>
                </a:cubicBezTo>
                <a:cubicBezTo>
                  <a:pt x="3972151" y="271717"/>
                  <a:pt x="3972610" y="258734"/>
                  <a:pt x="3973528" y="242041"/>
                </a:cubicBezTo>
                <a:cubicBezTo>
                  <a:pt x="3973528" y="229058"/>
                  <a:pt x="3973528" y="220248"/>
                  <a:pt x="3973528" y="215612"/>
                </a:cubicBezTo>
                <a:lnTo>
                  <a:pt x="3973528" y="205875"/>
                </a:lnTo>
                <a:cubicBezTo>
                  <a:pt x="3973528" y="203093"/>
                  <a:pt x="3973069" y="195210"/>
                  <a:pt x="3972151" y="182227"/>
                </a:cubicBezTo>
                <a:cubicBezTo>
                  <a:pt x="3972151" y="172953"/>
                  <a:pt x="3972151" y="167852"/>
                  <a:pt x="3972151" y="166925"/>
                </a:cubicBezTo>
                <a:lnTo>
                  <a:pt x="4020333" y="179444"/>
                </a:lnTo>
                <a:lnTo>
                  <a:pt x="4061633" y="179444"/>
                </a:lnTo>
                <a:close/>
                <a:moveTo>
                  <a:pt x="1191328" y="154406"/>
                </a:moveTo>
                <a:lnTo>
                  <a:pt x="1169302" y="293510"/>
                </a:lnTo>
                <a:lnTo>
                  <a:pt x="1267045" y="293510"/>
                </a:lnTo>
                <a:lnTo>
                  <a:pt x="1267045" y="154406"/>
                </a:lnTo>
                <a:close/>
                <a:moveTo>
                  <a:pt x="6598679" y="137714"/>
                </a:moveTo>
                <a:lnTo>
                  <a:pt x="6644108" y="161361"/>
                </a:lnTo>
                <a:cubicBezTo>
                  <a:pt x="6647778" y="163216"/>
                  <a:pt x="6649613" y="165535"/>
                  <a:pt x="6649613" y="168316"/>
                </a:cubicBezTo>
                <a:cubicBezTo>
                  <a:pt x="6650531" y="173881"/>
                  <a:pt x="6644566" y="178518"/>
                  <a:pt x="6631718" y="182227"/>
                </a:cubicBezTo>
                <a:cubicBezTo>
                  <a:pt x="6618868" y="206338"/>
                  <a:pt x="6604184" y="228132"/>
                  <a:pt x="6587665" y="247606"/>
                </a:cubicBezTo>
                <a:cubicBezTo>
                  <a:pt x="6612444" y="258734"/>
                  <a:pt x="6644108" y="266153"/>
                  <a:pt x="6682653" y="269862"/>
                </a:cubicBezTo>
                <a:lnTo>
                  <a:pt x="6681277" y="276818"/>
                </a:lnTo>
                <a:cubicBezTo>
                  <a:pt x="6666591" y="285164"/>
                  <a:pt x="6654661" y="300002"/>
                  <a:pt x="6645484" y="321331"/>
                </a:cubicBezTo>
                <a:cubicBezTo>
                  <a:pt x="6605102" y="309275"/>
                  <a:pt x="6573439" y="295365"/>
                  <a:pt x="6550495" y="279600"/>
                </a:cubicBezTo>
                <a:cubicBezTo>
                  <a:pt x="6519291" y="300929"/>
                  <a:pt x="6477991" y="316230"/>
                  <a:pt x="6426597" y="325504"/>
                </a:cubicBezTo>
                <a:lnTo>
                  <a:pt x="6423844" y="319940"/>
                </a:lnTo>
                <a:cubicBezTo>
                  <a:pt x="6468815" y="296756"/>
                  <a:pt x="6502313" y="274499"/>
                  <a:pt x="6524339" y="253169"/>
                </a:cubicBezTo>
                <a:cubicBezTo>
                  <a:pt x="6507819" y="230913"/>
                  <a:pt x="6496347" y="202165"/>
                  <a:pt x="6489923" y="166925"/>
                </a:cubicBezTo>
                <a:lnTo>
                  <a:pt x="6461014" y="166925"/>
                </a:lnTo>
                <a:lnTo>
                  <a:pt x="6461014" y="158580"/>
                </a:lnTo>
                <a:lnTo>
                  <a:pt x="6580781" y="158580"/>
                </a:lnTo>
                <a:close/>
                <a:moveTo>
                  <a:pt x="4685253" y="132149"/>
                </a:moveTo>
                <a:lnTo>
                  <a:pt x="4685253" y="189182"/>
                </a:lnTo>
                <a:lnTo>
                  <a:pt x="4796762" y="189182"/>
                </a:lnTo>
                <a:lnTo>
                  <a:pt x="4796762" y="132149"/>
                </a:lnTo>
                <a:close/>
                <a:moveTo>
                  <a:pt x="5116144" y="126585"/>
                </a:moveTo>
                <a:cubicBezTo>
                  <a:pt x="5161114" y="147914"/>
                  <a:pt x="5182223" y="168316"/>
                  <a:pt x="5179469" y="187791"/>
                </a:cubicBezTo>
                <a:cubicBezTo>
                  <a:pt x="5178551" y="205411"/>
                  <a:pt x="5168915" y="215148"/>
                  <a:pt x="5150560" y="217003"/>
                </a:cubicBezTo>
                <a:cubicBezTo>
                  <a:pt x="5141382" y="217003"/>
                  <a:pt x="5135875" y="210975"/>
                  <a:pt x="5134040" y="198920"/>
                </a:cubicBezTo>
                <a:cubicBezTo>
                  <a:pt x="5129451" y="171098"/>
                  <a:pt x="5122568" y="147914"/>
                  <a:pt x="5113391" y="129368"/>
                </a:cubicBezTo>
                <a:close/>
                <a:moveTo>
                  <a:pt x="2032458" y="119630"/>
                </a:moveTo>
                <a:lnTo>
                  <a:pt x="2083394" y="159970"/>
                </a:lnTo>
                <a:cubicBezTo>
                  <a:pt x="2086148" y="160898"/>
                  <a:pt x="2087524" y="162289"/>
                  <a:pt x="2087524" y="164143"/>
                </a:cubicBezTo>
                <a:cubicBezTo>
                  <a:pt x="2085689" y="167852"/>
                  <a:pt x="2082018" y="170171"/>
                  <a:pt x="2076511" y="171098"/>
                </a:cubicBezTo>
                <a:lnTo>
                  <a:pt x="1764012" y="171098"/>
                </a:lnTo>
                <a:lnTo>
                  <a:pt x="1764012" y="161361"/>
                </a:lnTo>
                <a:lnTo>
                  <a:pt x="2000795" y="161361"/>
                </a:lnTo>
                <a:close/>
                <a:moveTo>
                  <a:pt x="8177467" y="108502"/>
                </a:moveTo>
                <a:lnTo>
                  <a:pt x="8222897" y="127976"/>
                </a:lnTo>
                <a:cubicBezTo>
                  <a:pt x="8226567" y="129831"/>
                  <a:pt x="8228403" y="131686"/>
                  <a:pt x="8228403" y="133541"/>
                </a:cubicBezTo>
                <a:cubicBezTo>
                  <a:pt x="8228403" y="138178"/>
                  <a:pt x="8222897" y="143277"/>
                  <a:pt x="8211883" y="148842"/>
                </a:cubicBezTo>
                <a:lnTo>
                  <a:pt x="8211883" y="243433"/>
                </a:lnTo>
                <a:cubicBezTo>
                  <a:pt x="8209129" y="266616"/>
                  <a:pt x="8242627" y="278672"/>
                  <a:pt x="8312377" y="279600"/>
                </a:cubicBezTo>
                <a:cubicBezTo>
                  <a:pt x="8351841" y="280527"/>
                  <a:pt x="8402777" y="277744"/>
                  <a:pt x="8465185" y="271253"/>
                </a:cubicBezTo>
                <a:lnTo>
                  <a:pt x="8465185" y="276818"/>
                </a:lnTo>
                <a:cubicBezTo>
                  <a:pt x="8451419" y="282381"/>
                  <a:pt x="8444536" y="294901"/>
                  <a:pt x="8444536" y="314375"/>
                </a:cubicBezTo>
                <a:cubicBezTo>
                  <a:pt x="8408743" y="316230"/>
                  <a:pt x="8371114" y="317158"/>
                  <a:pt x="8331651" y="317158"/>
                </a:cubicBezTo>
                <a:cubicBezTo>
                  <a:pt x="8267407" y="319012"/>
                  <a:pt x="8224273" y="299538"/>
                  <a:pt x="8202247" y="258734"/>
                </a:cubicBezTo>
                <a:cubicBezTo>
                  <a:pt x="8191233" y="274499"/>
                  <a:pt x="8177925" y="290264"/>
                  <a:pt x="8162323" y="306029"/>
                </a:cubicBezTo>
                <a:cubicBezTo>
                  <a:pt x="8162323" y="317158"/>
                  <a:pt x="8160029" y="323185"/>
                  <a:pt x="8155441" y="324113"/>
                </a:cubicBezTo>
                <a:cubicBezTo>
                  <a:pt x="8154523" y="324113"/>
                  <a:pt x="8152687" y="322259"/>
                  <a:pt x="8149933" y="318548"/>
                </a:cubicBezTo>
                <a:lnTo>
                  <a:pt x="8126531" y="272645"/>
                </a:lnTo>
                <a:cubicBezTo>
                  <a:pt x="8146721" y="265225"/>
                  <a:pt x="8161405" y="258270"/>
                  <a:pt x="8170583" y="251779"/>
                </a:cubicBezTo>
                <a:lnTo>
                  <a:pt x="8170583" y="141887"/>
                </a:lnTo>
                <a:lnTo>
                  <a:pt x="8130661" y="141887"/>
                </a:lnTo>
                <a:lnTo>
                  <a:pt x="8130661" y="133541"/>
                </a:lnTo>
                <a:lnTo>
                  <a:pt x="8163701" y="133541"/>
                </a:lnTo>
                <a:close/>
                <a:moveTo>
                  <a:pt x="5792076" y="108502"/>
                </a:moveTo>
                <a:lnTo>
                  <a:pt x="5792076" y="151624"/>
                </a:lnTo>
                <a:lnTo>
                  <a:pt x="5848519" y="151624"/>
                </a:lnTo>
                <a:lnTo>
                  <a:pt x="5848519" y="139104"/>
                </a:lnTo>
                <a:lnTo>
                  <a:pt x="5848519" y="108502"/>
                </a:lnTo>
                <a:close/>
                <a:moveTo>
                  <a:pt x="1540995" y="108502"/>
                </a:moveTo>
                <a:cubicBezTo>
                  <a:pt x="1583213" y="160434"/>
                  <a:pt x="1603404" y="201701"/>
                  <a:pt x="1601568" y="232305"/>
                </a:cubicBezTo>
                <a:cubicBezTo>
                  <a:pt x="1600651" y="256416"/>
                  <a:pt x="1589638" y="269398"/>
                  <a:pt x="1568529" y="271253"/>
                </a:cubicBezTo>
                <a:cubicBezTo>
                  <a:pt x="1558434" y="271253"/>
                  <a:pt x="1553386" y="264298"/>
                  <a:pt x="1553386" y="250388"/>
                </a:cubicBezTo>
                <a:cubicBezTo>
                  <a:pt x="1553386" y="201238"/>
                  <a:pt x="1547421" y="154406"/>
                  <a:pt x="1535489" y="109892"/>
                </a:cubicBezTo>
                <a:close/>
                <a:moveTo>
                  <a:pt x="0" y="102937"/>
                </a:moveTo>
                <a:lnTo>
                  <a:pt x="165198" y="102937"/>
                </a:lnTo>
                <a:lnTo>
                  <a:pt x="165198" y="269862"/>
                </a:lnTo>
                <a:lnTo>
                  <a:pt x="0" y="269862"/>
                </a:lnTo>
                <a:close/>
                <a:moveTo>
                  <a:pt x="1648374" y="100156"/>
                </a:moveTo>
                <a:lnTo>
                  <a:pt x="1710323" y="115457"/>
                </a:lnTo>
                <a:cubicBezTo>
                  <a:pt x="1714912" y="117312"/>
                  <a:pt x="1717207" y="119630"/>
                  <a:pt x="1717207" y="122412"/>
                </a:cubicBezTo>
                <a:cubicBezTo>
                  <a:pt x="1717207" y="127976"/>
                  <a:pt x="1710782" y="132149"/>
                  <a:pt x="1697933" y="134931"/>
                </a:cubicBezTo>
                <a:cubicBezTo>
                  <a:pt x="1677742" y="196137"/>
                  <a:pt x="1654798" y="250851"/>
                  <a:pt x="1629100" y="299074"/>
                </a:cubicBezTo>
                <a:lnTo>
                  <a:pt x="1667647" y="299074"/>
                </a:lnTo>
                <a:lnTo>
                  <a:pt x="1691050" y="268472"/>
                </a:lnTo>
                <a:lnTo>
                  <a:pt x="1735102" y="297684"/>
                </a:lnTo>
                <a:cubicBezTo>
                  <a:pt x="1735102" y="297684"/>
                  <a:pt x="1735561" y="298146"/>
                  <a:pt x="1736479" y="299074"/>
                </a:cubicBezTo>
                <a:cubicBezTo>
                  <a:pt x="1737397" y="299074"/>
                  <a:pt x="1737856" y="300002"/>
                  <a:pt x="1737856" y="301857"/>
                </a:cubicBezTo>
                <a:cubicBezTo>
                  <a:pt x="1736938" y="305566"/>
                  <a:pt x="1733267" y="307420"/>
                  <a:pt x="1726842" y="307420"/>
                </a:cubicBezTo>
                <a:lnTo>
                  <a:pt x="1501074" y="307420"/>
                </a:lnTo>
                <a:lnTo>
                  <a:pt x="1501074" y="299074"/>
                </a:lnTo>
                <a:lnTo>
                  <a:pt x="1612582" y="299074"/>
                </a:lnTo>
                <a:cubicBezTo>
                  <a:pt x="1632772" y="212829"/>
                  <a:pt x="1644703" y="146523"/>
                  <a:pt x="1648374" y="100156"/>
                </a:cubicBezTo>
                <a:close/>
                <a:moveTo>
                  <a:pt x="6214595" y="98764"/>
                </a:moveTo>
                <a:lnTo>
                  <a:pt x="6214595" y="134931"/>
                </a:lnTo>
                <a:lnTo>
                  <a:pt x="6251763" y="134931"/>
                </a:lnTo>
                <a:lnTo>
                  <a:pt x="6251763" y="98764"/>
                </a:lnTo>
                <a:close/>
                <a:moveTo>
                  <a:pt x="6393557" y="97373"/>
                </a:moveTo>
                <a:lnTo>
                  <a:pt x="6434857" y="115457"/>
                </a:lnTo>
                <a:cubicBezTo>
                  <a:pt x="6439446" y="116384"/>
                  <a:pt x="6441740" y="118702"/>
                  <a:pt x="6441740" y="122412"/>
                </a:cubicBezTo>
                <a:cubicBezTo>
                  <a:pt x="6441740" y="126121"/>
                  <a:pt x="6437152" y="131222"/>
                  <a:pt x="6427974" y="137714"/>
                </a:cubicBezTo>
                <a:lnTo>
                  <a:pt x="6427974" y="235087"/>
                </a:lnTo>
                <a:lnTo>
                  <a:pt x="6477533" y="211439"/>
                </a:lnTo>
                <a:lnTo>
                  <a:pt x="6480287" y="215612"/>
                </a:lnTo>
                <a:cubicBezTo>
                  <a:pt x="6461014" y="241578"/>
                  <a:pt x="6437610" y="265225"/>
                  <a:pt x="6410077" y="286555"/>
                </a:cubicBezTo>
                <a:cubicBezTo>
                  <a:pt x="6410077" y="296756"/>
                  <a:pt x="6407325" y="301857"/>
                  <a:pt x="6401817" y="301857"/>
                </a:cubicBezTo>
                <a:cubicBezTo>
                  <a:pt x="6400899" y="301857"/>
                  <a:pt x="6399065" y="300465"/>
                  <a:pt x="6396311" y="297684"/>
                </a:cubicBezTo>
                <a:lnTo>
                  <a:pt x="6370155" y="260125"/>
                </a:lnTo>
                <a:cubicBezTo>
                  <a:pt x="6381167" y="253633"/>
                  <a:pt x="6386675" y="244823"/>
                  <a:pt x="6386675" y="233695"/>
                </a:cubicBezTo>
                <a:lnTo>
                  <a:pt x="6386675" y="129368"/>
                </a:lnTo>
                <a:lnTo>
                  <a:pt x="6349505" y="129368"/>
                </a:lnTo>
                <a:lnTo>
                  <a:pt x="6349505" y="121021"/>
                </a:lnTo>
                <a:lnTo>
                  <a:pt x="6381167" y="121021"/>
                </a:lnTo>
                <a:close/>
                <a:moveTo>
                  <a:pt x="7946301" y="86245"/>
                </a:moveTo>
                <a:lnTo>
                  <a:pt x="7946301" y="151624"/>
                </a:lnTo>
                <a:lnTo>
                  <a:pt x="7984847" y="151624"/>
                </a:lnTo>
                <a:lnTo>
                  <a:pt x="7984847" y="86245"/>
                </a:lnTo>
                <a:close/>
                <a:moveTo>
                  <a:pt x="4989492" y="86245"/>
                </a:moveTo>
                <a:lnTo>
                  <a:pt x="4989492" y="165535"/>
                </a:lnTo>
                <a:lnTo>
                  <a:pt x="5036298" y="165535"/>
                </a:lnTo>
                <a:lnTo>
                  <a:pt x="5036298" y="86245"/>
                </a:lnTo>
                <a:close/>
                <a:moveTo>
                  <a:pt x="2899745" y="80681"/>
                </a:moveTo>
                <a:lnTo>
                  <a:pt x="2899745" y="155797"/>
                </a:lnTo>
                <a:lnTo>
                  <a:pt x="3062189" y="155797"/>
                </a:lnTo>
                <a:lnTo>
                  <a:pt x="3062189" y="80681"/>
                </a:lnTo>
                <a:close/>
                <a:moveTo>
                  <a:pt x="8311001" y="79290"/>
                </a:moveTo>
                <a:lnTo>
                  <a:pt x="8311001" y="87636"/>
                </a:lnTo>
                <a:cubicBezTo>
                  <a:pt x="8311001" y="112675"/>
                  <a:pt x="8309625" y="134931"/>
                  <a:pt x="8306871" y="154406"/>
                </a:cubicBezTo>
                <a:lnTo>
                  <a:pt x="8352300" y="154406"/>
                </a:lnTo>
                <a:lnTo>
                  <a:pt x="8352300" y="79290"/>
                </a:lnTo>
                <a:close/>
                <a:moveTo>
                  <a:pt x="7176757" y="79290"/>
                </a:moveTo>
                <a:lnTo>
                  <a:pt x="7176757" y="114065"/>
                </a:lnTo>
                <a:lnTo>
                  <a:pt x="7197407" y="114065"/>
                </a:lnTo>
                <a:lnTo>
                  <a:pt x="7197407" y="79290"/>
                </a:lnTo>
                <a:close/>
                <a:moveTo>
                  <a:pt x="7117561" y="79290"/>
                </a:moveTo>
                <a:lnTo>
                  <a:pt x="7117561" y="114065"/>
                </a:lnTo>
                <a:lnTo>
                  <a:pt x="7140965" y="114065"/>
                </a:lnTo>
                <a:lnTo>
                  <a:pt x="7140965" y="109892"/>
                </a:lnTo>
                <a:lnTo>
                  <a:pt x="7140965" y="79290"/>
                </a:lnTo>
                <a:close/>
                <a:moveTo>
                  <a:pt x="7285513" y="65379"/>
                </a:moveTo>
                <a:cubicBezTo>
                  <a:pt x="7284595" y="66307"/>
                  <a:pt x="7283677" y="68162"/>
                  <a:pt x="7282759" y="70944"/>
                </a:cubicBezTo>
                <a:cubicBezTo>
                  <a:pt x="7280923" y="72798"/>
                  <a:pt x="7279547" y="74653"/>
                  <a:pt x="7278629" y="76508"/>
                </a:cubicBezTo>
                <a:cubicBezTo>
                  <a:pt x="7286889" y="89490"/>
                  <a:pt x="7295149" y="100156"/>
                  <a:pt x="7303409" y="108502"/>
                </a:cubicBezTo>
                <a:cubicBezTo>
                  <a:pt x="7311669" y="94591"/>
                  <a:pt x="7318093" y="80218"/>
                  <a:pt x="7322681" y="65379"/>
                </a:cubicBezTo>
                <a:close/>
                <a:moveTo>
                  <a:pt x="4436081" y="62597"/>
                </a:moveTo>
                <a:lnTo>
                  <a:pt x="4436081" y="268472"/>
                </a:lnTo>
                <a:lnTo>
                  <a:pt x="4499406" y="268472"/>
                </a:lnTo>
                <a:lnTo>
                  <a:pt x="4499406" y="62597"/>
                </a:lnTo>
                <a:close/>
                <a:moveTo>
                  <a:pt x="6214595" y="55642"/>
                </a:moveTo>
                <a:lnTo>
                  <a:pt x="6214595" y="90418"/>
                </a:lnTo>
                <a:lnTo>
                  <a:pt x="6251763" y="90418"/>
                </a:lnTo>
                <a:lnTo>
                  <a:pt x="6251763" y="55642"/>
                </a:lnTo>
                <a:close/>
                <a:moveTo>
                  <a:pt x="1686920" y="47296"/>
                </a:moveTo>
                <a:lnTo>
                  <a:pt x="1730972" y="77899"/>
                </a:lnTo>
                <a:cubicBezTo>
                  <a:pt x="1732808" y="78826"/>
                  <a:pt x="1733726" y="80218"/>
                  <a:pt x="1733726" y="82072"/>
                </a:cubicBezTo>
                <a:cubicBezTo>
                  <a:pt x="1732808" y="86709"/>
                  <a:pt x="1728678" y="89028"/>
                  <a:pt x="1721336" y="89028"/>
                </a:cubicBezTo>
                <a:lnTo>
                  <a:pt x="1513463" y="89028"/>
                </a:lnTo>
                <a:lnTo>
                  <a:pt x="1513463" y="79290"/>
                </a:lnTo>
                <a:lnTo>
                  <a:pt x="1663517" y="79290"/>
                </a:lnTo>
                <a:close/>
                <a:moveTo>
                  <a:pt x="5490591" y="40340"/>
                </a:moveTo>
                <a:lnTo>
                  <a:pt x="5537396" y="44513"/>
                </a:lnTo>
                <a:cubicBezTo>
                  <a:pt x="5542903" y="44513"/>
                  <a:pt x="5545198" y="45905"/>
                  <a:pt x="5544280" y="48687"/>
                </a:cubicBezTo>
                <a:cubicBezTo>
                  <a:pt x="5544280" y="53323"/>
                  <a:pt x="5540150" y="57497"/>
                  <a:pt x="5531890" y="61206"/>
                </a:cubicBezTo>
                <a:lnTo>
                  <a:pt x="5531890" y="230913"/>
                </a:lnTo>
                <a:cubicBezTo>
                  <a:pt x="5531890" y="237404"/>
                  <a:pt x="5528678" y="241578"/>
                  <a:pt x="5522253" y="243433"/>
                </a:cubicBezTo>
                <a:cubicBezTo>
                  <a:pt x="5520418" y="243433"/>
                  <a:pt x="5517664" y="243897"/>
                  <a:pt x="5513993" y="244823"/>
                </a:cubicBezTo>
                <a:cubicBezTo>
                  <a:pt x="5502980" y="246678"/>
                  <a:pt x="5495180" y="247606"/>
                  <a:pt x="5490591" y="247606"/>
                </a:cubicBezTo>
                <a:cubicBezTo>
                  <a:pt x="5491509" y="215148"/>
                  <a:pt x="5491968" y="178054"/>
                  <a:pt x="5491968" y="136323"/>
                </a:cubicBezTo>
                <a:lnTo>
                  <a:pt x="5491968" y="101546"/>
                </a:lnTo>
                <a:cubicBezTo>
                  <a:pt x="5491968" y="75581"/>
                  <a:pt x="5491509" y="55179"/>
                  <a:pt x="5490591" y="40340"/>
                </a:cubicBezTo>
                <a:close/>
                <a:moveTo>
                  <a:pt x="3955631" y="36167"/>
                </a:moveTo>
                <a:lnTo>
                  <a:pt x="3955631" y="87636"/>
                </a:lnTo>
                <a:lnTo>
                  <a:pt x="4120828" y="87636"/>
                </a:lnTo>
                <a:lnTo>
                  <a:pt x="4120828" y="36167"/>
                </a:lnTo>
                <a:close/>
                <a:moveTo>
                  <a:pt x="4506289" y="29212"/>
                </a:moveTo>
                <a:lnTo>
                  <a:pt x="4551719" y="47296"/>
                </a:lnTo>
                <a:cubicBezTo>
                  <a:pt x="4555390" y="48224"/>
                  <a:pt x="4557226" y="50078"/>
                  <a:pt x="4557226" y="52860"/>
                </a:cubicBezTo>
                <a:cubicBezTo>
                  <a:pt x="4557226" y="57497"/>
                  <a:pt x="4552637" y="63525"/>
                  <a:pt x="4543459" y="70944"/>
                </a:cubicBezTo>
                <a:lnTo>
                  <a:pt x="4543459" y="196137"/>
                </a:lnTo>
                <a:cubicBezTo>
                  <a:pt x="4543459" y="204483"/>
                  <a:pt x="4543459" y="215612"/>
                  <a:pt x="4543459" y="229522"/>
                </a:cubicBezTo>
                <a:cubicBezTo>
                  <a:pt x="4544377" y="250851"/>
                  <a:pt x="4544836" y="271253"/>
                  <a:pt x="4544836" y="290728"/>
                </a:cubicBezTo>
                <a:cubicBezTo>
                  <a:pt x="4544836" y="295365"/>
                  <a:pt x="4542082" y="298146"/>
                  <a:pt x="4536576" y="299074"/>
                </a:cubicBezTo>
                <a:cubicBezTo>
                  <a:pt x="4532905" y="300002"/>
                  <a:pt x="4525104" y="300929"/>
                  <a:pt x="4513173" y="301857"/>
                </a:cubicBezTo>
                <a:cubicBezTo>
                  <a:pt x="4506748" y="302783"/>
                  <a:pt x="4502159" y="303247"/>
                  <a:pt x="4499406" y="303247"/>
                </a:cubicBezTo>
                <a:lnTo>
                  <a:pt x="4499406" y="276818"/>
                </a:lnTo>
                <a:lnTo>
                  <a:pt x="4436081" y="276818"/>
                </a:lnTo>
                <a:lnTo>
                  <a:pt x="4436081" y="294901"/>
                </a:lnTo>
                <a:cubicBezTo>
                  <a:pt x="4436998" y="301393"/>
                  <a:pt x="4433327" y="305102"/>
                  <a:pt x="4425067" y="306029"/>
                </a:cubicBezTo>
                <a:cubicBezTo>
                  <a:pt x="4414054" y="308812"/>
                  <a:pt x="4403041" y="310202"/>
                  <a:pt x="4392028" y="310202"/>
                </a:cubicBezTo>
                <a:cubicBezTo>
                  <a:pt x="4392028" y="296292"/>
                  <a:pt x="4392487" y="274035"/>
                  <a:pt x="4393405" y="243433"/>
                </a:cubicBezTo>
                <a:cubicBezTo>
                  <a:pt x="4393405" y="223958"/>
                  <a:pt x="4393405" y="210975"/>
                  <a:pt x="4393405" y="204483"/>
                </a:cubicBezTo>
                <a:lnTo>
                  <a:pt x="4393405" y="121021"/>
                </a:lnTo>
                <a:cubicBezTo>
                  <a:pt x="4393405" y="115457"/>
                  <a:pt x="4393405" y="102937"/>
                  <a:pt x="4393405" y="83463"/>
                </a:cubicBezTo>
                <a:cubicBezTo>
                  <a:pt x="4392487" y="63061"/>
                  <a:pt x="4392028" y="49150"/>
                  <a:pt x="4392028" y="41732"/>
                </a:cubicBezTo>
                <a:lnTo>
                  <a:pt x="4444341" y="54251"/>
                </a:lnTo>
                <a:lnTo>
                  <a:pt x="4493899" y="54251"/>
                </a:lnTo>
                <a:close/>
                <a:moveTo>
                  <a:pt x="406641" y="15302"/>
                </a:moveTo>
                <a:lnTo>
                  <a:pt x="463083" y="19476"/>
                </a:lnTo>
                <a:cubicBezTo>
                  <a:pt x="467672" y="20402"/>
                  <a:pt x="469966" y="22257"/>
                  <a:pt x="469966" y="25039"/>
                </a:cubicBezTo>
                <a:cubicBezTo>
                  <a:pt x="470884" y="28748"/>
                  <a:pt x="465836" y="33385"/>
                  <a:pt x="454823" y="38950"/>
                </a:cubicBezTo>
                <a:lnTo>
                  <a:pt x="454823" y="73725"/>
                </a:lnTo>
                <a:cubicBezTo>
                  <a:pt x="454823" y="99692"/>
                  <a:pt x="453446" y="123339"/>
                  <a:pt x="450693" y="144669"/>
                </a:cubicBezTo>
                <a:cubicBezTo>
                  <a:pt x="495664" y="164143"/>
                  <a:pt x="517232" y="182691"/>
                  <a:pt x="515396" y="200310"/>
                </a:cubicBezTo>
                <a:cubicBezTo>
                  <a:pt x="513561" y="218858"/>
                  <a:pt x="503924" y="229058"/>
                  <a:pt x="486486" y="230913"/>
                </a:cubicBezTo>
                <a:cubicBezTo>
                  <a:pt x="478227" y="230913"/>
                  <a:pt x="472720" y="225813"/>
                  <a:pt x="469966" y="215612"/>
                </a:cubicBezTo>
                <a:cubicBezTo>
                  <a:pt x="463542" y="186864"/>
                  <a:pt x="456658" y="167389"/>
                  <a:pt x="449316" y="157188"/>
                </a:cubicBezTo>
                <a:cubicBezTo>
                  <a:pt x="443811" y="219322"/>
                  <a:pt x="409394" y="273109"/>
                  <a:pt x="346069" y="318548"/>
                </a:cubicBezTo>
                <a:lnTo>
                  <a:pt x="343314" y="314375"/>
                </a:lnTo>
                <a:cubicBezTo>
                  <a:pt x="370848" y="274499"/>
                  <a:pt x="388744" y="239260"/>
                  <a:pt x="397004" y="208656"/>
                </a:cubicBezTo>
                <a:cubicBezTo>
                  <a:pt x="405264" y="177126"/>
                  <a:pt x="409394" y="132149"/>
                  <a:pt x="409394" y="73725"/>
                </a:cubicBezTo>
                <a:cubicBezTo>
                  <a:pt x="409394" y="64453"/>
                  <a:pt x="408476" y="46832"/>
                  <a:pt x="406641" y="20866"/>
                </a:cubicBezTo>
                <a:cubicBezTo>
                  <a:pt x="406641" y="22721"/>
                  <a:pt x="406641" y="20866"/>
                  <a:pt x="406641" y="15302"/>
                </a:cubicBezTo>
                <a:close/>
                <a:moveTo>
                  <a:pt x="537422" y="13911"/>
                </a:moveTo>
                <a:lnTo>
                  <a:pt x="592488" y="18084"/>
                </a:lnTo>
                <a:cubicBezTo>
                  <a:pt x="597995" y="19012"/>
                  <a:pt x="600747" y="20866"/>
                  <a:pt x="600747" y="23648"/>
                </a:cubicBezTo>
                <a:cubicBezTo>
                  <a:pt x="600747" y="28285"/>
                  <a:pt x="595241" y="32922"/>
                  <a:pt x="584227" y="37559"/>
                </a:cubicBezTo>
                <a:cubicBezTo>
                  <a:pt x="584227" y="48687"/>
                  <a:pt x="584227" y="60279"/>
                  <a:pt x="584227" y="72335"/>
                </a:cubicBezTo>
                <a:cubicBezTo>
                  <a:pt x="599830" y="165998"/>
                  <a:pt x="634245" y="234623"/>
                  <a:pt x="687476" y="278208"/>
                </a:cubicBezTo>
                <a:lnTo>
                  <a:pt x="684723" y="283773"/>
                </a:lnTo>
                <a:cubicBezTo>
                  <a:pt x="662697" y="283773"/>
                  <a:pt x="644341" y="295828"/>
                  <a:pt x="629657" y="319940"/>
                </a:cubicBezTo>
                <a:cubicBezTo>
                  <a:pt x="600289" y="270790"/>
                  <a:pt x="583769" y="210511"/>
                  <a:pt x="580098" y="139104"/>
                </a:cubicBezTo>
                <a:cubicBezTo>
                  <a:pt x="572756" y="228132"/>
                  <a:pt x="529162" y="291192"/>
                  <a:pt x="449316" y="328286"/>
                </a:cubicBezTo>
                <a:lnTo>
                  <a:pt x="443811" y="322721"/>
                </a:lnTo>
                <a:cubicBezTo>
                  <a:pt x="483274" y="283773"/>
                  <a:pt x="508972" y="247142"/>
                  <a:pt x="520903" y="212829"/>
                </a:cubicBezTo>
                <a:cubicBezTo>
                  <a:pt x="533752" y="179444"/>
                  <a:pt x="540174" y="132613"/>
                  <a:pt x="540174" y="72335"/>
                </a:cubicBezTo>
                <a:cubicBezTo>
                  <a:pt x="540174" y="63061"/>
                  <a:pt x="539257" y="45441"/>
                  <a:pt x="537422" y="19476"/>
                </a:cubicBezTo>
                <a:cubicBezTo>
                  <a:pt x="537422" y="21330"/>
                  <a:pt x="537422" y="19476"/>
                  <a:pt x="537422" y="13911"/>
                </a:cubicBezTo>
                <a:close/>
                <a:moveTo>
                  <a:pt x="4641201" y="12520"/>
                </a:moveTo>
                <a:cubicBezTo>
                  <a:pt x="4684335" y="20866"/>
                  <a:pt x="4704526" y="34313"/>
                  <a:pt x="4701773" y="52860"/>
                </a:cubicBezTo>
                <a:cubicBezTo>
                  <a:pt x="4699937" y="68625"/>
                  <a:pt x="4691219" y="77435"/>
                  <a:pt x="4675616" y="79290"/>
                </a:cubicBezTo>
                <a:cubicBezTo>
                  <a:pt x="4667357" y="80218"/>
                  <a:pt x="4662310" y="75581"/>
                  <a:pt x="4660474" y="65379"/>
                </a:cubicBezTo>
                <a:cubicBezTo>
                  <a:pt x="4656803" y="47760"/>
                  <a:pt x="4649461" y="31531"/>
                  <a:pt x="4638448" y="16693"/>
                </a:cubicBezTo>
                <a:close/>
                <a:moveTo>
                  <a:pt x="8148557" y="9738"/>
                </a:moveTo>
                <a:cubicBezTo>
                  <a:pt x="8196281" y="16229"/>
                  <a:pt x="8219683" y="30604"/>
                  <a:pt x="8218767" y="52860"/>
                </a:cubicBezTo>
                <a:cubicBezTo>
                  <a:pt x="8217849" y="70480"/>
                  <a:pt x="8208211" y="80218"/>
                  <a:pt x="8189857" y="82072"/>
                </a:cubicBezTo>
                <a:cubicBezTo>
                  <a:pt x="8180679" y="82072"/>
                  <a:pt x="8174713" y="76508"/>
                  <a:pt x="8171960" y="65379"/>
                </a:cubicBezTo>
                <a:cubicBezTo>
                  <a:pt x="8167371" y="44051"/>
                  <a:pt x="8159111" y="26430"/>
                  <a:pt x="8147181" y="12520"/>
                </a:cubicBezTo>
                <a:close/>
                <a:moveTo>
                  <a:pt x="7987601" y="6956"/>
                </a:moveTo>
                <a:cubicBezTo>
                  <a:pt x="8024311" y="16229"/>
                  <a:pt x="8042667" y="28748"/>
                  <a:pt x="8042667" y="44513"/>
                </a:cubicBezTo>
                <a:cubicBezTo>
                  <a:pt x="8040831" y="60279"/>
                  <a:pt x="8031653" y="69088"/>
                  <a:pt x="8015134" y="70944"/>
                </a:cubicBezTo>
                <a:cubicBezTo>
                  <a:pt x="8005039" y="70944"/>
                  <a:pt x="7999991" y="65379"/>
                  <a:pt x="7999991" y="54251"/>
                </a:cubicBezTo>
                <a:cubicBezTo>
                  <a:pt x="7998155" y="39414"/>
                  <a:pt x="7993107" y="24575"/>
                  <a:pt x="7984847" y="9738"/>
                </a:cubicBezTo>
                <a:close/>
                <a:moveTo>
                  <a:pt x="6375661" y="6956"/>
                </a:moveTo>
                <a:cubicBezTo>
                  <a:pt x="6422467" y="16229"/>
                  <a:pt x="6444952" y="31067"/>
                  <a:pt x="6443117" y="51469"/>
                </a:cubicBezTo>
                <a:cubicBezTo>
                  <a:pt x="6440364" y="67234"/>
                  <a:pt x="6430727" y="76508"/>
                  <a:pt x="6414207" y="79290"/>
                </a:cubicBezTo>
                <a:cubicBezTo>
                  <a:pt x="6405947" y="79290"/>
                  <a:pt x="6400441" y="73725"/>
                  <a:pt x="6397687" y="62597"/>
                </a:cubicBezTo>
                <a:cubicBezTo>
                  <a:pt x="6394017" y="45905"/>
                  <a:pt x="6386215" y="28285"/>
                  <a:pt x="6374285" y="9738"/>
                </a:cubicBezTo>
                <a:close/>
                <a:moveTo>
                  <a:pt x="5552540" y="6956"/>
                </a:moveTo>
                <a:lnTo>
                  <a:pt x="5604852" y="11129"/>
                </a:lnTo>
                <a:cubicBezTo>
                  <a:pt x="5611276" y="12056"/>
                  <a:pt x="5614030" y="13911"/>
                  <a:pt x="5613112" y="16693"/>
                </a:cubicBezTo>
                <a:cubicBezTo>
                  <a:pt x="5614030" y="20402"/>
                  <a:pt x="5608982" y="24575"/>
                  <a:pt x="5597968" y="29212"/>
                </a:cubicBezTo>
                <a:lnTo>
                  <a:pt x="5597968" y="141887"/>
                </a:lnTo>
                <a:cubicBezTo>
                  <a:pt x="5597968" y="147451"/>
                  <a:pt x="5597968" y="162289"/>
                  <a:pt x="5597968" y="186400"/>
                </a:cubicBezTo>
                <a:cubicBezTo>
                  <a:pt x="5598886" y="229986"/>
                  <a:pt x="5599345" y="261980"/>
                  <a:pt x="5599345" y="282381"/>
                </a:cubicBezTo>
                <a:cubicBezTo>
                  <a:pt x="5602098" y="305566"/>
                  <a:pt x="5581450" y="319476"/>
                  <a:pt x="5537396" y="324113"/>
                </a:cubicBezTo>
                <a:cubicBezTo>
                  <a:pt x="5537396" y="302783"/>
                  <a:pt x="5521794" y="289800"/>
                  <a:pt x="5490591" y="285164"/>
                </a:cubicBezTo>
                <a:lnTo>
                  <a:pt x="5491968" y="279600"/>
                </a:lnTo>
                <a:lnTo>
                  <a:pt x="5537396" y="282381"/>
                </a:lnTo>
                <a:cubicBezTo>
                  <a:pt x="5549328" y="285164"/>
                  <a:pt x="5554834" y="279136"/>
                  <a:pt x="5553916" y="264298"/>
                </a:cubicBezTo>
                <a:lnTo>
                  <a:pt x="5553916" y="79290"/>
                </a:lnTo>
                <a:cubicBezTo>
                  <a:pt x="5553916" y="42195"/>
                  <a:pt x="5553458" y="18084"/>
                  <a:pt x="5552540" y="6956"/>
                </a:cubicBezTo>
                <a:close/>
                <a:moveTo>
                  <a:pt x="5117521" y="6956"/>
                </a:moveTo>
                <a:lnTo>
                  <a:pt x="5173962" y="15302"/>
                </a:lnTo>
                <a:cubicBezTo>
                  <a:pt x="5177633" y="16229"/>
                  <a:pt x="5179469" y="18084"/>
                  <a:pt x="5179469" y="20866"/>
                </a:cubicBezTo>
                <a:cubicBezTo>
                  <a:pt x="5179469" y="25503"/>
                  <a:pt x="5173962" y="29676"/>
                  <a:pt x="5162949" y="33385"/>
                </a:cubicBezTo>
                <a:cubicBezTo>
                  <a:pt x="5156525" y="47296"/>
                  <a:pt x="5150560" y="60279"/>
                  <a:pt x="5145053" y="72335"/>
                </a:cubicBezTo>
                <a:lnTo>
                  <a:pt x="5197366" y="72335"/>
                </a:lnTo>
                <a:lnTo>
                  <a:pt x="5211133" y="48687"/>
                </a:lnTo>
                <a:lnTo>
                  <a:pt x="5253807" y="66771"/>
                </a:lnTo>
                <a:cubicBezTo>
                  <a:pt x="5257479" y="68625"/>
                  <a:pt x="5259314" y="70480"/>
                  <a:pt x="5259314" y="72335"/>
                </a:cubicBezTo>
                <a:cubicBezTo>
                  <a:pt x="5260232" y="76971"/>
                  <a:pt x="5256102" y="82999"/>
                  <a:pt x="5246924" y="90418"/>
                </a:cubicBezTo>
                <a:cubicBezTo>
                  <a:pt x="5246924" y="108038"/>
                  <a:pt x="5246007" y="144205"/>
                  <a:pt x="5244171" y="198920"/>
                </a:cubicBezTo>
                <a:cubicBezTo>
                  <a:pt x="5243253" y="228594"/>
                  <a:pt x="5242794" y="249924"/>
                  <a:pt x="5242794" y="262907"/>
                </a:cubicBezTo>
                <a:cubicBezTo>
                  <a:pt x="5242794" y="300929"/>
                  <a:pt x="5218016" y="321331"/>
                  <a:pt x="5168456" y="324113"/>
                </a:cubicBezTo>
                <a:cubicBezTo>
                  <a:pt x="5171209" y="300002"/>
                  <a:pt x="5152854" y="284700"/>
                  <a:pt x="5113391" y="278208"/>
                </a:cubicBezTo>
                <a:lnTo>
                  <a:pt x="5114767" y="272645"/>
                </a:lnTo>
                <a:lnTo>
                  <a:pt x="5171209" y="275427"/>
                </a:lnTo>
                <a:cubicBezTo>
                  <a:pt x="5188647" y="277282"/>
                  <a:pt x="5197825" y="269862"/>
                  <a:pt x="5198743" y="253169"/>
                </a:cubicBezTo>
                <a:cubicBezTo>
                  <a:pt x="5200578" y="223495"/>
                  <a:pt x="5201955" y="177126"/>
                  <a:pt x="5202873" y="114065"/>
                </a:cubicBezTo>
                <a:cubicBezTo>
                  <a:pt x="5203790" y="98300"/>
                  <a:pt x="5204249" y="87172"/>
                  <a:pt x="5204249" y="80681"/>
                </a:cubicBezTo>
                <a:lnTo>
                  <a:pt x="5140923" y="80681"/>
                </a:lnTo>
                <a:cubicBezTo>
                  <a:pt x="5125321" y="110356"/>
                  <a:pt x="5106966" y="136786"/>
                  <a:pt x="5085857" y="159970"/>
                </a:cubicBezTo>
                <a:lnTo>
                  <a:pt x="5081727" y="157188"/>
                </a:lnTo>
                <a:cubicBezTo>
                  <a:pt x="5096411" y="119166"/>
                  <a:pt x="5106966" y="80218"/>
                  <a:pt x="5113391" y="40340"/>
                </a:cubicBezTo>
                <a:cubicBezTo>
                  <a:pt x="5116144" y="29212"/>
                  <a:pt x="5117521" y="18084"/>
                  <a:pt x="5117521" y="6956"/>
                </a:cubicBezTo>
                <a:close/>
                <a:moveTo>
                  <a:pt x="1319357" y="6956"/>
                </a:moveTo>
                <a:lnTo>
                  <a:pt x="1364786" y="38950"/>
                </a:lnTo>
                <a:cubicBezTo>
                  <a:pt x="1366621" y="39877"/>
                  <a:pt x="1367538" y="41268"/>
                  <a:pt x="1367538" y="43123"/>
                </a:cubicBezTo>
                <a:cubicBezTo>
                  <a:pt x="1367538" y="45905"/>
                  <a:pt x="1363867" y="47760"/>
                  <a:pt x="1356525" y="48687"/>
                </a:cubicBezTo>
                <a:lnTo>
                  <a:pt x="1207848" y="48687"/>
                </a:lnTo>
                <a:lnTo>
                  <a:pt x="1192704" y="146060"/>
                </a:lnTo>
                <a:lnTo>
                  <a:pt x="1260162" y="146060"/>
                </a:lnTo>
                <a:lnTo>
                  <a:pt x="1275303" y="118239"/>
                </a:lnTo>
                <a:lnTo>
                  <a:pt x="1324863" y="140496"/>
                </a:lnTo>
                <a:cubicBezTo>
                  <a:pt x="1328534" y="142350"/>
                  <a:pt x="1330370" y="144669"/>
                  <a:pt x="1330370" y="147451"/>
                </a:cubicBezTo>
                <a:cubicBezTo>
                  <a:pt x="1330370" y="153015"/>
                  <a:pt x="1325322" y="159042"/>
                  <a:pt x="1315227" y="165535"/>
                </a:cubicBezTo>
                <a:lnTo>
                  <a:pt x="1315227" y="293510"/>
                </a:lnTo>
                <a:lnTo>
                  <a:pt x="1322109" y="293510"/>
                </a:lnTo>
                <a:lnTo>
                  <a:pt x="1344136" y="264298"/>
                </a:lnTo>
                <a:lnTo>
                  <a:pt x="1382681" y="292119"/>
                </a:lnTo>
                <a:cubicBezTo>
                  <a:pt x="1385436" y="293973"/>
                  <a:pt x="1386352" y="295365"/>
                  <a:pt x="1385436" y="296292"/>
                </a:cubicBezTo>
                <a:cubicBezTo>
                  <a:pt x="1385436" y="300002"/>
                  <a:pt x="1382223" y="301857"/>
                  <a:pt x="1375799" y="301857"/>
                </a:cubicBezTo>
                <a:lnTo>
                  <a:pt x="1055041" y="301857"/>
                </a:lnTo>
                <a:lnTo>
                  <a:pt x="1055041" y="293510"/>
                </a:lnTo>
                <a:lnTo>
                  <a:pt x="1122496" y="293510"/>
                </a:lnTo>
                <a:lnTo>
                  <a:pt x="1143145" y="154406"/>
                </a:lnTo>
                <a:lnTo>
                  <a:pt x="1077067" y="154406"/>
                </a:lnTo>
                <a:lnTo>
                  <a:pt x="1077067" y="146060"/>
                </a:lnTo>
                <a:lnTo>
                  <a:pt x="1144522" y="146060"/>
                </a:lnTo>
                <a:lnTo>
                  <a:pt x="1159665" y="48687"/>
                </a:lnTo>
                <a:lnTo>
                  <a:pt x="1064678" y="48687"/>
                </a:lnTo>
                <a:lnTo>
                  <a:pt x="1064678" y="40340"/>
                </a:lnTo>
                <a:lnTo>
                  <a:pt x="1295953" y="40340"/>
                </a:lnTo>
                <a:close/>
                <a:moveTo>
                  <a:pt x="7816897" y="5565"/>
                </a:moveTo>
                <a:lnTo>
                  <a:pt x="7867833" y="9738"/>
                </a:lnTo>
                <a:cubicBezTo>
                  <a:pt x="7871505" y="9738"/>
                  <a:pt x="7873339" y="11129"/>
                  <a:pt x="7873339" y="13911"/>
                </a:cubicBezTo>
                <a:cubicBezTo>
                  <a:pt x="7872423" y="20402"/>
                  <a:pt x="7867833" y="25039"/>
                  <a:pt x="7859573" y="27821"/>
                </a:cubicBezTo>
                <a:lnTo>
                  <a:pt x="7859573" y="80681"/>
                </a:lnTo>
                <a:lnTo>
                  <a:pt x="7863703" y="80681"/>
                </a:lnTo>
                <a:lnTo>
                  <a:pt x="7877469" y="58424"/>
                </a:lnTo>
                <a:lnTo>
                  <a:pt x="7903626" y="79290"/>
                </a:lnTo>
                <a:lnTo>
                  <a:pt x="7903649" y="79313"/>
                </a:lnTo>
                <a:lnTo>
                  <a:pt x="7901871" y="85741"/>
                </a:lnTo>
                <a:lnTo>
                  <a:pt x="7895366" y="89028"/>
                </a:lnTo>
                <a:lnTo>
                  <a:pt x="7859573" y="89028"/>
                </a:lnTo>
                <a:lnTo>
                  <a:pt x="7859573" y="144669"/>
                </a:lnTo>
                <a:cubicBezTo>
                  <a:pt x="7867833" y="140959"/>
                  <a:pt x="7876093" y="137714"/>
                  <a:pt x="7884353" y="134931"/>
                </a:cubicBezTo>
                <a:lnTo>
                  <a:pt x="7887107" y="139104"/>
                </a:lnTo>
                <a:lnTo>
                  <a:pt x="7901871" y="85741"/>
                </a:lnTo>
                <a:lnTo>
                  <a:pt x="7906379" y="83463"/>
                </a:lnTo>
                <a:cubicBezTo>
                  <a:pt x="7906379" y="81608"/>
                  <a:pt x="7905920" y="80681"/>
                  <a:pt x="7905002" y="80681"/>
                </a:cubicBezTo>
                <a:lnTo>
                  <a:pt x="7903649" y="79313"/>
                </a:lnTo>
                <a:lnTo>
                  <a:pt x="7922899" y="9738"/>
                </a:lnTo>
                <a:lnTo>
                  <a:pt x="7977965" y="22257"/>
                </a:lnTo>
                <a:cubicBezTo>
                  <a:pt x="7981635" y="23185"/>
                  <a:pt x="7983471" y="25039"/>
                  <a:pt x="7983471" y="27821"/>
                </a:cubicBezTo>
                <a:cubicBezTo>
                  <a:pt x="7984389" y="32458"/>
                  <a:pt x="7978883" y="36631"/>
                  <a:pt x="7966951" y="40340"/>
                </a:cubicBezTo>
                <a:cubicBezTo>
                  <a:pt x="7961445" y="54251"/>
                  <a:pt x="7955479" y="66771"/>
                  <a:pt x="7949055" y="77899"/>
                </a:cubicBezTo>
                <a:lnTo>
                  <a:pt x="8041291" y="77899"/>
                </a:lnTo>
                <a:lnTo>
                  <a:pt x="8060563" y="51469"/>
                </a:lnTo>
                <a:lnTo>
                  <a:pt x="8097733" y="76508"/>
                </a:lnTo>
                <a:cubicBezTo>
                  <a:pt x="8098650" y="78362"/>
                  <a:pt x="8099110" y="79754"/>
                  <a:pt x="8099110" y="80681"/>
                </a:cubicBezTo>
                <a:cubicBezTo>
                  <a:pt x="8099110" y="83463"/>
                  <a:pt x="8095897" y="85317"/>
                  <a:pt x="8089473" y="86245"/>
                </a:cubicBezTo>
                <a:lnTo>
                  <a:pt x="8027524" y="86245"/>
                </a:lnTo>
                <a:lnTo>
                  <a:pt x="8027524" y="151624"/>
                </a:lnTo>
                <a:lnTo>
                  <a:pt x="8039913" y="151624"/>
                </a:lnTo>
                <a:lnTo>
                  <a:pt x="8057811" y="125194"/>
                </a:lnTo>
                <a:lnTo>
                  <a:pt x="8093603" y="150233"/>
                </a:lnTo>
                <a:cubicBezTo>
                  <a:pt x="8095438" y="151160"/>
                  <a:pt x="8096356" y="152551"/>
                  <a:pt x="8096356" y="154406"/>
                </a:cubicBezTo>
                <a:cubicBezTo>
                  <a:pt x="8096356" y="157188"/>
                  <a:pt x="8092685" y="159042"/>
                  <a:pt x="8085343" y="159970"/>
                </a:cubicBezTo>
                <a:lnTo>
                  <a:pt x="8027524" y="159970"/>
                </a:lnTo>
                <a:lnTo>
                  <a:pt x="8027524" y="225349"/>
                </a:lnTo>
                <a:lnTo>
                  <a:pt x="8039913" y="225349"/>
                </a:lnTo>
                <a:lnTo>
                  <a:pt x="8059187" y="198920"/>
                </a:lnTo>
                <a:lnTo>
                  <a:pt x="8093603" y="223958"/>
                </a:lnTo>
                <a:cubicBezTo>
                  <a:pt x="8096356" y="224885"/>
                  <a:pt x="8097274" y="226276"/>
                  <a:pt x="8096356" y="228132"/>
                </a:cubicBezTo>
                <a:cubicBezTo>
                  <a:pt x="8096356" y="230913"/>
                  <a:pt x="8092685" y="232768"/>
                  <a:pt x="8085343" y="233695"/>
                </a:cubicBezTo>
                <a:lnTo>
                  <a:pt x="8027524" y="233695"/>
                </a:lnTo>
                <a:lnTo>
                  <a:pt x="8027524" y="294901"/>
                </a:lnTo>
                <a:lnTo>
                  <a:pt x="8045421" y="294901"/>
                </a:lnTo>
                <a:lnTo>
                  <a:pt x="8064693" y="271253"/>
                </a:lnTo>
                <a:lnTo>
                  <a:pt x="8100486" y="293510"/>
                </a:lnTo>
                <a:cubicBezTo>
                  <a:pt x="8102322" y="295365"/>
                  <a:pt x="8103240" y="296756"/>
                  <a:pt x="8103240" y="297684"/>
                </a:cubicBezTo>
                <a:cubicBezTo>
                  <a:pt x="8102322" y="302320"/>
                  <a:pt x="8098650" y="304639"/>
                  <a:pt x="8092226" y="304639"/>
                </a:cubicBezTo>
                <a:lnTo>
                  <a:pt x="7946301" y="304639"/>
                </a:lnTo>
                <a:lnTo>
                  <a:pt x="7946301" y="307420"/>
                </a:lnTo>
                <a:cubicBezTo>
                  <a:pt x="7946301" y="315767"/>
                  <a:pt x="7943549" y="320404"/>
                  <a:pt x="7938041" y="321331"/>
                </a:cubicBezTo>
                <a:cubicBezTo>
                  <a:pt x="7922440" y="323185"/>
                  <a:pt x="7910509" y="323649"/>
                  <a:pt x="7902249" y="322721"/>
                </a:cubicBezTo>
                <a:cubicBezTo>
                  <a:pt x="7903166" y="288410"/>
                  <a:pt x="7903626" y="251779"/>
                  <a:pt x="7903626" y="212829"/>
                </a:cubicBezTo>
                <a:lnTo>
                  <a:pt x="7903626" y="148842"/>
                </a:lnTo>
                <a:cubicBezTo>
                  <a:pt x="7894448" y="159970"/>
                  <a:pt x="7883893" y="171098"/>
                  <a:pt x="7871963" y="182227"/>
                </a:cubicBezTo>
                <a:lnTo>
                  <a:pt x="7867833" y="178054"/>
                </a:lnTo>
                <a:cubicBezTo>
                  <a:pt x="7874257" y="165071"/>
                  <a:pt x="7880223" y="152551"/>
                  <a:pt x="7885729" y="140496"/>
                </a:cubicBezTo>
                <a:cubicBezTo>
                  <a:pt x="7882059" y="144205"/>
                  <a:pt x="7876551" y="148378"/>
                  <a:pt x="7869209" y="153015"/>
                </a:cubicBezTo>
                <a:cubicBezTo>
                  <a:pt x="7864621" y="156724"/>
                  <a:pt x="7861409" y="159506"/>
                  <a:pt x="7859573" y="161361"/>
                </a:cubicBezTo>
                <a:lnTo>
                  <a:pt x="7859573" y="283773"/>
                </a:lnTo>
                <a:cubicBezTo>
                  <a:pt x="7859573" y="307884"/>
                  <a:pt x="7841677" y="321331"/>
                  <a:pt x="7805884" y="324113"/>
                </a:cubicBezTo>
                <a:cubicBezTo>
                  <a:pt x="7807719" y="303711"/>
                  <a:pt x="7794871" y="291192"/>
                  <a:pt x="7767337" y="286555"/>
                </a:cubicBezTo>
                <a:lnTo>
                  <a:pt x="7768715" y="280991"/>
                </a:lnTo>
                <a:lnTo>
                  <a:pt x="7805884" y="282381"/>
                </a:lnTo>
                <a:cubicBezTo>
                  <a:pt x="7814144" y="283309"/>
                  <a:pt x="7818274" y="278672"/>
                  <a:pt x="7818274" y="268472"/>
                </a:cubicBezTo>
                <a:lnTo>
                  <a:pt x="7818274" y="190573"/>
                </a:lnTo>
                <a:cubicBezTo>
                  <a:pt x="7816438" y="191500"/>
                  <a:pt x="7813226" y="193355"/>
                  <a:pt x="7808637" y="196137"/>
                </a:cubicBezTo>
                <a:cubicBezTo>
                  <a:pt x="7804966" y="197992"/>
                  <a:pt x="7801754" y="199846"/>
                  <a:pt x="7799001" y="201701"/>
                </a:cubicBezTo>
                <a:cubicBezTo>
                  <a:pt x="7797165" y="212829"/>
                  <a:pt x="7793953" y="217930"/>
                  <a:pt x="7789365" y="217003"/>
                </a:cubicBezTo>
                <a:cubicBezTo>
                  <a:pt x="7786611" y="217003"/>
                  <a:pt x="7784317" y="214685"/>
                  <a:pt x="7782481" y="210048"/>
                </a:cubicBezTo>
                <a:lnTo>
                  <a:pt x="7768715" y="166925"/>
                </a:lnTo>
                <a:cubicBezTo>
                  <a:pt x="7784317" y="165998"/>
                  <a:pt x="7800836" y="162753"/>
                  <a:pt x="7818274" y="157188"/>
                </a:cubicBezTo>
                <a:lnTo>
                  <a:pt x="7818274" y="89028"/>
                </a:lnTo>
                <a:lnTo>
                  <a:pt x="7772845" y="89028"/>
                </a:lnTo>
                <a:lnTo>
                  <a:pt x="7772845" y="80681"/>
                </a:lnTo>
                <a:lnTo>
                  <a:pt x="7818274" y="80681"/>
                </a:lnTo>
                <a:cubicBezTo>
                  <a:pt x="7818274" y="51933"/>
                  <a:pt x="7817815" y="26894"/>
                  <a:pt x="7816897" y="5565"/>
                </a:cubicBezTo>
                <a:close/>
                <a:moveTo>
                  <a:pt x="7266239" y="5565"/>
                </a:moveTo>
                <a:lnTo>
                  <a:pt x="7311669" y="12520"/>
                </a:lnTo>
                <a:cubicBezTo>
                  <a:pt x="7315339" y="12520"/>
                  <a:pt x="7317175" y="13911"/>
                  <a:pt x="7317175" y="16693"/>
                </a:cubicBezTo>
                <a:cubicBezTo>
                  <a:pt x="7317175" y="19476"/>
                  <a:pt x="7312587" y="22721"/>
                  <a:pt x="7303409" y="26430"/>
                </a:cubicBezTo>
                <a:cubicBezTo>
                  <a:pt x="7299737" y="37559"/>
                  <a:pt x="7295149" y="47760"/>
                  <a:pt x="7289643" y="57033"/>
                </a:cubicBezTo>
                <a:lnTo>
                  <a:pt x="7339201" y="57033"/>
                </a:lnTo>
                <a:lnTo>
                  <a:pt x="7358474" y="29212"/>
                </a:lnTo>
                <a:lnTo>
                  <a:pt x="7394267" y="54251"/>
                </a:lnTo>
                <a:cubicBezTo>
                  <a:pt x="7396103" y="55179"/>
                  <a:pt x="7397021" y="57033"/>
                  <a:pt x="7397021" y="59816"/>
                </a:cubicBezTo>
                <a:cubicBezTo>
                  <a:pt x="7396103" y="62597"/>
                  <a:pt x="7392431" y="64453"/>
                  <a:pt x="7386007" y="65379"/>
                </a:cubicBezTo>
                <a:lnTo>
                  <a:pt x="7363981" y="65379"/>
                </a:lnTo>
                <a:cubicBezTo>
                  <a:pt x="7355721" y="90418"/>
                  <a:pt x="7345167" y="111284"/>
                  <a:pt x="7332319" y="127976"/>
                </a:cubicBezTo>
                <a:cubicBezTo>
                  <a:pt x="7347002" y="136323"/>
                  <a:pt x="7368111" y="142350"/>
                  <a:pt x="7395643" y="146060"/>
                </a:cubicBezTo>
                <a:lnTo>
                  <a:pt x="7392891" y="153015"/>
                </a:lnTo>
                <a:cubicBezTo>
                  <a:pt x="7378207" y="156724"/>
                  <a:pt x="7367194" y="167852"/>
                  <a:pt x="7359851" y="186400"/>
                </a:cubicBezTo>
                <a:cubicBezTo>
                  <a:pt x="7336907" y="176199"/>
                  <a:pt x="7319469" y="165071"/>
                  <a:pt x="7307539" y="153015"/>
                </a:cubicBezTo>
                <a:cubicBezTo>
                  <a:pt x="7286431" y="170635"/>
                  <a:pt x="7257061" y="184081"/>
                  <a:pt x="7219433" y="193355"/>
                </a:cubicBezTo>
                <a:lnTo>
                  <a:pt x="7216679" y="187791"/>
                </a:lnTo>
                <a:cubicBezTo>
                  <a:pt x="7249719" y="169244"/>
                  <a:pt x="7274041" y="149306"/>
                  <a:pt x="7289643" y="127976"/>
                </a:cubicBezTo>
                <a:cubicBezTo>
                  <a:pt x="7283219" y="115921"/>
                  <a:pt x="7278171" y="101083"/>
                  <a:pt x="7274499" y="83463"/>
                </a:cubicBezTo>
                <a:cubicBezTo>
                  <a:pt x="7265321" y="96446"/>
                  <a:pt x="7253849" y="109892"/>
                  <a:pt x="7240083" y="123803"/>
                </a:cubicBezTo>
                <a:lnTo>
                  <a:pt x="7235953" y="121021"/>
                </a:lnTo>
                <a:cubicBezTo>
                  <a:pt x="7253391" y="81144"/>
                  <a:pt x="7263486" y="42659"/>
                  <a:pt x="7266239" y="5565"/>
                </a:cubicBezTo>
                <a:close/>
                <a:moveTo>
                  <a:pt x="6828578" y="5565"/>
                </a:moveTo>
                <a:lnTo>
                  <a:pt x="6887773" y="11129"/>
                </a:lnTo>
                <a:cubicBezTo>
                  <a:pt x="6893280" y="11129"/>
                  <a:pt x="6896033" y="12520"/>
                  <a:pt x="6896033" y="15302"/>
                </a:cubicBezTo>
                <a:cubicBezTo>
                  <a:pt x="6896033" y="20866"/>
                  <a:pt x="6890068" y="25503"/>
                  <a:pt x="6878137" y="29212"/>
                </a:cubicBezTo>
                <a:lnTo>
                  <a:pt x="6878137" y="133541"/>
                </a:lnTo>
                <a:lnTo>
                  <a:pt x="6938709" y="133541"/>
                </a:lnTo>
                <a:lnTo>
                  <a:pt x="6963489" y="100156"/>
                </a:lnTo>
                <a:lnTo>
                  <a:pt x="7004788" y="130758"/>
                </a:lnTo>
                <a:cubicBezTo>
                  <a:pt x="7005706" y="131686"/>
                  <a:pt x="7006165" y="133077"/>
                  <a:pt x="7006165" y="134931"/>
                </a:cubicBezTo>
                <a:cubicBezTo>
                  <a:pt x="7005247" y="139568"/>
                  <a:pt x="7001576" y="141887"/>
                  <a:pt x="6995152" y="141887"/>
                </a:cubicBezTo>
                <a:lnTo>
                  <a:pt x="6878137" y="141887"/>
                </a:lnTo>
                <a:lnTo>
                  <a:pt x="6878137" y="299074"/>
                </a:lnTo>
                <a:lnTo>
                  <a:pt x="6960735" y="299074"/>
                </a:lnTo>
                <a:lnTo>
                  <a:pt x="6986892" y="267080"/>
                </a:lnTo>
                <a:lnTo>
                  <a:pt x="7030945" y="297684"/>
                </a:lnTo>
                <a:cubicBezTo>
                  <a:pt x="7032779" y="297684"/>
                  <a:pt x="7033697" y="299074"/>
                  <a:pt x="7033697" y="301857"/>
                </a:cubicBezTo>
                <a:cubicBezTo>
                  <a:pt x="7032779" y="306493"/>
                  <a:pt x="7029109" y="308812"/>
                  <a:pt x="7022685" y="308812"/>
                </a:cubicBezTo>
                <a:lnTo>
                  <a:pt x="6701926" y="308812"/>
                </a:lnTo>
                <a:lnTo>
                  <a:pt x="6701926" y="299074"/>
                </a:lnTo>
                <a:lnTo>
                  <a:pt x="6829954" y="299074"/>
                </a:lnTo>
                <a:lnTo>
                  <a:pt x="6829954" y="82072"/>
                </a:lnTo>
                <a:cubicBezTo>
                  <a:pt x="6829954" y="52396"/>
                  <a:pt x="6829496" y="26894"/>
                  <a:pt x="6828578" y="5565"/>
                </a:cubicBezTo>
                <a:close/>
                <a:moveTo>
                  <a:pt x="5362563" y="5565"/>
                </a:moveTo>
                <a:lnTo>
                  <a:pt x="5412121" y="11129"/>
                </a:lnTo>
                <a:cubicBezTo>
                  <a:pt x="5416711" y="11129"/>
                  <a:pt x="5419005" y="12520"/>
                  <a:pt x="5419005" y="15302"/>
                </a:cubicBezTo>
                <a:cubicBezTo>
                  <a:pt x="5419005" y="19012"/>
                  <a:pt x="5414416" y="23185"/>
                  <a:pt x="5405239" y="27821"/>
                </a:cubicBezTo>
                <a:lnTo>
                  <a:pt x="5405239" y="70944"/>
                </a:lnTo>
                <a:lnTo>
                  <a:pt x="5424511" y="70944"/>
                </a:lnTo>
                <a:lnTo>
                  <a:pt x="5441031" y="45905"/>
                </a:lnTo>
                <a:lnTo>
                  <a:pt x="5474071" y="70944"/>
                </a:lnTo>
                <a:cubicBezTo>
                  <a:pt x="5475907" y="71871"/>
                  <a:pt x="5476824" y="73262"/>
                  <a:pt x="5476824" y="75117"/>
                </a:cubicBezTo>
                <a:cubicBezTo>
                  <a:pt x="5476824" y="77899"/>
                  <a:pt x="5473154" y="79290"/>
                  <a:pt x="5465811" y="79290"/>
                </a:cubicBezTo>
                <a:lnTo>
                  <a:pt x="5405239" y="79290"/>
                </a:lnTo>
                <a:lnTo>
                  <a:pt x="5405239" y="125194"/>
                </a:lnTo>
                <a:lnTo>
                  <a:pt x="5428641" y="125194"/>
                </a:lnTo>
                <a:lnTo>
                  <a:pt x="5447915" y="98764"/>
                </a:lnTo>
                <a:lnTo>
                  <a:pt x="5482331" y="125194"/>
                </a:lnTo>
                <a:cubicBezTo>
                  <a:pt x="5484167" y="125194"/>
                  <a:pt x="5485084" y="126585"/>
                  <a:pt x="5485084" y="129368"/>
                </a:cubicBezTo>
                <a:cubicBezTo>
                  <a:pt x="5485084" y="132149"/>
                  <a:pt x="5481414" y="133541"/>
                  <a:pt x="5474071" y="133541"/>
                </a:cubicBezTo>
                <a:lnTo>
                  <a:pt x="5405239" y="133541"/>
                </a:lnTo>
                <a:lnTo>
                  <a:pt x="5405239" y="173881"/>
                </a:lnTo>
                <a:lnTo>
                  <a:pt x="5424511" y="173881"/>
                </a:lnTo>
                <a:lnTo>
                  <a:pt x="5436901" y="150233"/>
                </a:lnTo>
                <a:lnTo>
                  <a:pt x="5479578" y="168316"/>
                </a:lnTo>
                <a:cubicBezTo>
                  <a:pt x="5479578" y="168316"/>
                  <a:pt x="5480037" y="168780"/>
                  <a:pt x="5480954" y="169708"/>
                </a:cubicBezTo>
                <a:cubicBezTo>
                  <a:pt x="5482790" y="170635"/>
                  <a:pt x="5483708" y="172489"/>
                  <a:pt x="5483708" y="175271"/>
                </a:cubicBezTo>
                <a:cubicBezTo>
                  <a:pt x="5484626" y="177126"/>
                  <a:pt x="5480037" y="181763"/>
                  <a:pt x="5469941" y="189182"/>
                </a:cubicBezTo>
                <a:lnTo>
                  <a:pt x="5469941" y="210048"/>
                </a:lnTo>
                <a:cubicBezTo>
                  <a:pt x="5469941" y="222103"/>
                  <a:pt x="5469941" y="238796"/>
                  <a:pt x="5469941" y="260125"/>
                </a:cubicBezTo>
                <a:cubicBezTo>
                  <a:pt x="5471777" y="281455"/>
                  <a:pt x="5455716" y="293510"/>
                  <a:pt x="5421758" y="296292"/>
                </a:cubicBezTo>
                <a:cubicBezTo>
                  <a:pt x="5421758" y="280527"/>
                  <a:pt x="5416251" y="270790"/>
                  <a:pt x="5405239" y="267080"/>
                </a:cubicBezTo>
                <a:lnTo>
                  <a:pt x="5405239" y="307420"/>
                </a:lnTo>
                <a:cubicBezTo>
                  <a:pt x="5405239" y="314839"/>
                  <a:pt x="5402027" y="319012"/>
                  <a:pt x="5395602" y="319940"/>
                </a:cubicBezTo>
                <a:cubicBezTo>
                  <a:pt x="5382754" y="321795"/>
                  <a:pt x="5371741" y="322721"/>
                  <a:pt x="5362563" y="322721"/>
                </a:cubicBezTo>
                <a:cubicBezTo>
                  <a:pt x="5362563" y="312521"/>
                  <a:pt x="5363022" y="291192"/>
                  <a:pt x="5363939" y="258734"/>
                </a:cubicBezTo>
                <a:cubicBezTo>
                  <a:pt x="5363939" y="229986"/>
                  <a:pt x="5363939" y="211902"/>
                  <a:pt x="5363939" y="204483"/>
                </a:cubicBezTo>
                <a:lnTo>
                  <a:pt x="5363939" y="182227"/>
                </a:lnTo>
                <a:lnTo>
                  <a:pt x="5339159" y="182227"/>
                </a:lnTo>
                <a:lnTo>
                  <a:pt x="5339159" y="286555"/>
                </a:lnTo>
                <a:cubicBezTo>
                  <a:pt x="5339159" y="290264"/>
                  <a:pt x="5336406" y="292583"/>
                  <a:pt x="5330899" y="293510"/>
                </a:cubicBezTo>
                <a:cubicBezTo>
                  <a:pt x="5319886" y="296292"/>
                  <a:pt x="5308874" y="297684"/>
                  <a:pt x="5297861" y="297684"/>
                </a:cubicBezTo>
                <a:cubicBezTo>
                  <a:pt x="5298779" y="281918"/>
                  <a:pt x="5299237" y="258734"/>
                  <a:pt x="5299237" y="228132"/>
                </a:cubicBezTo>
                <a:lnTo>
                  <a:pt x="5299237" y="211439"/>
                </a:lnTo>
                <a:cubicBezTo>
                  <a:pt x="5299237" y="196601"/>
                  <a:pt x="5299237" y="180372"/>
                  <a:pt x="5299237" y="162753"/>
                </a:cubicBezTo>
                <a:lnTo>
                  <a:pt x="5344666" y="173881"/>
                </a:lnTo>
                <a:lnTo>
                  <a:pt x="5363939" y="173881"/>
                </a:lnTo>
                <a:lnTo>
                  <a:pt x="5363939" y="133541"/>
                </a:lnTo>
                <a:lnTo>
                  <a:pt x="5285471" y="133541"/>
                </a:lnTo>
                <a:lnTo>
                  <a:pt x="5285471" y="125194"/>
                </a:lnTo>
                <a:lnTo>
                  <a:pt x="5363939" y="125194"/>
                </a:lnTo>
                <a:lnTo>
                  <a:pt x="5363939" y="90418"/>
                </a:lnTo>
                <a:lnTo>
                  <a:pt x="5363939" y="79290"/>
                </a:lnTo>
                <a:lnTo>
                  <a:pt x="5325393" y="79290"/>
                </a:lnTo>
                <a:cubicBezTo>
                  <a:pt x="5318969" y="90418"/>
                  <a:pt x="5308874" y="104329"/>
                  <a:pt x="5295107" y="121021"/>
                </a:cubicBezTo>
                <a:lnTo>
                  <a:pt x="5290977" y="119630"/>
                </a:lnTo>
                <a:cubicBezTo>
                  <a:pt x="5300155" y="81608"/>
                  <a:pt x="5306121" y="47296"/>
                  <a:pt x="5308874" y="16693"/>
                </a:cubicBezTo>
                <a:lnTo>
                  <a:pt x="5352926" y="29212"/>
                </a:lnTo>
                <a:cubicBezTo>
                  <a:pt x="5356597" y="29212"/>
                  <a:pt x="5358433" y="30604"/>
                  <a:pt x="5358433" y="33385"/>
                </a:cubicBezTo>
                <a:cubicBezTo>
                  <a:pt x="5358433" y="36167"/>
                  <a:pt x="5354303" y="39414"/>
                  <a:pt x="5346043" y="43123"/>
                </a:cubicBezTo>
                <a:cubicBezTo>
                  <a:pt x="5340536" y="53323"/>
                  <a:pt x="5335489" y="62597"/>
                  <a:pt x="5330899" y="70944"/>
                </a:cubicBezTo>
                <a:lnTo>
                  <a:pt x="5363939" y="70944"/>
                </a:lnTo>
                <a:cubicBezTo>
                  <a:pt x="5363939" y="44977"/>
                  <a:pt x="5363481" y="23185"/>
                  <a:pt x="5362563" y="5565"/>
                </a:cubicBezTo>
                <a:close/>
                <a:moveTo>
                  <a:pt x="2901121" y="5565"/>
                </a:moveTo>
                <a:cubicBezTo>
                  <a:pt x="2943338" y="12983"/>
                  <a:pt x="2963529" y="24575"/>
                  <a:pt x="2961693" y="40340"/>
                </a:cubicBezTo>
                <a:cubicBezTo>
                  <a:pt x="2960776" y="57960"/>
                  <a:pt x="2951598" y="67234"/>
                  <a:pt x="2934160" y="68162"/>
                </a:cubicBezTo>
                <a:cubicBezTo>
                  <a:pt x="2926818" y="68162"/>
                  <a:pt x="2921770" y="63525"/>
                  <a:pt x="2919017" y="54251"/>
                </a:cubicBezTo>
                <a:cubicBezTo>
                  <a:pt x="2916264" y="38486"/>
                  <a:pt x="2909381" y="23185"/>
                  <a:pt x="2898368" y="8347"/>
                </a:cubicBezTo>
                <a:close/>
                <a:moveTo>
                  <a:pt x="7139589" y="4173"/>
                </a:moveTo>
                <a:lnTo>
                  <a:pt x="7183640" y="8347"/>
                </a:lnTo>
                <a:cubicBezTo>
                  <a:pt x="7186394" y="8347"/>
                  <a:pt x="7188230" y="9738"/>
                  <a:pt x="7189147" y="12520"/>
                </a:cubicBezTo>
                <a:cubicBezTo>
                  <a:pt x="7189147" y="15302"/>
                  <a:pt x="7185017" y="19012"/>
                  <a:pt x="7176757" y="23648"/>
                </a:cubicBezTo>
                <a:lnTo>
                  <a:pt x="7176757" y="38950"/>
                </a:lnTo>
                <a:lnTo>
                  <a:pt x="7198784" y="38950"/>
                </a:lnTo>
                <a:lnTo>
                  <a:pt x="7216679" y="15302"/>
                </a:lnTo>
                <a:lnTo>
                  <a:pt x="7249719" y="37559"/>
                </a:lnTo>
                <a:cubicBezTo>
                  <a:pt x="7250637" y="39414"/>
                  <a:pt x="7251096" y="41268"/>
                  <a:pt x="7251096" y="43123"/>
                </a:cubicBezTo>
                <a:cubicBezTo>
                  <a:pt x="7249261" y="45905"/>
                  <a:pt x="7245589" y="47296"/>
                  <a:pt x="7240083" y="47296"/>
                </a:cubicBezTo>
                <a:lnTo>
                  <a:pt x="7176757" y="47296"/>
                </a:lnTo>
                <a:lnTo>
                  <a:pt x="7176757" y="72335"/>
                </a:lnTo>
                <a:lnTo>
                  <a:pt x="7193277" y="72335"/>
                </a:lnTo>
                <a:lnTo>
                  <a:pt x="7202913" y="54251"/>
                </a:lnTo>
                <a:lnTo>
                  <a:pt x="7235953" y="66771"/>
                </a:lnTo>
                <a:cubicBezTo>
                  <a:pt x="7236871" y="67698"/>
                  <a:pt x="7237789" y="68162"/>
                  <a:pt x="7238707" y="68162"/>
                </a:cubicBezTo>
                <a:cubicBezTo>
                  <a:pt x="7240543" y="69088"/>
                  <a:pt x="7241459" y="70944"/>
                  <a:pt x="7241459" y="73725"/>
                </a:cubicBezTo>
                <a:cubicBezTo>
                  <a:pt x="7242377" y="75581"/>
                  <a:pt x="7239165" y="79754"/>
                  <a:pt x="7231823" y="86245"/>
                </a:cubicBezTo>
                <a:lnTo>
                  <a:pt x="7231823" y="90418"/>
                </a:lnTo>
                <a:cubicBezTo>
                  <a:pt x="7231823" y="98764"/>
                  <a:pt x="7231823" y="108502"/>
                  <a:pt x="7231823" y="119630"/>
                </a:cubicBezTo>
                <a:cubicBezTo>
                  <a:pt x="7232741" y="124267"/>
                  <a:pt x="7230447" y="126585"/>
                  <a:pt x="7224939" y="126585"/>
                </a:cubicBezTo>
                <a:cubicBezTo>
                  <a:pt x="7215763" y="128440"/>
                  <a:pt x="7206585" y="129368"/>
                  <a:pt x="7197407" y="129368"/>
                </a:cubicBezTo>
                <a:lnTo>
                  <a:pt x="7197407" y="122412"/>
                </a:lnTo>
                <a:lnTo>
                  <a:pt x="7176757" y="122412"/>
                </a:lnTo>
                <a:lnTo>
                  <a:pt x="7176757" y="134931"/>
                </a:lnTo>
                <a:cubicBezTo>
                  <a:pt x="7218975" y="135859"/>
                  <a:pt x="7238707" y="143741"/>
                  <a:pt x="7235953" y="158580"/>
                </a:cubicBezTo>
                <a:cubicBezTo>
                  <a:pt x="7235035" y="168780"/>
                  <a:pt x="7229069" y="174808"/>
                  <a:pt x="7218057" y="176663"/>
                </a:cubicBezTo>
                <a:cubicBezTo>
                  <a:pt x="7214385" y="176663"/>
                  <a:pt x="7210715" y="174808"/>
                  <a:pt x="7207043" y="171098"/>
                </a:cubicBezTo>
                <a:cubicBezTo>
                  <a:pt x="7197866" y="157188"/>
                  <a:pt x="7187770" y="146987"/>
                  <a:pt x="7176757" y="140496"/>
                </a:cubicBezTo>
                <a:lnTo>
                  <a:pt x="7176757" y="179444"/>
                </a:lnTo>
                <a:cubicBezTo>
                  <a:pt x="7177675" y="185936"/>
                  <a:pt x="7174922" y="189646"/>
                  <a:pt x="7168497" y="190573"/>
                </a:cubicBezTo>
                <a:cubicBezTo>
                  <a:pt x="7157484" y="192428"/>
                  <a:pt x="7147849" y="193355"/>
                  <a:pt x="7139589" y="193355"/>
                </a:cubicBezTo>
                <a:cubicBezTo>
                  <a:pt x="7139589" y="180372"/>
                  <a:pt x="7140047" y="167389"/>
                  <a:pt x="7140965" y="154406"/>
                </a:cubicBezTo>
                <a:cubicBezTo>
                  <a:pt x="7118939" y="172026"/>
                  <a:pt x="7093241" y="186400"/>
                  <a:pt x="7063872" y="197528"/>
                </a:cubicBezTo>
                <a:lnTo>
                  <a:pt x="7061119" y="191964"/>
                </a:lnTo>
                <a:cubicBezTo>
                  <a:pt x="7088652" y="171562"/>
                  <a:pt x="7112055" y="148378"/>
                  <a:pt x="7131329" y="122412"/>
                </a:cubicBezTo>
                <a:lnTo>
                  <a:pt x="7117561" y="122412"/>
                </a:lnTo>
                <a:cubicBezTo>
                  <a:pt x="7117561" y="127976"/>
                  <a:pt x="7115267" y="130758"/>
                  <a:pt x="7110679" y="130758"/>
                </a:cubicBezTo>
                <a:cubicBezTo>
                  <a:pt x="7101501" y="133541"/>
                  <a:pt x="7092323" y="134931"/>
                  <a:pt x="7083145" y="134931"/>
                </a:cubicBezTo>
                <a:cubicBezTo>
                  <a:pt x="7083145" y="121948"/>
                  <a:pt x="7083145" y="108502"/>
                  <a:pt x="7083145" y="94591"/>
                </a:cubicBezTo>
                <a:lnTo>
                  <a:pt x="7083145" y="90418"/>
                </a:lnTo>
                <a:cubicBezTo>
                  <a:pt x="7083145" y="77435"/>
                  <a:pt x="7083145" y="67698"/>
                  <a:pt x="7083145" y="61206"/>
                </a:cubicBezTo>
                <a:lnTo>
                  <a:pt x="7123069" y="72335"/>
                </a:lnTo>
                <a:lnTo>
                  <a:pt x="7140965" y="72335"/>
                </a:lnTo>
                <a:lnTo>
                  <a:pt x="7140965" y="47296"/>
                </a:lnTo>
                <a:lnTo>
                  <a:pt x="7070755" y="47296"/>
                </a:lnTo>
                <a:lnTo>
                  <a:pt x="7070755" y="38950"/>
                </a:lnTo>
                <a:lnTo>
                  <a:pt x="7140965" y="38950"/>
                </a:lnTo>
                <a:cubicBezTo>
                  <a:pt x="7140965" y="21330"/>
                  <a:pt x="7140507" y="9738"/>
                  <a:pt x="7139589" y="4173"/>
                </a:cubicBezTo>
                <a:close/>
                <a:moveTo>
                  <a:pt x="4986739" y="4173"/>
                </a:moveTo>
                <a:lnTo>
                  <a:pt x="5043181" y="11129"/>
                </a:lnTo>
                <a:cubicBezTo>
                  <a:pt x="5047770" y="11129"/>
                  <a:pt x="5050064" y="12983"/>
                  <a:pt x="5050064" y="16693"/>
                </a:cubicBezTo>
                <a:cubicBezTo>
                  <a:pt x="5050064" y="21330"/>
                  <a:pt x="5044558" y="25039"/>
                  <a:pt x="5033545" y="27821"/>
                </a:cubicBezTo>
                <a:cubicBezTo>
                  <a:pt x="5022532" y="48224"/>
                  <a:pt x="5011978" y="64915"/>
                  <a:pt x="5001882" y="77899"/>
                </a:cubicBezTo>
                <a:lnTo>
                  <a:pt x="5029415" y="77899"/>
                </a:lnTo>
                <a:lnTo>
                  <a:pt x="5041804" y="55642"/>
                </a:lnTo>
                <a:lnTo>
                  <a:pt x="5081727" y="72335"/>
                </a:lnTo>
                <a:cubicBezTo>
                  <a:pt x="5085398" y="74189"/>
                  <a:pt x="5087234" y="76508"/>
                  <a:pt x="5087234" y="79290"/>
                </a:cubicBezTo>
                <a:cubicBezTo>
                  <a:pt x="5088152" y="84854"/>
                  <a:pt x="5084481" y="89954"/>
                  <a:pt x="5076221" y="94591"/>
                </a:cubicBezTo>
                <a:lnTo>
                  <a:pt x="5076221" y="178054"/>
                </a:lnTo>
                <a:cubicBezTo>
                  <a:pt x="5076221" y="183617"/>
                  <a:pt x="5076221" y="199383"/>
                  <a:pt x="5076221" y="225349"/>
                </a:cubicBezTo>
                <a:cubicBezTo>
                  <a:pt x="5077138" y="258734"/>
                  <a:pt x="5077598" y="280063"/>
                  <a:pt x="5077598" y="289337"/>
                </a:cubicBezTo>
                <a:cubicBezTo>
                  <a:pt x="5078515" y="293047"/>
                  <a:pt x="5076221" y="295365"/>
                  <a:pt x="5070714" y="296292"/>
                </a:cubicBezTo>
                <a:cubicBezTo>
                  <a:pt x="5059701" y="298146"/>
                  <a:pt x="5048228" y="299074"/>
                  <a:pt x="5036298" y="299074"/>
                </a:cubicBezTo>
                <a:lnTo>
                  <a:pt x="5036298" y="276818"/>
                </a:lnTo>
                <a:lnTo>
                  <a:pt x="4989492" y="276818"/>
                </a:lnTo>
                <a:lnTo>
                  <a:pt x="4989492" y="299074"/>
                </a:lnTo>
                <a:cubicBezTo>
                  <a:pt x="4989492" y="305566"/>
                  <a:pt x="4984903" y="309275"/>
                  <a:pt x="4975726" y="310202"/>
                </a:cubicBezTo>
                <a:cubicBezTo>
                  <a:pt x="4971136" y="311130"/>
                  <a:pt x="4964712" y="312057"/>
                  <a:pt x="4956452" y="312985"/>
                </a:cubicBezTo>
                <a:cubicBezTo>
                  <a:pt x="4951863" y="313912"/>
                  <a:pt x="4948651" y="314375"/>
                  <a:pt x="4946815" y="314375"/>
                </a:cubicBezTo>
                <a:cubicBezTo>
                  <a:pt x="4946815" y="303247"/>
                  <a:pt x="4947274" y="282381"/>
                  <a:pt x="4948192" y="251779"/>
                </a:cubicBezTo>
                <a:cubicBezTo>
                  <a:pt x="4948192" y="226740"/>
                  <a:pt x="4948192" y="210511"/>
                  <a:pt x="4948192" y="203093"/>
                </a:cubicBezTo>
                <a:lnTo>
                  <a:pt x="4948192" y="150233"/>
                </a:lnTo>
                <a:cubicBezTo>
                  <a:pt x="4948192" y="120558"/>
                  <a:pt x="4947733" y="91809"/>
                  <a:pt x="4946815" y="63989"/>
                </a:cubicBezTo>
                <a:lnTo>
                  <a:pt x="4985362" y="73725"/>
                </a:lnTo>
                <a:cubicBezTo>
                  <a:pt x="4988116" y="57033"/>
                  <a:pt x="4988574" y="33849"/>
                  <a:pt x="4986739" y="4173"/>
                </a:cubicBezTo>
                <a:close/>
                <a:moveTo>
                  <a:pt x="4721046" y="4173"/>
                </a:moveTo>
                <a:lnTo>
                  <a:pt x="4773359" y="8347"/>
                </a:lnTo>
                <a:cubicBezTo>
                  <a:pt x="4777947" y="8347"/>
                  <a:pt x="4780242" y="9738"/>
                  <a:pt x="4780242" y="12520"/>
                </a:cubicBezTo>
                <a:cubicBezTo>
                  <a:pt x="4781159" y="18084"/>
                  <a:pt x="4776112" y="22721"/>
                  <a:pt x="4765099" y="26430"/>
                </a:cubicBezTo>
                <a:lnTo>
                  <a:pt x="4765099" y="82072"/>
                </a:lnTo>
                <a:lnTo>
                  <a:pt x="4781619" y="82072"/>
                </a:lnTo>
                <a:cubicBezTo>
                  <a:pt x="4791714" y="60742"/>
                  <a:pt x="4799515" y="36631"/>
                  <a:pt x="4805022" y="9738"/>
                </a:cubicBezTo>
                <a:lnTo>
                  <a:pt x="4854581" y="26430"/>
                </a:lnTo>
                <a:cubicBezTo>
                  <a:pt x="4859169" y="27358"/>
                  <a:pt x="4861464" y="29212"/>
                  <a:pt x="4861464" y="31994"/>
                </a:cubicBezTo>
                <a:cubicBezTo>
                  <a:pt x="4861464" y="37559"/>
                  <a:pt x="4855957" y="40340"/>
                  <a:pt x="4844945" y="40340"/>
                </a:cubicBezTo>
                <a:cubicBezTo>
                  <a:pt x="4826589" y="59816"/>
                  <a:pt x="4810069" y="73725"/>
                  <a:pt x="4795385" y="82072"/>
                </a:cubicBezTo>
                <a:lnTo>
                  <a:pt x="4842192" y="82072"/>
                </a:lnTo>
                <a:lnTo>
                  <a:pt x="4858711" y="59816"/>
                </a:lnTo>
                <a:lnTo>
                  <a:pt x="4904140" y="89028"/>
                </a:lnTo>
                <a:cubicBezTo>
                  <a:pt x="4906894" y="90882"/>
                  <a:pt x="4908270" y="92737"/>
                  <a:pt x="4908270" y="94591"/>
                </a:cubicBezTo>
                <a:cubicBezTo>
                  <a:pt x="4909188" y="100156"/>
                  <a:pt x="4902764" y="103401"/>
                  <a:pt x="4888996" y="104329"/>
                </a:cubicBezTo>
                <a:cubicBezTo>
                  <a:pt x="4873395" y="111747"/>
                  <a:pt x="4860087" y="116848"/>
                  <a:pt x="4849075" y="119630"/>
                </a:cubicBezTo>
                <a:cubicBezTo>
                  <a:pt x="4851828" y="120558"/>
                  <a:pt x="4852746" y="122412"/>
                  <a:pt x="4851828" y="125194"/>
                </a:cubicBezTo>
                <a:cubicBezTo>
                  <a:pt x="4852746" y="127976"/>
                  <a:pt x="4848616" y="132613"/>
                  <a:pt x="4839438" y="139104"/>
                </a:cubicBezTo>
                <a:lnTo>
                  <a:pt x="4839438" y="146060"/>
                </a:lnTo>
                <a:cubicBezTo>
                  <a:pt x="4839438" y="163679"/>
                  <a:pt x="4839897" y="180836"/>
                  <a:pt x="4840815" y="197528"/>
                </a:cubicBezTo>
                <a:cubicBezTo>
                  <a:pt x="4841732" y="203093"/>
                  <a:pt x="4839438" y="206338"/>
                  <a:pt x="4833932" y="207266"/>
                </a:cubicBezTo>
                <a:cubicBezTo>
                  <a:pt x="4833014" y="207266"/>
                  <a:pt x="4831178" y="207730"/>
                  <a:pt x="4828424" y="208656"/>
                </a:cubicBezTo>
                <a:cubicBezTo>
                  <a:pt x="4813740" y="210511"/>
                  <a:pt x="4803186" y="211439"/>
                  <a:pt x="4796762" y="211439"/>
                </a:cubicBezTo>
                <a:lnTo>
                  <a:pt x="4796762" y="197528"/>
                </a:lnTo>
                <a:lnTo>
                  <a:pt x="4685253" y="197528"/>
                </a:lnTo>
                <a:lnTo>
                  <a:pt x="4685253" y="205875"/>
                </a:lnTo>
                <a:cubicBezTo>
                  <a:pt x="4685253" y="211439"/>
                  <a:pt x="4682500" y="214685"/>
                  <a:pt x="4676993" y="215612"/>
                </a:cubicBezTo>
                <a:cubicBezTo>
                  <a:pt x="4665063" y="218394"/>
                  <a:pt x="4653132" y="219785"/>
                  <a:pt x="4641201" y="219785"/>
                </a:cubicBezTo>
                <a:cubicBezTo>
                  <a:pt x="4642119" y="207730"/>
                  <a:pt x="4642578" y="187327"/>
                  <a:pt x="4642578" y="158580"/>
                </a:cubicBezTo>
                <a:lnTo>
                  <a:pt x="4642578" y="146060"/>
                </a:lnTo>
                <a:cubicBezTo>
                  <a:pt x="4642578" y="134005"/>
                  <a:pt x="4642578" y="122412"/>
                  <a:pt x="4642578" y="111284"/>
                </a:cubicBezTo>
                <a:lnTo>
                  <a:pt x="4694890" y="123803"/>
                </a:lnTo>
                <a:lnTo>
                  <a:pt x="4789879" y="123803"/>
                </a:lnTo>
                <a:lnTo>
                  <a:pt x="4803645" y="100156"/>
                </a:lnTo>
                <a:lnTo>
                  <a:pt x="4835308" y="114065"/>
                </a:lnTo>
                <a:lnTo>
                  <a:pt x="4846322" y="91809"/>
                </a:lnTo>
                <a:lnTo>
                  <a:pt x="4632941" y="91809"/>
                </a:lnTo>
                <a:cubicBezTo>
                  <a:pt x="4632941" y="94591"/>
                  <a:pt x="4632941" y="97837"/>
                  <a:pt x="4632941" y="101546"/>
                </a:cubicBezTo>
                <a:cubicBezTo>
                  <a:pt x="4632023" y="131222"/>
                  <a:pt x="4620551" y="146523"/>
                  <a:pt x="4598524" y="147451"/>
                </a:cubicBezTo>
                <a:cubicBezTo>
                  <a:pt x="4585676" y="146523"/>
                  <a:pt x="4578792" y="138178"/>
                  <a:pt x="4577875" y="122412"/>
                </a:cubicBezTo>
                <a:cubicBezTo>
                  <a:pt x="4576958" y="114065"/>
                  <a:pt x="4582005" y="106647"/>
                  <a:pt x="4593018" y="100156"/>
                </a:cubicBezTo>
                <a:cubicBezTo>
                  <a:pt x="4606784" y="91809"/>
                  <a:pt x="4616421" y="76971"/>
                  <a:pt x="4621928" y="55642"/>
                </a:cubicBezTo>
                <a:lnTo>
                  <a:pt x="4624681" y="55642"/>
                </a:lnTo>
                <a:cubicBezTo>
                  <a:pt x="4627434" y="63989"/>
                  <a:pt x="4629729" y="72798"/>
                  <a:pt x="4631564" y="82072"/>
                </a:cubicBezTo>
                <a:lnTo>
                  <a:pt x="4722423" y="82072"/>
                </a:lnTo>
                <a:lnTo>
                  <a:pt x="4722423" y="65379"/>
                </a:lnTo>
                <a:cubicBezTo>
                  <a:pt x="4722423" y="56106"/>
                  <a:pt x="4721964" y="44977"/>
                  <a:pt x="4721046" y="31994"/>
                </a:cubicBezTo>
                <a:cubicBezTo>
                  <a:pt x="4721046" y="20866"/>
                  <a:pt x="4721046" y="11592"/>
                  <a:pt x="4721046" y="4173"/>
                </a:cubicBezTo>
                <a:close/>
                <a:moveTo>
                  <a:pt x="4126335" y="4173"/>
                </a:moveTo>
                <a:lnTo>
                  <a:pt x="4173142" y="23648"/>
                </a:lnTo>
                <a:cubicBezTo>
                  <a:pt x="4176813" y="25503"/>
                  <a:pt x="4178648" y="27821"/>
                  <a:pt x="4178648" y="30604"/>
                </a:cubicBezTo>
                <a:cubicBezTo>
                  <a:pt x="4179566" y="34313"/>
                  <a:pt x="4174518" y="38950"/>
                  <a:pt x="4163505" y="44513"/>
                </a:cubicBezTo>
                <a:lnTo>
                  <a:pt x="4163505" y="51469"/>
                </a:lnTo>
                <a:cubicBezTo>
                  <a:pt x="4163505" y="53323"/>
                  <a:pt x="4163505" y="56569"/>
                  <a:pt x="4163505" y="61206"/>
                </a:cubicBezTo>
                <a:cubicBezTo>
                  <a:pt x="4164423" y="74189"/>
                  <a:pt x="4164882" y="86245"/>
                  <a:pt x="4164882" y="97373"/>
                </a:cubicBezTo>
                <a:cubicBezTo>
                  <a:pt x="4164882" y="103865"/>
                  <a:pt x="4162128" y="107574"/>
                  <a:pt x="4156622" y="108502"/>
                </a:cubicBezTo>
                <a:cubicBezTo>
                  <a:pt x="4143773" y="109430"/>
                  <a:pt x="4131842" y="110820"/>
                  <a:pt x="4120828" y="112675"/>
                </a:cubicBezTo>
                <a:lnTo>
                  <a:pt x="4120828" y="95982"/>
                </a:lnTo>
                <a:lnTo>
                  <a:pt x="3955631" y="95982"/>
                </a:lnTo>
                <a:lnTo>
                  <a:pt x="3955631" y="109892"/>
                </a:lnTo>
                <a:cubicBezTo>
                  <a:pt x="3955631" y="118239"/>
                  <a:pt x="3955631" y="126585"/>
                  <a:pt x="3955631" y="134931"/>
                </a:cubicBezTo>
                <a:lnTo>
                  <a:pt x="4140102" y="134931"/>
                </a:lnTo>
                <a:lnTo>
                  <a:pt x="4153868" y="112675"/>
                </a:lnTo>
                <a:lnTo>
                  <a:pt x="4200675" y="130758"/>
                </a:lnTo>
                <a:cubicBezTo>
                  <a:pt x="4203428" y="131686"/>
                  <a:pt x="4204805" y="133541"/>
                  <a:pt x="4204805" y="136323"/>
                </a:cubicBezTo>
                <a:cubicBezTo>
                  <a:pt x="4205723" y="140959"/>
                  <a:pt x="4200675" y="146060"/>
                  <a:pt x="4189661" y="151624"/>
                </a:cubicBezTo>
                <a:cubicBezTo>
                  <a:pt x="4189661" y="205411"/>
                  <a:pt x="4187826" y="243897"/>
                  <a:pt x="4184155" y="267080"/>
                </a:cubicBezTo>
                <a:cubicBezTo>
                  <a:pt x="4182319" y="304175"/>
                  <a:pt x="4157540" y="323649"/>
                  <a:pt x="4109815" y="325504"/>
                </a:cubicBezTo>
                <a:cubicBezTo>
                  <a:pt x="4109815" y="302320"/>
                  <a:pt x="4092379" y="287946"/>
                  <a:pt x="4057503" y="282381"/>
                </a:cubicBezTo>
                <a:lnTo>
                  <a:pt x="4058880" y="278208"/>
                </a:lnTo>
                <a:lnTo>
                  <a:pt x="4111192" y="279600"/>
                </a:lnTo>
                <a:cubicBezTo>
                  <a:pt x="4127712" y="280527"/>
                  <a:pt x="4137348" y="273109"/>
                  <a:pt x="4140102" y="257343"/>
                </a:cubicBezTo>
                <a:cubicBezTo>
                  <a:pt x="4143773" y="230450"/>
                  <a:pt x="4145608" y="192428"/>
                  <a:pt x="4145608" y="143277"/>
                </a:cubicBezTo>
                <a:lnTo>
                  <a:pt x="3954254" y="143277"/>
                </a:lnTo>
                <a:cubicBezTo>
                  <a:pt x="3952419" y="219322"/>
                  <a:pt x="3926721" y="279136"/>
                  <a:pt x="3877162" y="322721"/>
                </a:cubicBezTo>
                <a:lnTo>
                  <a:pt x="3873032" y="319940"/>
                </a:lnTo>
                <a:cubicBezTo>
                  <a:pt x="3887717" y="289337"/>
                  <a:pt x="3897354" y="258734"/>
                  <a:pt x="3901942" y="228132"/>
                </a:cubicBezTo>
                <a:cubicBezTo>
                  <a:pt x="3907449" y="198456"/>
                  <a:pt x="3910202" y="158580"/>
                  <a:pt x="3910202" y="108502"/>
                </a:cubicBezTo>
                <a:lnTo>
                  <a:pt x="3910202" y="86245"/>
                </a:lnTo>
                <a:cubicBezTo>
                  <a:pt x="3910202" y="66771"/>
                  <a:pt x="3909744" y="43123"/>
                  <a:pt x="3908826" y="15302"/>
                </a:cubicBezTo>
                <a:lnTo>
                  <a:pt x="3958384" y="27821"/>
                </a:lnTo>
                <a:lnTo>
                  <a:pt x="4113945" y="27821"/>
                </a:lnTo>
                <a:close/>
                <a:moveTo>
                  <a:pt x="1465280" y="4173"/>
                </a:moveTo>
                <a:lnTo>
                  <a:pt x="1523100" y="16693"/>
                </a:lnTo>
                <a:cubicBezTo>
                  <a:pt x="1528606" y="16693"/>
                  <a:pt x="1531360" y="18548"/>
                  <a:pt x="1531360" y="22257"/>
                </a:cubicBezTo>
                <a:cubicBezTo>
                  <a:pt x="1530442" y="26894"/>
                  <a:pt x="1524018" y="30604"/>
                  <a:pt x="1512087" y="33385"/>
                </a:cubicBezTo>
                <a:cubicBezTo>
                  <a:pt x="1503827" y="56569"/>
                  <a:pt x="1494191" y="78362"/>
                  <a:pt x="1483178" y="98764"/>
                </a:cubicBezTo>
                <a:lnTo>
                  <a:pt x="1495567" y="100156"/>
                </a:lnTo>
                <a:cubicBezTo>
                  <a:pt x="1499238" y="100156"/>
                  <a:pt x="1501074" y="101546"/>
                  <a:pt x="1501074" y="104329"/>
                </a:cubicBezTo>
                <a:cubicBezTo>
                  <a:pt x="1501991" y="108038"/>
                  <a:pt x="1498320" y="112211"/>
                  <a:pt x="1490061" y="116848"/>
                </a:cubicBezTo>
                <a:lnTo>
                  <a:pt x="1490061" y="307420"/>
                </a:lnTo>
                <a:cubicBezTo>
                  <a:pt x="1490978" y="315767"/>
                  <a:pt x="1487307" y="320404"/>
                  <a:pt x="1479048" y="321331"/>
                </a:cubicBezTo>
                <a:cubicBezTo>
                  <a:pt x="1468034" y="323185"/>
                  <a:pt x="1457021" y="324113"/>
                  <a:pt x="1446008" y="324113"/>
                </a:cubicBezTo>
                <a:cubicBezTo>
                  <a:pt x="1446924" y="288874"/>
                  <a:pt x="1447383" y="245751"/>
                  <a:pt x="1447383" y="194746"/>
                </a:cubicBezTo>
                <a:lnTo>
                  <a:pt x="1447383" y="151624"/>
                </a:lnTo>
                <a:cubicBezTo>
                  <a:pt x="1434536" y="166462"/>
                  <a:pt x="1421228" y="181763"/>
                  <a:pt x="1407462" y="197528"/>
                </a:cubicBezTo>
                <a:lnTo>
                  <a:pt x="1401956" y="193355"/>
                </a:lnTo>
                <a:cubicBezTo>
                  <a:pt x="1437748" y="124731"/>
                  <a:pt x="1458856" y="61670"/>
                  <a:pt x="1465280" y="4173"/>
                </a:cubicBezTo>
                <a:close/>
                <a:moveTo>
                  <a:pt x="6171918" y="2783"/>
                </a:moveTo>
                <a:lnTo>
                  <a:pt x="6222855" y="6956"/>
                </a:lnTo>
                <a:cubicBezTo>
                  <a:pt x="6226525" y="7883"/>
                  <a:pt x="6228361" y="9738"/>
                  <a:pt x="6228361" y="12520"/>
                </a:cubicBezTo>
                <a:cubicBezTo>
                  <a:pt x="6228361" y="16229"/>
                  <a:pt x="6223773" y="20402"/>
                  <a:pt x="6214595" y="25039"/>
                </a:cubicBezTo>
                <a:lnTo>
                  <a:pt x="6214595" y="47296"/>
                </a:lnTo>
                <a:lnTo>
                  <a:pt x="6244880" y="47296"/>
                </a:lnTo>
                <a:lnTo>
                  <a:pt x="6258646" y="25039"/>
                </a:lnTo>
                <a:lnTo>
                  <a:pt x="6298569" y="41732"/>
                </a:lnTo>
                <a:cubicBezTo>
                  <a:pt x="6302241" y="43587"/>
                  <a:pt x="6304075" y="45441"/>
                  <a:pt x="6304075" y="47296"/>
                </a:cubicBezTo>
                <a:cubicBezTo>
                  <a:pt x="6304993" y="51933"/>
                  <a:pt x="6301323" y="57033"/>
                  <a:pt x="6293063" y="62597"/>
                </a:cubicBezTo>
                <a:lnTo>
                  <a:pt x="6293063" y="90418"/>
                </a:lnTo>
                <a:lnTo>
                  <a:pt x="6305453" y="72335"/>
                </a:lnTo>
                <a:lnTo>
                  <a:pt x="6330232" y="90418"/>
                </a:lnTo>
                <a:cubicBezTo>
                  <a:pt x="6331150" y="91346"/>
                  <a:pt x="6331609" y="92273"/>
                  <a:pt x="6331609" y="93200"/>
                </a:cubicBezTo>
                <a:cubicBezTo>
                  <a:pt x="6331609" y="95982"/>
                  <a:pt x="6327937" y="97837"/>
                  <a:pt x="6320595" y="98764"/>
                </a:cubicBezTo>
                <a:lnTo>
                  <a:pt x="6293063" y="98764"/>
                </a:lnTo>
                <a:cubicBezTo>
                  <a:pt x="6293063" y="106183"/>
                  <a:pt x="6293063" y="119630"/>
                  <a:pt x="6293063" y="139104"/>
                </a:cubicBezTo>
                <a:cubicBezTo>
                  <a:pt x="6293063" y="145596"/>
                  <a:pt x="6290309" y="149306"/>
                  <a:pt x="6284803" y="150233"/>
                </a:cubicBezTo>
                <a:cubicBezTo>
                  <a:pt x="6271954" y="152087"/>
                  <a:pt x="6260941" y="153015"/>
                  <a:pt x="6251763" y="153015"/>
                </a:cubicBezTo>
                <a:lnTo>
                  <a:pt x="6251763" y="143277"/>
                </a:lnTo>
                <a:lnTo>
                  <a:pt x="6214595" y="143277"/>
                </a:lnTo>
                <a:lnTo>
                  <a:pt x="6214595" y="153015"/>
                </a:lnTo>
                <a:lnTo>
                  <a:pt x="6214595" y="178054"/>
                </a:lnTo>
                <a:lnTo>
                  <a:pt x="6254516" y="178054"/>
                </a:lnTo>
                <a:lnTo>
                  <a:pt x="6272413" y="153015"/>
                </a:lnTo>
                <a:lnTo>
                  <a:pt x="6305453" y="176663"/>
                </a:lnTo>
                <a:cubicBezTo>
                  <a:pt x="6306371" y="177590"/>
                  <a:pt x="6306829" y="178982"/>
                  <a:pt x="6306829" y="180836"/>
                </a:cubicBezTo>
                <a:cubicBezTo>
                  <a:pt x="6306829" y="183617"/>
                  <a:pt x="6303617" y="185473"/>
                  <a:pt x="6297193" y="186400"/>
                </a:cubicBezTo>
                <a:lnTo>
                  <a:pt x="6214595" y="186400"/>
                </a:lnTo>
                <a:cubicBezTo>
                  <a:pt x="6215513" y="197528"/>
                  <a:pt x="6215971" y="209120"/>
                  <a:pt x="6215971" y="221176"/>
                </a:cubicBezTo>
                <a:lnTo>
                  <a:pt x="6260023" y="221176"/>
                </a:lnTo>
                <a:lnTo>
                  <a:pt x="6282049" y="191964"/>
                </a:lnTo>
                <a:lnTo>
                  <a:pt x="6320595" y="221176"/>
                </a:lnTo>
                <a:cubicBezTo>
                  <a:pt x="6322431" y="221176"/>
                  <a:pt x="6323349" y="222103"/>
                  <a:pt x="6323349" y="223958"/>
                </a:cubicBezTo>
                <a:cubicBezTo>
                  <a:pt x="6323349" y="226740"/>
                  <a:pt x="6319677" y="228594"/>
                  <a:pt x="6312335" y="229522"/>
                </a:cubicBezTo>
                <a:lnTo>
                  <a:pt x="6215971" y="229522"/>
                </a:lnTo>
                <a:cubicBezTo>
                  <a:pt x="6215971" y="243433"/>
                  <a:pt x="6215971" y="253633"/>
                  <a:pt x="6215971" y="260125"/>
                </a:cubicBezTo>
                <a:cubicBezTo>
                  <a:pt x="6216889" y="267544"/>
                  <a:pt x="6214135" y="271253"/>
                  <a:pt x="6207711" y="271253"/>
                </a:cubicBezTo>
                <a:cubicBezTo>
                  <a:pt x="6195779" y="274035"/>
                  <a:pt x="6183849" y="274963"/>
                  <a:pt x="6171918" y="274035"/>
                </a:cubicBezTo>
                <a:cubicBezTo>
                  <a:pt x="6171918" y="257343"/>
                  <a:pt x="6172377" y="242505"/>
                  <a:pt x="6173295" y="229522"/>
                </a:cubicBezTo>
                <a:lnTo>
                  <a:pt x="6100331" y="229522"/>
                </a:lnTo>
                <a:lnTo>
                  <a:pt x="6100331" y="221176"/>
                </a:lnTo>
                <a:lnTo>
                  <a:pt x="6173295" y="221176"/>
                </a:lnTo>
                <a:cubicBezTo>
                  <a:pt x="6173295" y="209120"/>
                  <a:pt x="6173295" y="197528"/>
                  <a:pt x="6173295" y="186400"/>
                </a:cubicBezTo>
                <a:lnTo>
                  <a:pt x="6118229" y="186400"/>
                </a:lnTo>
                <a:lnTo>
                  <a:pt x="6118229" y="178054"/>
                </a:lnTo>
                <a:lnTo>
                  <a:pt x="6173295" y="178054"/>
                </a:lnTo>
                <a:lnTo>
                  <a:pt x="6173295" y="154406"/>
                </a:lnTo>
                <a:lnTo>
                  <a:pt x="6173295" y="143277"/>
                </a:lnTo>
                <a:lnTo>
                  <a:pt x="6126489" y="143277"/>
                </a:lnTo>
                <a:cubicBezTo>
                  <a:pt x="6126489" y="143277"/>
                  <a:pt x="6126489" y="143741"/>
                  <a:pt x="6126489" y="144669"/>
                </a:cubicBezTo>
                <a:cubicBezTo>
                  <a:pt x="6126489" y="149306"/>
                  <a:pt x="6120981" y="153479"/>
                  <a:pt x="6109969" y="157188"/>
                </a:cubicBezTo>
                <a:cubicBezTo>
                  <a:pt x="6106297" y="194283"/>
                  <a:pt x="6096661" y="226276"/>
                  <a:pt x="6081060" y="253169"/>
                </a:cubicBezTo>
                <a:cubicBezTo>
                  <a:pt x="6108591" y="270790"/>
                  <a:pt x="6151268" y="279600"/>
                  <a:pt x="6209087" y="279600"/>
                </a:cubicBezTo>
                <a:cubicBezTo>
                  <a:pt x="6251304" y="279600"/>
                  <a:pt x="6291685" y="276818"/>
                  <a:pt x="6330232" y="271253"/>
                </a:cubicBezTo>
                <a:lnTo>
                  <a:pt x="6330232" y="278208"/>
                </a:lnTo>
                <a:cubicBezTo>
                  <a:pt x="6320137" y="280991"/>
                  <a:pt x="6311417" y="294901"/>
                  <a:pt x="6304075" y="319940"/>
                </a:cubicBezTo>
                <a:cubicBezTo>
                  <a:pt x="6270118" y="319940"/>
                  <a:pt x="6238456" y="319940"/>
                  <a:pt x="6209087" y="319940"/>
                </a:cubicBezTo>
                <a:cubicBezTo>
                  <a:pt x="6140255" y="319012"/>
                  <a:pt x="6090696" y="305566"/>
                  <a:pt x="6060410" y="279600"/>
                </a:cubicBezTo>
                <a:cubicBezTo>
                  <a:pt x="6043891" y="294437"/>
                  <a:pt x="6022781" y="309739"/>
                  <a:pt x="5997084" y="325504"/>
                </a:cubicBezTo>
                <a:lnTo>
                  <a:pt x="5992954" y="321331"/>
                </a:lnTo>
                <a:cubicBezTo>
                  <a:pt x="6014981" y="297220"/>
                  <a:pt x="6031041" y="275890"/>
                  <a:pt x="6041137" y="257343"/>
                </a:cubicBezTo>
                <a:cubicBezTo>
                  <a:pt x="6027371" y="239723"/>
                  <a:pt x="6016815" y="210511"/>
                  <a:pt x="6009473" y="169708"/>
                </a:cubicBezTo>
                <a:lnTo>
                  <a:pt x="6014981" y="166925"/>
                </a:lnTo>
                <a:cubicBezTo>
                  <a:pt x="6024159" y="191964"/>
                  <a:pt x="6037007" y="213293"/>
                  <a:pt x="6053526" y="230913"/>
                </a:cubicBezTo>
                <a:cubicBezTo>
                  <a:pt x="6061786" y="208656"/>
                  <a:pt x="6067752" y="180836"/>
                  <a:pt x="6071422" y="147451"/>
                </a:cubicBezTo>
                <a:lnTo>
                  <a:pt x="6057656" y="147451"/>
                </a:lnTo>
                <a:lnTo>
                  <a:pt x="6041137" y="164143"/>
                </a:lnTo>
                <a:cubicBezTo>
                  <a:pt x="6031041" y="157652"/>
                  <a:pt x="6020029" y="149306"/>
                  <a:pt x="6008097" y="139104"/>
                </a:cubicBezTo>
                <a:cubicBezTo>
                  <a:pt x="6004425" y="137250"/>
                  <a:pt x="6004425" y="134467"/>
                  <a:pt x="6008097" y="130758"/>
                </a:cubicBezTo>
                <a:cubicBezTo>
                  <a:pt x="6014521" y="126121"/>
                  <a:pt x="6019111" y="120558"/>
                  <a:pt x="6021863" y="114065"/>
                </a:cubicBezTo>
                <a:lnTo>
                  <a:pt x="6048021" y="47296"/>
                </a:lnTo>
                <a:lnTo>
                  <a:pt x="5995707" y="47296"/>
                </a:lnTo>
                <a:lnTo>
                  <a:pt x="5995707" y="38950"/>
                </a:lnTo>
                <a:lnTo>
                  <a:pt x="6045267" y="38950"/>
                </a:lnTo>
                <a:lnTo>
                  <a:pt x="6060410" y="18084"/>
                </a:lnTo>
                <a:lnTo>
                  <a:pt x="6100331" y="40340"/>
                </a:lnTo>
                <a:cubicBezTo>
                  <a:pt x="6104003" y="42195"/>
                  <a:pt x="6105379" y="44513"/>
                  <a:pt x="6104461" y="47296"/>
                </a:cubicBezTo>
                <a:cubicBezTo>
                  <a:pt x="6103543" y="52860"/>
                  <a:pt x="6097579" y="57033"/>
                  <a:pt x="6086566" y="59816"/>
                </a:cubicBezTo>
                <a:lnTo>
                  <a:pt x="6053526" y="139104"/>
                </a:lnTo>
                <a:lnTo>
                  <a:pt x="6068670" y="139104"/>
                </a:lnTo>
                <a:lnTo>
                  <a:pt x="6082436" y="118239"/>
                </a:lnTo>
                <a:lnTo>
                  <a:pt x="6112721" y="134931"/>
                </a:lnTo>
                <a:lnTo>
                  <a:pt x="6173295" y="134931"/>
                </a:lnTo>
                <a:lnTo>
                  <a:pt x="6173295" y="98764"/>
                </a:lnTo>
                <a:lnTo>
                  <a:pt x="6097579" y="98764"/>
                </a:lnTo>
                <a:lnTo>
                  <a:pt x="6097579" y="90418"/>
                </a:lnTo>
                <a:lnTo>
                  <a:pt x="6173295" y="90418"/>
                </a:lnTo>
                <a:lnTo>
                  <a:pt x="6173295" y="69552"/>
                </a:lnTo>
                <a:cubicBezTo>
                  <a:pt x="6173295" y="65843"/>
                  <a:pt x="6173295" y="61206"/>
                  <a:pt x="6173295" y="55642"/>
                </a:cubicBezTo>
                <a:lnTo>
                  <a:pt x="6116851" y="55642"/>
                </a:lnTo>
                <a:lnTo>
                  <a:pt x="6116851" y="47296"/>
                </a:lnTo>
                <a:lnTo>
                  <a:pt x="6173295" y="47296"/>
                </a:lnTo>
                <a:cubicBezTo>
                  <a:pt x="6172377" y="38022"/>
                  <a:pt x="6171918" y="23185"/>
                  <a:pt x="6171918" y="2783"/>
                </a:cubicBezTo>
                <a:close/>
                <a:moveTo>
                  <a:pt x="4347975" y="2783"/>
                </a:moveTo>
                <a:lnTo>
                  <a:pt x="4382392" y="30604"/>
                </a:lnTo>
                <a:cubicBezTo>
                  <a:pt x="4386063" y="32458"/>
                  <a:pt x="4387440" y="34777"/>
                  <a:pt x="4386522" y="37559"/>
                </a:cubicBezTo>
                <a:cubicBezTo>
                  <a:pt x="4386522" y="42195"/>
                  <a:pt x="4383769" y="44513"/>
                  <a:pt x="4378262" y="44513"/>
                </a:cubicBezTo>
                <a:cubicBezTo>
                  <a:pt x="4374591" y="44513"/>
                  <a:pt x="4370461" y="43123"/>
                  <a:pt x="4365872" y="40340"/>
                </a:cubicBezTo>
                <a:cubicBezTo>
                  <a:pt x="4353941" y="44051"/>
                  <a:pt x="4342010" y="46832"/>
                  <a:pt x="4330079" y="48687"/>
                </a:cubicBezTo>
                <a:lnTo>
                  <a:pt x="4330079" y="114065"/>
                </a:lnTo>
                <a:lnTo>
                  <a:pt x="4339715" y="114065"/>
                </a:lnTo>
                <a:lnTo>
                  <a:pt x="4356235" y="89028"/>
                </a:lnTo>
                <a:lnTo>
                  <a:pt x="4387898" y="112675"/>
                </a:lnTo>
                <a:cubicBezTo>
                  <a:pt x="4389734" y="113603"/>
                  <a:pt x="4390652" y="114993"/>
                  <a:pt x="4390652" y="116848"/>
                </a:cubicBezTo>
                <a:cubicBezTo>
                  <a:pt x="4390652" y="119630"/>
                  <a:pt x="4386981" y="121485"/>
                  <a:pt x="4379639" y="122412"/>
                </a:cubicBezTo>
                <a:lnTo>
                  <a:pt x="4330079" y="122412"/>
                </a:lnTo>
                <a:lnTo>
                  <a:pt x="4330079" y="150233"/>
                </a:lnTo>
                <a:cubicBezTo>
                  <a:pt x="4367708" y="163216"/>
                  <a:pt x="4385604" y="178518"/>
                  <a:pt x="4383769" y="196137"/>
                </a:cubicBezTo>
                <a:cubicBezTo>
                  <a:pt x="4381933" y="211902"/>
                  <a:pt x="4374132" y="220712"/>
                  <a:pt x="4360365" y="222567"/>
                </a:cubicBezTo>
                <a:cubicBezTo>
                  <a:pt x="4353023" y="222567"/>
                  <a:pt x="4347975" y="217466"/>
                  <a:pt x="4345222" y="207266"/>
                </a:cubicBezTo>
                <a:cubicBezTo>
                  <a:pt x="4343386" y="190573"/>
                  <a:pt x="4338339" y="175271"/>
                  <a:pt x="4330079" y="161361"/>
                </a:cubicBezTo>
                <a:lnTo>
                  <a:pt x="4330079" y="308812"/>
                </a:lnTo>
                <a:cubicBezTo>
                  <a:pt x="4330996" y="317158"/>
                  <a:pt x="4327325" y="321795"/>
                  <a:pt x="4319065" y="322721"/>
                </a:cubicBezTo>
                <a:cubicBezTo>
                  <a:pt x="4313559" y="323649"/>
                  <a:pt x="4302546" y="324113"/>
                  <a:pt x="4286027" y="324113"/>
                </a:cubicBezTo>
                <a:cubicBezTo>
                  <a:pt x="4287862" y="266616"/>
                  <a:pt x="4288780" y="222567"/>
                  <a:pt x="4288780" y="191964"/>
                </a:cubicBezTo>
                <a:cubicBezTo>
                  <a:pt x="4274096" y="216075"/>
                  <a:pt x="4252528" y="240187"/>
                  <a:pt x="4224077" y="264298"/>
                </a:cubicBezTo>
                <a:lnTo>
                  <a:pt x="4221324" y="261516"/>
                </a:lnTo>
                <a:cubicBezTo>
                  <a:pt x="4250692" y="209584"/>
                  <a:pt x="4270424" y="163216"/>
                  <a:pt x="4280520" y="122412"/>
                </a:cubicBezTo>
                <a:lnTo>
                  <a:pt x="4226830" y="122412"/>
                </a:lnTo>
                <a:lnTo>
                  <a:pt x="4226830" y="114065"/>
                </a:lnTo>
                <a:lnTo>
                  <a:pt x="4288780" y="114065"/>
                </a:lnTo>
                <a:lnTo>
                  <a:pt x="4288780" y="54251"/>
                </a:lnTo>
                <a:cubicBezTo>
                  <a:pt x="4271342" y="57033"/>
                  <a:pt x="4251151" y="58424"/>
                  <a:pt x="4228207" y="58424"/>
                </a:cubicBezTo>
                <a:lnTo>
                  <a:pt x="4228207" y="51469"/>
                </a:lnTo>
                <a:cubicBezTo>
                  <a:pt x="4280520" y="37559"/>
                  <a:pt x="4320442" y="21330"/>
                  <a:pt x="4347975" y="2783"/>
                </a:cubicBezTo>
                <a:close/>
                <a:moveTo>
                  <a:pt x="3640380" y="2783"/>
                </a:moveTo>
                <a:lnTo>
                  <a:pt x="3705082" y="18084"/>
                </a:lnTo>
                <a:cubicBezTo>
                  <a:pt x="3708753" y="18084"/>
                  <a:pt x="3710589" y="20402"/>
                  <a:pt x="3710589" y="25039"/>
                </a:cubicBezTo>
                <a:cubicBezTo>
                  <a:pt x="3709671" y="29676"/>
                  <a:pt x="3702788" y="32922"/>
                  <a:pt x="3689939" y="34777"/>
                </a:cubicBezTo>
                <a:cubicBezTo>
                  <a:pt x="3684432" y="46832"/>
                  <a:pt x="3678925" y="58424"/>
                  <a:pt x="3673419" y="69552"/>
                </a:cubicBezTo>
                <a:lnTo>
                  <a:pt x="3780797" y="69552"/>
                </a:lnTo>
                <a:lnTo>
                  <a:pt x="3805577" y="34777"/>
                </a:lnTo>
                <a:lnTo>
                  <a:pt x="3849629" y="66771"/>
                </a:lnTo>
                <a:cubicBezTo>
                  <a:pt x="3850547" y="67698"/>
                  <a:pt x="3851006" y="69552"/>
                  <a:pt x="3851006" y="72335"/>
                </a:cubicBezTo>
                <a:cubicBezTo>
                  <a:pt x="3851006" y="75117"/>
                  <a:pt x="3847335" y="76971"/>
                  <a:pt x="3839993" y="77899"/>
                </a:cubicBezTo>
                <a:lnTo>
                  <a:pt x="3669289" y="77899"/>
                </a:lnTo>
                <a:cubicBezTo>
                  <a:pt x="3657358" y="102937"/>
                  <a:pt x="3643133" y="124267"/>
                  <a:pt x="3626613" y="141887"/>
                </a:cubicBezTo>
                <a:lnTo>
                  <a:pt x="3641757" y="146060"/>
                </a:lnTo>
                <a:lnTo>
                  <a:pt x="3678925" y="146060"/>
                </a:lnTo>
                <a:cubicBezTo>
                  <a:pt x="3678925" y="128440"/>
                  <a:pt x="3678925" y="111284"/>
                  <a:pt x="3678925" y="94591"/>
                </a:cubicBezTo>
                <a:lnTo>
                  <a:pt x="3728485" y="98764"/>
                </a:lnTo>
                <a:cubicBezTo>
                  <a:pt x="3733992" y="98764"/>
                  <a:pt x="3736745" y="100156"/>
                  <a:pt x="3736745" y="102937"/>
                </a:cubicBezTo>
                <a:cubicBezTo>
                  <a:pt x="3737663" y="106647"/>
                  <a:pt x="3732615" y="111284"/>
                  <a:pt x="3721602" y="116848"/>
                </a:cubicBezTo>
                <a:lnTo>
                  <a:pt x="3721602" y="146060"/>
                </a:lnTo>
                <a:lnTo>
                  <a:pt x="3762901" y="146060"/>
                </a:lnTo>
                <a:lnTo>
                  <a:pt x="3775291" y="122412"/>
                </a:lnTo>
                <a:lnTo>
                  <a:pt x="3817967" y="140496"/>
                </a:lnTo>
                <a:cubicBezTo>
                  <a:pt x="3821638" y="142350"/>
                  <a:pt x="3823474" y="144669"/>
                  <a:pt x="3823474" y="147451"/>
                </a:cubicBezTo>
                <a:cubicBezTo>
                  <a:pt x="3823474" y="151160"/>
                  <a:pt x="3819344" y="156261"/>
                  <a:pt x="3811084" y="162753"/>
                </a:cubicBezTo>
                <a:lnTo>
                  <a:pt x="3811084" y="186400"/>
                </a:lnTo>
                <a:cubicBezTo>
                  <a:pt x="3811084" y="209584"/>
                  <a:pt x="3811543" y="228132"/>
                  <a:pt x="3812460" y="242041"/>
                </a:cubicBezTo>
                <a:cubicBezTo>
                  <a:pt x="3815214" y="271717"/>
                  <a:pt x="3796399" y="287482"/>
                  <a:pt x="3756017" y="289337"/>
                </a:cubicBezTo>
                <a:cubicBezTo>
                  <a:pt x="3756935" y="268008"/>
                  <a:pt x="3746840" y="255488"/>
                  <a:pt x="3725732" y="251779"/>
                </a:cubicBezTo>
                <a:lnTo>
                  <a:pt x="3727108" y="246215"/>
                </a:lnTo>
                <a:lnTo>
                  <a:pt x="3758771" y="247606"/>
                </a:lnTo>
                <a:cubicBezTo>
                  <a:pt x="3765195" y="248534"/>
                  <a:pt x="3768407" y="244823"/>
                  <a:pt x="3768407" y="236477"/>
                </a:cubicBezTo>
                <a:lnTo>
                  <a:pt x="3768407" y="154406"/>
                </a:lnTo>
                <a:lnTo>
                  <a:pt x="3721602" y="154406"/>
                </a:lnTo>
                <a:lnTo>
                  <a:pt x="3721602" y="197528"/>
                </a:lnTo>
                <a:cubicBezTo>
                  <a:pt x="3721602" y="234623"/>
                  <a:pt x="3721602" y="273109"/>
                  <a:pt x="3721602" y="312985"/>
                </a:cubicBezTo>
                <a:cubicBezTo>
                  <a:pt x="3722520" y="318548"/>
                  <a:pt x="3720225" y="321331"/>
                  <a:pt x="3714719" y="321331"/>
                </a:cubicBezTo>
                <a:cubicBezTo>
                  <a:pt x="3702788" y="324113"/>
                  <a:pt x="3690398" y="325504"/>
                  <a:pt x="3677549" y="325504"/>
                </a:cubicBezTo>
                <a:cubicBezTo>
                  <a:pt x="3678467" y="294901"/>
                  <a:pt x="3678925" y="260125"/>
                  <a:pt x="3678925" y="221176"/>
                </a:cubicBezTo>
                <a:lnTo>
                  <a:pt x="3678925" y="154406"/>
                </a:lnTo>
                <a:lnTo>
                  <a:pt x="3633497" y="154406"/>
                </a:lnTo>
                <a:lnTo>
                  <a:pt x="3633497" y="276818"/>
                </a:lnTo>
                <a:cubicBezTo>
                  <a:pt x="3633497" y="282381"/>
                  <a:pt x="3630743" y="285627"/>
                  <a:pt x="3625237" y="286555"/>
                </a:cubicBezTo>
                <a:cubicBezTo>
                  <a:pt x="3614223" y="289337"/>
                  <a:pt x="3602751" y="290728"/>
                  <a:pt x="3590820" y="290728"/>
                </a:cubicBezTo>
                <a:cubicBezTo>
                  <a:pt x="3590820" y="258270"/>
                  <a:pt x="3590820" y="229986"/>
                  <a:pt x="3590820" y="205875"/>
                </a:cubicBezTo>
                <a:lnTo>
                  <a:pt x="3590820" y="178054"/>
                </a:lnTo>
                <a:cubicBezTo>
                  <a:pt x="3571547" y="195673"/>
                  <a:pt x="3548604" y="211902"/>
                  <a:pt x="3521988" y="226740"/>
                </a:cubicBezTo>
                <a:lnTo>
                  <a:pt x="3517858" y="221176"/>
                </a:lnTo>
                <a:cubicBezTo>
                  <a:pt x="3560993" y="174808"/>
                  <a:pt x="3594491" y="127049"/>
                  <a:pt x="3618353" y="77899"/>
                </a:cubicBezTo>
                <a:lnTo>
                  <a:pt x="3527495" y="77899"/>
                </a:lnTo>
                <a:lnTo>
                  <a:pt x="3527495" y="69552"/>
                </a:lnTo>
                <a:lnTo>
                  <a:pt x="3621107" y="69552"/>
                </a:lnTo>
                <a:cubicBezTo>
                  <a:pt x="3622942" y="65843"/>
                  <a:pt x="3625237" y="59816"/>
                  <a:pt x="3627990" y="51469"/>
                </a:cubicBezTo>
                <a:cubicBezTo>
                  <a:pt x="3628908" y="48687"/>
                  <a:pt x="3629826" y="46832"/>
                  <a:pt x="3630743" y="45905"/>
                </a:cubicBezTo>
                <a:cubicBezTo>
                  <a:pt x="3636250" y="32922"/>
                  <a:pt x="3639462" y="18548"/>
                  <a:pt x="3640380" y="2783"/>
                </a:cubicBezTo>
                <a:close/>
                <a:moveTo>
                  <a:pt x="1574035" y="2783"/>
                </a:moveTo>
                <a:cubicBezTo>
                  <a:pt x="1615335" y="10202"/>
                  <a:pt x="1635984" y="24575"/>
                  <a:pt x="1635984" y="45905"/>
                </a:cubicBezTo>
                <a:cubicBezTo>
                  <a:pt x="1634148" y="64453"/>
                  <a:pt x="1624054" y="74653"/>
                  <a:pt x="1605698" y="76508"/>
                </a:cubicBezTo>
                <a:cubicBezTo>
                  <a:pt x="1594685" y="77435"/>
                  <a:pt x="1588720" y="71407"/>
                  <a:pt x="1587803" y="58424"/>
                </a:cubicBezTo>
                <a:cubicBezTo>
                  <a:pt x="1584132" y="36167"/>
                  <a:pt x="1579084" y="18084"/>
                  <a:pt x="1572658" y="4173"/>
                </a:cubicBezTo>
                <a:close/>
                <a:moveTo>
                  <a:pt x="1019247" y="2783"/>
                </a:moveTo>
                <a:lnTo>
                  <a:pt x="1027508" y="12520"/>
                </a:lnTo>
                <a:cubicBezTo>
                  <a:pt x="1014659" y="16229"/>
                  <a:pt x="1005940" y="21794"/>
                  <a:pt x="1001351" y="29212"/>
                </a:cubicBezTo>
                <a:cubicBezTo>
                  <a:pt x="996762" y="34777"/>
                  <a:pt x="994468" y="40340"/>
                  <a:pt x="994468" y="45905"/>
                </a:cubicBezTo>
                <a:cubicBezTo>
                  <a:pt x="994468" y="48687"/>
                  <a:pt x="996304" y="51006"/>
                  <a:pt x="999975" y="52860"/>
                </a:cubicBezTo>
                <a:cubicBezTo>
                  <a:pt x="999975" y="53787"/>
                  <a:pt x="1000892" y="54251"/>
                  <a:pt x="1002727" y="54251"/>
                </a:cubicBezTo>
                <a:cubicBezTo>
                  <a:pt x="1004563" y="55179"/>
                  <a:pt x="1005940" y="55642"/>
                  <a:pt x="1006858" y="55642"/>
                </a:cubicBezTo>
                <a:cubicBezTo>
                  <a:pt x="1012364" y="57497"/>
                  <a:pt x="1016953" y="59816"/>
                  <a:pt x="1020624" y="62597"/>
                </a:cubicBezTo>
                <a:cubicBezTo>
                  <a:pt x="1026131" y="68162"/>
                  <a:pt x="1028884" y="75581"/>
                  <a:pt x="1028884" y="84854"/>
                </a:cubicBezTo>
                <a:cubicBezTo>
                  <a:pt x="1028884" y="93200"/>
                  <a:pt x="1026131" y="100156"/>
                  <a:pt x="1020624" y="105719"/>
                </a:cubicBezTo>
                <a:cubicBezTo>
                  <a:pt x="1014199" y="112211"/>
                  <a:pt x="1006398" y="115457"/>
                  <a:pt x="997221" y="115457"/>
                </a:cubicBezTo>
                <a:cubicBezTo>
                  <a:pt x="988044" y="114529"/>
                  <a:pt x="979785" y="111284"/>
                  <a:pt x="972443" y="105719"/>
                </a:cubicBezTo>
                <a:cubicBezTo>
                  <a:pt x="966017" y="98300"/>
                  <a:pt x="962806" y="88564"/>
                  <a:pt x="962806" y="76508"/>
                </a:cubicBezTo>
                <a:cubicBezTo>
                  <a:pt x="962806" y="60742"/>
                  <a:pt x="966936" y="46832"/>
                  <a:pt x="975195" y="34777"/>
                </a:cubicBezTo>
                <a:cubicBezTo>
                  <a:pt x="984373" y="21794"/>
                  <a:pt x="999056" y="11129"/>
                  <a:pt x="1019247" y="2783"/>
                </a:cubicBezTo>
                <a:close/>
                <a:moveTo>
                  <a:pt x="940779" y="2783"/>
                </a:moveTo>
                <a:lnTo>
                  <a:pt x="949039" y="12520"/>
                </a:lnTo>
                <a:cubicBezTo>
                  <a:pt x="937108" y="16229"/>
                  <a:pt x="928389" y="21794"/>
                  <a:pt x="922882" y="29212"/>
                </a:cubicBezTo>
                <a:cubicBezTo>
                  <a:pt x="918293" y="34777"/>
                  <a:pt x="915999" y="40340"/>
                  <a:pt x="915999" y="45905"/>
                </a:cubicBezTo>
                <a:cubicBezTo>
                  <a:pt x="915999" y="48687"/>
                  <a:pt x="917376" y="51006"/>
                  <a:pt x="920128" y="52860"/>
                </a:cubicBezTo>
                <a:cubicBezTo>
                  <a:pt x="921964" y="54715"/>
                  <a:pt x="924718" y="55642"/>
                  <a:pt x="928389" y="55642"/>
                </a:cubicBezTo>
                <a:cubicBezTo>
                  <a:pt x="933896" y="57497"/>
                  <a:pt x="938484" y="59816"/>
                  <a:pt x="942155" y="62597"/>
                </a:cubicBezTo>
                <a:cubicBezTo>
                  <a:pt x="947662" y="68162"/>
                  <a:pt x="950416" y="75581"/>
                  <a:pt x="950416" y="84854"/>
                </a:cubicBezTo>
                <a:cubicBezTo>
                  <a:pt x="950416" y="93200"/>
                  <a:pt x="947662" y="100156"/>
                  <a:pt x="942155" y="105719"/>
                </a:cubicBezTo>
                <a:cubicBezTo>
                  <a:pt x="936648" y="111284"/>
                  <a:pt x="928847" y="114529"/>
                  <a:pt x="918753" y="115457"/>
                </a:cubicBezTo>
                <a:cubicBezTo>
                  <a:pt x="909575" y="114529"/>
                  <a:pt x="901314" y="111284"/>
                  <a:pt x="893973" y="105719"/>
                </a:cubicBezTo>
                <a:cubicBezTo>
                  <a:pt x="887549" y="98300"/>
                  <a:pt x="884337" y="88564"/>
                  <a:pt x="884337" y="76508"/>
                </a:cubicBezTo>
                <a:cubicBezTo>
                  <a:pt x="884337" y="60742"/>
                  <a:pt x="888925" y="46832"/>
                  <a:pt x="898103" y="34777"/>
                </a:cubicBezTo>
                <a:cubicBezTo>
                  <a:pt x="905446" y="21794"/>
                  <a:pt x="919670" y="11129"/>
                  <a:pt x="940779" y="2783"/>
                </a:cubicBezTo>
                <a:close/>
                <a:moveTo>
                  <a:pt x="7475489" y="1392"/>
                </a:moveTo>
                <a:lnTo>
                  <a:pt x="7531932" y="16693"/>
                </a:lnTo>
                <a:cubicBezTo>
                  <a:pt x="7535603" y="17620"/>
                  <a:pt x="7537438" y="19476"/>
                  <a:pt x="7537438" y="22257"/>
                </a:cubicBezTo>
                <a:cubicBezTo>
                  <a:pt x="7538356" y="25967"/>
                  <a:pt x="7532850" y="29212"/>
                  <a:pt x="7520919" y="31994"/>
                </a:cubicBezTo>
                <a:cubicBezTo>
                  <a:pt x="7511741" y="54251"/>
                  <a:pt x="7501187" y="75581"/>
                  <a:pt x="7489255" y="95982"/>
                </a:cubicBezTo>
                <a:lnTo>
                  <a:pt x="7501645" y="98764"/>
                </a:lnTo>
                <a:cubicBezTo>
                  <a:pt x="7507153" y="98764"/>
                  <a:pt x="7509447" y="100619"/>
                  <a:pt x="7508529" y="104329"/>
                </a:cubicBezTo>
                <a:cubicBezTo>
                  <a:pt x="7509447" y="108038"/>
                  <a:pt x="7504859" y="111747"/>
                  <a:pt x="7494763" y="115457"/>
                </a:cubicBezTo>
                <a:lnTo>
                  <a:pt x="7494763" y="250388"/>
                </a:lnTo>
                <a:cubicBezTo>
                  <a:pt x="7536980" y="194746"/>
                  <a:pt x="7564972" y="143277"/>
                  <a:pt x="7578737" y="95982"/>
                </a:cubicBezTo>
                <a:lnTo>
                  <a:pt x="7511283" y="95982"/>
                </a:lnTo>
                <a:lnTo>
                  <a:pt x="7511283" y="87636"/>
                </a:lnTo>
                <a:lnTo>
                  <a:pt x="7592503" y="87636"/>
                </a:lnTo>
                <a:lnTo>
                  <a:pt x="7592503" y="80681"/>
                </a:lnTo>
                <a:cubicBezTo>
                  <a:pt x="7592503" y="46369"/>
                  <a:pt x="7592045" y="21794"/>
                  <a:pt x="7591127" y="6956"/>
                </a:cubicBezTo>
                <a:lnTo>
                  <a:pt x="7643440" y="11129"/>
                </a:lnTo>
                <a:cubicBezTo>
                  <a:pt x="7647111" y="11129"/>
                  <a:pt x="7648947" y="12983"/>
                  <a:pt x="7648947" y="16693"/>
                </a:cubicBezTo>
                <a:cubicBezTo>
                  <a:pt x="7648947" y="21330"/>
                  <a:pt x="7644358" y="25039"/>
                  <a:pt x="7635180" y="27821"/>
                </a:cubicBezTo>
                <a:lnTo>
                  <a:pt x="7635180" y="87636"/>
                </a:lnTo>
                <a:lnTo>
                  <a:pt x="7679233" y="87636"/>
                </a:lnTo>
                <a:lnTo>
                  <a:pt x="7701259" y="57033"/>
                </a:lnTo>
                <a:lnTo>
                  <a:pt x="7742558" y="86245"/>
                </a:lnTo>
                <a:cubicBezTo>
                  <a:pt x="7744394" y="87172"/>
                  <a:pt x="7745312" y="88564"/>
                  <a:pt x="7745312" y="90418"/>
                </a:cubicBezTo>
                <a:cubicBezTo>
                  <a:pt x="7744394" y="94127"/>
                  <a:pt x="7740264" y="95982"/>
                  <a:pt x="7732922" y="95982"/>
                </a:cubicBezTo>
                <a:lnTo>
                  <a:pt x="7648947" y="95982"/>
                </a:lnTo>
                <a:cubicBezTo>
                  <a:pt x="7671891" y="145133"/>
                  <a:pt x="7706766" y="182691"/>
                  <a:pt x="7753571" y="208656"/>
                </a:cubicBezTo>
                <a:lnTo>
                  <a:pt x="7752195" y="214221"/>
                </a:lnTo>
                <a:cubicBezTo>
                  <a:pt x="7737510" y="220712"/>
                  <a:pt x="7724202" y="234159"/>
                  <a:pt x="7712272" y="254561"/>
                </a:cubicBezTo>
                <a:cubicBezTo>
                  <a:pt x="7673727" y="214685"/>
                  <a:pt x="7649865" y="161825"/>
                  <a:pt x="7640687" y="95982"/>
                </a:cubicBezTo>
                <a:lnTo>
                  <a:pt x="7635180" y="95982"/>
                </a:lnTo>
                <a:lnTo>
                  <a:pt x="7635180" y="198920"/>
                </a:lnTo>
                <a:cubicBezTo>
                  <a:pt x="7635180" y="209120"/>
                  <a:pt x="7635180" y="224885"/>
                  <a:pt x="7635180" y="246215"/>
                </a:cubicBezTo>
                <a:lnTo>
                  <a:pt x="7647570" y="246215"/>
                </a:lnTo>
                <a:lnTo>
                  <a:pt x="7665467" y="219785"/>
                </a:lnTo>
                <a:lnTo>
                  <a:pt x="7699883" y="244823"/>
                </a:lnTo>
                <a:cubicBezTo>
                  <a:pt x="7701719" y="245751"/>
                  <a:pt x="7702637" y="247142"/>
                  <a:pt x="7702637" y="248996"/>
                </a:cubicBezTo>
                <a:cubicBezTo>
                  <a:pt x="7701719" y="251779"/>
                  <a:pt x="7698047" y="253633"/>
                  <a:pt x="7691623" y="254561"/>
                </a:cubicBezTo>
                <a:lnTo>
                  <a:pt x="7635180" y="254561"/>
                </a:lnTo>
                <a:cubicBezTo>
                  <a:pt x="7635180" y="260125"/>
                  <a:pt x="7635180" y="268472"/>
                  <a:pt x="7635180" y="279600"/>
                </a:cubicBezTo>
                <a:cubicBezTo>
                  <a:pt x="7636098" y="292583"/>
                  <a:pt x="7636557" y="302783"/>
                  <a:pt x="7636557" y="310202"/>
                </a:cubicBezTo>
                <a:cubicBezTo>
                  <a:pt x="7637475" y="316694"/>
                  <a:pt x="7634721" y="320404"/>
                  <a:pt x="7628297" y="321331"/>
                </a:cubicBezTo>
                <a:cubicBezTo>
                  <a:pt x="7613613" y="323185"/>
                  <a:pt x="7601223" y="324113"/>
                  <a:pt x="7591127" y="324113"/>
                </a:cubicBezTo>
                <a:cubicBezTo>
                  <a:pt x="7591127" y="290728"/>
                  <a:pt x="7591587" y="267544"/>
                  <a:pt x="7592503" y="254561"/>
                </a:cubicBezTo>
                <a:lnTo>
                  <a:pt x="7536062" y="254561"/>
                </a:lnTo>
                <a:lnTo>
                  <a:pt x="7536062" y="246215"/>
                </a:lnTo>
                <a:lnTo>
                  <a:pt x="7592503" y="246215"/>
                </a:lnTo>
                <a:cubicBezTo>
                  <a:pt x="7592503" y="229522"/>
                  <a:pt x="7592503" y="216075"/>
                  <a:pt x="7592503" y="205875"/>
                </a:cubicBezTo>
                <a:lnTo>
                  <a:pt x="7592503" y="159970"/>
                </a:lnTo>
                <a:cubicBezTo>
                  <a:pt x="7574149" y="192428"/>
                  <a:pt x="7541568" y="225813"/>
                  <a:pt x="7494763" y="260125"/>
                </a:cubicBezTo>
                <a:lnTo>
                  <a:pt x="7494763" y="307420"/>
                </a:lnTo>
                <a:cubicBezTo>
                  <a:pt x="7495681" y="314839"/>
                  <a:pt x="7492009" y="319476"/>
                  <a:pt x="7483749" y="321331"/>
                </a:cubicBezTo>
                <a:cubicBezTo>
                  <a:pt x="7472736" y="323185"/>
                  <a:pt x="7461723" y="324113"/>
                  <a:pt x="7450709" y="324113"/>
                </a:cubicBezTo>
                <a:cubicBezTo>
                  <a:pt x="7451627" y="302783"/>
                  <a:pt x="7452086" y="282845"/>
                  <a:pt x="7452086" y="264298"/>
                </a:cubicBezTo>
                <a:cubicBezTo>
                  <a:pt x="7452086" y="245751"/>
                  <a:pt x="7452086" y="226276"/>
                  <a:pt x="7452086" y="205875"/>
                </a:cubicBezTo>
                <a:lnTo>
                  <a:pt x="7452086" y="150233"/>
                </a:lnTo>
                <a:cubicBezTo>
                  <a:pt x="7440155" y="164143"/>
                  <a:pt x="7427765" y="176663"/>
                  <a:pt x="7414917" y="187791"/>
                </a:cubicBezTo>
                <a:lnTo>
                  <a:pt x="7410787" y="185009"/>
                </a:lnTo>
                <a:cubicBezTo>
                  <a:pt x="7435567" y="136786"/>
                  <a:pt x="7453922" y="92273"/>
                  <a:pt x="7465853" y="51469"/>
                </a:cubicBezTo>
                <a:cubicBezTo>
                  <a:pt x="7471359" y="30140"/>
                  <a:pt x="7474572" y="13447"/>
                  <a:pt x="7475489" y="1392"/>
                </a:cubicBezTo>
                <a:close/>
                <a:moveTo>
                  <a:pt x="6583535" y="1392"/>
                </a:moveTo>
                <a:lnTo>
                  <a:pt x="6624834" y="18084"/>
                </a:lnTo>
                <a:cubicBezTo>
                  <a:pt x="6628506" y="19012"/>
                  <a:pt x="6629882" y="20866"/>
                  <a:pt x="6628964" y="23648"/>
                </a:cubicBezTo>
                <a:cubicBezTo>
                  <a:pt x="6628964" y="28285"/>
                  <a:pt x="6625293" y="32922"/>
                  <a:pt x="6617951" y="37559"/>
                </a:cubicBezTo>
                <a:lnTo>
                  <a:pt x="6617951" y="86245"/>
                </a:lnTo>
                <a:cubicBezTo>
                  <a:pt x="6617033" y="93664"/>
                  <a:pt x="6620704" y="96910"/>
                  <a:pt x="6628964" y="95982"/>
                </a:cubicBezTo>
                <a:lnTo>
                  <a:pt x="6633094" y="95982"/>
                </a:lnTo>
                <a:cubicBezTo>
                  <a:pt x="6638600" y="95982"/>
                  <a:pt x="6642730" y="93664"/>
                  <a:pt x="6645484" y="89028"/>
                </a:cubicBezTo>
                <a:cubicBezTo>
                  <a:pt x="6649155" y="86245"/>
                  <a:pt x="6652367" y="86245"/>
                  <a:pt x="6655119" y="89028"/>
                </a:cubicBezTo>
                <a:cubicBezTo>
                  <a:pt x="6671639" y="101083"/>
                  <a:pt x="6679441" y="110820"/>
                  <a:pt x="6678523" y="118239"/>
                </a:cubicBezTo>
                <a:cubicBezTo>
                  <a:pt x="6678523" y="128440"/>
                  <a:pt x="6664757" y="133541"/>
                  <a:pt x="6637224" y="133541"/>
                </a:cubicBezTo>
                <a:lnTo>
                  <a:pt x="6612444" y="133541"/>
                </a:lnTo>
                <a:cubicBezTo>
                  <a:pt x="6586747" y="135395"/>
                  <a:pt x="6574817" y="121948"/>
                  <a:pt x="6576651" y="93200"/>
                </a:cubicBezTo>
                <a:lnTo>
                  <a:pt x="6576651" y="30604"/>
                </a:lnTo>
                <a:lnTo>
                  <a:pt x="6529845" y="30604"/>
                </a:lnTo>
                <a:lnTo>
                  <a:pt x="6529845" y="43123"/>
                </a:lnTo>
                <a:cubicBezTo>
                  <a:pt x="6533517" y="96910"/>
                  <a:pt x="6505983" y="136786"/>
                  <a:pt x="6447247" y="162753"/>
                </a:cubicBezTo>
                <a:lnTo>
                  <a:pt x="6443117" y="158580"/>
                </a:lnTo>
                <a:cubicBezTo>
                  <a:pt x="6474321" y="129831"/>
                  <a:pt x="6488545" y="93200"/>
                  <a:pt x="6485793" y="48687"/>
                </a:cubicBezTo>
                <a:cubicBezTo>
                  <a:pt x="6485793" y="33849"/>
                  <a:pt x="6485333" y="20866"/>
                  <a:pt x="6484415" y="9738"/>
                </a:cubicBezTo>
                <a:lnTo>
                  <a:pt x="6536729" y="22257"/>
                </a:lnTo>
                <a:lnTo>
                  <a:pt x="6571145" y="22257"/>
                </a:lnTo>
                <a:close/>
                <a:moveTo>
                  <a:pt x="5778309" y="1392"/>
                </a:moveTo>
                <a:cubicBezTo>
                  <a:pt x="5816855" y="2319"/>
                  <a:pt x="5835669" y="11129"/>
                  <a:pt x="5834751" y="27821"/>
                </a:cubicBezTo>
                <a:cubicBezTo>
                  <a:pt x="5834751" y="35241"/>
                  <a:pt x="5830621" y="40804"/>
                  <a:pt x="5822361" y="44513"/>
                </a:cubicBezTo>
                <a:lnTo>
                  <a:pt x="5893947" y="44513"/>
                </a:lnTo>
                <a:lnTo>
                  <a:pt x="5917349" y="12520"/>
                </a:lnTo>
                <a:lnTo>
                  <a:pt x="5962779" y="43123"/>
                </a:lnTo>
                <a:cubicBezTo>
                  <a:pt x="5963697" y="44051"/>
                  <a:pt x="5964156" y="45441"/>
                  <a:pt x="5964156" y="47296"/>
                </a:cubicBezTo>
                <a:cubicBezTo>
                  <a:pt x="5964156" y="51933"/>
                  <a:pt x="5960485" y="54251"/>
                  <a:pt x="5953143" y="54251"/>
                </a:cubicBezTo>
                <a:lnTo>
                  <a:pt x="5708100" y="54251"/>
                </a:lnTo>
                <a:lnTo>
                  <a:pt x="5708100" y="100156"/>
                </a:lnTo>
                <a:lnTo>
                  <a:pt x="5752153" y="100156"/>
                </a:lnTo>
                <a:cubicBezTo>
                  <a:pt x="5752153" y="91809"/>
                  <a:pt x="5751695" y="79754"/>
                  <a:pt x="5750777" y="63989"/>
                </a:cubicBezTo>
                <a:lnTo>
                  <a:pt x="5800336" y="68162"/>
                </a:lnTo>
                <a:cubicBezTo>
                  <a:pt x="5804007" y="68162"/>
                  <a:pt x="5805842" y="69552"/>
                  <a:pt x="5805842" y="72335"/>
                </a:cubicBezTo>
                <a:cubicBezTo>
                  <a:pt x="5805842" y="76044"/>
                  <a:pt x="5801253" y="80218"/>
                  <a:pt x="5792076" y="84854"/>
                </a:cubicBezTo>
                <a:lnTo>
                  <a:pt x="5792076" y="100156"/>
                </a:lnTo>
                <a:lnTo>
                  <a:pt x="5848519" y="100156"/>
                </a:lnTo>
                <a:cubicBezTo>
                  <a:pt x="5848519" y="97373"/>
                  <a:pt x="5848519" y="93200"/>
                  <a:pt x="5848519" y="87636"/>
                </a:cubicBezTo>
                <a:cubicBezTo>
                  <a:pt x="5847601" y="77435"/>
                  <a:pt x="5847141" y="69552"/>
                  <a:pt x="5847141" y="63989"/>
                </a:cubicBezTo>
                <a:lnTo>
                  <a:pt x="5896700" y="68162"/>
                </a:lnTo>
                <a:cubicBezTo>
                  <a:pt x="5899454" y="68162"/>
                  <a:pt x="5901289" y="69552"/>
                  <a:pt x="5902207" y="72335"/>
                </a:cubicBezTo>
                <a:cubicBezTo>
                  <a:pt x="5902207" y="77899"/>
                  <a:pt x="5897618" y="82072"/>
                  <a:pt x="5888440" y="84854"/>
                </a:cubicBezTo>
                <a:lnTo>
                  <a:pt x="5888440" y="100156"/>
                </a:lnTo>
                <a:lnTo>
                  <a:pt x="5904960" y="100156"/>
                </a:lnTo>
                <a:lnTo>
                  <a:pt x="5924233" y="73725"/>
                </a:lnTo>
                <a:lnTo>
                  <a:pt x="5960026" y="98764"/>
                </a:lnTo>
                <a:cubicBezTo>
                  <a:pt x="5962779" y="99692"/>
                  <a:pt x="5963697" y="101083"/>
                  <a:pt x="5962779" y="102937"/>
                </a:cubicBezTo>
                <a:cubicBezTo>
                  <a:pt x="5962779" y="105719"/>
                  <a:pt x="5959108" y="107574"/>
                  <a:pt x="5951767" y="108502"/>
                </a:cubicBezTo>
                <a:lnTo>
                  <a:pt x="5888440" y="108502"/>
                </a:lnTo>
                <a:lnTo>
                  <a:pt x="5888440" y="162753"/>
                </a:lnTo>
                <a:cubicBezTo>
                  <a:pt x="5888440" y="168316"/>
                  <a:pt x="5886146" y="171562"/>
                  <a:pt x="5881557" y="172489"/>
                </a:cubicBezTo>
                <a:cubicBezTo>
                  <a:pt x="5870544" y="175271"/>
                  <a:pt x="5859073" y="176663"/>
                  <a:pt x="5847141" y="176663"/>
                </a:cubicBezTo>
                <a:cubicBezTo>
                  <a:pt x="5847141" y="169244"/>
                  <a:pt x="5847141" y="163679"/>
                  <a:pt x="5847141" y="159970"/>
                </a:cubicBezTo>
                <a:lnTo>
                  <a:pt x="5792076" y="159970"/>
                </a:lnTo>
                <a:lnTo>
                  <a:pt x="5792076" y="166925"/>
                </a:lnTo>
                <a:cubicBezTo>
                  <a:pt x="5792076" y="171562"/>
                  <a:pt x="5789781" y="174808"/>
                  <a:pt x="5785192" y="176663"/>
                </a:cubicBezTo>
                <a:cubicBezTo>
                  <a:pt x="5774179" y="178518"/>
                  <a:pt x="5762708" y="179444"/>
                  <a:pt x="5750777" y="179444"/>
                </a:cubicBezTo>
                <a:cubicBezTo>
                  <a:pt x="5751695" y="170171"/>
                  <a:pt x="5752153" y="158116"/>
                  <a:pt x="5752153" y="143277"/>
                </a:cubicBezTo>
                <a:lnTo>
                  <a:pt x="5752153" y="108502"/>
                </a:lnTo>
                <a:lnTo>
                  <a:pt x="5708100" y="108502"/>
                </a:lnTo>
                <a:lnTo>
                  <a:pt x="5708100" y="112675"/>
                </a:lnTo>
                <a:cubicBezTo>
                  <a:pt x="5711772" y="212829"/>
                  <a:pt x="5687909" y="284237"/>
                  <a:pt x="5636515" y="326895"/>
                </a:cubicBezTo>
                <a:lnTo>
                  <a:pt x="5633762" y="324113"/>
                </a:lnTo>
                <a:cubicBezTo>
                  <a:pt x="5654870" y="280527"/>
                  <a:pt x="5664966" y="212366"/>
                  <a:pt x="5664048" y="119630"/>
                </a:cubicBezTo>
                <a:lnTo>
                  <a:pt x="5664048" y="94591"/>
                </a:lnTo>
                <a:cubicBezTo>
                  <a:pt x="5664048" y="91809"/>
                  <a:pt x="5664048" y="83463"/>
                  <a:pt x="5664048" y="69552"/>
                </a:cubicBezTo>
                <a:cubicBezTo>
                  <a:pt x="5663130" y="51006"/>
                  <a:pt x="5662672" y="38950"/>
                  <a:pt x="5662672" y="33385"/>
                </a:cubicBezTo>
                <a:lnTo>
                  <a:pt x="5716360" y="44513"/>
                </a:lnTo>
                <a:lnTo>
                  <a:pt x="5793452" y="44513"/>
                </a:lnTo>
                <a:cubicBezTo>
                  <a:pt x="5790699" y="42659"/>
                  <a:pt x="5789322" y="39877"/>
                  <a:pt x="5789322" y="36167"/>
                </a:cubicBezTo>
                <a:cubicBezTo>
                  <a:pt x="5788404" y="25039"/>
                  <a:pt x="5784274" y="14375"/>
                  <a:pt x="5776932" y="4173"/>
                </a:cubicBezTo>
                <a:close/>
                <a:moveTo>
                  <a:pt x="3227386" y="1392"/>
                </a:moveTo>
                <a:lnTo>
                  <a:pt x="3283828" y="16693"/>
                </a:lnTo>
                <a:cubicBezTo>
                  <a:pt x="3287499" y="17620"/>
                  <a:pt x="3289335" y="19476"/>
                  <a:pt x="3289335" y="22257"/>
                </a:cubicBezTo>
                <a:cubicBezTo>
                  <a:pt x="3290252" y="25967"/>
                  <a:pt x="3284746" y="29212"/>
                  <a:pt x="3272816" y="31994"/>
                </a:cubicBezTo>
                <a:cubicBezTo>
                  <a:pt x="3263638" y="54251"/>
                  <a:pt x="3253083" y="75581"/>
                  <a:pt x="3241152" y="95982"/>
                </a:cubicBezTo>
                <a:lnTo>
                  <a:pt x="3253542" y="98764"/>
                </a:lnTo>
                <a:cubicBezTo>
                  <a:pt x="3259049" y="98764"/>
                  <a:pt x="3261343" y="100619"/>
                  <a:pt x="3260426" y="104329"/>
                </a:cubicBezTo>
                <a:cubicBezTo>
                  <a:pt x="3261343" y="108038"/>
                  <a:pt x="3256755" y="111747"/>
                  <a:pt x="3246659" y="115457"/>
                </a:cubicBezTo>
                <a:lnTo>
                  <a:pt x="3246659" y="250388"/>
                </a:lnTo>
                <a:cubicBezTo>
                  <a:pt x="3288876" y="194746"/>
                  <a:pt x="3316868" y="143277"/>
                  <a:pt x="3330634" y="95982"/>
                </a:cubicBezTo>
                <a:lnTo>
                  <a:pt x="3263179" y="95982"/>
                </a:lnTo>
                <a:lnTo>
                  <a:pt x="3263179" y="87636"/>
                </a:lnTo>
                <a:lnTo>
                  <a:pt x="3344401" y="87636"/>
                </a:lnTo>
                <a:lnTo>
                  <a:pt x="3344401" y="80681"/>
                </a:lnTo>
                <a:cubicBezTo>
                  <a:pt x="3344401" y="46369"/>
                  <a:pt x="3343942" y="21794"/>
                  <a:pt x="3343024" y="6956"/>
                </a:cubicBezTo>
                <a:lnTo>
                  <a:pt x="3395336" y="11129"/>
                </a:lnTo>
                <a:cubicBezTo>
                  <a:pt x="3399007" y="11129"/>
                  <a:pt x="3400843" y="12983"/>
                  <a:pt x="3400843" y="16693"/>
                </a:cubicBezTo>
                <a:cubicBezTo>
                  <a:pt x="3400843" y="21330"/>
                  <a:pt x="3396254" y="25039"/>
                  <a:pt x="3387076" y="27821"/>
                </a:cubicBezTo>
                <a:lnTo>
                  <a:pt x="3387076" y="87636"/>
                </a:lnTo>
                <a:lnTo>
                  <a:pt x="3431130" y="87636"/>
                </a:lnTo>
                <a:lnTo>
                  <a:pt x="3453156" y="57033"/>
                </a:lnTo>
                <a:lnTo>
                  <a:pt x="3494455" y="86245"/>
                </a:lnTo>
                <a:cubicBezTo>
                  <a:pt x="3496291" y="87172"/>
                  <a:pt x="3497208" y="88564"/>
                  <a:pt x="3497208" y="90418"/>
                </a:cubicBezTo>
                <a:cubicBezTo>
                  <a:pt x="3496291" y="94127"/>
                  <a:pt x="3492161" y="95982"/>
                  <a:pt x="3484818" y="95982"/>
                </a:cubicBezTo>
                <a:lnTo>
                  <a:pt x="3400843" y="95982"/>
                </a:lnTo>
                <a:cubicBezTo>
                  <a:pt x="3423788" y="145133"/>
                  <a:pt x="3458663" y="182691"/>
                  <a:pt x="3505468" y="208656"/>
                </a:cubicBezTo>
                <a:lnTo>
                  <a:pt x="3504092" y="214221"/>
                </a:lnTo>
                <a:cubicBezTo>
                  <a:pt x="3489407" y="220712"/>
                  <a:pt x="3476100" y="234159"/>
                  <a:pt x="3464168" y="254561"/>
                </a:cubicBezTo>
                <a:cubicBezTo>
                  <a:pt x="3425623" y="214685"/>
                  <a:pt x="3401761" y="161825"/>
                  <a:pt x="3392583" y="95982"/>
                </a:cubicBezTo>
                <a:lnTo>
                  <a:pt x="3387076" y="95982"/>
                </a:lnTo>
                <a:lnTo>
                  <a:pt x="3387076" y="198920"/>
                </a:lnTo>
                <a:cubicBezTo>
                  <a:pt x="3387076" y="209120"/>
                  <a:pt x="3387076" y="224885"/>
                  <a:pt x="3387076" y="246215"/>
                </a:cubicBezTo>
                <a:lnTo>
                  <a:pt x="3399466" y="246215"/>
                </a:lnTo>
                <a:lnTo>
                  <a:pt x="3417363" y="219785"/>
                </a:lnTo>
                <a:lnTo>
                  <a:pt x="3451779" y="244823"/>
                </a:lnTo>
                <a:cubicBezTo>
                  <a:pt x="3453615" y="245751"/>
                  <a:pt x="3454533" y="247142"/>
                  <a:pt x="3454533" y="248996"/>
                </a:cubicBezTo>
                <a:cubicBezTo>
                  <a:pt x="3453615" y="251779"/>
                  <a:pt x="3449944" y="253633"/>
                  <a:pt x="3443519" y="254561"/>
                </a:cubicBezTo>
                <a:lnTo>
                  <a:pt x="3387076" y="254561"/>
                </a:lnTo>
                <a:cubicBezTo>
                  <a:pt x="3387076" y="260125"/>
                  <a:pt x="3387076" y="268472"/>
                  <a:pt x="3387076" y="279600"/>
                </a:cubicBezTo>
                <a:cubicBezTo>
                  <a:pt x="3387994" y="292583"/>
                  <a:pt x="3388453" y="302783"/>
                  <a:pt x="3388453" y="310202"/>
                </a:cubicBezTo>
                <a:cubicBezTo>
                  <a:pt x="3389371" y="316694"/>
                  <a:pt x="3386617" y="320404"/>
                  <a:pt x="3380193" y="321331"/>
                </a:cubicBezTo>
                <a:cubicBezTo>
                  <a:pt x="3365510" y="323185"/>
                  <a:pt x="3353120" y="324113"/>
                  <a:pt x="3343024" y="324113"/>
                </a:cubicBezTo>
                <a:cubicBezTo>
                  <a:pt x="3343024" y="290728"/>
                  <a:pt x="3343483" y="267544"/>
                  <a:pt x="3344401" y="254561"/>
                </a:cubicBezTo>
                <a:lnTo>
                  <a:pt x="3287958" y="254561"/>
                </a:lnTo>
                <a:lnTo>
                  <a:pt x="3287958" y="246215"/>
                </a:lnTo>
                <a:lnTo>
                  <a:pt x="3344401" y="246215"/>
                </a:lnTo>
                <a:cubicBezTo>
                  <a:pt x="3344401" y="229522"/>
                  <a:pt x="3344401" y="216075"/>
                  <a:pt x="3344401" y="205875"/>
                </a:cubicBezTo>
                <a:lnTo>
                  <a:pt x="3344401" y="159970"/>
                </a:lnTo>
                <a:cubicBezTo>
                  <a:pt x="3326045" y="192428"/>
                  <a:pt x="3293465" y="225813"/>
                  <a:pt x="3246659" y="260125"/>
                </a:cubicBezTo>
                <a:lnTo>
                  <a:pt x="3246659" y="307420"/>
                </a:lnTo>
                <a:cubicBezTo>
                  <a:pt x="3247577" y="314839"/>
                  <a:pt x="3243906" y="319476"/>
                  <a:pt x="3235646" y="321331"/>
                </a:cubicBezTo>
                <a:cubicBezTo>
                  <a:pt x="3224633" y="323185"/>
                  <a:pt x="3213619" y="324113"/>
                  <a:pt x="3202606" y="324113"/>
                </a:cubicBezTo>
                <a:cubicBezTo>
                  <a:pt x="3203524" y="302783"/>
                  <a:pt x="3203983" y="282845"/>
                  <a:pt x="3203983" y="264298"/>
                </a:cubicBezTo>
                <a:cubicBezTo>
                  <a:pt x="3203983" y="245751"/>
                  <a:pt x="3203983" y="226276"/>
                  <a:pt x="3203983" y="205875"/>
                </a:cubicBezTo>
                <a:lnTo>
                  <a:pt x="3203983" y="150233"/>
                </a:lnTo>
                <a:cubicBezTo>
                  <a:pt x="3192052" y="164143"/>
                  <a:pt x="3179663" y="176663"/>
                  <a:pt x="3166814" y="187791"/>
                </a:cubicBezTo>
                <a:lnTo>
                  <a:pt x="3162684" y="185009"/>
                </a:lnTo>
                <a:cubicBezTo>
                  <a:pt x="3187463" y="136786"/>
                  <a:pt x="3205818" y="92273"/>
                  <a:pt x="3217749" y="51469"/>
                </a:cubicBezTo>
                <a:cubicBezTo>
                  <a:pt x="3223256" y="30140"/>
                  <a:pt x="3226468" y="13447"/>
                  <a:pt x="3227386" y="1392"/>
                </a:cubicBezTo>
                <a:close/>
                <a:moveTo>
                  <a:pt x="3011252" y="1392"/>
                </a:moveTo>
                <a:lnTo>
                  <a:pt x="3064942" y="13911"/>
                </a:lnTo>
                <a:cubicBezTo>
                  <a:pt x="3070449" y="14839"/>
                  <a:pt x="3072743" y="16693"/>
                  <a:pt x="3071825" y="19476"/>
                </a:cubicBezTo>
                <a:cubicBezTo>
                  <a:pt x="3071825" y="24112"/>
                  <a:pt x="3065860" y="27358"/>
                  <a:pt x="3053929" y="29212"/>
                </a:cubicBezTo>
                <a:cubicBezTo>
                  <a:pt x="3041998" y="46832"/>
                  <a:pt x="3029149" y="61206"/>
                  <a:pt x="3015382" y="72335"/>
                </a:cubicBezTo>
                <a:lnTo>
                  <a:pt x="3056682" y="72335"/>
                </a:lnTo>
                <a:lnTo>
                  <a:pt x="3069072" y="48687"/>
                </a:lnTo>
                <a:lnTo>
                  <a:pt x="3111747" y="63989"/>
                </a:lnTo>
                <a:cubicBezTo>
                  <a:pt x="3117254" y="66771"/>
                  <a:pt x="3119548" y="69552"/>
                  <a:pt x="3118631" y="72335"/>
                </a:cubicBezTo>
                <a:cubicBezTo>
                  <a:pt x="3119548" y="77899"/>
                  <a:pt x="3114960" y="83463"/>
                  <a:pt x="3104864" y="89028"/>
                </a:cubicBezTo>
                <a:lnTo>
                  <a:pt x="3104864" y="111284"/>
                </a:lnTo>
                <a:cubicBezTo>
                  <a:pt x="3104864" y="114065"/>
                  <a:pt x="3104864" y="120558"/>
                  <a:pt x="3104864" y="130758"/>
                </a:cubicBezTo>
                <a:cubicBezTo>
                  <a:pt x="3105782" y="148378"/>
                  <a:pt x="3106241" y="161361"/>
                  <a:pt x="3106241" y="169708"/>
                </a:cubicBezTo>
                <a:cubicBezTo>
                  <a:pt x="3106241" y="175271"/>
                  <a:pt x="3104405" y="178518"/>
                  <a:pt x="3100734" y="179444"/>
                </a:cubicBezTo>
                <a:cubicBezTo>
                  <a:pt x="3099816" y="179444"/>
                  <a:pt x="3098440" y="179444"/>
                  <a:pt x="3096604" y="179444"/>
                </a:cubicBezTo>
                <a:cubicBezTo>
                  <a:pt x="3081003" y="182227"/>
                  <a:pt x="3069531" y="183617"/>
                  <a:pt x="3062189" y="183617"/>
                </a:cubicBezTo>
                <a:lnTo>
                  <a:pt x="3062189" y="164143"/>
                </a:lnTo>
                <a:lnTo>
                  <a:pt x="2899745" y="164143"/>
                </a:lnTo>
                <a:lnTo>
                  <a:pt x="2899745" y="172489"/>
                </a:lnTo>
                <a:cubicBezTo>
                  <a:pt x="2900662" y="178054"/>
                  <a:pt x="2898368" y="181299"/>
                  <a:pt x="2892861" y="182227"/>
                </a:cubicBezTo>
                <a:cubicBezTo>
                  <a:pt x="2881848" y="185009"/>
                  <a:pt x="2869917" y="186400"/>
                  <a:pt x="2857068" y="186400"/>
                </a:cubicBezTo>
                <a:cubicBezTo>
                  <a:pt x="2857986" y="167852"/>
                  <a:pt x="2858445" y="145596"/>
                  <a:pt x="2858445" y="119630"/>
                </a:cubicBezTo>
                <a:lnTo>
                  <a:pt x="2858445" y="100156"/>
                </a:lnTo>
                <a:cubicBezTo>
                  <a:pt x="2858445" y="81608"/>
                  <a:pt x="2857986" y="67698"/>
                  <a:pt x="2857068" y="58424"/>
                </a:cubicBezTo>
                <a:lnTo>
                  <a:pt x="2910757" y="72335"/>
                </a:lnTo>
                <a:lnTo>
                  <a:pt x="2997487" y="72335"/>
                </a:lnTo>
                <a:cubicBezTo>
                  <a:pt x="3005746" y="42659"/>
                  <a:pt x="3010335" y="19012"/>
                  <a:pt x="3011252" y="1392"/>
                </a:cubicBezTo>
                <a:close/>
                <a:moveTo>
                  <a:pt x="2170123" y="1392"/>
                </a:moveTo>
                <a:lnTo>
                  <a:pt x="2226565" y="16693"/>
                </a:lnTo>
                <a:cubicBezTo>
                  <a:pt x="2230236" y="17620"/>
                  <a:pt x="2232072" y="19476"/>
                  <a:pt x="2232072" y="22257"/>
                </a:cubicBezTo>
                <a:cubicBezTo>
                  <a:pt x="2232989" y="25967"/>
                  <a:pt x="2227483" y="29212"/>
                  <a:pt x="2215552" y="31994"/>
                </a:cubicBezTo>
                <a:cubicBezTo>
                  <a:pt x="2206374" y="54251"/>
                  <a:pt x="2195820" y="75581"/>
                  <a:pt x="2183888" y="95982"/>
                </a:cubicBezTo>
                <a:lnTo>
                  <a:pt x="2196278" y="98764"/>
                </a:lnTo>
                <a:cubicBezTo>
                  <a:pt x="2201785" y="98764"/>
                  <a:pt x="2204080" y="100619"/>
                  <a:pt x="2203162" y="104329"/>
                </a:cubicBezTo>
                <a:cubicBezTo>
                  <a:pt x="2204080" y="108038"/>
                  <a:pt x="2199491" y="111747"/>
                  <a:pt x="2189395" y="115457"/>
                </a:cubicBezTo>
                <a:lnTo>
                  <a:pt x="2189395" y="250388"/>
                </a:lnTo>
                <a:cubicBezTo>
                  <a:pt x="2231613" y="194746"/>
                  <a:pt x="2259605" y="143277"/>
                  <a:pt x="2273370" y="95982"/>
                </a:cubicBezTo>
                <a:lnTo>
                  <a:pt x="2205915" y="95982"/>
                </a:lnTo>
                <a:lnTo>
                  <a:pt x="2205915" y="87636"/>
                </a:lnTo>
                <a:lnTo>
                  <a:pt x="2287137" y="87636"/>
                </a:lnTo>
                <a:lnTo>
                  <a:pt x="2287137" y="80681"/>
                </a:lnTo>
                <a:cubicBezTo>
                  <a:pt x="2287137" y="46369"/>
                  <a:pt x="2286678" y="21794"/>
                  <a:pt x="2285760" y="6956"/>
                </a:cubicBezTo>
                <a:lnTo>
                  <a:pt x="2338073" y="11129"/>
                </a:lnTo>
                <a:cubicBezTo>
                  <a:pt x="2341744" y="11129"/>
                  <a:pt x="2343580" y="12983"/>
                  <a:pt x="2343580" y="16693"/>
                </a:cubicBezTo>
                <a:cubicBezTo>
                  <a:pt x="2343580" y="21330"/>
                  <a:pt x="2338991" y="25039"/>
                  <a:pt x="2329813" y="27821"/>
                </a:cubicBezTo>
                <a:lnTo>
                  <a:pt x="2329813" y="87636"/>
                </a:lnTo>
                <a:lnTo>
                  <a:pt x="2373866" y="87636"/>
                </a:lnTo>
                <a:lnTo>
                  <a:pt x="2395892" y="57033"/>
                </a:lnTo>
                <a:lnTo>
                  <a:pt x="2437192" y="86245"/>
                </a:lnTo>
                <a:cubicBezTo>
                  <a:pt x="2439027" y="87172"/>
                  <a:pt x="2439945" y="88564"/>
                  <a:pt x="2439945" y="90418"/>
                </a:cubicBezTo>
                <a:cubicBezTo>
                  <a:pt x="2439027" y="94127"/>
                  <a:pt x="2434897" y="95982"/>
                  <a:pt x="2427555" y="95982"/>
                </a:cubicBezTo>
                <a:lnTo>
                  <a:pt x="2343580" y="95982"/>
                </a:lnTo>
                <a:cubicBezTo>
                  <a:pt x="2366523" y="145133"/>
                  <a:pt x="2401399" y="182691"/>
                  <a:pt x="2448205" y="208656"/>
                </a:cubicBezTo>
                <a:lnTo>
                  <a:pt x="2446829" y="214221"/>
                </a:lnTo>
                <a:cubicBezTo>
                  <a:pt x="2432144" y="220712"/>
                  <a:pt x="2418836" y="234159"/>
                  <a:pt x="2406905" y="254561"/>
                </a:cubicBezTo>
                <a:cubicBezTo>
                  <a:pt x="2368359" y="214685"/>
                  <a:pt x="2344498" y="161825"/>
                  <a:pt x="2335320" y="95982"/>
                </a:cubicBezTo>
                <a:lnTo>
                  <a:pt x="2329813" y="95982"/>
                </a:lnTo>
                <a:lnTo>
                  <a:pt x="2329813" y="198920"/>
                </a:lnTo>
                <a:cubicBezTo>
                  <a:pt x="2329813" y="209120"/>
                  <a:pt x="2329813" y="224885"/>
                  <a:pt x="2329813" y="246215"/>
                </a:cubicBezTo>
                <a:lnTo>
                  <a:pt x="2342203" y="246215"/>
                </a:lnTo>
                <a:lnTo>
                  <a:pt x="2360099" y="219785"/>
                </a:lnTo>
                <a:lnTo>
                  <a:pt x="2394515" y="244823"/>
                </a:lnTo>
                <a:cubicBezTo>
                  <a:pt x="2396351" y="245751"/>
                  <a:pt x="2397269" y="247142"/>
                  <a:pt x="2397269" y="248996"/>
                </a:cubicBezTo>
                <a:cubicBezTo>
                  <a:pt x="2396351" y="251779"/>
                  <a:pt x="2392680" y="253633"/>
                  <a:pt x="2386255" y="254561"/>
                </a:cubicBezTo>
                <a:lnTo>
                  <a:pt x="2329813" y="254561"/>
                </a:lnTo>
                <a:cubicBezTo>
                  <a:pt x="2329813" y="260125"/>
                  <a:pt x="2329813" y="268472"/>
                  <a:pt x="2329813" y="279600"/>
                </a:cubicBezTo>
                <a:cubicBezTo>
                  <a:pt x="2330731" y="292583"/>
                  <a:pt x="2331190" y="302783"/>
                  <a:pt x="2331190" y="310202"/>
                </a:cubicBezTo>
                <a:cubicBezTo>
                  <a:pt x="2332108" y="316694"/>
                  <a:pt x="2329354" y="320404"/>
                  <a:pt x="2322930" y="321331"/>
                </a:cubicBezTo>
                <a:cubicBezTo>
                  <a:pt x="2308246" y="323185"/>
                  <a:pt x="2295856" y="324113"/>
                  <a:pt x="2285760" y="324113"/>
                </a:cubicBezTo>
                <a:cubicBezTo>
                  <a:pt x="2285760" y="290728"/>
                  <a:pt x="2286219" y="267544"/>
                  <a:pt x="2287137" y="254561"/>
                </a:cubicBezTo>
                <a:lnTo>
                  <a:pt x="2230695" y="254561"/>
                </a:lnTo>
                <a:lnTo>
                  <a:pt x="2230695" y="246215"/>
                </a:lnTo>
                <a:lnTo>
                  <a:pt x="2287137" y="246215"/>
                </a:lnTo>
                <a:cubicBezTo>
                  <a:pt x="2287137" y="229522"/>
                  <a:pt x="2287137" y="216075"/>
                  <a:pt x="2287137" y="205875"/>
                </a:cubicBezTo>
                <a:lnTo>
                  <a:pt x="2287137" y="159970"/>
                </a:lnTo>
                <a:cubicBezTo>
                  <a:pt x="2268782" y="192428"/>
                  <a:pt x="2236202" y="225813"/>
                  <a:pt x="2189395" y="260125"/>
                </a:cubicBezTo>
                <a:lnTo>
                  <a:pt x="2189395" y="307420"/>
                </a:lnTo>
                <a:cubicBezTo>
                  <a:pt x="2190313" y="314839"/>
                  <a:pt x="2186642" y="319476"/>
                  <a:pt x="2178382" y="321331"/>
                </a:cubicBezTo>
                <a:cubicBezTo>
                  <a:pt x="2167370" y="323185"/>
                  <a:pt x="2156356" y="324113"/>
                  <a:pt x="2145343" y="324113"/>
                </a:cubicBezTo>
                <a:cubicBezTo>
                  <a:pt x="2146261" y="302783"/>
                  <a:pt x="2146720" y="282845"/>
                  <a:pt x="2146720" y="264298"/>
                </a:cubicBezTo>
                <a:cubicBezTo>
                  <a:pt x="2146720" y="245751"/>
                  <a:pt x="2146720" y="226276"/>
                  <a:pt x="2146720" y="205875"/>
                </a:cubicBezTo>
                <a:lnTo>
                  <a:pt x="2146720" y="150233"/>
                </a:lnTo>
                <a:cubicBezTo>
                  <a:pt x="2134789" y="164143"/>
                  <a:pt x="2122399" y="176663"/>
                  <a:pt x="2109550" y="187791"/>
                </a:cubicBezTo>
                <a:lnTo>
                  <a:pt x="2105420" y="185009"/>
                </a:lnTo>
                <a:cubicBezTo>
                  <a:pt x="2130200" y="136786"/>
                  <a:pt x="2148555" y="92273"/>
                  <a:pt x="2160486" y="51469"/>
                </a:cubicBezTo>
                <a:cubicBezTo>
                  <a:pt x="2165993" y="30140"/>
                  <a:pt x="2169205" y="13447"/>
                  <a:pt x="2170123" y="1392"/>
                </a:cubicBezTo>
                <a:close/>
                <a:moveTo>
                  <a:pt x="8350924" y="0"/>
                </a:moveTo>
                <a:lnTo>
                  <a:pt x="8401860" y="2783"/>
                </a:lnTo>
                <a:cubicBezTo>
                  <a:pt x="8407367" y="3710"/>
                  <a:pt x="8409661" y="5565"/>
                  <a:pt x="8408743" y="8347"/>
                </a:cubicBezTo>
                <a:cubicBezTo>
                  <a:pt x="8409661" y="12056"/>
                  <a:pt x="8404613" y="16229"/>
                  <a:pt x="8393600" y="20866"/>
                </a:cubicBezTo>
                <a:lnTo>
                  <a:pt x="8393600" y="70944"/>
                </a:lnTo>
                <a:lnTo>
                  <a:pt x="8396353" y="70944"/>
                </a:lnTo>
                <a:lnTo>
                  <a:pt x="8414250" y="45905"/>
                </a:lnTo>
                <a:lnTo>
                  <a:pt x="8447289" y="70944"/>
                </a:lnTo>
                <a:cubicBezTo>
                  <a:pt x="8450042" y="71871"/>
                  <a:pt x="8450960" y="73262"/>
                  <a:pt x="8450042" y="75117"/>
                </a:cubicBezTo>
                <a:cubicBezTo>
                  <a:pt x="8450042" y="77899"/>
                  <a:pt x="8446830" y="79290"/>
                  <a:pt x="8440406" y="79290"/>
                </a:cubicBezTo>
                <a:lnTo>
                  <a:pt x="8393600" y="79290"/>
                </a:lnTo>
                <a:lnTo>
                  <a:pt x="8393600" y="154406"/>
                </a:lnTo>
                <a:lnTo>
                  <a:pt x="8400483" y="154406"/>
                </a:lnTo>
                <a:lnTo>
                  <a:pt x="8421132" y="125194"/>
                </a:lnTo>
                <a:lnTo>
                  <a:pt x="8458302" y="153015"/>
                </a:lnTo>
                <a:cubicBezTo>
                  <a:pt x="8460138" y="153943"/>
                  <a:pt x="8461055" y="155333"/>
                  <a:pt x="8461055" y="157188"/>
                </a:cubicBezTo>
                <a:cubicBezTo>
                  <a:pt x="8461055" y="159970"/>
                  <a:pt x="8457384" y="161825"/>
                  <a:pt x="8450042" y="162753"/>
                </a:cubicBezTo>
                <a:lnTo>
                  <a:pt x="8393600" y="162753"/>
                </a:lnTo>
                <a:cubicBezTo>
                  <a:pt x="8393600" y="195210"/>
                  <a:pt x="8394059" y="224421"/>
                  <a:pt x="8394977" y="250388"/>
                </a:cubicBezTo>
                <a:cubicBezTo>
                  <a:pt x="8394977" y="256880"/>
                  <a:pt x="8392223" y="261052"/>
                  <a:pt x="8386717" y="262907"/>
                </a:cubicBezTo>
                <a:cubicBezTo>
                  <a:pt x="8384881" y="262907"/>
                  <a:pt x="8382587" y="263371"/>
                  <a:pt x="8379834" y="264298"/>
                </a:cubicBezTo>
                <a:cubicBezTo>
                  <a:pt x="8366984" y="266153"/>
                  <a:pt x="8357348" y="266616"/>
                  <a:pt x="8350924" y="265689"/>
                </a:cubicBezTo>
                <a:cubicBezTo>
                  <a:pt x="8351841" y="236014"/>
                  <a:pt x="8352300" y="201701"/>
                  <a:pt x="8352300" y="162753"/>
                </a:cubicBezTo>
                <a:lnTo>
                  <a:pt x="8306871" y="162753"/>
                </a:lnTo>
                <a:cubicBezTo>
                  <a:pt x="8301365" y="204483"/>
                  <a:pt x="8277044" y="238796"/>
                  <a:pt x="8233909" y="265689"/>
                </a:cubicBezTo>
                <a:lnTo>
                  <a:pt x="8229779" y="261516"/>
                </a:lnTo>
                <a:cubicBezTo>
                  <a:pt x="8252723" y="231841"/>
                  <a:pt x="8265572" y="198920"/>
                  <a:pt x="8268325" y="162753"/>
                </a:cubicBezTo>
                <a:lnTo>
                  <a:pt x="8222897" y="162753"/>
                </a:lnTo>
                <a:lnTo>
                  <a:pt x="8222897" y="154406"/>
                </a:lnTo>
                <a:lnTo>
                  <a:pt x="8268325" y="154406"/>
                </a:lnTo>
                <a:cubicBezTo>
                  <a:pt x="8270160" y="136786"/>
                  <a:pt x="8271078" y="114993"/>
                  <a:pt x="8271078" y="89028"/>
                </a:cubicBezTo>
                <a:lnTo>
                  <a:pt x="8271078" y="79290"/>
                </a:lnTo>
                <a:lnTo>
                  <a:pt x="8231155" y="79290"/>
                </a:lnTo>
                <a:lnTo>
                  <a:pt x="8231155" y="70944"/>
                </a:lnTo>
                <a:lnTo>
                  <a:pt x="8271078" y="70944"/>
                </a:lnTo>
                <a:lnTo>
                  <a:pt x="8271078" y="58424"/>
                </a:lnTo>
                <a:cubicBezTo>
                  <a:pt x="8271078" y="51006"/>
                  <a:pt x="8270619" y="38022"/>
                  <a:pt x="8269702" y="19476"/>
                </a:cubicBezTo>
                <a:cubicBezTo>
                  <a:pt x="8269702" y="9274"/>
                  <a:pt x="8269702" y="3246"/>
                  <a:pt x="8269702" y="1392"/>
                </a:cubicBezTo>
                <a:lnTo>
                  <a:pt x="8319261" y="5565"/>
                </a:lnTo>
                <a:cubicBezTo>
                  <a:pt x="8322931" y="5565"/>
                  <a:pt x="8324767" y="6956"/>
                  <a:pt x="8324767" y="9738"/>
                </a:cubicBezTo>
                <a:cubicBezTo>
                  <a:pt x="8324767" y="13447"/>
                  <a:pt x="8320179" y="17620"/>
                  <a:pt x="8311001" y="22257"/>
                </a:cubicBezTo>
                <a:lnTo>
                  <a:pt x="8311001" y="70944"/>
                </a:lnTo>
                <a:lnTo>
                  <a:pt x="8352300" y="70944"/>
                </a:lnTo>
                <a:lnTo>
                  <a:pt x="8352300" y="66771"/>
                </a:lnTo>
                <a:cubicBezTo>
                  <a:pt x="8352300" y="32458"/>
                  <a:pt x="8351841" y="10202"/>
                  <a:pt x="8350924" y="0"/>
                </a:cubicBezTo>
                <a:close/>
                <a:moveTo>
                  <a:pt x="2580363" y="0"/>
                </a:moveTo>
                <a:cubicBezTo>
                  <a:pt x="2590458" y="0"/>
                  <a:pt x="2598718" y="2783"/>
                  <a:pt x="2605142" y="8347"/>
                </a:cubicBezTo>
                <a:cubicBezTo>
                  <a:pt x="2611567" y="14839"/>
                  <a:pt x="2614779" y="24575"/>
                  <a:pt x="2614779" y="37559"/>
                </a:cubicBezTo>
                <a:cubicBezTo>
                  <a:pt x="2614779" y="52396"/>
                  <a:pt x="2610649" y="66307"/>
                  <a:pt x="2602389" y="79290"/>
                </a:cubicBezTo>
                <a:cubicBezTo>
                  <a:pt x="2592294" y="93200"/>
                  <a:pt x="2577609" y="103865"/>
                  <a:pt x="2558336" y="111284"/>
                </a:cubicBezTo>
                <a:lnTo>
                  <a:pt x="2550076" y="101546"/>
                </a:lnTo>
                <a:cubicBezTo>
                  <a:pt x="2560171" y="97837"/>
                  <a:pt x="2568890" y="92273"/>
                  <a:pt x="2576233" y="84854"/>
                </a:cubicBezTo>
                <a:cubicBezTo>
                  <a:pt x="2580821" y="79290"/>
                  <a:pt x="2583116" y="73725"/>
                  <a:pt x="2583116" y="68162"/>
                </a:cubicBezTo>
                <a:cubicBezTo>
                  <a:pt x="2583116" y="65379"/>
                  <a:pt x="2581280" y="63061"/>
                  <a:pt x="2577609" y="61206"/>
                </a:cubicBezTo>
                <a:cubicBezTo>
                  <a:pt x="2576691" y="59352"/>
                  <a:pt x="2574397" y="58424"/>
                  <a:pt x="2570726" y="58424"/>
                </a:cubicBezTo>
                <a:cubicBezTo>
                  <a:pt x="2565219" y="56569"/>
                  <a:pt x="2560630" y="54251"/>
                  <a:pt x="2556959" y="51469"/>
                </a:cubicBezTo>
                <a:cubicBezTo>
                  <a:pt x="2550535" y="45905"/>
                  <a:pt x="2547323" y="38486"/>
                  <a:pt x="2547323" y="29212"/>
                </a:cubicBezTo>
                <a:cubicBezTo>
                  <a:pt x="2547323" y="20866"/>
                  <a:pt x="2550535" y="13911"/>
                  <a:pt x="2556959" y="8347"/>
                </a:cubicBezTo>
                <a:cubicBezTo>
                  <a:pt x="2562466" y="2783"/>
                  <a:pt x="2570267" y="0"/>
                  <a:pt x="2580363" y="0"/>
                </a:cubicBezTo>
                <a:close/>
                <a:moveTo>
                  <a:pt x="2501894" y="0"/>
                </a:moveTo>
                <a:cubicBezTo>
                  <a:pt x="2511989" y="0"/>
                  <a:pt x="2520249" y="2783"/>
                  <a:pt x="2526674" y="8347"/>
                </a:cubicBezTo>
                <a:cubicBezTo>
                  <a:pt x="2533098" y="14839"/>
                  <a:pt x="2536310" y="24575"/>
                  <a:pt x="2536310" y="37559"/>
                </a:cubicBezTo>
                <a:cubicBezTo>
                  <a:pt x="2536310" y="52396"/>
                  <a:pt x="2531721" y="66307"/>
                  <a:pt x="2522544" y="79290"/>
                </a:cubicBezTo>
                <a:cubicBezTo>
                  <a:pt x="2513366" y="93200"/>
                  <a:pt x="2499141" y="103865"/>
                  <a:pt x="2479867" y="111284"/>
                </a:cubicBezTo>
                <a:lnTo>
                  <a:pt x="2471607" y="101546"/>
                </a:lnTo>
                <a:cubicBezTo>
                  <a:pt x="2481703" y="97837"/>
                  <a:pt x="2490422" y="92273"/>
                  <a:pt x="2497764" y="84854"/>
                </a:cubicBezTo>
                <a:cubicBezTo>
                  <a:pt x="2503271" y="79290"/>
                  <a:pt x="2505565" y="73725"/>
                  <a:pt x="2504647" y="68162"/>
                </a:cubicBezTo>
                <a:cubicBezTo>
                  <a:pt x="2504647" y="65379"/>
                  <a:pt x="2503271" y="63061"/>
                  <a:pt x="2500517" y="61206"/>
                </a:cubicBezTo>
                <a:cubicBezTo>
                  <a:pt x="2499599" y="59352"/>
                  <a:pt x="2496846" y="58424"/>
                  <a:pt x="2492257" y="58424"/>
                </a:cubicBezTo>
                <a:cubicBezTo>
                  <a:pt x="2477573" y="53787"/>
                  <a:pt x="2470231" y="44051"/>
                  <a:pt x="2470231" y="29212"/>
                </a:cubicBezTo>
                <a:cubicBezTo>
                  <a:pt x="2470231" y="20866"/>
                  <a:pt x="2472984" y="13911"/>
                  <a:pt x="2478491" y="8347"/>
                </a:cubicBezTo>
                <a:cubicBezTo>
                  <a:pt x="2484915" y="2783"/>
                  <a:pt x="2492716" y="0"/>
                  <a:pt x="2501894"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scene3d>
              <a:camera prst="orthographicFront"/>
              <a:lightRig rig="threePt" dir="t"/>
            </a:scene3d>
          </a:bodyPr>
          <a:lstStyle/>
          <a:p>
            <a:pPr marL="360045" indent="-360045" algn="just" fontAlgn="auto">
              <a:lnSpc>
                <a:spcPct val="150000"/>
              </a:lnSpc>
              <a:spcAft>
                <a:spcPts val="1200"/>
              </a:spcAft>
              <a:buClr>
                <a:srgbClr val="9E0406"/>
              </a:buClr>
              <a:buSzPct val="80000"/>
              <a:buFont typeface="Wingdings" panose="05000000000000000000" pitchFamily="2" charset="2"/>
              <a:buChar char="n"/>
            </a:pPr>
            <a:endPar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7" name="任意多边形 11"/>
          <p:cNvSpPr/>
          <p:nvPr/>
        </p:nvSpPr>
        <p:spPr>
          <a:xfrm>
            <a:off x="1955258" y="2624329"/>
            <a:ext cx="9720000" cy="1620000"/>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a:no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sp>
        <p:nvSpPr>
          <p:cNvPr id="28" name="文本框 27"/>
          <p:cNvSpPr txBox="1"/>
          <p:nvPr/>
        </p:nvSpPr>
        <p:spPr>
          <a:xfrm>
            <a:off x="2587600" y="2963556"/>
            <a:ext cx="6111747" cy="910382"/>
          </a:xfrm>
          <a:custGeom>
            <a:avLst/>
            <a:gdLst/>
            <a:ahLst/>
            <a:cxnLst/>
            <a:rect l="l" t="t" r="r" b="b"/>
            <a:pathLst>
              <a:path w="6111747" h="910382">
                <a:moveTo>
                  <a:pt x="394367" y="837456"/>
                </a:moveTo>
                <a:lnTo>
                  <a:pt x="394367" y="874365"/>
                </a:lnTo>
                <a:lnTo>
                  <a:pt x="567008" y="874365"/>
                </a:lnTo>
                <a:lnTo>
                  <a:pt x="567008" y="837456"/>
                </a:lnTo>
                <a:close/>
                <a:moveTo>
                  <a:pt x="2878904" y="832098"/>
                </a:moveTo>
                <a:cubicBezTo>
                  <a:pt x="2878110" y="841226"/>
                  <a:pt x="2877713" y="848767"/>
                  <a:pt x="2877713" y="854720"/>
                </a:cubicBezTo>
                <a:cubicBezTo>
                  <a:pt x="2836438" y="863253"/>
                  <a:pt x="2804490" y="870396"/>
                  <a:pt x="2781868" y="876151"/>
                </a:cubicBezTo>
                <a:lnTo>
                  <a:pt x="2775319" y="853529"/>
                </a:lnTo>
                <a:cubicBezTo>
                  <a:pt x="2804093" y="848171"/>
                  <a:pt x="2838621" y="841028"/>
                  <a:pt x="2878904" y="832098"/>
                </a:cubicBezTo>
                <a:close/>
                <a:moveTo>
                  <a:pt x="4050181" y="830461"/>
                </a:moveTo>
                <a:lnTo>
                  <a:pt x="4077863" y="830461"/>
                </a:lnTo>
                <a:lnTo>
                  <a:pt x="4052711" y="909786"/>
                </a:lnTo>
                <a:lnTo>
                  <a:pt x="4031875" y="909786"/>
                </a:lnTo>
                <a:close/>
                <a:moveTo>
                  <a:pt x="372340" y="819596"/>
                </a:moveTo>
                <a:lnTo>
                  <a:pt x="589034" y="819596"/>
                </a:lnTo>
                <a:lnTo>
                  <a:pt x="589034" y="906512"/>
                </a:lnTo>
                <a:lnTo>
                  <a:pt x="567008" y="906512"/>
                </a:lnTo>
                <a:lnTo>
                  <a:pt x="567008" y="892224"/>
                </a:lnTo>
                <a:lnTo>
                  <a:pt x="394367" y="892224"/>
                </a:lnTo>
                <a:lnTo>
                  <a:pt x="394367" y="907107"/>
                </a:lnTo>
                <a:lnTo>
                  <a:pt x="372340" y="907107"/>
                </a:lnTo>
                <a:close/>
                <a:moveTo>
                  <a:pt x="2919682" y="811857"/>
                </a:moveTo>
                <a:lnTo>
                  <a:pt x="2919682" y="870496"/>
                </a:lnTo>
                <a:lnTo>
                  <a:pt x="3018504" y="870496"/>
                </a:lnTo>
                <a:lnTo>
                  <a:pt x="3018504" y="811857"/>
                </a:lnTo>
                <a:close/>
                <a:moveTo>
                  <a:pt x="3144115" y="798165"/>
                </a:moveTo>
                <a:lnTo>
                  <a:pt x="3144115" y="867519"/>
                </a:lnTo>
                <a:lnTo>
                  <a:pt x="3303957" y="867519"/>
                </a:lnTo>
                <a:lnTo>
                  <a:pt x="3303957" y="798165"/>
                </a:lnTo>
                <a:close/>
                <a:moveTo>
                  <a:pt x="5318792" y="794593"/>
                </a:moveTo>
                <a:lnTo>
                  <a:pt x="5318792" y="865435"/>
                </a:lnTo>
                <a:lnTo>
                  <a:pt x="5452142" y="865435"/>
                </a:lnTo>
                <a:lnTo>
                  <a:pt x="5452142" y="794593"/>
                </a:lnTo>
                <a:close/>
                <a:moveTo>
                  <a:pt x="4949698" y="781199"/>
                </a:moveTo>
                <a:lnTo>
                  <a:pt x="4949698" y="813048"/>
                </a:lnTo>
                <a:lnTo>
                  <a:pt x="5034828" y="813048"/>
                </a:lnTo>
                <a:lnTo>
                  <a:pt x="5034828" y="781199"/>
                </a:lnTo>
                <a:close/>
                <a:moveTo>
                  <a:pt x="2197866" y="779413"/>
                </a:moveTo>
                <a:lnTo>
                  <a:pt x="2197866" y="854720"/>
                </a:lnTo>
                <a:lnTo>
                  <a:pt x="2264839" y="854720"/>
                </a:lnTo>
                <a:lnTo>
                  <a:pt x="2264839" y="779413"/>
                </a:lnTo>
                <a:close/>
                <a:moveTo>
                  <a:pt x="3120303" y="776436"/>
                </a:moveTo>
                <a:lnTo>
                  <a:pt x="3327769" y="776436"/>
                </a:lnTo>
                <a:lnTo>
                  <a:pt x="3327769" y="908596"/>
                </a:lnTo>
                <a:lnTo>
                  <a:pt x="3303957" y="908596"/>
                </a:lnTo>
                <a:lnTo>
                  <a:pt x="3303957" y="888653"/>
                </a:lnTo>
                <a:lnTo>
                  <a:pt x="3144115" y="888653"/>
                </a:lnTo>
                <a:lnTo>
                  <a:pt x="3144115" y="909191"/>
                </a:lnTo>
                <a:lnTo>
                  <a:pt x="3120303" y="909191"/>
                </a:lnTo>
                <a:close/>
                <a:moveTo>
                  <a:pt x="4399034" y="774650"/>
                </a:moveTo>
                <a:lnTo>
                  <a:pt x="4399034" y="844599"/>
                </a:lnTo>
                <a:lnTo>
                  <a:pt x="4447850" y="844599"/>
                </a:lnTo>
                <a:lnTo>
                  <a:pt x="4447850" y="774650"/>
                </a:lnTo>
                <a:close/>
                <a:moveTo>
                  <a:pt x="5294979" y="772864"/>
                </a:moveTo>
                <a:lnTo>
                  <a:pt x="5475954" y="772864"/>
                </a:lnTo>
                <a:lnTo>
                  <a:pt x="5475954" y="906810"/>
                </a:lnTo>
                <a:lnTo>
                  <a:pt x="5452142" y="906810"/>
                </a:lnTo>
                <a:lnTo>
                  <a:pt x="5452142" y="886569"/>
                </a:lnTo>
                <a:lnTo>
                  <a:pt x="5318792" y="886569"/>
                </a:lnTo>
                <a:lnTo>
                  <a:pt x="5318792" y="906810"/>
                </a:lnTo>
                <a:lnTo>
                  <a:pt x="5294979" y="906810"/>
                </a:lnTo>
                <a:close/>
                <a:moveTo>
                  <a:pt x="2016296" y="754410"/>
                </a:moveTo>
                <a:lnTo>
                  <a:pt x="2016296" y="787747"/>
                </a:lnTo>
                <a:lnTo>
                  <a:pt x="2095175" y="787747"/>
                </a:lnTo>
                <a:lnTo>
                  <a:pt x="2095175" y="754410"/>
                </a:lnTo>
                <a:close/>
                <a:moveTo>
                  <a:pt x="1914795" y="754410"/>
                </a:moveTo>
                <a:lnTo>
                  <a:pt x="1914795" y="787747"/>
                </a:lnTo>
                <a:lnTo>
                  <a:pt x="1993674" y="787747"/>
                </a:lnTo>
                <a:lnTo>
                  <a:pt x="1993674" y="754410"/>
                </a:lnTo>
                <a:close/>
                <a:moveTo>
                  <a:pt x="4678831" y="747861"/>
                </a:moveTo>
                <a:lnTo>
                  <a:pt x="4702644" y="747861"/>
                </a:lnTo>
                <a:lnTo>
                  <a:pt x="4702644" y="784771"/>
                </a:lnTo>
                <a:lnTo>
                  <a:pt x="4770807" y="784771"/>
                </a:lnTo>
                <a:lnTo>
                  <a:pt x="4770807" y="806797"/>
                </a:lnTo>
                <a:lnTo>
                  <a:pt x="4702644" y="806797"/>
                </a:lnTo>
                <a:lnTo>
                  <a:pt x="4702644" y="859185"/>
                </a:lnTo>
                <a:cubicBezTo>
                  <a:pt x="4726059" y="856208"/>
                  <a:pt x="4750169" y="853033"/>
                  <a:pt x="4774974" y="849660"/>
                </a:cubicBezTo>
                <a:cubicBezTo>
                  <a:pt x="4774974" y="856605"/>
                  <a:pt x="4775371" y="864344"/>
                  <a:pt x="4776164" y="872877"/>
                </a:cubicBezTo>
                <a:cubicBezTo>
                  <a:pt x="4720007" y="879822"/>
                  <a:pt x="4663551" y="887462"/>
                  <a:pt x="4606798" y="895796"/>
                </a:cubicBezTo>
                <a:lnTo>
                  <a:pt x="4599952" y="870793"/>
                </a:lnTo>
                <a:cubicBezTo>
                  <a:pt x="4625253" y="868214"/>
                  <a:pt x="4651546" y="865287"/>
                  <a:pt x="4678831" y="862012"/>
                </a:cubicBezTo>
                <a:lnTo>
                  <a:pt x="4678831" y="806797"/>
                </a:lnTo>
                <a:lnTo>
                  <a:pt x="4608882" y="806797"/>
                </a:lnTo>
                <a:lnTo>
                  <a:pt x="4608882" y="784771"/>
                </a:lnTo>
                <a:lnTo>
                  <a:pt x="4678831" y="784771"/>
                </a:lnTo>
                <a:close/>
                <a:moveTo>
                  <a:pt x="491700" y="746075"/>
                </a:moveTo>
                <a:lnTo>
                  <a:pt x="491700" y="778817"/>
                </a:lnTo>
                <a:lnTo>
                  <a:pt x="530693" y="778817"/>
                </a:lnTo>
                <a:cubicBezTo>
                  <a:pt x="538433" y="767606"/>
                  <a:pt x="545328" y="756692"/>
                  <a:pt x="551381" y="746075"/>
                </a:cubicBezTo>
                <a:close/>
                <a:moveTo>
                  <a:pt x="407464" y="746075"/>
                </a:moveTo>
                <a:cubicBezTo>
                  <a:pt x="414905" y="755501"/>
                  <a:pt x="421454" y="764331"/>
                  <a:pt x="427109" y="772567"/>
                </a:cubicBezTo>
                <a:lnTo>
                  <a:pt x="416691" y="778817"/>
                </a:lnTo>
                <a:lnTo>
                  <a:pt x="469674" y="778817"/>
                </a:lnTo>
                <a:lnTo>
                  <a:pt x="469674" y="746075"/>
                </a:lnTo>
                <a:close/>
                <a:moveTo>
                  <a:pt x="2919682" y="732681"/>
                </a:moveTo>
                <a:lnTo>
                  <a:pt x="2919682" y="791319"/>
                </a:lnTo>
                <a:lnTo>
                  <a:pt x="3018504" y="791319"/>
                </a:lnTo>
                <a:lnTo>
                  <a:pt x="3018504" y="732681"/>
                </a:lnTo>
                <a:close/>
                <a:moveTo>
                  <a:pt x="2337467" y="731192"/>
                </a:moveTo>
                <a:cubicBezTo>
                  <a:pt x="2359493" y="757188"/>
                  <a:pt x="2377055" y="779710"/>
                  <a:pt x="2390152" y="798760"/>
                </a:cubicBezTo>
                <a:lnTo>
                  <a:pt x="2368125" y="814239"/>
                </a:lnTo>
                <a:cubicBezTo>
                  <a:pt x="2354036" y="791220"/>
                  <a:pt x="2337765" y="768003"/>
                  <a:pt x="2319310" y="744587"/>
                </a:cubicBezTo>
                <a:close/>
                <a:moveTo>
                  <a:pt x="4949698" y="729407"/>
                </a:moveTo>
                <a:lnTo>
                  <a:pt x="4949698" y="761256"/>
                </a:lnTo>
                <a:lnTo>
                  <a:pt x="5034828" y="761256"/>
                </a:lnTo>
                <a:lnTo>
                  <a:pt x="5034828" y="729407"/>
                </a:lnTo>
                <a:close/>
                <a:moveTo>
                  <a:pt x="5913509" y="713928"/>
                </a:moveTo>
                <a:cubicBezTo>
                  <a:pt x="5925812" y="750044"/>
                  <a:pt x="5937718" y="790525"/>
                  <a:pt x="5949227" y="835372"/>
                </a:cubicBezTo>
                <a:lnTo>
                  <a:pt x="5923927" y="843111"/>
                </a:lnTo>
                <a:cubicBezTo>
                  <a:pt x="5914799" y="803821"/>
                  <a:pt x="5903785" y="763339"/>
                  <a:pt x="5890887" y="721667"/>
                </a:cubicBezTo>
                <a:close/>
                <a:moveTo>
                  <a:pt x="5092871" y="713928"/>
                </a:moveTo>
                <a:lnTo>
                  <a:pt x="5115492" y="713928"/>
                </a:lnTo>
                <a:lnTo>
                  <a:pt x="5115492" y="847874"/>
                </a:lnTo>
                <a:lnTo>
                  <a:pt x="5092871" y="847874"/>
                </a:lnTo>
                <a:close/>
                <a:moveTo>
                  <a:pt x="4927077" y="709166"/>
                </a:moveTo>
                <a:lnTo>
                  <a:pt x="5057450" y="709166"/>
                </a:lnTo>
                <a:lnTo>
                  <a:pt x="5057450" y="875556"/>
                </a:lnTo>
                <a:cubicBezTo>
                  <a:pt x="5057450" y="895003"/>
                  <a:pt x="5047429" y="904528"/>
                  <a:pt x="5027386" y="904131"/>
                </a:cubicBezTo>
                <a:cubicBezTo>
                  <a:pt x="5019052" y="904131"/>
                  <a:pt x="5007642" y="903932"/>
                  <a:pt x="4993156" y="903535"/>
                </a:cubicBezTo>
                <a:cubicBezTo>
                  <a:pt x="4991966" y="895796"/>
                  <a:pt x="4990477" y="888454"/>
                  <a:pt x="4988691" y="881509"/>
                </a:cubicBezTo>
                <a:cubicBezTo>
                  <a:pt x="5000796" y="882501"/>
                  <a:pt x="5012008" y="882997"/>
                  <a:pt x="5022326" y="882997"/>
                </a:cubicBezTo>
                <a:cubicBezTo>
                  <a:pt x="5030661" y="883196"/>
                  <a:pt x="5034828" y="879128"/>
                  <a:pt x="5034828" y="870793"/>
                </a:cubicBezTo>
                <a:lnTo>
                  <a:pt x="5034828" y="832991"/>
                </a:lnTo>
                <a:lnTo>
                  <a:pt x="4949698" y="832991"/>
                </a:lnTo>
                <a:lnTo>
                  <a:pt x="4949698" y="907405"/>
                </a:lnTo>
                <a:lnTo>
                  <a:pt x="4927077" y="907405"/>
                </a:lnTo>
                <a:close/>
                <a:moveTo>
                  <a:pt x="6061741" y="705296"/>
                </a:moveTo>
                <a:lnTo>
                  <a:pt x="6087637" y="712440"/>
                </a:lnTo>
                <a:cubicBezTo>
                  <a:pt x="6069084" y="777924"/>
                  <a:pt x="6052613" y="829717"/>
                  <a:pt x="6038227" y="867817"/>
                </a:cubicBezTo>
                <a:lnTo>
                  <a:pt x="6111747" y="867817"/>
                </a:lnTo>
                <a:lnTo>
                  <a:pt x="6111747" y="890439"/>
                </a:lnTo>
                <a:lnTo>
                  <a:pt x="5874813" y="890439"/>
                </a:lnTo>
                <a:lnTo>
                  <a:pt x="5874813" y="867817"/>
                </a:lnTo>
                <a:lnTo>
                  <a:pt x="6012479" y="867817"/>
                </a:lnTo>
                <a:cubicBezTo>
                  <a:pt x="6027957" y="828228"/>
                  <a:pt x="6044379" y="774055"/>
                  <a:pt x="6061741" y="705296"/>
                </a:cubicBezTo>
                <a:close/>
                <a:moveTo>
                  <a:pt x="5985541" y="700236"/>
                </a:moveTo>
                <a:cubicBezTo>
                  <a:pt x="5995861" y="735955"/>
                  <a:pt x="6004989" y="775940"/>
                  <a:pt x="6012926" y="820192"/>
                </a:cubicBezTo>
                <a:lnTo>
                  <a:pt x="5986732" y="827038"/>
                </a:lnTo>
                <a:cubicBezTo>
                  <a:pt x="5980978" y="787747"/>
                  <a:pt x="5972941" y="747663"/>
                  <a:pt x="5962622" y="706785"/>
                </a:cubicBezTo>
                <a:close/>
                <a:moveTo>
                  <a:pt x="5154188" y="699641"/>
                </a:moveTo>
                <a:lnTo>
                  <a:pt x="5177405" y="699641"/>
                </a:lnTo>
                <a:lnTo>
                  <a:pt x="5177405" y="866031"/>
                </a:lnTo>
                <a:cubicBezTo>
                  <a:pt x="5177405" y="890439"/>
                  <a:pt x="5165896" y="902742"/>
                  <a:pt x="5142877" y="902940"/>
                </a:cubicBezTo>
                <a:cubicBezTo>
                  <a:pt x="5132360" y="903138"/>
                  <a:pt x="5119263" y="903039"/>
                  <a:pt x="5103587" y="902642"/>
                </a:cubicBezTo>
                <a:cubicBezTo>
                  <a:pt x="5102594" y="894506"/>
                  <a:pt x="5101205" y="886172"/>
                  <a:pt x="5099419" y="877639"/>
                </a:cubicBezTo>
                <a:cubicBezTo>
                  <a:pt x="5114104" y="879227"/>
                  <a:pt x="5126010" y="880021"/>
                  <a:pt x="5135138" y="880021"/>
                </a:cubicBezTo>
                <a:cubicBezTo>
                  <a:pt x="5147838" y="880021"/>
                  <a:pt x="5154188" y="873571"/>
                  <a:pt x="5154188" y="860673"/>
                </a:cubicBezTo>
                <a:close/>
                <a:moveTo>
                  <a:pt x="1302367" y="699046"/>
                </a:moveTo>
                <a:cubicBezTo>
                  <a:pt x="1295323" y="736947"/>
                  <a:pt x="1289221" y="764232"/>
                  <a:pt x="1284061" y="780901"/>
                </a:cubicBezTo>
                <a:cubicBezTo>
                  <a:pt x="1294579" y="789136"/>
                  <a:pt x="1305096" y="797421"/>
                  <a:pt x="1315613" y="805755"/>
                </a:cubicBezTo>
                <a:cubicBezTo>
                  <a:pt x="1329008" y="778073"/>
                  <a:pt x="1337044" y="742503"/>
                  <a:pt x="1339723" y="699046"/>
                </a:cubicBezTo>
                <a:close/>
                <a:moveTo>
                  <a:pt x="4512441" y="691604"/>
                </a:moveTo>
                <a:cubicBezTo>
                  <a:pt x="4511647" y="693985"/>
                  <a:pt x="4510854" y="696267"/>
                  <a:pt x="4510060" y="698450"/>
                </a:cubicBezTo>
                <a:cubicBezTo>
                  <a:pt x="4512441" y="739924"/>
                  <a:pt x="4519585" y="775345"/>
                  <a:pt x="4531491" y="804714"/>
                </a:cubicBezTo>
                <a:cubicBezTo>
                  <a:pt x="4543199" y="775940"/>
                  <a:pt x="4549946" y="738237"/>
                  <a:pt x="4551732" y="691604"/>
                </a:cubicBezTo>
                <a:close/>
                <a:moveTo>
                  <a:pt x="1715217" y="687735"/>
                </a:moveTo>
                <a:lnTo>
                  <a:pt x="1712389" y="694283"/>
                </a:lnTo>
                <a:cubicBezTo>
                  <a:pt x="1719334" y="744587"/>
                  <a:pt x="1732133" y="783481"/>
                  <a:pt x="1750786" y="810964"/>
                </a:cubicBezTo>
                <a:cubicBezTo>
                  <a:pt x="1769340" y="783878"/>
                  <a:pt x="1781197" y="742801"/>
                  <a:pt x="1786356" y="687735"/>
                </a:cubicBezTo>
                <a:close/>
                <a:moveTo>
                  <a:pt x="2197866" y="685651"/>
                </a:moveTo>
                <a:lnTo>
                  <a:pt x="2197866" y="757982"/>
                </a:lnTo>
                <a:lnTo>
                  <a:pt x="2264839" y="757982"/>
                </a:lnTo>
                <a:lnTo>
                  <a:pt x="2264839" y="685651"/>
                </a:lnTo>
                <a:close/>
                <a:moveTo>
                  <a:pt x="5652762" y="674340"/>
                </a:moveTo>
                <a:cubicBezTo>
                  <a:pt x="5664867" y="696565"/>
                  <a:pt x="5675384" y="717996"/>
                  <a:pt x="5684314" y="738634"/>
                </a:cubicBezTo>
                <a:lnTo>
                  <a:pt x="5661692" y="750242"/>
                </a:lnTo>
                <a:cubicBezTo>
                  <a:pt x="5652961" y="726827"/>
                  <a:pt x="5643336" y="704503"/>
                  <a:pt x="5632819" y="683270"/>
                </a:cubicBezTo>
                <a:close/>
                <a:moveTo>
                  <a:pt x="5776289" y="671364"/>
                </a:moveTo>
                <a:lnTo>
                  <a:pt x="5798911" y="682079"/>
                </a:lnTo>
                <a:cubicBezTo>
                  <a:pt x="5786013" y="707876"/>
                  <a:pt x="5773512" y="730696"/>
                  <a:pt x="5761407" y="750540"/>
                </a:cubicBezTo>
                <a:lnTo>
                  <a:pt x="5741761" y="740717"/>
                </a:lnTo>
                <a:cubicBezTo>
                  <a:pt x="5756049" y="715913"/>
                  <a:pt x="5767558" y="692795"/>
                  <a:pt x="5776289" y="671364"/>
                </a:cubicBezTo>
                <a:close/>
                <a:moveTo>
                  <a:pt x="5553345" y="670768"/>
                </a:moveTo>
                <a:lnTo>
                  <a:pt x="5553345" y="815429"/>
                </a:lnTo>
                <a:lnTo>
                  <a:pt x="5587873" y="815429"/>
                </a:lnTo>
                <a:lnTo>
                  <a:pt x="5587873" y="670768"/>
                </a:lnTo>
                <a:close/>
                <a:moveTo>
                  <a:pt x="1956467" y="663624"/>
                </a:moveTo>
                <a:lnTo>
                  <a:pt x="1956467" y="688628"/>
                </a:lnTo>
                <a:lnTo>
                  <a:pt x="2053503" y="688628"/>
                </a:lnTo>
                <a:lnTo>
                  <a:pt x="2053503" y="663624"/>
                </a:lnTo>
                <a:close/>
                <a:moveTo>
                  <a:pt x="2919682" y="653504"/>
                </a:moveTo>
                <a:lnTo>
                  <a:pt x="2919682" y="712142"/>
                </a:lnTo>
                <a:lnTo>
                  <a:pt x="3018504" y="712142"/>
                </a:lnTo>
                <a:lnTo>
                  <a:pt x="3018504" y="653504"/>
                </a:lnTo>
                <a:close/>
                <a:moveTo>
                  <a:pt x="5531318" y="649039"/>
                </a:moveTo>
                <a:lnTo>
                  <a:pt x="5609900" y="649039"/>
                </a:lnTo>
                <a:lnTo>
                  <a:pt x="5609900" y="862161"/>
                </a:lnTo>
                <a:lnTo>
                  <a:pt x="5587873" y="862161"/>
                </a:lnTo>
                <a:lnTo>
                  <a:pt x="5587873" y="837158"/>
                </a:lnTo>
                <a:lnTo>
                  <a:pt x="5553345" y="837158"/>
                </a:lnTo>
                <a:lnTo>
                  <a:pt x="5553345" y="865733"/>
                </a:lnTo>
                <a:lnTo>
                  <a:pt x="5531318" y="865733"/>
                </a:lnTo>
                <a:close/>
                <a:moveTo>
                  <a:pt x="4793726" y="646063"/>
                </a:moveTo>
                <a:lnTo>
                  <a:pt x="4817836" y="646063"/>
                </a:lnTo>
                <a:lnTo>
                  <a:pt x="4817836" y="835670"/>
                </a:lnTo>
                <a:lnTo>
                  <a:pt x="4793726" y="835670"/>
                </a:lnTo>
                <a:close/>
                <a:moveTo>
                  <a:pt x="3224780" y="643979"/>
                </a:moveTo>
                <a:cubicBezTo>
                  <a:pt x="3204540" y="669974"/>
                  <a:pt x="3178048" y="694481"/>
                  <a:pt x="3145306" y="717500"/>
                </a:cubicBezTo>
                <a:lnTo>
                  <a:pt x="3304552" y="717500"/>
                </a:lnTo>
                <a:cubicBezTo>
                  <a:pt x="3274390" y="696863"/>
                  <a:pt x="3247799" y="672356"/>
                  <a:pt x="3224780" y="643979"/>
                </a:cubicBezTo>
                <a:close/>
                <a:moveTo>
                  <a:pt x="1066772" y="639514"/>
                </a:moveTo>
                <a:lnTo>
                  <a:pt x="1238520" y="639514"/>
                </a:lnTo>
                <a:lnTo>
                  <a:pt x="1238520" y="662136"/>
                </a:lnTo>
                <a:lnTo>
                  <a:pt x="1187323" y="662136"/>
                </a:lnTo>
                <a:lnTo>
                  <a:pt x="1187323" y="863649"/>
                </a:lnTo>
                <a:cubicBezTo>
                  <a:pt x="1187323" y="888851"/>
                  <a:pt x="1174921" y="901551"/>
                  <a:pt x="1150117" y="901749"/>
                </a:cubicBezTo>
                <a:cubicBezTo>
                  <a:pt x="1137218" y="901948"/>
                  <a:pt x="1119954" y="901849"/>
                  <a:pt x="1098324" y="901452"/>
                </a:cubicBezTo>
                <a:cubicBezTo>
                  <a:pt x="1097332" y="892324"/>
                  <a:pt x="1095744" y="883295"/>
                  <a:pt x="1093561" y="874365"/>
                </a:cubicBezTo>
                <a:cubicBezTo>
                  <a:pt x="1115985" y="875953"/>
                  <a:pt x="1132753" y="876746"/>
                  <a:pt x="1143865" y="876746"/>
                </a:cubicBezTo>
                <a:cubicBezTo>
                  <a:pt x="1156169" y="876746"/>
                  <a:pt x="1162320" y="869801"/>
                  <a:pt x="1162320" y="855910"/>
                </a:cubicBezTo>
                <a:lnTo>
                  <a:pt x="1162320" y="662136"/>
                </a:lnTo>
                <a:lnTo>
                  <a:pt x="1066772" y="662136"/>
                </a:lnTo>
                <a:close/>
                <a:moveTo>
                  <a:pt x="1563263" y="638324"/>
                </a:moveTo>
                <a:lnTo>
                  <a:pt x="1666550" y="638324"/>
                </a:lnTo>
                <a:lnTo>
                  <a:pt x="1666550" y="770483"/>
                </a:lnTo>
                <a:lnTo>
                  <a:pt x="1643333" y="770483"/>
                </a:lnTo>
                <a:lnTo>
                  <a:pt x="1643333" y="754410"/>
                </a:lnTo>
                <a:lnTo>
                  <a:pt x="1592136" y="754410"/>
                </a:lnTo>
                <a:lnTo>
                  <a:pt x="1592136" y="852934"/>
                </a:lnTo>
                <a:cubicBezTo>
                  <a:pt x="1616345" y="841424"/>
                  <a:pt x="1641150" y="828526"/>
                  <a:pt x="1666550" y="814239"/>
                </a:cubicBezTo>
                <a:cubicBezTo>
                  <a:pt x="1667939" y="823764"/>
                  <a:pt x="1669526" y="831800"/>
                  <a:pt x="1671312" y="838349"/>
                </a:cubicBezTo>
                <a:cubicBezTo>
                  <a:pt x="1645515" y="851247"/>
                  <a:pt x="1619024" y="865336"/>
                  <a:pt x="1591838" y="880616"/>
                </a:cubicBezTo>
                <a:cubicBezTo>
                  <a:pt x="1584496" y="885775"/>
                  <a:pt x="1578741" y="890439"/>
                  <a:pt x="1574574" y="894606"/>
                </a:cubicBezTo>
                <a:lnTo>
                  <a:pt x="1558501" y="874067"/>
                </a:lnTo>
                <a:cubicBezTo>
                  <a:pt x="1565446" y="867717"/>
                  <a:pt x="1568918" y="858788"/>
                  <a:pt x="1568918" y="847278"/>
                </a:cubicBezTo>
                <a:lnTo>
                  <a:pt x="1568918" y="733574"/>
                </a:lnTo>
                <a:lnTo>
                  <a:pt x="1643333" y="733574"/>
                </a:lnTo>
                <a:lnTo>
                  <a:pt x="1643333" y="659160"/>
                </a:lnTo>
                <a:lnTo>
                  <a:pt x="1563263" y="659160"/>
                </a:lnTo>
                <a:close/>
                <a:moveTo>
                  <a:pt x="662853" y="635645"/>
                </a:moveTo>
                <a:lnTo>
                  <a:pt x="909313" y="635645"/>
                </a:lnTo>
                <a:lnTo>
                  <a:pt x="909313" y="659160"/>
                </a:lnTo>
                <a:lnTo>
                  <a:pt x="802454" y="659160"/>
                </a:lnTo>
                <a:lnTo>
                  <a:pt x="802454" y="735955"/>
                </a:lnTo>
                <a:lnTo>
                  <a:pt x="931934" y="735955"/>
                </a:lnTo>
                <a:lnTo>
                  <a:pt x="931934" y="759470"/>
                </a:lnTo>
                <a:lnTo>
                  <a:pt x="802454" y="759470"/>
                </a:lnTo>
                <a:lnTo>
                  <a:pt x="802454" y="861566"/>
                </a:lnTo>
                <a:cubicBezTo>
                  <a:pt x="802454" y="875060"/>
                  <a:pt x="799973" y="884783"/>
                  <a:pt x="795012" y="890736"/>
                </a:cubicBezTo>
                <a:cubicBezTo>
                  <a:pt x="789456" y="897681"/>
                  <a:pt x="779038" y="901353"/>
                  <a:pt x="763758" y="901749"/>
                </a:cubicBezTo>
                <a:cubicBezTo>
                  <a:pt x="754829" y="901749"/>
                  <a:pt x="738061" y="901650"/>
                  <a:pt x="713454" y="901452"/>
                </a:cubicBezTo>
                <a:cubicBezTo>
                  <a:pt x="712462" y="892324"/>
                  <a:pt x="710875" y="883295"/>
                  <a:pt x="708692" y="874365"/>
                </a:cubicBezTo>
                <a:cubicBezTo>
                  <a:pt x="731115" y="875953"/>
                  <a:pt x="746693" y="876746"/>
                  <a:pt x="755424" y="876746"/>
                </a:cubicBezTo>
                <a:cubicBezTo>
                  <a:pt x="764354" y="876746"/>
                  <a:pt x="770307" y="875060"/>
                  <a:pt x="773283" y="871686"/>
                </a:cubicBezTo>
                <a:cubicBezTo>
                  <a:pt x="776061" y="868908"/>
                  <a:pt x="777450" y="862657"/>
                  <a:pt x="777450" y="852934"/>
                </a:cubicBezTo>
                <a:lnTo>
                  <a:pt x="777450" y="759470"/>
                </a:lnTo>
                <a:lnTo>
                  <a:pt x="639041" y="759470"/>
                </a:lnTo>
                <a:lnTo>
                  <a:pt x="639041" y="735955"/>
                </a:lnTo>
                <a:lnTo>
                  <a:pt x="777450" y="735955"/>
                </a:lnTo>
                <a:lnTo>
                  <a:pt x="777450" y="659160"/>
                </a:lnTo>
                <a:lnTo>
                  <a:pt x="662853" y="659160"/>
                </a:lnTo>
                <a:close/>
                <a:moveTo>
                  <a:pt x="1373061" y="634454"/>
                </a:moveTo>
                <a:lnTo>
                  <a:pt x="1531116" y="634454"/>
                </a:lnTo>
                <a:lnTo>
                  <a:pt x="1531116" y="657969"/>
                </a:lnTo>
                <a:cubicBezTo>
                  <a:pt x="1509685" y="676225"/>
                  <a:pt x="1488551" y="694184"/>
                  <a:pt x="1467715" y="711845"/>
                </a:cubicBezTo>
                <a:lnTo>
                  <a:pt x="1467715" y="747861"/>
                </a:lnTo>
                <a:lnTo>
                  <a:pt x="1543321" y="747861"/>
                </a:lnTo>
                <a:lnTo>
                  <a:pt x="1543321" y="769590"/>
                </a:lnTo>
                <a:lnTo>
                  <a:pt x="1467715" y="769590"/>
                </a:lnTo>
                <a:lnTo>
                  <a:pt x="1467715" y="864840"/>
                </a:lnTo>
                <a:cubicBezTo>
                  <a:pt x="1467715" y="889049"/>
                  <a:pt x="1454916" y="901154"/>
                  <a:pt x="1429318" y="901154"/>
                </a:cubicBezTo>
                <a:cubicBezTo>
                  <a:pt x="1420983" y="901154"/>
                  <a:pt x="1407986" y="900956"/>
                  <a:pt x="1390325" y="900559"/>
                </a:cubicBezTo>
                <a:cubicBezTo>
                  <a:pt x="1389333" y="893018"/>
                  <a:pt x="1388043" y="884981"/>
                  <a:pt x="1386455" y="876449"/>
                </a:cubicBezTo>
                <a:cubicBezTo>
                  <a:pt x="1404315" y="878036"/>
                  <a:pt x="1417511" y="878929"/>
                  <a:pt x="1426044" y="879128"/>
                </a:cubicBezTo>
                <a:cubicBezTo>
                  <a:pt x="1438148" y="879128"/>
                  <a:pt x="1444201" y="873274"/>
                  <a:pt x="1444201" y="861566"/>
                </a:cubicBezTo>
                <a:lnTo>
                  <a:pt x="1444201" y="769590"/>
                </a:lnTo>
                <a:lnTo>
                  <a:pt x="1362345" y="769590"/>
                </a:lnTo>
                <a:lnTo>
                  <a:pt x="1362345" y="747861"/>
                </a:lnTo>
                <a:lnTo>
                  <a:pt x="1444201" y="747861"/>
                </a:lnTo>
                <a:lnTo>
                  <a:pt x="1444201" y="701427"/>
                </a:lnTo>
                <a:cubicBezTo>
                  <a:pt x="1463846" y="684758"/>
                  <a:pt x="1481804" y="669677"/>
                  <a:pt x="1498076" y="656183"/>
                </a:cubicBezTo>
                <a:lnTo>
                  <a:pt x="1373061" y="656183"/>
                </a:lnTo>
                <a:close/>
                <a:moveTo>
                  <a:pt x="3767407" y="632817"/>
                </a:moveTo>
                <a:lnTo>
                  <a:pt x="3793750" y="632817"/>
                </a:lnTo>
                <a:lnTo>
                  <a:pt x="3770235" y="704552"/>
                </a:lnTo>
                <a:lnTo>
                  <a:pt x="3749995" y="704552"/>
                </a:lnTo>
                <a:close/>
                <a:moveTo>
                  <a:pt x="3716211" y="632817"/>
                </a:moveTo>
                <a:lnTo>
                  <a:pt x="3742553" y="632817"/>
                </a:lnTo>
                <a:lnTo>
                  <a:pt x="3719038" y="704552"/>
                </a:lnTo>
                <a:lnTo>
                  <a:pt x="3698798" y="704552"/>
                </a:lnTo>
                <a:close/>
                <a:moveTo>
                  <a:pt x="2728736" y="632817"/>
                </a:moveTo>
                <a:lnTo>
                  <a:pt x="2748977" y="632817"/>
                </a:lnTo>
                <a:lnTo>
                  <a:pt x="2731564" y="704552"/>
                </a:lnTo>
                <a:lnTo>
                  <a:pt x="2705221" y="704552"/>
                </a:lnTo>
                <a:close/>
                <a:moveTo>
                  <a:pt x="2677837" y="632817"/>
                </a:moveTo>
                <a:lnTo>
                  <a:pt x="2698077" y="632817"/>
                </a:lnTo>
                <a:lnTo>
                  <a:pt x="2680665" y="704552"/>
                </a:lnTo>
                <a:lnTo>
                  <a:pt x="2654322" y="704552"/>
                </a:lnTo>
                <a:close/>
                <a:moveTo>
                  <a:pt x="2897061" y="632073"/>
                </a:moveTo>
                <a:lnTo>
                  <a:pt x="3041126" y="632073"/>
                </a:lnTo>
                <a:lnTo>
                  <a:pt x="3041126" y="870496"/>
                </a:lnTo>
                <a:lnTo>
                  <a:pt x="3067320" y="870496"/>
                </a:lnTo>
                <a:lnTo>
                  <a:pt x="3067320" y="891927"/>
                </a:lnTo>
                <a:lnTo>
                  <a:pt x="2861640" y="891927"/>
                </a:lnTo>
                <a:lnTo>
                  <a:pt x="2861640" y="870496"/>
                </a:lnTo>
                <a:lnTo>
                  <a:pt x="2897061" y="870496"/>
                </a:lnTo>
                <a:close/>
                <a:moveTo>
                  <a:pt x="4606798" y="631775"/>
                </a:moveTo>
                <a:lnTo>
                  <a:pt x="4777653" y="631775"/>
                </a:lnTo>
                <a:lnTo>
                  <a:pt x="4777653" y="653802"/>
                </a:lnTo>
                <a:lnTo>
                  <a:pt x="4690440" y="653802"/>
                </a:lnTo>
                <a:cubicBezTo>
                  <a:pt x="4675656" y="678904"/>
                  <a:pt x="4660674" y="701724"/>
                  <a:pt x="4645494" y="722263"/>
                </a:cubicBezTo>
                <a:cubicBezTo>
                  <a:pt x="4673771" y="720179"/>
                  <a:pt x="4702544" y="717599"/>
                  <a:pt x="4731814" y="714524"/>
                </a:cubicBezTo>
                <a:cubicBezTo>
                  <a:pt x="4725265" y="703113"/>
                  <a:pt x="4718419" y="692001"/>
                  <a:pt x="4711276" y="681186"/>
                </a:cubicBezTo>
                <a:lnTo>
                  <a:pt x="4731516" y="671066"/>
                </a:lnTo>
                <a:cubicBezTo>
                  <a:pt x="4747391" y="694481"/>
                  <a:pt x="4762274" y="718889"/>
                  <a:pt x="4776164" y="744289"/>
                </a:cubicBezTo>
                <a:cubicBezTo>
                  <a:pt x="4768624" y="747861"/>
                  <a:pt x="4760984" y="751830"/>
                  <a:pt x="4753245" y="756196"/>
                </a:cubicBezTo>
                <a:cubicBezTo>
                  <a:pt x="4749772" y="748853"/>
                  <a:pt x="4746200" y="741610"/>
                  <a:pt x="4742529" y="734467"/>
                </a:cubicBezTo>
                <a:cubicBezTo>
                  <a:pt x="4699766" y="738634"/>
                  <a:pt x="4659186" y="742702"/>
                  <a:pt x="4620788" y="746671"/>
                </a:cubicBezTo>
                <a:lnTo>
                  <a:pt x="4610072" y="721965"/>
                </a:lnTo>
                <a:cubicBezTo>
                  <a:pt x="4621582" y="715814"/>
                  <a:pt x="4631504" y="705991"/>
                  <a:pt x="4639838" y="692497"/>
                </a:cubicBezTo>
                <a:cubicBezTo>
                  <a:pt x="4647478" y="680988"/>
                  <a:pt x="4654969" y="668089"/>
                  <a:pt x="4662311" y="653802"/>
                </a:cubicBezTo>
                <a:lnTo>
                  <a:pt x="4606798" y="653802"/>
                </a:lnTo>
                <a:close/>
                <a:moveTo>
                  <a:pt x="5794149" y="625822"/>
                </a:moveTo>
                <a:lnTo>
                  <a:pt x="5798614" y="647551"/>
                </a:lnTo>
                <a:cubicBezTo>
                  <a:pt x="5777083" y="649635"/>
                  <a:pt x="5752775" y="651619"/>
                  <a:pt x="5725688" y="653504"/>
                </a:cubicBezTo>
                <a:lnTo>
                  <a:pt x="5725688" y="762446"/>
                </a:lnTo>
                <a:lnTo>
                  <a:pt x="5808139" y="762446"/>
                </a:lnTo>
                <a:lnTo>
                  <a:pt x="5808139" y="784175"/>
                </a:lnTo>
                <a:lnTo>
                  <a:pt x="5725688" y="784175"/>
                </a:lnTo>
                <a:lnTo>
                  <a:pt x="5725688" y="865733"/>
                </a:lnTo>
                <a:cubicBezTo>
                  <a:pt x="5725688" y="889149"/>
                  <a:pt x="5715270" y="901055"/>
                  <a:pt x="5694434" y="901452"/>
                </a:cubicBezTo>
                <a:cubicBezTo>
                  <a:pt x="5681734" y="901452"/>
                  <a:pt x="5665958" y="901353"/>
                  <a:pt x="5647107" y="901154"/>
                </a:cubicBezTo>
                <a:cubicBezTo>
                  <a:pt x="5646115" y="893217"/>
                  <a:pt x="5644527" y="884684"/>
                  <a:pt x="5642344" y="875556"/>
                </a:cubicBezTo>
                <a:cubicBezTo>
                  <a:pt x="5661791" y="877143"/>
                  <a:pt x="5676674" y="877937"/>
                  <a:pt x="5686992" y="877937"/>
                </a:cubicBezTo>
                <a:cubicBezTo>
                  <a:pt x="5697708" y="877937"/>
                  <a:pt x="5703066" y="871984"/>
                  <a:pt x="5703066" y="860078"/>
                </a:cubicBezTo>
                <a:lnTo>
                  <a:pt x="5703066" y="784175"/>
                </a:lnTo>
                <a:lnTo>
                  <a:pt x="5620317" y="784175"/>
                </a:lnTo>
                <a:lnTo>
                  <a:pt x="5620317" y="762446"/>
                </a:lnTo>
                <a:lnTo>
                  <a:pt x="5703066" y="762446"/>
                </a:lnTo>
                <a:lnTo>
                  <a:pt x="5703066" y="654992"/>
                </a:lnTo>
                <a:cubicBezTo>
                  <a:pt x="5680146" y="656580"/>
                  <a:pt x="5655441" y="658068"/>
                  <a:pt x="5628950" y="659457"/>
                </a:cubicBezTo>
                <a:cubicBezTo>
                  <a:pt x="5627759" y="652710"/>
                  <a:pt x="5626271" y="645567"/>
                  <a:pt x="5624485" y="638026"/>
                </a:cubicBezTo>
                <a:cubicBezTo>
                  <a:pt x="5685802" y="636240"/>
                  <a:pt x="5742357" y="632172"/>
                  <a:pt x="5794149" y="625822"/>
                </a:cubicBezTo>
                <a:close/>
                <a:moveTo>
                  <a:pt x="5473275" y="622548"/>
                </a:moveTo>
                <a:lnTo>
                  <a:pt x="5487563" y="647253"/>
                </a:lnTo>
                <a:cubicBezTo>
                  <a:pt x="5405410" y="655588"/>
                  <a:pt x="5332087" y="660946"/>
                  <a:pt x="5267595" y="663327"/>
                </a:cubicBezTo>
                <a:lnTo>
                  <a:pt x="5267595" y="702617"/>
                </a:lnTo>
                <a:lnTo>
                  <a:pt x="5503339" y="702617"/>
                </a:lnTo>
                <a:lnTo>
                  <a:pt x="5503339" y="724942"/>
                </a:lnTo>
                <a:lnTo>
                  <a:pt x="5267595" y="724942"/>
                </a:lnTo>
                <a:cubicBezTo>
                  <a:pt x="5267595" y="779512"/>
                  <a:pt x="5264817" y="816322"/>
                  <a:pt x="5259260" y="835372"/>
                </a:cubicBezTo>
                <a:cubicBezTo>
                  <a:pt x="5253704" y="857200"/>
                  <a:pt x="5241898" y="881310"/>
                  <a:pt x="5223839" y="907703"/>
                </a:cubicBezTo>
                <a:cubicBezTo>
                  <a:pt x="5219276" y="900956"/>
                  <a:pt x="5213818" y="894010"/>
                  <a:pt x="5207468" y="886867"/>
                </a:cubicBezTo>
                <a:cubicBezTo>
                  <a:pt x="5221558" y="866824"/>
                  <a:pt x="5231083" y="846683"/>
                  <a:pt x="5236043" y="826442"/>
                </a:cubicBezTo>
                <a:cubicBezTo>
                  <a:pt x="5241005" y="806996"/>
                  <a:pt x="5243485" y="778421"/>
                  <a:pt x="5243485" y="740717"/>
                </a:cubicBezTo>
                <a:lnTo>
                  <a:pt x="5243485" y="640407"/>
                </a:lnTo>
                <a:cubicBezTo>
                  <a:pt x="5330400" y="637629"/>
                  <a:pt x="5406997" y="631676"/>
                  <a:pt x="5473275" y="622548"/>
                </a:cubicBezTo>
                <a:close/>
                <a:moveTo>
                  <a:pt x="3214362" y="618083"/>
                </a:moveTo>
                <a:lnTo>
                  <a:pt x="3247700" y="618083"/>
                </a:lnTo>
                <a:lnTo>
                  <a:pt x="3240556" y="626715"/>
                </a:lnTo>
                <a:cubicBezTo>
                  <a:pt x="3273695" y="669776"/>
                  <a:pt x="3317649" y="702221"/>
                  <a:pt x="3372418" y="724049"/>
                </a:cubicBezTo>
                <a:cubicBezTo>
                  <a:pt x="3366266" y="732780"/>
                  <a:pt x="3361008" y="740717"/>
                  <a:pt x="3356642" y="747861"/>
                </a:cubicBezTo>
                <a:cubicBezTo>
                  <a:pt x="3340568" y="740122"/>
                  <a:pt x="3325289" y="731391"/>
                  <a:pt x="3310803" y="721667"/>
                </a:cubicBezTo>
                <a:lnTo>
                  <a:pt x="3310803" y="738634"/>
                </a:lnTo>
                <a:lnTo>
                  <a:pt x="3136674" y="738634"/>
                </a:lnTo>
                <a:lnTo>
                  <a:pt x="3136674" y="723751"/>
                </a:lnTo>
                <a:cubicBezTo>
                  <a:pt x="3122188" y="733276"/>
                  <a:pt x="3106710" y="742603"/>
                  <a:pt x="3090240" y="751731"/>
                </a:cubicBezTo>
                <a:cubicBezTo>
                  <a:pt x="3086271" y="744984"/>
                  <a:pt x="3081310" y="737542"/>
                  <a:pt x="3075357" y="729407"/>
                </a:cubicBezTo>
                <a:cubicBezTo>
                  <a:pt x="3136674" y="698649"/>
                  <a:pt x="3183009" y="661541"/>
                  <a:pt x="3214362" y="618083"/>
                </a:cubicBezTo>
                <a:close/>
                <a:moveTo>
                  <a:pt x="4411536" y="617785"/>
                </a:moveTo>
                <a:lnTo>
                  <a:pt x="4433562" y="617785"/>
                </a:lnTo>
                <a:lnTo>
                  <a:pt x="4433562" y="675531"/>
                </a:lnTo>
                <a:lnTo>
                  <a:pt x="4480890" y="675531"/>
                </a:lnTo>
                <a:lnTo>
                  <a:pt x="4480890" y="695771"/>
                </a:lnTo>
                <a:lnTo>
                  <a:pt x="4433562" y="695771"/>
                </a:lnTo>
                <a:lnTo>
                  <a:pt x="4433562" y="755005"/>
                </a:lnTo>
                <a:lnTo>
                  <a:pt x="4469281" y="755005"/>
                </a:lnTo>
                <a:lnTo>
                  <a:pt x="4469281" y="864245"/>
                </a:lnTo>
                <a:lnTo>
                  <a:pt x="4399034" y="864245"/>
                </a:lnTo>
                <a:lnTo>
                  <a:pt x="4399034" y="884783"/>
                </a:lnTo>
                <a:lnTo>
                  <a:pt x="4377603" y="884783"/>
                </a:lnTo>
                <a:lnTo>
                  <a:pt x="4377603" y="755005"/>
                </a:lnTo>
                <a:lnTo>
                  <a:pt x="4411536" y="755005"/>
                </a:lnTo>
                <a:lnTo>
                  <a:pt x="4411536" y="695771"/>
                </a:lnTo>
                <a:lnTo>
                  <a:pt x="4364208" y="695771"/>
                </a:lnTo>
                <a:lnTo>
                  <a:pt x="4364208" y="675531"/>
                </a:lnTo>
                <a:lnTo>
                  <a:pt x="4411536" y="675531"/>
                </a:lnTo>
                <a:close/>
                <a:moveTo>
                  <a:pt x="995335" y="617190"/>
                </a:moveTo>
                <a:lnTo>
                  <a:pt x="1019147" y="617190"/>
                </a:lnTo>
                <a:lnTo>
                  <a:pt x="1019147" y="674340"/>
                </a:lnTo>
                <a:lnTo>
                  <a:pt x="1063498" y="674340"/>
                </a:lnTo>
                <a:lnTo>
                  <a:pt x="1063498" y="696962"/>
                </a:lnTo>
                <a:lnTo>
                  <a:pt x="1019147" y="696962"/>
                </a:lnTo>
                <a:lnTo>
                  <a:pt x="1019147" y="758428"/>
                </a:lnTo>
                <a:cubicBezTo>
                  <a:pt x="1035618" y="752773"/>
                  <a:pt x="1051691" y="747067"/>
                  <a:pt x="1067368" y="741313"/>
                </a:cubicBezTo>
                <a:cubicBezTo>
                  <a:pt x="1067963" y="751433"/>
                  <a:pt x="1068757" y="759371"/>
                  <a:pt x="1069749" y="765125"/>
                </a:cubicBezTo>
                <a:cubicBezTo>
                  <a:pt x="1052683" y="771078"/>
                  <a:pt x="1035816" y="777081"/>
                  <a:pt x="1019147" y="783133"/>
                </a:cubicBezTo>
                <a:lnTo>
                  <a:pt x="1019147" y="870793"/>
                </a:lnTo>
                <a:cubicBezTo>
                  <a:pt x="1019147" y="892423"/>
                  <a:pt x="1008829" y="903238"/>
                  <a:pt x="988191" y="903238"/>
                </a:cubicBezTo>
                <a:cubicBezTo>
                  <a:pt x="979261" y="903238"/>
                  <a:pt x="967851" y="903138"/>
                  <a:pt x="953961" y="902940"/>
                </a:cubicBezTo>
                <a:cubicBezTo>
                  <a:pt x="952969" y="894606"/>
                  <a:pt x="951778" y="886271"/>
                  <a:pt x="950389" y="877937"/>
                </a:cubicBezTo>
                <a:cubicBezTo>
                  <a:pt x="960311" y="879326"/>
                  <a:pt x="970927" y="880021"/>
                  <a:pt x="982238" y="880021"/>
                </a:cubicBezTo>
                <a:cubicBezTo>
                  <a:pt x="990970" y="880021"/>
                  <a:pt x="995335" y="875258"/>
                  <a:pt x="995335" y="865733"/>
                </a:cubicBezTo>
                <a:lnTo>
                  <a:pt x="995335" y="791617"/>
                </a:lnTo>
                <a:cubicBezTo>
                  <a:pt x="979559" y="797371"/>
                  <a:pt x="963982" y="803126"/>
                  <a:pt x="948603" y="808881"/>
                </a:cubicBezTo>
                <a:lnTo>
                  <a:pt x="941757" y="784175"/>
                </a:lnTo>
                <a:cubicBezTo>
                  <a:pt x="960112" y="778321"/>
                  <a:pt x="977972" y="772467"/>
                  <a:pt x="995335" y="766614"/>
                </a:cubicBezTo>
                <a:lnTo>
                  <a:pt x="995335" y="696962"/>
                </a:lnTo>
                <a:lnTo>
                  <a:pt x="946519" y="696962"/>
                </a:lnTo>
                <a:lnTo>
                  <a:pt x="946519" y="674340"/>
                </a:lnTo>
                <a:lnTo>
                  <a:pt x="995335" y="674340"/>
                </a:lnTo>
                <a:close/>
                <a:moveTo>
                  <a:pt x="4508869" y="615702"/>
                </a:moveTo>
                <a:lnTo>
                  <a:pt x="4530598" y="619274"/>
                </a:lnTo>
                <a:cubicBezTo>
                  <a:pt x="4527026" y="638125"/>
                  <a:pt x="4522958" y="655786"/>
                  <a:pt x="4518394" y="672257"/>
                </a:cubicBezTo>
                <a:lnTo>
                  <a:pt x="4588939" y="672257"/>
                </a:lnTo>
                <a:lnTo>
                  <a:pt x="4588939" y="691604"/>
                </a:lnTo>
                <a:lnTo>
                  <a:pt x="4573758" y="691604"/>
                </a:lnTo>
                <a:cubicBezTo>
                  <a:pt x="4570980" y="748556"/>
                  <a:pt x="4560959" y="794692"/>
                  <a:pt x="4543695" y="830014"/>
                </a:cubicBezTo>
                <a:cubicBezTo>
                  <a:pt x="4556395" y="851842"/>
                  <a:pt x="4572568" y="869305"/>
                  <a:pt x="4592213" y="882402"/>
                </a:cubicBezTo>
                <a:cubicBezTo>
                  <a:pt x="4587054" y="889744"/>
                  <a:pt x="4582390" y="897086"/>
                  <a:pt x="4578223" y="904428"/>
                </a:cubicBezTo>
                <a:cubicBezTo>
                  <a:pt x="4559372" y="889347"/>
                  <a:pt x="4543695" y="871686"/>
                  <a:pt x="4531194" y="851446"/>
                </a:cubicBezTo>
                <a:cubicBezTo>
                  <a:pt x="4517303" y="872282"/>
                  <a:pt x="4499841" y="891927"/>
                  <a:pt x="4478806" y="910382"/>
                </a:cubicBezTo>
                <a:cubicBezTo>
                  <a:pt x="4474837" y="904627"/>
                  <a:pt x="4469876" y="898376"/>
                  <a:pt x="4463923" y="891629"/>
                </a:cubicBezTo>
                <a:cubicBezTo>
                  <a:pt x="4487934" y="871389"/>
                  <a:pt x="4506290" y="850652"/>
                  <a:pt x="4518990" y="829419"/>
                </a:cubicBezTo>
                <a:cubicBezTo>
                  <a:pt x="4506290" y="802431"/>
                  <a:pt x="4498154" y="771574"/>
                  <a:pt x="4494582" y="736848"/>
                </a:cubicBezTo>
                <a:cubicBezTo>
                  <a:pt x="4489819" y="746968"/>
                  <a:pt x="4484759" y="756493"/>
                  <a:pt x="4479401" y="765423"/>
                </a:cubicBezTo>
                <a:cubicBezTo>
                  <a:pt x="4475829" y="759470"/>
                  <a:pt x="4471464" y="753120"/>
                  <a:pt x="4466304" y="746373"/>
                </a:cubicBezTo>
                <a:cubicBezTo>
                  <a:pt x="4486744" y="710456"/>
                  <a:pt x="4500932" y="666899"/>
                  <a:pt x="4508869" y="615702"/>
                </a:cubicBezTo>
                <a:close/>
                <a:moveTo>
                  <a:pt x="4349623" y="615702"/>
                </a:moveTo>
                <a:lnTo>
                  <a:pt x="4371650" y="621357"/>
                </a:lnTo>
                <a:cubicBezTo>
                  <a:pt x="4365300" y="644574"/>
                  <a:pt x="4358354" y="666303"/>
                  <a:pt x="4350814" y="686544"/>
                </a:cubicBezTo>
                <a:lnTo>
                  <a:pt x="4350814" y="907703"/>
                </a:lnTo>
                <a:lnTo>
                  <a:pt x="4330573" y="907703"/>
                </a:lnTo>
                <a:lnTo>
                  <a:pt x="4330573" y="732978"/>
                </a:lnTo>
                <a:cubicBezTo>
                  <a:pt x="4321644" y="750639"/>
                  <a:pt x="4312119" y="766812"/>
                  <a:pt x="4301998" y="781496"/>
                </a:cubicBezTo>
                <a:cubicBezTo>
                  <a:pt x="4299220" y="773559"/>
                  <a:pt x="4296045" y="765224"/>
                  <a:pt x="4292473" y="756493"/>
                </a:cubicBezTo>
                <a:cubicBezTo>
                  <a:pt x="4318270" y="715417"/>
                  <a:pt x="4337320" y="668486"/>
                  <a:pt x="4349623" y="615702"/>
                </a:cubicBezTo>
                <a:close/>
                <a:moveTo>
                  <a:pt x="2823837" y="615404"/>
                </a:moveTo>
                <a:lnTo>
                  <a:pt x="2847947" y="623739"/>
                </a:lnTo>
                <a:cubicBezTo>
                  <a:pt x="2830683" y="656282"/>
                  <a:pt x="2814411" y="684857"/>
                  <a:pt x="2799132" y="709464"/>
                </a:cubicBezTo>
                <a:cubicBezTo>
                  <a:pt x="2815503" y="709364"/>
                  <a:pt x="2828600" y="709166"/>
                  <a:pt x="2838422" y="708868"/>
                </a:cubicBezTo>
                <a:cubicBezTo>
                  <a:pt x="2846360" y="694680"/>
                  <a:pt x="2854793" y="678706"/>
                  <a:pt x="2863723" y="660946"/>
                </a:cubicBezTo>
                <a:lnTo>
                  <a:pt x="2886643" y="671066"/>
                </a:lnTo>
                <a:cubicBezTo>
                  <a:pt x="2864021" y="711150"/>
                  <a:pt x="2839414" y="749548"/>
                  <a:pt x="2812824" y="786259"/>
                </a:cubicBezTo>
                <a:cubicBezTo>
                  <a:pt x="2833065" y="783679"/>
                  <a:pt x="2854198" y="781000"/>
                  <a:pt x="2876225" y="778222"/>
                </a:cubicBezTo>
                <a:cubicBezTo>
                  <a:pt x="2875431" y="786755"/>
                  <a:pt x="2874736" y="793502"/>
                  <a:pt x="2874141" y="798463"/>
                </a:cubicBezTo>
                <a:cubicBezTo>
                  <a:pt x="2844772" y="802233"/>
                  <a:pt x="2815304" y="806301"/>
                  <a:pt x="2785737" y="810667"/>
                </a:cubicBezTo>
                <a:lnTo>
                  <a:pt x="2780975" y="788938"/>
                </a:lnTo>
                <a:cubicBezTo>
                  <a:pt x="2793575" y="779115"/>
                  <a:pt x="2809202" y="758577"/>
                  <a:pt x="2827856" y="727323"/>
                </a:cubicBezTo>
                <a:cubicBezTo>
                  <a:pt x="2806028" y="728712"/>
                  <a:pt x="2789706" y="729903"/>
                  <a:pt x="2778891" y="730895"/>
                </a:cubicBezTo>
                <a:lnTo>
                  <a:pt x="2772938" y="711249"/>
                </a:lnTo>
                <a:cubicBezTo>
                  <a:pt x="2788416" y="692596"/>
                  <a:pt x="2805382" y="660648"/>
                  <a:pt x="2823837" y="615404"/>
                </a:cubicBezTo>
                <a:close/>
                <a:moveTo>
                  <a:pt x="1934440" y="614214"/>
                </a:moveTo>
                <a:lnTo>
                  <a:pt x="1956467" y="614214"/>
                </a:lnTo>
                <a:lnTo>
                  <a:pt x="1956467" y="642789"/>
                </a:lnTo>
                <a:lnTo>
                  <a:pt x="2053503" y="642789"/>
                </a:lnTo>
                <a:lnTo>
                  <a:pt x="2053503" y="614214"/>
                </a:lnTo>
                <a:lnTo>
                  <a:pt x="2075529" y="614214"/>
                </a:lnTo>
                <a:lnTo>
                  <a:pt x="2075529" y="642789"/>
                </a:lnTo>
                <a:lnTo>
                  <a:pt x="2149943" y="642789"/>
                </a:lnTo>
                <a:lnTo>
                  <a:pt x="2149943" y="663624"/>
                </a:lnTo>
                <a:lnTo>
                  <a:pt x="2075529" y="663624"/>
                </a:lnTo>
                <a:lnTo>
                  <a:pt x="2075529" y="715417"/>
                </a:lnTo>
                <a:lnTo>
                  <a:pt x="2053503" y="715417"/>
                </a:lnTo>
                <a:lnTo>
                  <a:pt x="2053503" y="708273"/>
                </a:lnTo>
                <a:lnTo>
                  <a:pt x="2016296" y="708273"/>
                </a:lnTo>
                <a:lnTo>
                  <a:pt x="2016296" y="734169"/>
                </a:lnTo>
                <a:lnTo>
                  <a:pt x="2117201" y="734169"/>
                </a:lnTo>
                <a:lnTo>
                  <a:pt x="2117201" y="818703"/>
                </a:lnTo>
                <a:lnTo>
                  <a:pt x="2095175" y="818703"/>
                </a:lnTo>
                <a:lnTo>
                  <a:pt x="2095175" y="807988"/>
                </a:lnTo>
                <a:lnTo>
                  <a:pt x="2016296" y="807988"/>
                </a:lnTo>
                <a:lnTo>
                  <a:pt x="2016296" y="833884"/>
                </a:lnTo>
                <a:lnTo>
                  <a:pt x="2151134" y="833884"/>
                </a:lnTo>
                <a:lnTo>
                  <a:pt x="2151134" y="854720"/>
                </a:lnTo>
                <a:lnTo>
                  <a:pt x="2016296" y="854720"/>
                </a:lnTo>
                <a:lnTo>
                  <a:pt x="2016296" y="906810"/>
                </a:lnTo>
                <a:lnTo>
                  <a:pt x="1993674" y="906810"/>
                </a:lnTo>
                <a:lnTo>
                  <a:pt x="1993674" y="854720"/>
                </a:lnTo>
                <a:lnTo>
                  <a:pt x="1858836" y="854720"/>
                </a:lnTo>
                <a:lnTo>
                  <a:pt x="1858836" y="833884"/>
                </a:lnTo>
                <a:lnTo>
                  <a:pt x="1993674" y="833884"/>
                </a:lnTo>
                <a:lnTo>
                  <a:pt x="1993674" y="807988"/>
                </a:lnTo>
                <a:lnTo>
                  <a:pt x="1914795" y="807988"/>
                </a:lnTo>
                <a:lnTo>
                  <a:pt x="1914795" y="818703"/>
                </a:lnTo>
                <a:lnTo>
                  <a:pt x="1892768" y="818703"/>
                </a:lnTo>
                <a:lnTo>
                  <a:pt x="1892768" y="734169"/>
                </a:lnTo>
                <a:lnTo>
                  <a:pt x="1993674" y="734169"/>
                </a:lnTo>
                <a:lnTo>
                  <a:pt x="1993674" y="708273"/>
                </a:lnTo>
                <a:lnTo>
                  <a:pt x="1956467" y="708273"/>
                </a:lnTo>
                <a:lnTo>
                  <a:pt x="1956467" y="715417"/>
                </a:lnTo>
                <a:lnTo>
                  <a:pt x="1934440" y="715417"/>
                </a:lnTo>
                <a:lnTo>
                  <a:pt x="1934440" y="663624"/>
                </a:lnTo>
                <a:lnTo>
                  <a:pt x="1860026" y="663624"/>
                </a:lnTo>
                <a:lnTo>
                  <a:pt x="1860026" y="642789"/>
                </a:lnTo>
                <a:lnTo>
                  <a:pt x="1934440" y="642789"/>
                </a:lnTo>
                <a:close/>
                <a:moveTo>
                  <a:pt x="4858317" y="613916"/>
                </a:moveTo>
                <a:lnTo>
                  <a:pt x="4883023" y="613916"/>
                </a:lnTo>
                <a:lnTo>
                  <a:pt x="4883023" y="865733"/>
                </a:lnTo>
                <a:cubicBezTo>
                  <a:pt x="4883023" y="890538"/>
                  <a:pt x="4871018" y="902940"/>
                  <a:pt x="4847007" y="902940"/>
                </a:cubicBezTo>
                <a:cubicBezTo>
                  <a:pt x="4838871" y="902940"/>
                  <a:pt x="4824385" y="902841"/>
                  <a:pt x="4803549" y="902642"/>
                </a:cubicBezTo>
                <a:cubicBezTo>
                  <a:pt x="4802358" y="894506"/>
                  <a:pt x="4800870" y="885577"/>
                  <a:pt x="4799084" y="875853"/>
                </a:cubicBezTo>
                <a:cubicBezTo>
                  <a:pt x="4816547" y="877441"/>
                  <a:pt x="4830040" y="878235"/>
                  <a:pt x="4839565" y="878235"/>
                </a:cubicBezTo>
                <a:cubicBezTo>
                  <a:pt x="4852067" y="878433"/>
                  <a:pt x="4858317" y="871984"/>
                  <a:pt x="4858317" y="858887"/>
                </a:cubicBezTo>
                <a:close/>
                <a:moveTo>
                  <a:pt x="2340443" y="613916"/>
                </a:moveTo>
                <a:lnTo>
                  <a:pt x="2365447" y="620167"/>
                </a:lnTo>
                <a:cubicBezTo>
                  <a:pt x="2360386" y="635149"/>
                  <a:pt x="2355227" y="649238"/>
                  <a:pt x="2349968" y="662434"/>
                </a:cubicBezTo>
                <a:lnTo>
                  <a:pt x="2445814" y="662434"/>
                </a:lnTo>
                <a:cubicBezTo>
                  <a:pt x="2443432" y="764431"/>
                  <a:pt x="2441448" y="828625"/>
                  <a:pt x="2439861" y="855017"/>
                </a:cubicBezTo>
                <a:cubicBezTo>
                  <a:pt x="2438471" y="886172"/>
                  <a:pt x="2422100" y="901749"/>
                  <a:pt x="2390747" y="901749"/>
                </a:cubicBezTo>
                <a:cubicBezTo>
                  <a:pt x="2372689" y="901749"/>
                  <a:pt x="2354334" y="901154"/>
                  <a:pt x="2335681" y="899964"/>
                </a:cubicBezTo>
                <a:cubicBezTo>
                  <a:pt x="2334490" y="890042"/>
                  <a:pt x="2332903" y="881211"/>
                  <a:pt x="2330918" y="873472"/>
                </a:cubicBezTo>
                <a:lnTo>
                  <a:pt x="2331811" y="873472"/>
                </a:lnTo>
                <a:cubicBezTo>
                  <a:pt x="2351655" y="876250"/>
                  <a:pt x="2369812" y="877639"/>
                  <a:pt x="2386282" y="877639"/>
                </a:cubicBezTo>
                <a:cubicBezTo>
                  <a:pt x="2404340" y="877639"/>
                  <a:pt x="2414064" y="868114"/>
                  <a:pt x="2415453" y="849064"/>
                </a:cubicBezTo>
                <a:cubicBezTo>
                  <a:pt x="2417636" y="819497"/>
                  <a:pt x="2419223" y="764728"/>
                  <a:pt x="2420215" y="684758"/>
                </a:cubicBezTo>
                <a:lnTo>
                  <a:pt x="2340443" y="684758"/>
                </a:lnTo>
                <a:cubicBezTo>
                  <a:pt x="2331811" y="703907"/>
                  <a:pt x="2322882" y="720774"/>
                  <a:pt x="2313654" y="735360"/>
                </a:cubicBezTo>
                <a:cubicBezTo>
                  <a:pt x="2308297" y="731589"/>
                  <a:pt x="2301450" y="727918"/>
                  <a:pt x="2293116" y="724346"/>
                </a:cubicBezTo>
                <a:cubicBezTo>
                  <a:pt x="2311769" y="694779"/>
                  <a:pt x="2327545" y="657969"/>
                  <a:pt x="2340443" y="613916"/>
                </a:cubicBezTo>
                <a:close/>
                <a:moveTo>
                  <a:pt x="2222274" y="613916"/>
                </a:moveTo>
                <a:lnTo>
                  <a:pt x="2247277" y="621060"/>
                </a:lnTo>
                <a:cubicBezTo>
                  <a:pt x="2241026" y="636240"/>
                  <a:pt x="2234974" y="650329"/>
                  <a:pt x="2229120" y="663327"/>
                </a:cubicBezTo>
                <a:lnTo>
                  <a:pt x="2288651" y="663327"/>
                </a:lnTo>
                <a:lnTo>
                  <a:pt x="2288651" y="900261"/>
                </a:lnTo>
                <a:lnTo>
                  <a:pt x="2264839" y="900261"/>
                </a:lnTo>
                <a:lnTo>
                  <a:pt x="2264839" y="877044"/>
                </a:lnTo>
                <a:lnTo>
                  <a:pt x="2197866" y="877044"/>
                </a:lnTo>
                <a:lnTo>
                  <a:pt x="2197866" y="902345"/>
                </a:lnTo>
                <a:lnTo>
                  <a:pt x="2174054" y="902345"/>
                </a:lnTo>
                <a:lnTo>
                  <a:pt x="2174054" y="663327"/>
                </a:lnTo>
                <a:lnTo>
                  <a:pt x="2204117" y="663327"/>
                </a:lnTo>
                <a:cubicBezTo>
                  <a:pt x="2211459" y="645269"/>
                  <a:pt x="2217511" y="628799"/>
                  <a:pt x="2222274" y="613916"/>
                </a:cubicBezTo>
                <a:close/>
                <a:moveTo>
                  <a:pt x="1292396" y="613916"/>
                </a:moveTo>
                <a:lnTo>
                  <a:pt x="1316506" y="617190"/>
                </a:lnTo>
                <a:cubicBezTo>
                  <a:pt x="1312934" y="639018"/>
                  <a:pt x="1309561" y="658862"/>
                  <a:pt x="1306386" y="676721"/>
                </a:cubicBezTo>
                <a:lnTo>
                  <a:pt x="1362643" y="676721"/>
                </a:lnTo>
                <a:lnTo>
                  <a:pt x="1362643" y="696069"/>
                </a:lnTo>
                <a:cubicBezTo>
                  <a:pt x="1358178" y="750143"/>
                  <a:pt x="1348454" y="791468"/>
                  <a:pt x="1333472" y="820043"/>
                </a:cubicBezTo>
                <a:cubicBezTo>
                  <a:pt x="1346569" y="830560"/>
                  <a:pt x="1359567" y="841226"/>
                  <a:pt x="1372465" y="852041"/>
                </a:cubicBezTo>
                <a:lnTo>
                  <a:pt x="1354904" y="870793"/>
                </a:lnTo>
                <a:cubicBezTo>
                  <a:pt x="1343494" y="860276"/>
                  <a:pt x="1332331" y="850106"/>
                  <a:pt x="1321417" y="840283"/>
                </a:cubicBezTo>
                <a:cubicBezTo>
                  <a:pt x="1306535" y="862806"/>
                  <a:pt x="1286839" y="883592"/>
                  <a:pt x="1262333" y="902642"/>
                </a:cubicBezTo>
                <a:cubicBezTo>
                  <a:pt x="1258165" y="896491"/>
                  <a:pt x="1253601" y="890042"/>
                  <a:pt x="1248640" y="883295"/>
                </a:cubicBezTo>
                <a:cubicBezTo>
                  <a:pt x="1272254" y="866130"/>
                  <a:pt x="1290957" y="846832"/>
                  <a:pt x="1304749" y="825401"/>
                </a:cubicBezTo>
                <a:cubicBezTo>
                  <a:pt x="1289271" y="811808"/>
                  <a:pt x="1274338" y="799058"/>
                  <a:pt x="1259951" y="787152"/>
                </a:cubicBezTo>
                <a:cubicBezTo>
                  <a:pt x="1267095" y="761950"/>
                  <a:pt x="1273643" y="732581"/>
                  <a:pt x="1279597" y="699046"/>
                </a:cubicBezTo>
                <a:lnTo>
                  <a:pt x="1248045" y="699046"/>
                </a:lnTo>
                <a:lnTo>
                  <a:pt x="1248045" y="676721"/>
                </a:lnTo>
                <a:lnTo>
                  <a:pt x="1283317" y="676721"/>
                </a:lnTo>
                <a:cubicBezTo>
                  <a:pt x="1286492" y="657076"/>
                  <a:pt x="1289519" y="636141"/>
                  <a:pt x="1292396" y="613916"/>
                </a:cubicBezTo>
                <a:close/>
                <a:moveTo>
                  <a:pt x="3522139" y="613321"/>
                </a:moveTo>
                <a:lnTo>
                  <a:pt x="3545654" y="618083"/>
                </a:lnTo>
                <a:cubicBezTo>
                  <a:pt x="3540891" y="635744"/>
                  <a:pt x="3535732" y="651520"/>
                  <a:pt x="3530175" y="665410"/>
                </a:cubicBezTo>
                <a:lnTo>
                  <a:pt x="3594767" y="665410"/>
                </a:lnTo>
                <a:lnTo>
                  <a:pt x="3580479" y="654992"/>
                </a:lnTo>
                <a:cubicBezTo>
                  <a:pt x="3592782" y="643086"/>
                  <a:pt x="3603697" y="630485"/>
                  <a:pt x="3613222" y="617190"/>
                </a:cubicBezTo>
                <a:lnTo>
                  <a:pt x="3633462" y="629394"/>
                </a:lnTo>
                <a:cubicBezTo>
                  <a:pt x="3623937" y="641300"/>
                  <a:pt x="3612924" y="653306"/>
                  <a:pt x="3600422" y="665410"/>
                </a:cubicBezTo>
                <a:lnTo>
                  <a:pt x="3658763" y="665410"/>
                </a:lnTo>
                <a:lnTo>
                  <a:pt x="3658763" y="684460"/>
                </a:lnTo>
                <a:lnTo>
                  <a:pt x="3522139" y="684460"/>
                </a:lnTo>
                <a:cubicBezTo>
                  <a:pt x="3517972" y="693192"/>
                  <a:pt x="3513011" y="701625"/>
                  <a:pt x="3507256" y="709761"/>
                </a:cubicBezTo>
                <a:lnTo>
                  <a:pt x="3673943" y="709761"/>
                </a:lnTo>
                <a:lnTo>
                  <a:pt x="3673943" y="728811"/>
                </a:lnTo>
                <a:lnTo>
                  <a:pt x="3591493" y="728811"/>
                </a:lnTo>
                <a:cubicBezTo>
                  <a:pt x="3615107" y="752624"/>
                  <a:pt x="3643781" y="767903"/>
                  <a:pt x="3677515" y="774650"/>
                </a:cubicBezTo>
                <a:cubicBezTo>
                  <a:pt x="3671959" y="781000"/>
                  <a:pt x="3666502" y="788342"/>
                  <a:pt x="3661144" y="796677"/>
                </a:cubicBezTo>
                <a:cubicBezTo>
                  <a:pt x="3621854" y="782389"/>
                  <a:pt x="3589905" y="759767"/>
                  <a:pt x="3565299" y="728811"/>
                </a:cubicBezTo>
                <a:lnTo>
                  <a:pt x="3492373" y="728811"/>
                </a:lnTo>
                <a:cubicBezTo>
                  <a:pt x="3484039" y="738535"/>
                  <a:pt x="3474415" y="748060"/>
                  <a:pt x="3463500" y="757386"/>
                </a:cubicBezTo>
                <a:cubicBezTo>
                  <a:pt x="3511125" y="755600"/>
                  <a:pt x="3550912" y="753120"/>
                  <a:pt x="3582861" y="749945"/>
                </a:cubicBezTo>
                <a:lnTo>
                  <a:pt x="3587325" y="768399"/>
                </a:lnTo>
                <a:cubicBezTo>
                  <a:pt x="3573832" y="769590"/>
                  <a:pt x="3558453" y="770781"/>
                  <a:pt x="3541189" y="771971"/>
                </a:cubicBezTo>
                <a:lnTo>
                  <a:pt x="3541189" y="797570"/>
                </a:lnTo>
                <a:lnTo>
                  <a:pt x="3622747" y="797570"/>
                </a:lnTo>
                <a:lnTo>
                  <a:pt x="3622747" y="816024"/>
                </a:lnTo>
                <a:lnTo>
                  <a:pt x="3541189" y="816024"/>
                </a:lnTo>
                <a:lnTo>
                  <a:pt x="3541189" y="838944"/>
                </a:lnTo>
                <a:lnTo>
                  <a:pt x="3661442" y="838944"/>
                </a:lnTo>
                <a:lnTo>
                  <a:pt x="3661442" y="857994"/>
                </a:lnTo>
                <a:lnTo>
                  <a:pt x="3541189" y="857994"/>
                </a:lnTo>
                <a:lnTo>
                  <a:pt x="3541189" y="869900"/>
                </a:lnTo>
                <a:cubicBezTo>
                  <a:pt x="3541189" y="892324"/>
                  <a:pt x="3529779" y="903535"/>
                  <a:pt x="3506958" y="903535"/>
                </a:cubicBezTo>
                <a:cubicBezTo>
                  <a:pt x="3495251" y="903535"/>
                  <a:pt x="3483443" y="903436"/>
                  <a:pt x="3471537" y="903238"/>
                </a:cubicBezTo>
                <a:cubicBezTo>
                  <a:pt x="3470148" y="894903"/>
                  <a:pt x="3468660" y="887363"/>
                  <a:pt x="3467072" y="880616"/>
                </a:cubicBezTo>
                <a:cubicBezTo>
                  <a:pt x="3479971" y="881807"/>
                  <a:pt x="3491381" y="882402"/>
                  <a:pt x="3501303" y="882402"/>
                </a:cubicBezTo>
                <a:cubicBezTo>
                  <a:pt x="3512812" y="882402"/>
                  <a:pt x="3518567" y="876945"/>
                  <a:pt x="3518567" y="866031"/>
                </a:cubicBezTo>
                <a:lnTo>
                  <a:pt x="3518567" y="857994"/>
                </a:lnTo>
                <a:lnTo>
                  <a:pt x="3395337" y="857994"/>
                </a:lnTo>
                <a:lnTo>
                  <a:pt x="3395337" y="838944"/>
                </a:lnTo>
                <a:lnTo>
                  <a:pt x="3518567" y="838944"/>
                </a:lnTo>
                <a:lnTo>
                  <a:pt x="3518567" y="816024"/>
                </a:lnTo>
                <a:lnTo>
                  <a:pt x="3433437" y="816024"/>
                </a:lnTo>
                <a:lnTo>
                  <a:pt x="3433437" y="797570"/>
                </a:lnTo>
                <a:lnTo>
                  <a:pt x="3518567" y="797570"/>
                </a:lnTo>
                <a:lnTo>
                  <a:pt x="3518567" y="773460"/>
                </a:lnTo>
                <a:cubicBezTo>
                  <a:pt x="3501898" y="774452"/>
                  <a:pt x="3483741" y="775543"/>
                  <a:pt x="3464096" y="776734"/>
                </a:cubicBezTo>
                <a:cubicBezTo>
                  <a:pt x="3463104" y="770582"/>
                  <a:pt x="3462012" y="764828"/>
                  <a:pt x="3460822" y="759470"/>
                </a:cubicBezTo>
                <a:cubicBezTo>
                  <a:pt x="3442168" y="774948"/>
                  <a:pt x="3420142" y="789533"/>
                  <a:pt x="3394742" y="803225"/>
                </a:cubicBezTo>
                <a:cubicBezTo>
                  <a:pt x="3390575" y="796677"/>
                  <a:pt x="3385713" y="790228"/>
                  <a:pt x="3380157" y="783878"/>
                </a:cubicBezTo>
                <a:cubicBezTo>
                  <a:pt x="3414090" y="768003"/>
                  <a:pt x="3441772" y="749647"/>
                  <a:pt x="3463203" y="728811"/>
                </a:cubicBezTo>
                <a:lnTo>
                  <a:pt x="3383431" y="728811"/>
                </a:lnTo>
                <a:lnTo>
                  <a:pt x="3383431" y="709761"/>
                </a:lnTo>
                <a:lnTo>
                  <a:pt x="3480467" y="709761"/>
                </a:lnTo>
                <a:cubicBezTo>
                  <a:pt x="3486817" y="701625"/>
                  <a:pt x="3492373" y="693192"/>
                  <a:pt x="3497136" y="684460"/>
                </a:cubicBezTo>
                <a:lnTo>
                  <a:pt x="3400695" y="684460"/>
                </a:lnTo>
                <a:lnTo>
                  <a:pt x="3400695" y="665410"/>
                </a:lnTo>
                <a:lnTo>
                  <a:pt x="3454571" y="665410"/>
                </a:lnTo>
                <a:cubicBezTo>
                  <a:pt x="3444054" y="654298"/>
                  <a:pt x="3432544" y="642590"/>
                  <a:pt x="3420043" y="630287"/>
                </a:cubicBezTo>
                <a:lnTo>
                  <a:pt x="3436116" y="617488"/>
                </a:lnTo>
                <a:cubicBezTo>
                  <a:pt x="3449808" y="629196"/>
                  <a:pt x="3462012" y="640506"/>
                  <a:pt x="3472728" y="651421"/>
                </a:cubicBezTo>
                <a:lnTo>
                  <a:pt x="3456357" y="665410"/>
                </a:lnTo>
                <a:lnTo>
                  <a:pt x="3506065" y="665410"/>
                </a:lnTo>
                <a:cubicBezTo>
                  <a:pt x="3512614" y="649932"/>
                  <a:pt x="3517972" y="632569"/>
                  <a:pt x="3522139" y="613321"/>
                </a:cubicBezTo>
                <a:close/>
                <a:moveTo>
                  <a:pt x="1717747" y="613023"/>
                </a:moveTo>
                <a:lnTo>
                  <a:pt x="1741261" y="619869"/>
                </a:lnTo>
                <a:cubicBezTo>
                  <a:pt x="1735705" y="635843"/>
                  <a:pt x="1730000" y="651123"/>
                  <a:pt x="1724146" y="665708"/>
                </a:cubicBezTo>
                <a:lnTo>
                  <a:pt x="1844548" y="665708"/>
                </a:lnTo>
                <a:lnTo>
                  <a:pt x="1844548" y="687735"/>
                </a:lnTo>
                <a:lnTo>
                  <a:pt x="1809722" y="687735"/>
                </a:lnTo>
                <a:cubicBezTo>
                  <a:pt x="1804365" y="752028"/>
                  <a:pt x="1789928" y="799653"/>
                  <a:pt x="1766413" y="830610"/>
                </a:cubicBezTo>
                <a:cubicBezTo>
                  <a:pt x="1785662" y="851148"/>
                  <a:pt x="1813195" y="867519"/>
                  <a:pt x="1849013" y="879723"/>
                </a:cubicBezTo>
                <a:cubicBezTo>
                  <a:pt x="1843258" y="885279"/>
                  <a:pt x="1837008" y="893018"/>
                  <a:pt x="1830261" y="902940"/>
                </a:cubicBezTo>
                <a:cubicBezTo>
                  <a:pt x="1796129" y="886668"/>
                  <a:pt x="1769688" y="868610"/>
                  <a:pt x="1750935" y="848767"/>
                </a:cubicBezTo>
                <a:cubicBezTo>
                  <a:pt x="1730695" y="869404"/>
                  <a:pt x="1700383" y="889049"/>
                  <a:pt x="1660001" y="907703"/>
                </a:cubicBezTo>
                <a:cubicBezTo>
                  <a:pt x="1655239" y="900757"/>
                  <a:pt x="1649385" y="893713"/>
                  <a:pt x="1642440" y="886569"/>
                </a:cubicBezTo>
                <a:cubicBezTo>
                  <a:pt x="1684012" y="869206"/>
                  <a:pt x="1714919" y="850255"/>
                  <a:pt x="1735160" y="829717"/>
                </a:cubicBezTo>
                <a:cubicBezTo>
                  <a:pt x="1716804" y="804217"/>
                  <a:pt x="1704203" y="770037"/>
                  <a:pt x="1697357" y="727174"/>
                </a:cubicBezTo>
                <a:cubicBezTo>
                  <a:pt x="1692297" y="737592"/>
                  <a:pt x="1687187" y="747564"/>
                  <a:pt x="1682028" y="757089"/>
                </a:cubicBezTo>
                <a:cubicBezTo>
                  <a:pt x="1677067" y="749945"/>
                  <a:pt x="1672106" y="743694"/>
                  <a:pt x="1667145" y="738336"/>
                </a:cubicBezTo>
                <a:cubicBezTo>
                  <a:pt x="1685997" y="704006"/>
                  <a:pt x="1702864" y="662235"/>
                  <a:pt x="1717747" y="613023"/>
                </a:cubicBezTo>
                <a:close/>
                <a:moveTo>
                  <a:pt x="5109242" y="612130"/>
                </a:moveTo>
                <a:lnTo>
                  <a:pt x="5131864" y="625227"/>
                </a:lnTo>
                <a:cubicBezTo>
                  <a:pt x="5122736" y="637728"/>
                  <a:pt x="5113558" y="649039"/>
                  <a:pt x="5104330" y="659160"/>
                </a:cubicBezTo>
                <a:lnTo>
                  <a:pt x="5198539" y="659160"/>
                </a:lnTo>
                <a:lnTo>
                  <a:pt x="5198539" y="679996"/>
                </a:lnTo>
                <a:lnTo>
                  <a:pt x="4907431" y="679996"/>
                </a:lnTo>
                <a:lnTo>
                  <a:pt x="4907431" y="659160"/>
                </a:lnTo>
                <a:lnTo>
                  <a:pt x="5003574" y="659160"/>
                </a:lnTo>
                <a:cubicBezTo>
                  <a:pt x="4997025" y="648841"/>
                  <a:pt x="4988691" y="637629"/>
                  <a:pt x="4978571" y="625524"/>
                </a:cubicBezTo>
                <a:lnTo>
                  <a:pt x="4997323" y="612725"/>
                </a:lnTo>
                <a:cubicBezTo>
                  <a:pt x="5009626" y="626417"/>
                  <a:pt x="5019548" y="638621"/>
                  <a:pt x="5027089" y="649337"/>
                </a:cubicBezTo>
                <a:lnTo>
                  <a:pt x="5012355" y="659160"/>
                </a:lnTo>
                <a:lnTo>
                  <a:pt x="5093764" y="659160"/>
                </a:lnTo>
                <a:lnTo>
                  <a:pt x="5081857" y="652611"/>
                </a:lnTo>
                <a:cubicBezTo>
                  <a:pt x="5092375" y="639713"/>
                  <a:pt x="5101503" y="626219"/>
                  <a:pt x="5109242" y="612130"/>
                </a:cubicBezTo>
                <a:close/>
                <a:moveTo>
                  <a:pt x="422644" y="612130"/>
                </a:moveTo>
                <a:cubicBezTo>
                  <a:pt x="431375" y="621060"/>
                  <a:pt x="440206" y="630882"/>
                  <a:pt x="449136" y="641598"/>
                </a:cubicBezTo>
                <a:lnTo>
                  <a:pt x="436337" y="650230"/>
                </a:lnTo>
                <a:lnTo>
                  <a:pt x="509113" y="650230"/>
                </a:lnTo>
                <a:cubicBezTo>
                  <a:pt x="517051" y="639018"/>
                  <a:pt x="525237" y="626417"/>
                  <a:pt x="533670" y="612428"/>
                </a:cubicBezTo>
                <a:lnTo>
                  <a:pt x="556590" y="624632"/>
                </a:lnTo>
                <a:cubicBezTo>
                  <a:pt x="550537" y="632073"/>
                  <a:pt x="543443" y="640606"/>
                  <a:pt x="535307" y="650230"/>
                </a:cubicBezTo>
                <a:lnTo>
                  <a:pt x="613442" y="650230"/>
                </a:lnTo>
                <a:lnTo>
                  <a:pt x="613442" y="668685"/>
                </a:lnTo>
                <a:lnTo>
                  <a:pt x="491700" y="668685"/>
                </a:lnTo>
                <a:lnTo>
                  <a:pt x="491700" y="689223"/>
                </a:lnTo>
                <a:lnTo>
                  <a:pt x="599750" y="689223"/>
                </a:lnTo>
                <a:lnTo>
                  <a:pt x="599750" y="707082"/>
                </a:lnTo>
                <a:lnTo>
                  <a:pt x="491700" y="707082"/>
                </a:lnTo>
                <a:lnTo>
                  <a:pt x="491700" y="727621"/>
                </a:lnTo>
                <a:lnTo>
                  <a:pt x="621479" y="727621"/>
                </a:lnTo>
                <a:lnTo>
                  <a:pt x="621479" y="746075"/>
                </a:lnTo>
                <a:lnTo>
                  <a:pt x="560162" y="746075"/>
                </a:lnTo>
                <a:lnTo>
                  <a:pt x="575640" y="755005"/>
                </a:lnTo>
                <a:cubicBezTo>
                  <a:pt x="569984" y="762248"/>
                  <a:pt x="563585" y="770185"/>
                  <a:pt x="556441" y="778817"/>
                </a:cubicBezTo>
                <a:lnTo>
                  <a:pt x="626837" y="778817"/>
                </a:lnTo>
                <a:lnTo>
                  <a:pt x="626837" y="797272"/>
                </a:lnTo>
                <a:lnTo>
                  <a:pt x="334836" y="797272"/>
                </a:lnTo>
                <a:lnTo>
                  <a:pt x="334836" y="778817"/>
                </a:lnTo>
                <a:lnTo>
                  <a:pt x="403743" y="778817"/>
                </a:lnTo>
                <a:cubicBezTo>
                  <a:pt x="398584" y="770979"/>
                  <a:pt x="393077" y="763042"/>
                  <a:pt x="387223" y="755005"/>
                </a:cubicBezTo>
                <a:lnTo>
                  <a:pt x="401808" y="746075"/>
                </a:lnTo>
                <a:lnTo>
                  <a:pt x="339598" y="746075"/>
                </a:lnTo>
                <a:lnTo>
                  <a:pt x="339598" y="727621"/>
                </a:lnTo>
                <a:lnTo>
                  <a:pt x="469674" y="727621"/>
                </a:lnTo>
                <a:lnTo>
                  <a:pt x="469674" y="707082"/>
                </a:lnTo>
                <a:lnTo>
                  <a:pt x="361625" y="707082"/>
                </a:lnTo>
                <a:lnTo>
                  <a:pt x="361625" y="689223"/>
                </a:lnTo>
                <a:lnTo>
                  <a:pt x="469674" y="689223"/>
                </a:lnTo>
                <a:lnTo>
                  <a:pt x="469674" y="668685"/>
                </a:lnTo>
                <a:lnTo>
                  <a:pt x="349123" y="668685"/>
                </a:lnTo>
                <a:lnTo>
                  <a:pt x="349123" y="650230"/>
                </a:lnTo>
                <a:lnTo>
                  <a:pt x="425323" y="650230"/>
                </a:lnTo>
                <a:cubicBezTo>
                  <a:pt x="418874" y="641300"/>
                  <a:pt x="412127" y="632668"/>
                  <a:pt x="405083" y="624334"/>
                </a:cubicBezTo>
                <a:close/>
                <a:moveTo>
                  <a:pt x="5977803" y="611237"/>
                </a:moveTo>
                <a:cubicBezTo>
                  <a:pt x="5986335" y="622151"/>
                  <a:pt x="5994471" y="633958"/>
                  <a:pt x="6002210" y="646658"/>
                </a:cubicBezTo>
                <a:lnTo>
                  <a:pt x="5987774" y="654992"/>
                </a:lnTo>
                <a:lnTo>
                  <a:pt x="6108473" y="654992"/>
                </a:lnTo>
                <a:lnTo>
                  <a:pt x="6108473" y="677614"/>
                </a:lnTo>
                <a:lnTo>
                  <a:pt x="5876599" y="677614"/>
                </a:lnTo>
                <a:lnTo>
                  <a:pt x="5876599" y="750540"/>
                </a:lnTo>
                <a:cubicBezTo>
                  <a:pt x="5876599" y="820787"/>
                  <a:pt x="5862113" y="873274"/>
                  <a:pt x="5833141" y="908000"/>
                </a:cubicBezTo>
                <a:cubicBezTo>
                  <a:pt x="5828379" y="901452"/>
                  <a:pt x="5822625" y="894606"/>
                  <a:pt x="5815877" y="887462"/>
                </a:cubicBezTo>
                <a:cubicBezTo>
                  <a:pt x="5839690" y="860871"/>
                  <a:pt x="5851596" y="815429"/>
                  <a:pt x="5851596" y="751135"/>
                </a:cubicBezTo>
                <a:lnTo>
                  <a:pt x="5851596" y="654992"/>
                </a:lnTo>
                <a:lnTo>
                  <a:pt x="5977505" y="654992"/>
                </a:lnTo>
                <a:cubicBezTo>
                  <a:pt x="5971055" y="644078"/>
                  <a:pt x="5963912" y="633363"/>
                  <a:pt x="5956073" y="622846"/>
                </a:cubicBezTo>
                <a:close/>
                <a:moveTo>
                  <a:pt x="1532753" y="227149"/>
                </a:moveTo>
                <a:lnTo>
                  <a:pt x="1535507" y="234032"/>
                </a:lnTo>
                <a:cubicBezTo>
                  <a:pt x="1496960" y="262483"/>
                  <a:pt x="1465756" y="281756"/>
                  <a:pt x="1441894" y="291852"/>
                </a:cubicBezTo>
                <a:cubicBezTo>
                  <a:pt x="1440976" y="301947"/>
                  <a:pt x="1438223" y="306995"/>
                  <a:pt x="1433634" y="306995"/>
                </a:cubicBezTo>
                <a:cubicBezTo>
                  <a:pt x="1430881" y="306995"/>
                  <a:pt x="1429045" y="305160"/>
                  <a:pt x="1428127" y="301488"/>
                </a:cubicBezTo>
                <a:lnTo>
                  <a:pt x="1411607" y="253305"/>
                </a:lnTo>
                <a:cubicBezTo>
                  <a:pt x="1421703" y="253305"/>
                  <a:pt x="1435469" y="251470"/>
                  <a:pt x="1452907" y="247799"/>
                </a:cubicBezTo>
                <a:cubicBezTo>
                  <a:pt x="1475851" y="243210"/>
                  <a:pt x="1502467" y="236326"/>
                  <a:pt x="1532753" y="227149"/>
                </a:cubicBezTo>
                <a:close/>
                <a:moveTo>
                  <a:pt x="1261551" y="217512"/>
                </a:moveTo>
                <a:cubicBezTo>
                  <a:pt x="1333138" y="231279"/>
                  <a:pt x="1368931" y="249634"/>
                  <a:pt x="1368931" y="272579"/>
                </a:cubicBezTo>
                <a:cubicBezTo>
                  <a:pt x="1367095" y="290016"/>
                  <a:pt x="1357917" y="299653"/>
                  <a:pt x="1341397" y="301488"/>
                </a:cubicBezTo>
                <a:cubicBezTo>
                  <a:pt x="1334055" y="301488"/>
                  <a:pt x="1327631" y="296900"/>
                  <a:pt x="1322124" y="287722"/>
                </a:cubicBezTo>
                <a:cubicBezTo>
                  <a:pt x="1305604" y="262942"/>
                  <a:pt x="1284954" y="240456"/>
                  <a:pt x="1260175" y="220265"/>
                </a:cubicBezTo>
                <a:close/>
                <a:moveTo>
                  <a:pt x="888476" y="217512"/>
                </a:moveTo>
                <a:lnTo>
                  <a:pt x="888476" y="251929"/>
                </a:lnTo>
                <a:lnTo>
                  <a:pt x="949049" y="251929"/>
                </a:lnTo>
                <a:lnTo>
                  <a:pt x="968323" y="227149"/>
                </a:lnTo>
                <a:cubicBezTo>
                  <a:pt x="960980" y="228067"/>
                  <a:pt x="953179" y="228525"/>
                  <a:pt x="944919" y="228525"/>
                </a:cubicBezTo>
                <a:lnTo>
                  <a:pt x="944919" y="217512"/>
                </a:lnTo>
                <a:close/>
                <a:moveTo>
                  <a:pt x="1133522" y="216135"/>
                </a:moveTo>
                <a:lnTo>
                  <a:pt x="1184458" y="232655"/>
                </a:lnTo>
                <a:cubicBezTo>
                  <a:pt x="1188129" y="234491"/>
                  <a:pt x="1189965" y="236785"/>
                  <a:pt x="1189965" y="239539"/>
                </a:cubicBezTo>
                <a:cubicBezTo>
                  <a:pt x="1189965" y="244128"/>
                  <a:pt x="1184458" y="246422"/>
                  <a:pt x="1173445" y="246422"/>
                </a:cubicBezTo>
                <a:cubicBezTo>
                  <a:pt x="1144994" y="273037"/>
                  <a:pt x="1108742" y="295064"/>
                  <a:pt x="1064689" y="312502"/>
                </a:cubicBezTo>
                <a:lnTo>
                  <a:pt x="1061935" y="308372"/>
                </a:lnTo>
                <a:cubicBezTo>
                  <a:pt x="1096811" y="276250"/>
                  <a:pt x="1120673" y="245504"/>
                  <a:pt x="1133522" y="216135"/>
                </a:cubicBezTo>
                <a:close/>
                <a:moveTo>
                  <a:pt x="3541300" y="212005"/>
                </a:moveTo>
                <a:cubicBezTo>
                  <a:pt x="3596367" y="223019"/>
                  <a:pt x="3629407" y="238162"/>
                  <a:pt x="3640420" y="257435"/>
                </a:cubicBezTo>
                <a:cubicBezTo>
                  <a:pt x="3644091" y="263860"/>
                  <a:pt x="3645927" y="270743"/>
                  <a:pt x="3645927" y="278085"/>
                </a:cubicBezTo>
                <a:cubicBezTo>
                  <a:pt x="3645927" y="288181"/>
                  <a:pt x="3642714" y="296900"/>
                  <a:pt x="3636290" y="304242"/>
                </a:cubicBezTo>
                <a:cubicBezTo>
                  <a:pt x="3628030" y="314337"/>
                  <a:pt x="3620229" y="314337"/>
                  <a:pt x="3612887" y="304242"/>
                </a:cubicBezTo>
                <a:cubicBezTo>
                  <a:pt x="3589942" y="264777"/>
                  <a:pt x="3565621" y="235409"/>
                  <a:pt x="3539924" y="216135"/>
                </a:cubicBezTo>
                <a:close/>
                <a:moveTo>
                  <a:pt x="2131600" y="212005"/>
                </a:moveTo>
                <a:cubicBezTo>
                  <a:pt x="2186667" y="223019"/>
                  <a:pt x="2219707" y="238162"/>
                  <a:pt x="2230720" y="257435"/>
                </a:cubicBezTo>
                <a:cubicBezTo>
                  <a:pt x="2234391" y="263860"/>
                  <a:pt x="2236227" y="270743"/>
                  <a:pt x="2236227" y="278085"/>
                </a:cubicBezTo>
                <a:cubicBezTo>
                  <a:pt x="2236227" y="288181"/>
                  <a:pt x="2233014" y="296900"/>
                  <a:pt x="2226590" y="304242"/>
                </a:cubicBezTo>
                <a:cubicBezTo>
                  <a:pt x="2218330" y="314337"/>
                  <a:pt x="2210529" y="314337"/>
                  <a:pt x="2203187" y="304242"/>
                </a:cubicBezTo>
                <a:cubicBezTo>
                  <a:pt x="2180242" y="264777"/>
                  <a:pt x="2155921" y="235409"/>
                  <a:pt x="2130224" y="216135"/>
                </a:cubicBezTo>
                <a:close/>
                <a:moveTo>
                  <a:pt x="2724941" y="170706"/>
                </a:moveTo>
                <a:lnTo>
                  <a:pt x="2762111" y="194109"/>
                </a:lnTo>
                <a:cubicBezTo>
                  <a:pt x="2763028" y="195027"/>
                  <a:pt x="2763487" y="196403"/>
                  <a:pt x="2763487" y="198239"/>
                </a:cubicBezTo>
                <a:cubicBezTo>
                  <a:pt x="2762570" y="200992"/>
                  <a:pt x="2758898" y="202828"/>
                  <a:pt x="2752474" y="203746"/>
                </a:cubicBezTo>
                <a:lnTo>
                  <a:pt x="2662991" y="203746"/>
                </a:lnTo>
                <a:lnTo>
                  <a:pt x="2662991" y="249175"/>
                </a:lnTo>
                <a:lnTo>
                  <a:pt x="2702914" y="249175"/>
                </a:lnTo>
                <a:lnTo>
                  <a:pt x="2719434" y="224395"/>
                </a:lnTo>
                <a:lnTo>
                  <a:pt x="2753851" y="247799"/>
                </a:lnTo>
                <a:cubicBezTo>
                  <a:pt x="2754768" y="248716"/>
                  <a:pt x="2755227" y="250093"/>
                  <a:pt x="2755227" y="251929"/>
                </a:cubicBezTo>
                <a:cubicBezTo>
                  <a:pt x="2755227" y="254682"/>
                  <a:pt x="2751556" y="256518"/>
                  <a:pt x="2744214" y="257435"/>
                </a:cubicBezTo>
                <a:lnTo>
                  <a:pt x="2662991" y="257435"/>
                </a:lnTo>
                <a:lnTo>
                  <a:pt x="2662991" y="300112"/>
                </a:lnTo>
                <a:lnTo>
                  <a:pt x="2730448" y="300112"/>
                </a:lnTo>
                <a:lnTo>
                  <a:pt x="2752474" y="272579"/>
                </a:lnTo>
                <a:lnTo>
                  <a:pt x="2792397" y="297358"/>
                </a:lnTo>
                <a:cubicBezTo>
                  <a:pt x="2793315" y="298276"/>
                  <a:pt x="2793774" y="299653"/>
                  <a:pt x="2793774" y="301488"/>
                </a:cubicBezTo>
                <a:cubicBezTo>
                  <a:pt x="2792856" y="305160"/>
                  <a:pt x="2789185" y="306995"/>
                  <a:pt x="2782761" y="306995"/>
                </a:cubicBezTo>
                <a:lnTo>
                  <a:pt x="2464752" y="306995"/>
                </a:lnTo>
                <a:lnTo>
                  <a:pt x="2464752" y="300112"/>
                </a:lnTo>
                <a:lnTo>
                  <a:pt x="2528078" y="300112"/>
                </a:lnTo>
                <a:lnTo>
                  <a:pt x="2528078" y="286345"/>
                </a:lnTo>
                <a:cubicBezTo>
                  <a:pt x="2528078" y="273496"/>
                  <a:pt x="2528078" y="254223"/>
                  <a:pt x="2528078" y="228525"/>
                </a:cubicBezTo>
                <a:lnTo>
                  <a:pt x="2576262" y="232655"/>
                </a:lnTo>
                <a:cubicBezTo>
                  <a:pt x="2579933" y="232655"/>
                  <a:pt x="2581768" y="234491"/>
                  <a:pt x="2581768" y="238162"/>
                </a:cubicBezTo>
                <a:cubicBezTo>
                  <a:pt x="2582686" y="241833"/>
                  <a:pt x="2578556" y="245504"/>
                  <a:pt x="2569378" y="249175"/>
                </a:cubicBezTo>
                <a:lnTo>
                  <a:pt x="2569378" y="300112"/>
                </a:lnTo>
                <a:lnTo>
                  <a:pt x="2618938" y="300112"/>
                </a:lnTo>
                <a:lnTo>
                  <a:pt x="2618938" y="203746"/>
                </a:lnTo>
                <a:lnTo>
                  <a:pt x="2489532" y="203746"/>
                </a:lnTo>
                <a:lnTo>
                  <a:pt x="2489532" y="195486"/>
                </a:lnTo>
                <a:lnTo>
                  <a:pt x="2705668" y="195486"/>
                </a:lnTo>
                <a:close/>
                <a:moveTo>
                  <a:pt x="888476" y="170706"/>
                </a:moveTo>
                <a:lnTo>
                  <a:pt x="888476" y="209252"/>
                </a:lnTo>
                <a:lnTo>
                  <a:pt x="944919" y="209252"/>
                </a:lnTo>
                <a:lnTo>
                  <a:pt x="944919" y="170706"/>
                </a:lnTo>
                <a:close/>
                <a:moveTo>
                  <a:pt x="789357" y="170706"/>
                </a:moveTo>
                <a:lnTo>
                  <a:pt x="789357" y="209252"/>
                </a:lnTo>
                <a:lnTo>
                  <a:pt x="844423" y="209252"/>
                </a:lnTo>
                <a:lnTo>
                  <a:pt x="844423" y="170706"/>
                </a:lnTo>
                <a:close/>
                <a:moveTo>
                  <a:pt x="1629119" y="169329"/>
                </a:moveTo>
                <a:lnTo>
                  <a:pt x="1675926" y="173459"/>
                </a:lnTo>
                <a:cubicBezTo>
                  <a:pt x="1681433" y="173459"/>
                  <a:pt x="1683727" y="174836"/>
                  <a:pt x="1682809" y="177589"/>
                </a:cubicBezTo>
                <a:cubicBezTo>
                  <a:pt x="1681891" y="183096"/>
                  <a:pt x="1677303" y="187226"/>
                  <a:pt x="1669043" y="189979"/>
                </a:cubicBezTo>
                <a:lnTo>
                  <a:pt x="1669043" y="261565"/>
                </a:lnTo>
                <a:cubicBezTo>
                  <a:pt x="1668125" y="272579"/>
                  <a:pt x="1672255" y="277626"/>
                  <a:pt x="1681433" y="276709"/>
                </a:cubicBezTo>
                <a:lnTo>
                  <a:pt x="1686939" y="276709"/>
                </a:lnTo>
                <a:cubicBezTo>
                  <a:pt x="1693364" y="277626"/>
                  <a:pt x="1697494" y="272579"/>
                  <a:pt x="1699329" y="261565"/>
                </a:cubicBezTo>
                <a:lnTo>
                  <a:pt x="1714472" y="207876"/>
                </a:lnTo>
                <a:lnTo>
                  <a:pt x="1719979" y="209252"/>
                </a:lnTo>
                <a:lnTo>
                  <a:pt x="1722732" y="254682"/>
                </a:lnTo>
                <a:cubicBezTo>
                  <a:pt x="1722732" y="263860"/>
                  <a:pt x="1725486" y="270284"/>
                  <a:pt x="1730992" y="273955"/>
                </a:cubicBezTo>
                <a:cubicBezTo>
                  <a:pt x="1737417" y="277626"/>
                  <a:pt x="1740629" y="281756"/>
                  <a:pt x="1740629" y="286345"/>
                </a:cubicBezTo>
                <a:cubicBezTo>
                  <a:pt x="1742464" y="303783"/>
                  <a:pt x="1725486" y="312043"/>
                  <a:pt x="1689693" y="311125"/>
                </a:cubicBezTo>
                <a:lnTo>
                  <a:pt x="1664913" y="311125"/>
                </a:lnTo>
                <a:cubicBezTo>
                  <a:pt x="1640133" y="312043"/>
                  <a:pt x="1628202" y="299653"/>
                  <a:pt x="1629119" y="273955"/>
                </a:cubicBezTo>
                <a:close/>
                <a:moveTo>
                  <a:pt x="1556157" y="167952"/>
                </a:moveTo>
                <a:lnTo>
                  <a:pt x="1605716" y="176212"/>
                </a:lnTo>
                <a:cubicBezTo>
                  <a:pt x="1611223" y="177130"/>
                  <a:pt x="1613517" y="178966"/>
                  <a:pt x="1612600" y="181719"/>
                </a:cubicBezTo>
                <a:cubicBezTo>
                  <a:pt x="1611682" y="187226"/>
                  <a:pt x="1607093" y="191356"/>
                  <a:pt x="1598833" y="194109"/>
                </a:cubicBezTo>
                <a:cubicBezTo>
                  <a:pt x="1594244" y="238162"/>
                  <a:pt x="1584149" y="267990"/>
                  <a:pt x="1568547" y="283592"/>
                </a:cubicBezTo>
                <a:cubicBezTo>
                  <a:pt x="1553862" y="299194"/>
                  <a:pt x="1522658" y="312043"/>
                  <a:pt x="1474934" y="322138"/>
                </a:cubicBezTo>
                <a:lnTo>
                  <a:pt x="1473557" y="318008"/>
                </a:lnTo>
                <a:cubicBezTo>
                  <a:pt x="1526788" y="295064"/>
                  <a:pt x="1554321" y="257435"/>
                  <a:pt x="1556157" y="205122"/>
                </a:cubicBezTo>
                <a:cubicBezTo>
                  <a:pt x="1557992" y="192273"/>
                  <a:pt x="1557992" y="179883"/>
                  <a:pt x="1556157" y="167952"/>
                </a:cubicBezTo>
                <a:close/>
                <a:moveTo>
                  <a:pt x="4365920" y="143172"/>
                </a:moveTo>
                <a:lnTo>
                  <a:pt x="4365920" y="217512"/>
                </a:lnTo>
                <a:lnTo>
                  <a:pt x="4414103" y="217512"/>
                </a:lnTo>
                <a:lnTo>
                  <a:pt x="4414103" y="143172"/>
                </a:lnTo>
                <a:close/>
                <a:moveTo>
                  <a:pt x="4003858" y="130783"/>
                </a:moveTo>
                <a:lnTo>
                  <a:pt x="4006611" y="130783"/>
                </a:lnTo>
                <a:cubicBezTo>
                  <a:pt x="4013954" y="145467"/>
                  <a:pt x="4018084" y="162446"/>
                  <a:pt x="4019001" y="181719"/>
                </a:cubicBezTo>
                <a:cubicBezTo>
                  <a:pt x="4018084" y="205581"/>
                  <a:pt x="4007529" y="217971"/>
                  <a:pt x="3987338" y="218889"/>
                </a:cubicBezTo>
                <a:cubicBezTo>
                  <a:pt x="3973572" y="217971"/>
                  <a:pt x="3966688" y="210170"/>
                  <a:pt x="3966688" y="195486"/>
                </a:cubicBezTo>
                <a:cubicBezTo>
                  <a:pt x="3966688" y="189979"/>
                  <a:pt x="3970359" y="183555"/>
                  <a:pt x="3977702" y="176212"/>
                </a:cubicBezTo>
                <a:cubicBezTo>
                  <a:pt x="3991468" y="164281"/>
                  <a:pt x="4000187" y="149138"/>
                  <a:pt x="4003858" y="130783"/>
                </a:cubicBezTo>
                <a:close/>
                <a:moveTo>
                  <a:pt x="888476" y="123899"/>
                </a:moveTo>
                <a:lnTo>
                  <a:pt x="888476" y="162446"/>
                </a:lnTo>
                <a:lnTo>
                  <a:pt x="944919" y="162446"/>
                </a:lnTo>
                <a:lnTo>
                  <a:pt x="944919" y="123899"/>
                </a:lnTo>
                <a:close/>
                <a:moveTo>
                  <a:pt x="789357" y="123899"/>
                </a:moveTo>
                <a:lnTo>
                  <a:pt x="789357" y="162446"/>
                </a:lnTo>
                <a:lnTo>
                  <a:pt x="844423" y="162446"/>
                </a:lnTo>
                <a:lnTo>
                  <a:pt x="844423" y="123899"/>
                </a:lnTo>
                <a:close/>
                <a:moveTo>
                  <a:pt x="4420986" y="111509"/>
                </a:moveTo>
                <a:lnTo>
                  <a:pt x="4463663" y="128029"/>
                </a:lnTo>
                <a:cubicBezTo>
                  <a:pt x="4463663" y="128029"/>
                  <a:pt x="4464121" y="128488"/>
                  <a:pt x="4465039" y="129406"/>
                </a:cubicBezTo>
                <a:cubicBezTo>
                  <a:pt x="4468710" y="131241"/>
                  <a:pt x="4470546" y="133536"/>
                  <a:pt x="4470546" y="136289"/>
                </a:cubicBezTo>
                <a:cubicBezTo>
                  <a:pt x="4470546" y="139043"/>
                  <a:pt x="4465957" y="144090"/>
                  <a:pt x="4456779" y="151432"/>
                </a:cubicBezTo>
                <a:lnTo>
                  <a:pt x="4456779" y="177589"/>
                </a:lnTo>
                <a:cubicBezTo>
                  <a:pt x="4456779" y="182178"/>
                  <a:pt x="4456779" y="200992"/>
                  <a:pt x="4456779" y="234032"/>
                </a:cubicBezTo>
                <a:cubicBezTo>
                  <a:pt x="4456779" y="241374"/>
                  <a:pt x="4454026" y="245504"/>
                  <a:pt x="4448520" y="246422"/>
                </a:cubicBezTo>
                <a:cubicBezTo>
                  <a:pt x="4438424" y="248258"/>
                  <a:pt x="4426952" y="249175"/>
                  <a:pt x="4414103" y="249175"/>
                </a:cubicBezTo>
                <a:lnTo>
                  <a:pt x="4414103" y="225772"/>
                </a:lnTo>
                <a:lnTo>
                  <a:pt x="4365920" y="225772"/>
                </a:lnTo>
                <a:lnTo>
                  <a:pt x="4365920" y="246422"/>
                </a:lnTo>
                <a:cubicBezTo>
                  <a:pt x="4366838" y="253764"/>
                  <a:pt x="4363167" y="257894"/>
                  <a:pt x="4354907" y="258812"/>
                </a:cubicBezTo>
                <a:cubicBezTo>
                  <a:pt x="4343893" y="261565"/>
                  <a:pt x="4332880" y="262942"/>
                  <a:pt x="4321867" y="262942"/>
                </a:cubicBezTo>
                <a:cubicBezTo>
                  <a:pt x="4322784" y="243669"/>
                  <a:pt x="4323243" y="224854"/>
                  <a:pt x="4323243" y="206499"/>
                </a:cubicBezTo>
                <a:lnTo>
                  <a:pt x="4323243" y="169329"/>
                </a:lnTo>
                <a:cubicBezTo>
                  <a:pt x="4323243" y="150974"/>
                  <a:pt x="4322784" y="135830"/>
                  <a:pt x="4321867" y="123899"/>
                </a:cubicBezTo>
                <a:lnTo>
                  <a:pt x="4367297" y="134913"/>
                </a:lnTo>
                <a:lnTo>
                  <a:pt x="4408596" y="134913"/>
                </a:lnTo>
                <a:close/>
                <a:moveTo>
                  <a:pt x="0" y="100496"/>
                </a:moveTo>
                <a:lnTo>
                  <a:pt x="165200" y="100496"/>
                </a:lnTo>
                <a:lnTo>
                  <a:pt x="165200" y="265695"/>
                </a:lnTo>
                <a:lnTo>
                  <a:pt x="0" y="265695"/>
                </a:lnTo>
                <a:close/>
                <a:moveTo>
                  <a:pt x="343319" y="85353"/>
                </a:moveTo>
                <a:cubicBezTo>
                  <a:pt x="387372" y="91777"/>
                  <a:pt x="409399" y="104167"/>
                  <a:pt x="409399" y="122523"/>
                </a:cubicBezTo>
                <a:cubicBezTo>
                  <a:pt x="408481" y="139960"/>
                  <a:pt x="400680" y="150056"/>
                  <a:pt x="385995" y="152809"/>
                </a:cubicBezTo>
                <a:cubicBezTo>
                  <a:pt x="375900" y="153727"/>
                  <a:pt x="369934" y="149597"/>
                  <a:pt x="368099" y="140419"/>
                </a:cubicBezTo>
                <a:cubicBezTo>
                  <a:pt x="362592" y="121146"/>
                  <a:pt x="353873" y="103708"/>
                  <a:pt x="341942" y="88106"/>
                </a:cubicBezTo>
                <a:close/>
                <a:moveTo>
                  <a:pt x="2576262" y="77093"/>
                </a:moveTo>
                <a:lnTo>
                  <a:pt x="2576262" y="111509"/>
                </a:lnTo>
                <a:lnTo>
                  <a:pt x="2596911" y="111509"/>
                </a:lnTo>
                <a:lnTo>
                  <a:pt x="2596911" y="77093"/>
                </a:lnTo>
                <a:close/>
                <a:moveTo>
                  <a:pt x="2517065" y="77093"/>
                </a:moveTo>
                <a:lnTo>
                  <a:pt x="2517065" y="111509"/>
                </a:lnTo>
                <a:lnTo>
                  <a:pt x="2540468" y="111509"/>
                </a:lnTo>
                <a:lnTo>
                  <a:pt x="2540468" y="107379"/>
                </a:lnTo>
                <a:lnTo>
                  <a:pt x="2540468" y="77093"/>
                </a:lnTo>
                <a:close/>
                <a:moveTo>
                  <a:pt x="4599952" y="71586"/>
                </a:moveTo>
                <a:lnTo>
                  <a:pt x="4604082" y="71586"/>
                </a:lnTo>
                <a:cubicBezTo>
                  <a:pt x="4612342" y="93613"/>
                  <a:pt x="4616013" y="111968"/>
                  <a:pt x="4615095" y="126653"/>
                </a:cubicBezTo>
                <a:cubicBezTo>
                  <a:pt x="4615095" y="153268"/>
                  <a:pt x="4606835" y="167035"/>
                  <a:pt x="4590316" y="167952"/>
                </a:cubicBezTo>
                <a:cubicBezTo>
                  <a:pt x="4580220" y="167035"/>
                  <a:pt x="4574713" y="159692"/>
                  <a:pt x="4573796" y="145926"/>
                </a:cubicBezTo>
                <a:cubicBezTo>
                  <a:pt x="4573796" y="139501"/>
                  <a:pt x="4576549" y="132159"/>
                  <a:pt x="4582056" y="123899"/>
                </a:cubicBezTo>
                <a:cubicBezTo>
                  <a:pt x="4591233" y="112886"/>
                  <a:pt x="4597199" y="95448"/>
                  <a:pt x="4599952" y="71586"/>
                </a:cubicBezTo>
                <a:close/>
                <a:moveTo>
                  <a:pt x="3190252" y="71586"/>
                </a:moveTo>
                <a:lnTo>
                  <a:pt x="3194382" y="71586"/>
                </a:lnTo>
                <a:cubicBezTo>
                  <a:pt x="3202642" y="93613"/>
                  <a:pt x="3206313" y="111968"/>
                  <a:pt x="3205395" y="126653"/>
                </a:cubicBezTo>
                <a:cubicBezTo>
                  <a:pt x="3205395" y="153268"/>
                  <a:pt x="3197135" y="167035"/>
                  <a:pt x="3180615" y="167952"/>
                </a:cubicBezTo>
                <a:cubicBezTo>
                  <a:pt x="3170520" y="167035"/>
                  <a:pt x="3165013" y="159692"/>
                  <a:pt x="3164095" y="145926"/>
                </a:cubicBezTo>
                <a:cubicBezTo>
                  <a:pt x="3164095" y="139501"/>
                  <a:pt x="3166849" y="132159"/>
                  <a:pt x="3172355" y="123899"/>
                </a:cubicBezTo>
                <a:cubicBezTo>
                  <a:pt x="3181533" y="112886"/>
                  <a:pt x="3187499" y="95448"/>
                  <a:pt x="3190252" y="71586"/>
                </a:cubicBezTo>
                <a:close/>
                <a:moveTo>
                  <a:pt x="1780552" y="71586"/>
                </a:moveTo>
                <a:lnTo>
                  <a:pt x="1784682" y="71586"/>
                </a:lnTo>
                <a:cubicBezTo>
                  <a:pt x="1792942" y="93613"/>
                  <a:pt x="1796613" y="111968"/>
                  <a:pt x="1795695" y="126653"/>
                </a:cubicBezTo>
                <a:cubicBezTo>
                  <a:pt x="1795695" y="153268"/>
                  <a:pt x="1787435" y="167035"/>
                  <a:pt x="1770915" y="167952"/>
                </a:cubicBezTo>
                <a:cubicBezTo>
                  <a:pt x="1760820" y="167035"/>
                  <a:pt x="1755313" y="159692"/>
                  <a:pt x="1754396" y="145926"/>
                </a:cubicBezTo>
                <a:cubicBezTo>
                  <a:pt x="1754396" y="139501"/>
                  <a:pt x="1757149" y="132159"/>
                  <a:pt x="1762656" y="123899"/>
                </a:cubicBezTo>
                <a:cubicBezTo>
                  <a:pt x="1771833" y="112886"/>
                  <a:pt x="1777799" y="95448"/>
                  <a:pt x="1780552" y="71586"/>
                </a:cubicBezTo>
                <a:close/>
                <a:moveTo>
                  <a:pt x="2685018" y="63326"/>
                </a:moveTo>
                <a:cubicBezTo>
                  <a:pt x="2684100" y="64244"/>
                  <a:pt x="2683182" y="66080"/>
                  <a:pt x="2682264" y="68833"/>
                </a:cubicBezTo>
                <a:cubicBezTo>
                  <a:pt x="2680429" y="70668"/>
                  <a:pt x="2679052" y="72504"/>
                  <a:pt x="2678134" y="74339"/>
                </a:cubicBezTo>
                <a:cubicBezTo>
                  <a:pt x="2686394" y="87188"/>
                  <a:pt x="2694654" y="97743"/>
                  <a:pt x="2702914" y="106003"/>
                </a:cubicBezTo>
                <a:cubicBezTo>
                  <a:pt x="2711174" y="92236"/>
                  <a:pt x="2717599" y="78011"/>
                  <a:pt x="2722188" y="63326"/>
                </a:cubicBezTo>
                <a:close/>
                <a:moveTo>
                  <a:pt x="456205" y="56443"/>
                </a:moveTo>
                <a:lnTo>
                  <a:pt x="461712" y="57820"/>
                </a:lnTo>
                <a:lnTo>
                  <a:pt x="419035" y="192732"/>
                </a:lnTo>
                <a:cubicBezTo>
                  <a:pt x="413528" y="212005"/>
                  <a:pt x="410775" y="226231"/>
                  <a:pt x="410775" y="235409"/>
                </a:cubicBezTo>
                <a:cubicBezTo>
                  <a:pt x="410775" y="244586"/>
                  <a:pt x="412611" y="255600"/>
                  <a:pt x="416282" y="268449"/>
                </a:cubicBezTo>
                <a:cubicBezTo>
                  <a:pt x="416282" y="269366"/>
                  <a:pt x="416282" y="270743"/>
                  <a:pt x="416282" y="272579"/>
                </a:cubicBezTo>
                <a:cubicBezTo>
                  <a:pt x="418117" y="279003"/>
                  <a:pt x="419035" y="285886"/>
                  <a:pt x="419035" y="293228"/>
                </a:cubicBezTo>
                <a:cubicBezTo>
                  <a:pt x="418117" y="308831"/>
                  <a:pt x="408940" y="317091"/>
                  <a:pt x="391502" y="318008"/>
                </a:cubicBezTo>
                <a:cubicBezTo>
                  <a:pt x="376818" y="317091"/>
                  <a:pt x="369016" y="308831"/>
                  <a:pt x="368099" y="293228"/>
                </a:cubicBezTo>
                <a:cubicBezTo>
                  <a:pt x="368099" y="289557"/>
                  <a:pt x="369475" y="282674"/>
                  <a:pt x="372229" y="272579"/>
                </a:cubicBezTo>
                <a:cubicBezTo>
                  <a:pt x="374982" y="262483"/>
                  <a:pt x="376359" y="254223"/>
                  <a:pt x="376359" y="247799"/>
                </a:cubicBezTo>
                <a:cubicBezTo>
                  <a:pt x="378194" y="234032"/>
                  <a:pt x="370393" y="223478"/>
                  <a:pt x="352955" y="216135"/>
                </a:cubicBezTo>
                <a:lnTo>
                  <a:pt x="354332" y="209252"/>
                </a:lnTo>
                <a:cubicBezTo>
                  <a:pt x="371770" y="212923"/>
                  <a:pt x="382783" y="208793"/>
                  <a:pt x="387372" y="196862"/>
                </a:cubicBezTo>
                <a:close/>
                <a:moveTo>
                  <a:pt x="4436130" y="53690"/>
                </a:moveTo>
                <a:lnTo>
                  <a:pt x="4477429" y="82599"/>
                </a:lnTo>
                <a:cubicBezTo>
                  <a:pt x="4478347" y="83517"/>
                  <a:pt x="4478806" y="84894"/>
                  <a:pt x="4478806" y="86729"/>
                </a:cubicBezTo>
                <a:cubicBezTo>
                  <a:pt x="4478806" y="90401"/>
                  <a:pt x="4475594" y="92236"/>
                  <a:pt x="4469169" y="92236"/>
                </a:cubicBezTo>
                <a:lnTo>
                  <a:pt x="4308100" y="92236"/>
                </a:lnTo>
                <a:lnTo>
                  <a:pt x="4308100" y="83976"/>
                </a:lnTo>
                <a:lnTo>
                  <a:pt x="4412726" y="83976"/>
                </a:lnTo>
                <a:close/>
                <a:moveTo>
                  <a:pt x="633794" y="49560"/>
                </a:moveTo>
                <a:lnTo>
                  <a:pt x="672341" y="78469"/>
                </a:lnTo>
                <a:cubicBezTo>
                  <a:pt x="673259" y="79387"/>
                  <a:pt x="674176" y="80764"/>
                  <a:pt x="675094" y="82599"/>
                </a:cubicBezTo>
                <a:cubicBezTo>
                  <a:pt x="674176" y="87188"/>
                  <a:pt x="670964" y="89483"/>
                  <a:pt x="665458" y="89483"/>
                </a:cubicBezTo>
                <a:lnTo>
                  <a:pt x="573221" y="89483"/>
                </a:lnTo>
                <a:lnTo>
                  <a:pt x="573221" y="177589"/>
                </a:lnTo>
                <a:lnTo>
                  <a:pt x="600754" y="177589"/>
                </a:lnTo>
                <a:lnTo>
                  <a:pt x="625534" y="147302"/>
                </a:lnTo>
                <a:lnTo>
                  <a:pt x="665458" y="176212"/>
                </a:lnTo>
                <a:cubicBezTo>
                  <a:pt x="666375" y="176212"/>
                  <a:pt x="666834" y="177589"/>
                  <a:pt x="666834" y="180342"/>
                </a:cubicBezTo>
                <a:cubicBezTo>
                  <a:pt x="666834" y="183096"/>
                  <a:pt x="663622" y="184931"/>
                  <a:pt x="657197" y="185849"/>
                </a:cubicBezTo>
                <a:lnTo>
                  <a:pt x="573221" y="185849"/>
                </a:lnTo>
                <a:lnTo>
                  <a:pt x="573221" y="295982"/>
                </a:lnTo>
                <a:lnTo>
                  <a:pt x="614521" y="295982"/>
                </a:lnTo>
                <a:lnTo>
                  <a:pt x="642054" y="265695"/>
                </a:lnTo>
                <a:lnTo>
                  <a:pt x="683354" y="294605"/>
                </a:lnTo>
                <a:cubicBezTo>
                  <a:pt x="685189" y="294605"/>
                  <a:pt x="686107" y="295982"/>
                  <a:pt x="686107" y="298735"/>
                </a:cubicBezTo>
                <a:cubicBezTo>
                  <a:pt x="686107" y="302406"/>
                  <a:pt x="682895" y="304242"/>
                  <a:pt x="676471" y="304242"/>
                </a:cubicBezTo>
                <a:lnTo>
                  <a:pt x="435555" y="304242"/>
                </a:lnTo>
                <a:lnTo>
                  <a:pt x="435555" y="295982"/>
                </a:lnTo>
                <a:lnTo>
                  <a:pt x="527791" y="295982"/>
                </a:lnTo>
                <a:lnTo>
                  <a:pt x="527791" y="185849"/>
                </a:lnTo>
                <a:lnTo>
                  <a:pt x="461712" y="185849"/>
                </a:lnTo>
                <a:lnTo>
                  <a:pt x="461712" y="177589"/>
                </a:lnTo>
                <a:lnTo>
                  <a:pt x="527791" y="177589"/>
                </a:lnTo>
                <a:lnTo>
                  <a:pt x="527791" y="89483"/>
                </a:lnTo>
                <a:lnTo>
                  <a:pt x="456205" y="89483"/>
                </a:lnTo>
                <a:lnTo>
                  <a:pt x="456205" y="81223"/>
                </a:lnTo>
                <a:lnTo>
                  <a:pt x="609014" y="81223"/>
                </a:lnTo>
                <a:close/>
                <a:moveTo>
                  <a:pt x="1697952" y="26156"/>
                </a:moveTo>
                <a:lnTo>
                  <a:pt x="1736499" y="52313"/>
                </a:lnTo>
                <a:cubicBezTo>
                  <a:pt x="1738334" y="53231"/>
                  <a:pt x="1739252" y="54607"/>
                  <a:pt x="1739252" y="56443"/>
                </a:cubicBezTo>
                <a:cubicBezTo>
                  <a:pt x="1739252" y="60114"/>
                  <a:pt x="1735581" y="61950"/>
                  <a:pt x="1728239" y="61950"/>
                </a:cubicBezTo>
                <a:lnTo>
                  <a:pt x="1636003" y="61950"/>
                </a:lnTo>
                <a:cubicBezTo>
                  <a:pt x="1613058" y="89483"/>
                  <a:pt x="1590114" y="111968"/>
                  <a:pt x="1567170" y="129406"/>
                </a:cubicBezTo>
                <a:lnTo>
                  <a:pt x="1662159" y="125276"/>
                </a:lnTo>
                <a:cubicBezTo>
                  <a:pt x="1653899" y="110592"/>
                  <a:pt x="1645181" y="96366"/>
                  <a:pt x="1636003" y="82599"/>
                </a:cubicBezTo>
                <a:lnTo>
                  <a:pt x="1638756" y="79846"/>
                </a:lnTo>
                <a:cubicBezTo>
                  <a:pt x="1692905" y="100955"/>
                  <a:pt x="1719520" y="123440"/>
                  <a:pt x="1718602" y="147302"/>
                </a:cubicBezTo>
                <a:cubicBezTo>
                  <a:pt x="1717685" y="164740"/>
                  <a:pt x="1709884" y="173918"/>
                  <a:pt x="1695199" y="174836"/>
                </a:cubicBezTo>
                <a:cubicBezTo>
                  <a:pt x="1687857" y="174836"/>
                  <a:pt x="1682350" y="170706"/>
                  <a:pt x="1678679" y="162446"/>
                </a:cubicBezTo>
                <a:cubicBezTo>
                  <a:pt x="1675926" y="155104"/>
                  <a:pt x="1673173" y="148679"/>
                  <a:pt x="1670419" y="143172"/>
                </a:cubicBezTo>
                <a:cubicBezTo>
                  <a:pt x="1637379" y="149597"/>
                  <a:pt x="1596539" y="156021"/>
                  <a:pt x="1547897" y="162446"/>
                </a:cubicBezTo>
                <a:cubicBezTo>
                  <a:pt x="1547897" y="170706"/>
                  <a:pt x="1545602" y="175295"/>
                  <a:pt x="1541013" y="176212"/>
                </a:cubicBezTo>
                <a:cubicBezTo>
                  <a:pt x="1537342" y="176212"/>
                  <a:pt x="1535507" y="174836"/>
                  <a:pt x="1535507" y="172082"/>
                </a:cubicBezTo>
                <a:lnTo>
                  <a:pt x="1523117" y="129406"/>
                </a:lnTo>
                <a:cubicBezTo>
                  <a:pt x="1536883" y="129406"/>
                  <a:pt x="1546061" y="125735"/>
                  <a:pt x="1550650" y="118393"/>
                </a:cubicBezTo>
                <a:cubicBezTo>
                  <a:pt x="1562581" y="101873"/>
                  <a:pt x="1571300" y="83058"/>
                  <a:pt x="1576806" y="61950"/>
                </a:cubicBezTo>
                <a:lnTo>
                  <a:pt x="1516233" y="61950"/>
                </a:lnTo>
                <a:lnTo>
                  <a:pt x="1516233" y="53690"/>
                </a:lnTo>
                <a:lnTo>
                  <a:pt x="1677303" y="53690"/>
                </a:lnTo>
                <a:close/>
                <a:moveTo>
                  <a:pt x="369475" y="12390"/>
                </a:moveTo>
                <a:cubicBezTo>
                  <a:pt x="413528" y="17896"/>
                  <a:pt x="436473" y="30745"/>
                  <a:pt x="438308" y="50936"/>
                </a:cubicBezTo>
                <a:cubicBezTo>
                  <a:pt x="437391" y="68374"/>
                  <a:pt x="429590" y="78011"/>
                  <a:pt x="414905" y="79846"/>
                </a:cubicBezTo>
                <a:cubicBezTo>
                  <a:pt x="405728" y="80764"/>
                  <a:pt x="399762" y="76634"/>
                  <a:pt x="397009" y="67456"/>
                </a:cubicBezTo>
                <a:cubicBezTo>
                  <a:pt x="390584" y="46347"/>
                  <a:pt x="380948" y="28910"/>
                  <a:pt x="368099" y="15143"/>
                </a:cubicBezTo>
                <a:close/>
                <a:moveTo>
                  <a:pt x="4492573" y="6883"/>
                </a:moveTo>
                <a:lnTo>
                  <a:pt x="4536626" y="26156"/>
                </a:lnTo>
                <a:cubicBezTo>
                  <a:pt x="4540297" y="27074"/>
                  <a:pt x="4542132" y="28910"/>
                  <a:pt x="4542132" y="31663"/>
                </a:cubicBezTo>
                <a:cubicBezTo>
                  <a:pt x="4542132" y="37170"/>
                  <a:pt x="4538461" y="42676"/>
                  <a:pt x="4531119" y="48183"/>
                </a:cubicBezTo>
                <a:lnTo>
                  <a:pt x="4531119" y="133536"/>
                </a:lnTo>
                <a:cubicBezTo>
                  <a:pt x="4531119" y="146385"/>
                  <a:pt x="4532037" y="191814"/>
                  <a:pt x="4533872" y="269825"/>
                </a:cubicBezTo>
                <a:cubicBezTo>
                  <a:pt x="4536626" y="299194"/>
                  <a:pt x="4513223" y="315714"/>
                  <a:pt x="4463663" y="319385"/>
                </a:cubicBezTo>
                <a:cubicBezTo>
                  <a:pt x="4469169" y="294605"/>
                  <a:pt x="4452650" y="279921"/>
                  <a:pt x="4414103" y="275332"/>
                </a:cubicBezTo>
                <a:lnTo>
                  <a:pt x="4415480" y="269825"/>
                </a:lnTo>
                <a:lnTo>
                  <a:pt x="4467793" y="271202"/>
                </a:lnTo>
                <a:cubicBezTo>
                  <a:pt x="4479724" y="272120"/>
                  <a:pt x="4486148" y="266613"/>
                  <a:pt x="4487066" y="254682"/>
                </a:cubicBezTo>
                <a:lnTo>
                  <a:pt x="4487066" y="39923"/>
                </a:lnTo>
                <a:lnTo>
                  <a:pt x="4292957" y="39923"/>
                </a:lnTo>
                <a:lnTo>
                  <a:pt x="4292957" y="304242"/>
                </a:lnTo>
                <a:cubicBezTo>
                  <a:pt x="4292957" y="309748"/>
                  <a:pt x="4290204" y="313419"/>
                  <a:pt x="4284697" y="315255"/>
                </a:cubicBezTo>
                <a:cubicBezTo>
                  <a:pt x="4272766" y="318008"/>
                  <a:pt x="4260376" y="319385"/>
                  <a:pt x="4247527" y="319385"/>
                </a:cubicBezTo>
                <a:cubicBezTo>
                  <a:pt x="4248445" y="278085"/>
                  <a:pt x="4248904" y="229443"/>
                  <a:pt x="4248904" y="173459"/>
                </a:cubicBezTo>
                <a:lnTo>
                  <a:pt x="4248904" y="99119"/>
                </a:lnTo>
                <a:cubicBezTo>
                  <a:pt x="4248904" y="63326"/>
                  <a:pt x="4248445" y="37170"/>
                  <a:pt x="4247527" y="20650"/>
                </a:cubicBezTo>
                <a:lnTo>
                  <a:pt x="4298464" y="31663"/>
                </a:lnTo>
                <a:lnTo>
                  <a:pt x="4478806" y="31663"/>
                </a:lnTo>
                <a:close/>
                <a:moveTo>
                  <a:pt x="509895" y="6883"/>
                </a:moveTo>
                <a:cubicBezTo>
                  <a:pt x="554866" y="14225"/>
                  <a:pt x="577351" y="27992"/>
                  <a:pt x="577351" y="48183"/>
                </a:cubicBezTo>
                <a:cubicBezTo>
                  <a:pt x="576433" y="67456"/>
                  <a:pt x="566338" y="77552"/>
                  <a:pt x="547064" y="78469"/>
                </a:cubicBezTo>
                <a:cubicBezTo>
                  <a:pt x="537887" y="78469"/>
                  <a:pt x="531921" y="72504"/>
                  <a:pt x="529168" y="60573"/>
                </a:cubicBezTo>
                <a:cubicBezTo>
                  <a:pt x="525497" y="43135"/>
                  <a:pt x="518155" y="26156"/>
                  <a:pt x="507142" y="9636"/>
                </a:cubicBezTo>
                <a:close/>
                <a:moveTo>
                  <a:pt x="4774788" y="4130"/>
                </a:moveTo>
                <a:lnTo>
                  <a:pt x="4827101" y="8260"/>
                </a:lnTo>
                <a:cubicBezTo>
                  <a:pt x="4832607" y="8260"/>
                  <a:pt x="4834902" y="9636"/>
                  <a:pt x="4833984" y="12390"/>
                </a:cubicBezTo>
                <a:cubicBezTo>
                  <a:pt x="4833984" y="17896"/>
                  <a:pt x="4829395" y="22485"/>
                  <a:pt x="4820217" y="26156"/>
                </a:cubicBezTo>
                <a:lnTo>
                  <a:pt x="4820217" y="100496"/>
                </a:lnTo>
                <a:lnTo>
                  <a:pt x="4843621" y="100496"/>
                </a:lnTo>
                <a:lnTo>
                  <a:pt x="4864271" y="71586"/>
                </a:lnTo>
                <a:lnTo>
                  <a:pt x="4902817" y="99119"/>
                </a:lnTo>
                <a:cubicBezTo>
                  <a:pt x="4905570" y="100037"/>
                  <a:pt x="4906488" y="101414"/>
                  <a:pt x="4905570" y="103249"/>
                </a:cubicBezTo>
                <a:cubicBezTo>
                  <a:pt x="4905570" y="106003"/>
                  <a:pt x="4901900" y="107838"/>
                  <a:pt x="4894557" y="108756"/>
                </a:cubicBezTo>
                <a:lnTo>
                  <a:pt x="4820217" y="108756"/>
                </a:lnTo>
                <a:lnTo>
                  <a:pt x="4820217" y="185849"/>
                </a:lnTo>
                <a:lnTo>
                  <a:pt x="4842244" y="185849"/>
                </a:lnTo>
                <a:lnTo>
                  <a:pt x="4864271" y="156939"/>
                </a:lnTo>
                <a:lnTo>
                  <a:pt x="4902817" y="184472"/>
                </a:lnTo>
                <a:cubicBezTo>
                  <a:pt x="4902817" y="184472"/>
                  <a:pt x="4903276" y="184931"/>
                  <a:pt x="4904194" y="185849"/>
                </a:cubicBezTo>
                <a:cubicBezTo>
                  <a:pt x="4904194" y="186767"/>
                  <a:pt x="4904194" y="187684"/>
                  <a:pt x="4904194" y="188602"/>
                </a:cubicBezTo>
                <a:cubicBezTo>
                  <a:pt x="4903276" y="191356"/>
                  <a:pt x="4900064" y="193191"/>
                  <a:pt x="4894557" y="194109"/>
                </a:cubicBezTo>
                <a:lnTo>
                  <a:pt x="4820217" y="194109"/>
                </a:lnTo>
                <a:lnTo>
                  <a:pt x="4820217" y="293228"/>
                </a:lnTo>
                <a:lnTo>
                  <a:pt x="4842244" y="293228"/>
                </a:lnTo>
                <a:lnTo>
                  <a:pt x="4867024" y="262942"/>
                </a:lnTo>
                <a:lnTo>
                  <a:pt x="4911077" y="291852"/>
                </a:lnTo>
                <a:cubicBezTo>
                  <a:pt x="4911995" y="293687"/>
                  <a:pt x="4912454" y="295064"/>
                  <a:pt x="4912454" y="295982"/>
                </a:cubicBezTo>
                <a:cubicBezTo>
                  <a:pt x="4912454" y="299653"/>
                  <a:pt x="4908783" y="301488"/>
                  <a:pt x="4901440" y="301488"/>
                </a:cubicBezTo>
                <a:lnTo>
                  <a:pt x="4682552" y="301488"/>
                </a:lnTo>
                <a:lnTo>
                  <a:pt x="4682552" y="293228"/>
                </a:lnTo>
                <a:lnTo>
                  <a:pt x="4776164" y="293228"/>
                </a:lnTo>
                <a:lnTo>
                  <a:pt x="4776164" y="194109"/>
                </a:lnTo>
                <a:lnTo>
                  <a:pt x="4712838" y="194109"/>
                </a:lnTo>
                <a:lnTo>
                  <a:pt x="4712838" y="185849"/>
                </a:lnTo>
                <a:lnTo>
                  <a:pt x="4776164" y="185849"/>
                </a:lnTo>
                <a:lnTo>
                  <a:pt x="4776164" y="108756"/>
                </a:lnTo>
                <a:lnTo>
                  <a:pt x="4745878" y="108756"/>
                </a:lnTo>
                <a:cubicBezTo>
                  <a:pt x="4733947" y="138125"/>
                  <a:pt x="4714215" y="169788"/>
                  <a:pt x="4686682" y="203746"/>
                </a:cubicBezTo>
                <a:lnTo>
                  <a:pt x="4682552" y="200992"/>
                </a:lnTo>
                <a:cubicBezTo>
                  <a:pt x="4703660" y="143172"/>
                  <a:pt x="4713756" y="90401"/>
                  <a:pt x="4712838" y="42676"/>
                </a:cubicBezTo>
                <a:lnTo>
                  <a:pt x="4766528" y="52313"/>
                </a:lnTo>
                <a:cubicBezTo>
                  <a:pt x="4770199" y="52313"/>
                  <a:pt x="4772034" y="54148"/>
                  <a:pt x="4772034" y="57820"/>
                </a:cubicBezTo>
                <a:cubicBezTo>
                  <a:pt x="4772034" y="62408"/>
                  <a:pt x="4767446" y="66080"/>
                  <a:pt x="4758268" y="68833"/>
                </a:cubicBezTo>
                <a:cubicBezTo>
                  <a:pt x="4755515" y="79846"/>
                  <a:pt x="4752302" y="90401"/>
                  <a:pt x="4748631" y="100496"/>
                </a:cubicBezTo>
                <a:lnTo>
                  <a:pt x="4776164" y="100496"/>
                </a:lnTo>
                <a:lnTo>
                  <a:pt x="4776164" y="64703"/>
                </a:lnTo>
                <a:cubicBezTo>
                  <a:pt x="4776164" y="59196"/>
                  <a:pt x="4776164" y="49101"/>
                  <a:pt x="4776164" y="34416"/>
                </a:cubicBezTo>
                <a:cubicBezTo>
                  <a:pt x="4775247" y="18814"/>
                  <a:pt x="4774788" y="8719"/>
                  <a:pt x="4774788" y="4130"/>
                </a:cubicBezTo>
                <a:close/>
                <a:moveTo>
                  <a:pt x="4621979" y="4130"/>
                </a:moveTo>
                <a:lnTo>
                  <a:pt x="4668785" y="9636"/>
                </a:lnTo>
                <a:cubicBezTo>
                  <a:pt x="4674292" y="9636"/>
                  <a:pt x="4677045" y="11013"/>
                  <a:pt x="4677045" y="13766"/>
                </a:cubicBezTo>
                <a:cubicBezTo>
                  <a:pt x="4677963" y="17438"/>
                  <a:pt x="4672915" y="21568"/>
                  <a:pt x="4661902" y="26156"/>
                </a:cubicBezTo>
                <a:lnTo>
                  <a:pt x="4661902" y="53690"/>
                </a:lnTo>
                <a:cubicBezTo>
                  <a:pt x="4689435" y="67456"/>
                  <a:pt x="4702743" y="81682"/>
                  <a:pt x="4701825" y="96366"/>
                </a:cubicBezTo>
                <a:cubicBezTo>
                  <a:pt x="4700907" y="110133"/>
                  <a:pt x="4694483" y="117475"/>
                  <a:pt x="4682552" y="118393"/>
                </a:cubicBezTo>
                <a:cubicBezTo>
                  <a:pt x="4676127" y="118393"/>
                  <a:pt x="4672456" y="113804"/>
                  <a:pt x="4671538" y="104626"/>
                </a:cubicBezTo>
                <a:cubicBezTo>
                  <a:pt x="4670621" y="87188"/>
                  <a:pt x="4667408" y="72963"/>
                  <a:pt x="4661902" y="61950"/>
                </a:cubicBezTo>
                <a:lnTo>
                  <a:pt x="4661902" y="305618"/>
                </a:lnTo>
                <a:cubicBezTo>
                  <a:pt x="4662820" y="312043"/>
                  <a:pt x="4660066" y="315714"/>
                  <a:pt x="4653642" y="316632"/>
                </a:cubicBezTo>
                <a:cubicBezTo>
                  <a:pt x="4640793" y="318467"/>
                  <a:pt x="4629780" y="319385"/>
                  <a:pt x="4620602" y="319385"/>
                </a:cubicBezTo>
                <a:cubicBezTo>
                  <a:pt x="4622437" y="283592"/>
                  <a:pt x="4623355" y="241374"/>
                  <a:pt x="4623355" y="192732"/>
                </a:cubicBezTo>
                <a:lnTo>
                  <a:pt x="4623355" y="50936"/>
                </a:lnTo>
                <a:cubicBezTo>
                  <a:pt x="4623355" y="29827"/>
                  <a:pt x="4622896" y="14225"/>
                  <a:pt x="4621979" y="4130"/>
                </a:cubicBezTo>
                <a:close/>
                <a:moveTo>
                  <a:pt x="3912999" y="4130"/>
                </a:moveTo>
                <a:lnTo>
                  <a:pt x="3959805" y="9636"/>
                </a:lnTo>
                <a:cubicBezTo>
                  <a:pt x="3965312" y="9636"/>
                  <a:pt x="3967606" y="11013"/>
                  <a:pt x="3966688" y="13766"/>
                </a:cubicBezTo>
                <a:cubicBezTo>
                  <a:pt x="3966688" y="17438"/>
                  <a:pt x="3962099" y="21568"/>
                  <a:pt x="3952922" y="26156"/>
                </a:cubicBezTo>
                <a:lnTo>
                  <a:pt x="3952922" y="96366"/>
                </a:lnTo>
                <a:lnTo>
                  <a:pt x="3955675" y="96366"/>
                </a:lnTo>
                <a:lnTo>
                  <a:pt x="3970818" y="72963"/>
                </a:lnTo>
                <a:lnTo>
                  <a:pt x="3998352" y="93613"/>
                </a:lnTo>
                <a:lnTo>
                  <a:pt x="3998352" y="90859"/>
                </a:lnTo>
                <a:lnTo>
                  <a:pt x="4042405" y="90859"/>
                </a:lnTo>
                <a:cubicBezTo>
                  <a:pt x="4042405" y="83517"/>
                  <a:pt x="4042405" y="76175"/>
                  <a:pt x="4042405" y="68833"/>
                </a:cubicBezTo>
                <a:lnTo>
                  <a:pt x="4042405" y="46806"/>
                </a:lnTo>
                <a:cubicBezTo>
                  <a:pt x="4042405" y="39464"/>
                  <a:pt x="4041487" y="27074"/>
                  <a:pt x="4039651" y="9636"/>
                </a:cubicBezTo>
                <a:cubicBezTo>
                  <a:pt x="4041487" y="21568"/>
                  <a:pt x="4041487" y="20191"/>
                  <a:pt x="4039651" y="5506"/>
                </a:cubicBezTo>
                <a:lnTo>
                  <a:pt x="4091965" y="9636"/>
                </a:lnTo>
                <a:cubicBezTo>
                  <a:pt x="4096553" y="9636"/>
                  <a:pt x="4098848" y="11013"/>
                  <a:pt x="4098848" y="13766"/>
                </a:cubicBezTo>
                <a:cubicBezTo>
                  <a:pt x="4099766" y="18355"/>
                  <a:pt x="4094718" y="22944"/>
                  <a:pt x="4083705" y="27533"/>
                </a:cubicBezTo>
                <a:lnTo>
                  <a:pt x="4083705" y="89483"/>
                </a:lnTo>
                <a:lnTo>
                  <a:pt x="4083705" y="90859"/>
                </a:lnTo>
                <a:lnTo>
                  <a:pt x="4112614" y="90859"/>
                </a:lnTo>
                <a:lnTo>
                  <a:pt x="4126381" y="68833"/>
                </a:lnTo>
                <a:lnTo>
                  <a:pt x="4170434" y="85353"/>
                </a:lnTo>
                <a:cubicBezTo>
                  <a:pt x="4174105" y="87188"/>
                  <a:pt x="4175941" y="89483"/>
                  <a:pt x="4175941" y="92236"/>
                </a:cubicBezTo>
                <a:cubicBezTo>
                  <a:pt x="4175941" y="97743"/>
                  <a:pt x="4170893" y="102790"/>
                  <a:pt x="4160798" y="107379"/>
                </a:cubicBezTo>
                <a:cubicBezTo>
                  <a:pt x="4160798" y="111050"/>
                  <a:pt x="4160798" y="116557"/>
                  <a:pt x="4160798" y="123899"/>
                </a:cubicBezTo>
                <a:cubicBezTo>
                  <a:pt x="4159880" y="131241"/>
                  <a:pt x="4159421" y="136748"/>
                  <a:pt x="4159421" y="140419"/>
                </a:cubicBezTo>
                <a:lnTo>
                  <a:pt x="4160798" y="139043"/>
                </a:lnTo>
                <a:cubicBezTo>
                  <a:pt x="4195673" y="158316"/>
                  <a:pt x="4212193" y="177589"/>
                  <a:pt x="4210357" y="196862"/>
                </a:cubicBezTo>
                <a:cubicBezTo>
                  <a:pt x="4209440" y="212464"/>
                  <a:pt x="4201638" y="221183"/>
                  <a:pt x="4186954" y="223019"/>
                </a:cubicBezTo>
                <a:cubicBezTo>
                  <a:pt x="4177776" y="223019"/>
                  <a:pt x="4172729" y="216594"/>
                  <a:pt x="4171811" y="203746"/>
                </a:cubicBezTo>
                <a:cubicBezTo>
                  <a:pt x="4169975" y="176212"/>
                  <a:pt x="4165845" y="156021"/>
                  <a:pt x="4159421" y="143172"/>
                </a:cubicBezTo>
                <a:cubicBezTo>
                  <a:pt x="4158503" y="166117"/>
                  <a:pt x="4158044" y="173918"/>
                  <a:pt x="4158044" y="166576"/>
                </a:cubicBezTo>
                <a:cubicBezTo>
                  <a:pt x="4157126" y="206958"/>
                  <a:pt x="4156209" y="236785"/>
                  <a:pt x="4155291" y="256059"/>
                </a:cubicBezTo>
                <a:cubicBezTo>
                  <a:pt x="4156209" y="295523"/>
                  <a:pt x="4133264" y="316173"/>
                  <a:pt x="4086458" y="318008"/>
                </a:cubicBezTo>
                <a:cubicBezTo>
                  <a:pt x="4088293" y="295982"/>
                  <a:pt x="4074986" y="282674"/>
                  <a:pt x="4046535" y="278085"/>
                </a:cubicBezTo>
                <a:lnTo>
                  <a:pt x="4046535" y="273955"/>
                </a:lnTo>
                <a:lnTo>
                  <a:pt x="4087835" y="275332"/>
                </a:lnTo>
                <a:cubicBezTo>
                  <a:pt x="4103437" y="275332"/>
                  <a:pt x="4111696" y="267072"/>
                  <a:pt x="4112614" y="250552"/>
                </a:cubicBezTo>
                <a:cubicBezTo>
                  <a:pt x="4117203" y="217512"/>
                  <a:pt x="4119498" y="167035"/>
                  <a:pt x="4119498" y="99119"/>
                </a:cubicBezTo>
                <a:lnTo>
                  <a:pt x="4083705" y="99119"/>
                </a:lnTo>
                <a:cubicBezTo>
                  <a:pt x="4087376" y="214759"/>
                  <a:pt x="4047452" y="288181"/>
                  <a:pt x="3963935" y="319385"/>
                </a:cubicBezTo>
                <a:lnTo>
                  <a:pt x="3961182" y="315255"/>
                </a:lnTo>
                <a:cubicBezTo>
                  <a:pt x="4015330" y="271202"/>
                  <a:pt x="4041946" y="199157"/>
                  <a:pt x="4041028" y="99119"/>
                </a:cubicBezTo>
                <a:lnTo>
                  <a:pt x="4003858" y="99119"/>
                </a:lnTo>
                <a:cubicBezTo>
                  <a:pt x="4003858" y="101873"/>
                  <a:pt x="4000646" y="103708"/>
                  <a:pt x="3994222" y="104626"/>
                </a:cubicBezTo>
                <a:lnTo>
                  <a:pt x="3952922" y="104626"/>
                </a:lnTo>
                <a:lnTo>
                  <a:pt x="3952922" y="163822"/>
                </a:lnTo>
                <a:cubicBezTo>
                  <a:pt x="3952922" y="176671"/>
                  <a:pt x="3952922" y="199157"/>
                  <a:pt x="3952922" y="231279"/>
                </a:cubicBezTo>
                <a:cubicBezTo>
                  <a:pt x="3953839" y="267072"/>
                  <a:pt x="3954298" y="291852"/>
                  <a:pt x="3954298" y="305618"/>
                </a:cubicBezTo>
                <a:cubicBezTo>
                  <a:pt x="3954298" y="312043"/>
                  <a:pt x="3951545" y="315255"/>
                  <a:pt x="3946038" y="315255"/>
                </a:cubicBezTo>
                <a:cubicBezTo>
                  <a:pt x="3934107" y="318008"/>
                  <a:pt x="3922635" y="319385"/>
                  <a:pt x="3911622" y="319385"/>
                </a:cubicBezTo>
                <a:cubicBezTo>
                  <a:pt x="3911622" y="311125"/>
                  <a:pt x="3912081" y="299653"/>
                  <a:pt x="3912999" y="284968"/>
                </a:cubicBezTo>
                <a:cubicBezTo>
                  <a:pt x="3913916" y="240915"/>
                  <a:pt x="3914375" y="213382"/>
                  <a:pt x="3914375" y="202369"/>
                </a:cubicBezTo>
                <a:lnTo>
                  <a:pt x="3914375" y="104626"/>
                </a:lnTo>
                <a:lnTo>
                  <a:pt x="3873075" y="104626"/>
                </a:lnTo>
                <a:lnTo>
                  <a:pt x="3873075" y="96366"/>
                </a:lnTo>
                <a:lnTo>
                  <a:pt x="3914375" y="96366"/>
                </a:lnTo>
                <a:lnTo>
                  <a:pt x="3914375" y="79846"/>
                </a:lnTo>
                <a:cubicBezTo>
                  <a:pt x="3914375" y="78011"/>
                  <a:pt x="3914375" y="72504"/>
                  <a:pt x="3914375" y="63326"/>
                </a:cubicBezTo>
                <a:cubicBezTo>
                  <a:pt x="3913458" y="37629"/>
                  <a:pt x="3912999" y="17896"/>
                  <a:pt x="3912999" y="4130"/>
                </a:cubicBezTo>
                <a:close/>
                <a:moveTo>
                  <a:pt x="3365088" y="4130"/>
                </a:moveTo>
                <a:lnTo>
                  <a:pt x="3417401" y="8260"/>
                </a:lnTo>
                <a:cubicBezTo>
                  <a:pt x="3422908" y="8260"/>
                  <a:pt x="3425202" y="9636"/>
                  <a:pt x="3424284" y="12390"/>
                </a:cubicBezTo>
                <a:cubicBezTo>
                  <a:pt x="3424284" y="17896"/>
                  <a:pt x="3419695" y="22485"/>
                  <a:pt x="3410518" y="26156"/>
                </a:cubicBezTo>
                <a:lnTo>
                  <a:pt x="3410518" y="100496"/>
                </a:lnTo>
                <a:lnTo>
                  <a:pt x="3433921" y="100496"/>
                </a:lnTo>
                <a:lnTo>
                  <a:pt x="3454571" y="71586"/>
                </a:lnTo>
                <a:lnTo>
                  <a:pt x="3493117" y="99119"/>
                </a:lnTo>
                <a:cubicBezTo>
                  <a:pt x="3495871" y="100037"/>
                  <a:pt x="3496788" y="101414"/>
                  <a:pt x="3495871" y="103249"/>
                </a:cubicBezTo>
                <a:cubicBezTo>
                  <a:pt x="3495871" y="106003"/>
                  <a:pt x="3492199" y="107838"/>
                  <a:pt x="3484857" y="108756"/>
                </a:cubicBezTo>
                <a:lnTo>
                  <a:pt x="3410518" y="108756"/>
                </a:lnTo>
                <a:lnTo>
                  <a:pt x="3410518" y="185849"/>
                </a:lnTo>
                <a:lnTo>
                  <a:pt x="3432544" y="185849"/>
                </a:lnTo>
                <a:lnTo>
                  <a:pt x="3454571" y="156939"/>
                </a:lnTo>
                <a:lnTo>
                  <a:pt x="3493117" y="184472"/>
                </a:lnTo>
                <a:cubicBezTo>
                  <a:pt x="3493117" y="184472"/>
                  <a:pt x="3493576" y="184931"/>
                  <a:pt x="3494494" y="185849"/>
                </a:cubicBezTo>
                <a:cubicBezTo>
                  <a:pt x="3494494" y="186767"/>
                  <a:pt x="3494494" y="187684"/>
                  <a:pt x="3494494" y="188602"/>
                </a:cubicBezTo>
                <a:cubicBezTo>
                  <a:pt x="3493576" y="191356"/>
                  <a:pt x="3490364" y="193191"/>
                  <a:pt x="3484857" y="194109"/>
                </a:cubicBezTo>
                <a:lnTo>
                  <a:pt x="3410518" y="194109"/>
                </a:lnTo>
                <a:lnTo>
                  <a:pt x="3410518" y="293228"/>
                </a:lnTo>
                <a:lnTo>
                  <a:pt x="3432544" y="293228"/>
                </a:lnTo>
                <a:lnTo>
                  <a:pt x="3457324" y="262942"/>
                </a:lnTo>
                <a:lnTo>
                  <a:pt x="3501377" y="291852"/>
                </a:lnTo>
                <a:cubicBezTo>
                  <a:pt x="3502295" y="293687"/>
                  <a:pt x="3502754" y="295064"/>
                  <a:pt x="3502754" y="295982"/>
                </a:cubicBezTo>
                <a:cubicBezTo>
                  <a:pt x="3502754" y="299653"/>
                  <a:pt x="3499083" y="301488"/>
                  <a:pt x="3491741" y="301488"/>
                </a:cubicBezTo>
                <a:lnTo>
                  <a:pt x="3272852" y="301488"/>
                </a:lnTo>
                <a:lnTo>
                  <a:pt x="3272852" y="293228"/>
                </a:lnTo>
                <a:lnTo>
                  <a:pt x="3366465" y="293228"/>
                </a:lnTo>
                <a:lnTo>
                  <a:pt x="3366465" y="194109"/>
                </a:lnTo>
                <a:lnTo>
                  <a:pt x="3303138" y="194109"/>
                </a:lnTo>
                <a:lnTo>
                  <a:pt x="3303138" y="185849"/>
                </a:lnTo>
                <a:lnTo>
                  <a:pt x="3366465" y="185849"/>
                </a:lnTo>
                <a:lnTo>
                  <a:pt x="3366465" y="108756"/>
                </a:lnTo>
                <a:lnTo>
                  <a:pt x="3336178" y="108756"/>
                </a:lnTo>
                <a:cubicBezTo>
                  <a:pt x="3324247" y="138125"/>
                  <a:pt x="3304515" y="169788"/>
                  <a:pt x="3276982" y="203746"/>
                </a:cubicBezTo>
                <a:lnTo>
                  <a:pt x="3272852" y="200992"/>
                </a:lnTo>
                <a:cubicBezTo>
                  <a:pt x="3293960" y="143172"/>
                  <a:pt x="3304056" y="90401"/>
                  <a:pt x="3303138" y="42676"/>
                </a:cubicBezTo>
                <a:lnTo>
                  <a:pt x="3356828" y="52313"/>
                </a:lnTo>
                <a:cubicBezTo>
                  <a:pt x="3360499" y="52313"/>
                  <a:pt x="3362335" y="54148"/>
                  <a:pt x="3362335" y="57820"/>
                </a:cubicBezTo>
                <a:cubicBezTo>
                  <a:pt x="3362335" y="62408"/>
                  <a:pt x="3357746" y="66080"/>
                  <a:pt x="3348568" y="68833"/>
                </a:cubicBezTo>
                <a:cubicBezTo>
                  <a:pt x="3345815" y="79846"/>
                  <a:pt x="3342602" y="90401"/>
                  <a:pt x="3338931" y="100496"/>
                </a:cubicBezTo>
                <a:lnTo>
                  <a:pt x="3366465" y="100496"/>
                </a:lnTo>
                <a:lnTo>
                  <a:pt x="3366465" y="64703"/>
                </a:lnTo>
                <a:cubicBezTo>
                  <a:pt x="3366465" y="59196"/>
                  <a:pt x="3366465" y="49101"/>
                  <a:pt x="3366465" y="34416"/>
                </a:cubicBezTo>
                <a:cubicBezTo>
                  <a:pt x="3365547" y="18814"/>
                  <a:pt x="3365088" y="8719"/>
                  <a:pt x="3365088" y="4130"/>
                </a:cubicBezTo>
                <a:close/>
                <a:moveTo>
                  <a:pt x="3212279" y="4130"/>
                </a:moveTo>
                <a:lnTo>
                  <a:pt x="3259085" y="9636"/>
                </a:lnTo>
                <a:cubicBezTo>
                  <a:pt x="3264592" y="9636"/>
                  <a:pt x="3267345" y="11013"/>
                  <a:pt x="3267345" y="13766"/>
                </a:cubicBezTo>
                <a:cubicBezTo>
                  <a:pt x="3268263" y="17438"/>
                  <a:pt x="3263215" y="21568"/>
                  <a:pt x="3252202" y="26156"/>
                </a:cubicBezTo>
                <a:lnTo>
                  <a:pt x="3252202" y="53690"/>
                </a:lnTo>
                <a:cubicBezTo>
                  <a:pt x="3279735" y="67456"/>
                  <a:pt x="3293043" y="81682"/>
                  <a:pt x="3292125" y="96366"/>
                </a:cubicBezTo>
                <a:cubicBezTo>
                  <a:pt x="3291207" y="110133"/>
                  <a:pt x="3284783" y="117475"/>
                  <a:pt x="3272852" y="118393"/>
                </a:cubicBezTo>
                <a:cubicBezTo>
                  <a:pt x="3266427" y="118393"/>
                  <a:pt x="3262756" y="113804"/>
                  <a:pt x="3261838" y="104626"/>
                </a:cubicBezTo>
                <a:cubicBezTo>
                  <a:pt x="3260920" y="87188"/>
                  <a:pt x="3257708" y="72963"/>
                  <a:pt x="3252202" y="61950"/>
                </a:cubicBezTo>
                <a:lnTo>
                  <a:pt x="3252202" y="305618"/>
                </a:lnTo>
                <a:cubicBezTo>
                  <a:pt x="3253119" y="312043"/>
                  <a:pt x="3250366" y="315714"/>
                  <a:pt x="3243942" y="316632"/>
                </a:cubicBezTo>
                <a:cubicBezTo>
                  <a:pt x="3231093" y="318467"/>
                  <a:pt x="3220080" y="319385"/>
                  <a:pt x="3210902" y="319385"/>
                </a:cubicBezTo>
                <a:cubicBezTo>
                  <a:pt x="3212737" y="283592"/>
                  <a:pt x="3213655" y="241374"/>
                  <a:pt x="3213655" y="192732"/>
                </a:cubicBezTo>
                <a:lnTo>
                  <a:pt x="3213655" y="50936"/>
                </a:lnTo>
                <a:cubicBezTo>
                  <a:pt x="3213655" y="29827"/>
                  <a:pt x="3213196" y="14225"/>
                  <a:pt x="3212279" y="4130"/>
                </a:cubicBezTo>
                <a:close/>
                <a:moveTo>
                  <a:pt x="2665745" y="4130"/>
                </a:moveTo>
                <a:lnTo>
                  <a:pt x="2711174" y="11013"/>
                </a:lnTo>
                <a:cubicBezTo>
                  <a:pt x="2714845" y="11013"/>
                  <a:pt x="2716681" y="12390"/>
                  <a:pt x="2716681" y="15143"/>
                </a:cubicBezTo>
                <a:cubicBezTo>
                  <a:pt x="2716681" y="17896"/>
                  <a:pt x="2712092" y="21109"/>
                  <a:pt x="2702914" y="24780"/>
                </a:cubicBezTo>
                <a:cubicBezTo>
                  <a:pt x="2699243" y="35793"/>
                  <a:pt x="2694654" y="45888"/>
                  <a:pt x="2689148" y="55066"/>
                </a:cubicBezTo>
                <a:lnTo>
                  <a:pt x="2738707" y="55066"/>
                </a:lnTo>
                <a:lnTo>
                  <a:pt x="2757981" y="27533"/>
                </a:lnTo>
                <a:lnTo>
                  <a:pt x="2793774" y="52313"/>
                </a:lnTo>
                <a:cubicBezTo>
                  <a:pt x="2795609" y="53231"/>
                  <a:pt x="2796527" y="55066"/>
                  <a:pt x="2796527" y="57820"/>
                </a:cubicBezTo>
                <a:cubicBezTo>
                  <a:pt x="2795609" y="60573"/>
                  <a:pt x="2791938" y="62408"/>
                  <a:pt x="2785514" y="63326"/>
                </a:cubicBezTo>
                <a:lnTo>
                  <a:pt x="2763487" y="63326"/>
                </a:lnTo>
                <a:cubicBezTo>
                  <a:pt x="2755227" y="88106"/>
                  <a:pt x="2744673" y="108756"/>
                  <a:pt x="2731824" y="125276"/>
                </a:cubicBezTo>
                <a:cubicBezTo>
                  <a:pt x="2746508" y="133536"/>
                  <a:pt x="2767617" y="139501"/>
                  <a:pt x="2795151" y="143172"/>
                </a:cubicBezTo>
                <a:lnTo>
                  <a:pt x="2792397" y="150056"/>
                </a:lnTo>
                <a:cubicBezTo>
                  <a:pt x="2777713" y="153727"/>
                  <a:pt x="2766700" y="164740"/>
                  <a:pt x="2759357" y="183096"/>
                </a:cubicBezTo>
                <a:cubicBezTo>
                  <a:pt x="2736413" y="173000"/>
                  <a:pt x="2718975" y="161987"/>
                  <a:pt x="2707044" y="150056"/>
                </a:cubicBezTo>
                <a:cubicBezTo>
                  <a:pt x="2685935" y="167493"/>
                  <a:pt x="2656567" y="180801"/>
                  <a:pt x="2618938" y="189979"/>
                </a:cubicBezTo>
                <a:lnTo>
                  <a:pt x="2616185" y="184472"/>
                </a:lnTo>
                <a:cubicBezTo>
                  <a:pt x="2649225" y="166117"/>
                  <a:pt x="2673545" y="146385"/>
                  <a:pt x="2689148" y="125276"/>
                </a:cubicBezTo>
                <a:cubicBezTo>
                  <a:pt x="2682723" y="113345"/>
                  <a:pt x="2677675" y="98660"/>
                  <a:pt x="2674004" y="81223"/>
                </a:cubicBezTo>
                <a:cubicBezTo>
                  <a:pt x="2664827" y="94072"/>
                  <a:pt x="2653355" y="107379"/>
                  <a:pt x="2639588" y="121146"/>
                </a:cubicBezTo>
                <a:lnTo>
                  <a:pt x="2635458" y="118393"/>
                </a:lnTo>
                <a:cubicBezTo>
                  <a:pt x="2652896" y="78928"/>
                  <a:pt x="2662991" y="40841"/>
                  <a:pt x="2665745" y="4130"/>
                </a:cubicBezTo>
                <a:close/>
                <a:moveTo>
                  <a:pt x="1955388" y="4130"/>
                </a:moveTo>
                <a:lnTo>
                  <a:pt x="2007701" y="8260"/>
                </a:lnTo>
                <a:cubicBezTo>
                  <a:pt x="2013208" y="8260"/>
                  <a:pt x="2015502" y="9636"/>
                  <a:pt x="2014584" y="12390"/>
                </a:cubicBezTo>
                <a:cubicBezTo>
                  <a:pt x="2014584" y="17896"/>
                  <a:pt x="2009995" y="22485"/>
                  <a:pt x="2000818" y="26156"/>
                </a:cubicBezTo>
                <a:lnTo>
                  <a:pt x="2000818" y="100496"/>
                </a:lnTo>
                <a:lnTo>
                  <a:pt x="2024221" y="100496"/>
                </a:lnTo>
                <a:lnTo>
                  <a:pt x="2044871" y="71586"/>
                </a:lnTo>
                <a:lnTo>
                  <a:pt x="2083417" y="99119"/>
                </a:lnTo>
                <a:cubicBezTo>
                  <a:pt x="2086171" y="100037"/>
                  <a:pt x="2087088" y="101414"/>
                  <a:pt x="2086171" y="103249"/>
                </a:cubicBezTo>
                <a:cubicBezTo>
                  <a:pt x="2086171" y="106003"/>
                  <a:pt x="2082500" y="107838"/>
                  <a:pt x="2075157" y="108756"/>
                </a:cubicBezTo>
                <a:lnTo>
                  <a:pt x="2000818" y="108756"/>
                </a:lnTo>
                <a:lnTo>
                  <a:pt x="2000818" y="185849"/>
                </a:lnTo>
                <a:lnTo>
                  <a:pt x="2022844" y="185849"/>
                </a:lnTo>
                <a:lnTo>
                  <a:pt x="2044871" y="156939"/>
                </a:lnTo>
                <a:lnTo>
                  <a:pt x="2083417" y="184472"/>
                </a:lnTo>
                <a:cubicBezTo>
                  <a:pt x="2083417" y="184472"/>
                  <a:pt x="2083876" y="184931"/>
                  <a:pt x="2084794" y="185849"/>
                </a:cubicBezTo>
                <a:cubicBezTo>
                  <a:pt x="2084794" y="186767"/>
                  <a:pt x="2084794" y="187684"/>
                  <a:pt x="2084794" y="188602"/>
                </a:cubicBezTo>
                <a:cubicBezTo>
                  <a:pt x="2083876" y="191356"/>
                  <a:pt x="2080664" y="193191"/>
                  <a:pt x="2075157" y="194109"/>
                </a:cubicBezTo>
                <a:lnTo>
                  <a:pt x="2000818" y="194109"/>
                </a:lnTo>
                <a:lnTo>
                  <a:pt x="2000818" y="293228"/>
                </a:lnTo>
                <a:lnTo>
                  <a:pt x="2022844" y="293228"/>
                </a:lnTo>
                <a:lnTo>
                  <a:pt x="2047624" y="262942"/>
                </a:lnTo>
                <a:lnTo>
                  <a:pt x="2091677" y="291852"/>
                </a:lnTo>
                <a:cubicBezTo>
                  <a:pt x="2092595" y="293687"/>
                  <a:pt x="2093054" y="295064"/>
                  <a:pt x="2093054" y="295982"/>
                </a:cubicBezTo>
                <a:cubicBezTo>
                  <a:pt x="2093054" y="299653"/>
                  <a:pt x="2089383" y="301488"/>
                  <a:pt x="2082041" y="301488"/>
                </a:cubicBezTo>
                <a:lnTo>
                  <a:pt x="1863152" y="301488"/>
                </a:lnTo>
                <a:lnTo>
                  <a:pt x="1863152" y="293228"/>
                </a:lnTo>
                <a:lnTo>
                  <a:pt x="1956765" y="293228"/>
                </a:lnTo>
                <a:lnTo>
                  <a:pt x="1956765" y="194109"/>
                </a:lnTo>
                <a:lnTo>
                  <a:pt x="1893438" y="194109"/>
                </a:lnTo>
                <a:lnTo>
                  <a:pt x="1893438" y="185849"/>
                </a:lnTo>
                <a:lnTo>
                  <a:pt x="1956765" y="185849"/>
                </a:lnTo>
                <a:lnTo>
                  <a:pt x="1956765" y="108756"/>
                </a:lnTo>
                <a:lnTo>
                  <a:pt x="1926478" y="108756"/>
                </a:lnTo>
                <a:cubicBezTo>
                  <a:pt x="1914547" y="138125"/>
                  <a:pt x="1894815" y="169788"/>
                  <a:pt x="1867282" y="203746"/>
                </a:cubicBezTo>
                <a:lnTo>
                  <a:pt x="1863152" y="200992"/>
                </a:lnTo>
                <a:cubicBezTo>
                  <a:pt x="1884261" y="143172"/>
                  <a:pt x="1894356" y="90401"/>
                  <a:pt x="1893438" y="42676"/>
                </a:cubicBezTo>
                <a:lnTo>
                  <a:pt x="1947128" y="52313"/>
                </a:lnTo>
                <a:cubicBezTo>
                  <a:pt x="1950799" y="52313"/>
                  <a:pt x="1952635" y="54148"/>
                  <a:pt x="1952635" y="57820"/>
                </a:cubicBezTo>
                <a:cubicBezTo>
                  <a:pt x="1952635" y="62408"/>
                  <a:pt x="1948046" y="66080"/>
                  <a:pt x="1938868" y="68833"/>
                </a:cubicBezTo>
                <a:cubicBezTo>
                  <a:pt x="1936115" y="79846"/>
                  <a:pt x="1932902" y="90401"/>
                  <a:pt x="1929231" y="100496"/>
                </a:cubicBezTo>
                <a:lnTo>
                  <a:pt x="1956765" y="100496"/>
                </a:lnTo>
                <a:lnTo>
                  <a:pt x="1956765" y="64703"/>
                </a:lnTo>
                <a:cubicBezTo>
                  <a:pt x="1956765" y="59196"/>
                  <a:pt x="1956765" y="49101"/>
                  <a:pt x="1956765" y="34416"/>
                </a:cubicBezTo>
                <a:cubicBezTo>
                  <a:pt x="1955847" y="18814"/>
                  <a:pt x="1955388" y="8719"/>
                  <a:pt x="1955388" y="4130"/>
                </a:cubicBezTo>
                <a:close/>
                <a:moveTo>
                  <a:pt x="1802579" y="4130"/>
                </a:moveTo>
                <a:lnTo>
                  <a:pt x="1849385" y="9636"/>
                </a:lnTo>
                <a:cubicBezTo>
                  <a:pt x="1854892" y="9636"/>
                  <a:pt x="1857645" y="11013"/>
                  <a:pt x="1857645" y="13766"/>
                </a:cubicBezTo>
                <a:cubicBezTo>
                  <a:pt x="1858563" y="17438"/>
                  <a:pt x="1853515" y="21568"/>
                  <a:pt x="1842502" y="26156"/>
                </a:cubicBezTo>
                <a:lnTo>
                  <a:pt x="1842502" y="53690"/>
                </a:lnTo>
                <a:cubicBezTo>
                  <a:pt x="1870035" y="67456"/>
                  <a:pt x="1883343" y="81682"/>
                  <a:pt x="1882425" y="96366"/>
                </a:cubicBezTo>
                <a:cubicBezTo>
                  <a:pt x="1881507" y="110133"/>
                  <a:pt x="1875083" y="117475"/>
                  <a:pt x="1863152" y="118393"/>
                </a:cubicBezTo>
                <a:cubicBezTo>
                  <a:pt x="1856727" y="118393"/>
                  <a:pt x="1853056" y="113804"/>
                  <a:pt x="1852138" y="104626"/>
                </a:cubicBezTo>
                <a:cubicBezTo>
                  <a:pt x="1851221" y="87188"/>
                  <a:pt x="1848008" y="72963"/>
                  <a:pt x="1842502" y="61950"/>
                </a:cubicBezTo>
                <a:lnTo>
                  <a:pt x="1842502" y="305618"/>
                </a:lnTo>
                <a:cubicBezTo>
                  <a:pt x="1843419" y="312043"/>
                  <a:pt x="1840666" y="315714"/>
                  <a:pt x="1834242" y="316632"/>
                </a:cubicBezTo>
                <a:cubicBezTo>
                  <a:pt x="1821393" y="318467"/>
                  <a:pt x="1810380" y="319385"/>
                  <a:pt x="1801202" y="319385"/>
                </a:cubicBezTo>
                <a:cubicBezTo>
                  <a:pt x="1803038" y="283592"/>
                  <a:pt x="1803955" y="241374"/>
                  <a:pt x="1803955" y="192732"/>
                </a:cubicBezTo>
                <a:lnTo>
                  <a:pt x="1803955" y="50936"/>
                </a:lnTo>
                <a:cubicBezTo>
                  <a:pt x="1803955" y="29827"/>
                  <a:pt x="1803496" y="14225"/>
                  <a:pt x="1802579" y="4130"/>
                </a:cubicBezTo>
                <a:close/>
                <a:moveTo>
                  <a:pt x="2539092" y="2753"/>
                </a:moveTo>
                <a:lnTo>
                  <a:pt x="2583145" y="6883"/>
                </a:lnTo>
                <a:cubicBezTo>
                  <a:pt x="2585898" y="6883"/>
                  <a:pt x="2587734" y="8260"/>
                  <a:pt x="2588652" y="11013"/>
                </a:cubicBezTo>
                <a:cubicBezTo>
                  <a:pt x="2588652" y="13766"/>
                  <a:pt x="2584522" y="17438"/>
                  <a:pt x="2576262" y="22026"/>
                </a:cubicBezTo>
                <a:lnTo>
                  <a:pt x="2576262" y="37170"/>
                </a:lnTo>
                <a:lnTo>
                  <a:pt x="2598288" y="37170"/>
                </a:lnTo>
                <a:lnTo>
                  <a:pt x="2616185" y="13766"/>
                </a:lnTo>
                <a:lnTo>
                  <a:pt x="2649225" y="35793"/>
                </a:lnTo>
                <a:cubicBezTo>
                  <a:pt x="2650142" y="37629"/>
                  <a:pt x="2650601" y="39464"/>
                  <a:pt x="2650601" y="41300"/>
                </a:cubicBezTo>
                <a:cubicBezTo>
                  <a:pt x="2648766" y="44053"/>
                  <a:pt x="2645095" y="45430"/>
                  <a:pt x="2639588" y="45430"/>
                </a:cubicBezTo>
                <a:lnTo>
                  <a:pt x="2576262" y="45430"/>
                </a:lnTo>
                <a:lnTo>
                  <a:pt x="2576262" y="70209"/>
                </a:lnTo>
                <a:lnTo>
                  <a:pt x="2592782" y="70209"/>
                </a:lnTo>
                <a:lnTo>
                  <a:pt x="2602418" y="52313"/>
                </a:lnTo>
                <a:lnTo>
                  <a:pt x="2635458" y="64703"/>
                </a:lnTo>
                <a:cubicBezTo>
                  <a:pt x="2636376" y="65621"/>
                  <a:pt x="2637293" y="66080"/>
                  <a:pt x="2638211" y="66080"/>
                </a:cubicBezTo>
                <a:cubicBezTo>
                  <a:pt x="2640047" y="66997"/>
                  <a:pt x="2640965" y="68833"/>
                  <a:pt x="2640965" y="71586"/>
                </a:cubicBezTo>
                <a:cubicBezTo>
                  <a:pt x="2641882" y="73422"/>
                  <a:pt x="2638670" y="77552"/>
                  <a:pt x="2631328" y="83976"/>
                </a:cubicBezTo>
                <a:lnTo>
                  <a:pt x="2631328" y="88106"/>
                </a:lnTo>
                <a:cubicBezTo>
                  <a:pt x="2631328" y="96366"/>
                  <a:pt x="2631328" y="106003"/>
                  <a:pt x="2631328" y="117016"/>
                </a:cubicBezTo>
                <a:cubicBezTo>
                  <a:pt x="2632246" y="121605"/>
                  <a:pt x="2629951" y="123899"/>
                  <a:pt x="2624445" y="123899"/>
                </a:cubicBezTo>
                <a:cubicBezTo>
                  <a:pt x="2615267" y="125735"/>
                  <a:pt x="2606089" y="126653"/>
                  <a:pt x="2596911" y="126653"/>
                </a:cubicBezTo>
                <a:lnTo>
                  <a:pt x="2596911" y="119769"/>
                </a:lnTo>
                <a:lnTo>
                  <a:pt x="2576262" y="119769"/>
                </a:lnTo>
                <a:lnTo>
                  <a:pt x="2576262" y="132159"/>
                </a:lnTo>
                <a:cubicBezTo>
                  <a:pt x="2618479" y="133077"/>
                  <a:pt x="2638211" y="140878"/>
                  <a:pt x="2635458" y="155562"/>
                </a:cubicBezTo>
                <a:cubicBezTo>
                  <a:pt x="2634540" y="165658"/>
                  <a:pt x="2628575" y="171623"/>
                  <a:pt x="2617561" y="173459"/>
                </a:cubicBezTo>
                <a:cubicBezTo>
                  <a:pt x="2613890" y="173459"/>
                  <a:pt x="2610219" y="171623"/>
                  <a:pt x="2606548" y="167952"/>
                </a:cubicBezTo>
                <a:cubicBezTo>
                  <a:pt x="2597370" y="154186"/>
                  <a:pt x="2587275" y="144090"/>
                  <a:pt x="2576262" y="137666"/>
                </a:cubicBezTo>
                <a:lnTo>
                  <a:pt x="2576262" y="176212"/>
                </a:lnTo>
                <a:cubicBezTo>
                  <a:pt x="2577179" y="182637"/>
                  <a:pt x="2574426" y="186308"/>
                  <a:pt x="2568002" y="187226"/>
                </a:cubicBezTo>
                <a:cubicBezTo>
                  <a:pt x="2556988" y="189061"/>
                  <a:pt x="2547352" y="189979"/>
                  <a:pt x="2539092" y="189979"/>
                </a:cubicBezTo>
                <a:cubicBezTo>
                  <a:pt x="2539092" y="177130"/>
                  <a:pt x="2539551" y="164281"/>
                  <a:pt x="2540468" y="151432"/>
                </a:cubicBezTo>
                <a:cubicBezTo>
                  <a:pt x="2518442" y="168870"/>
                  <a:pt x="2492744" y="183096"/>
                  <a:pt x="2463375" y="194109"/>
                </a:cubicBezTo>
                <a:lnTo>
                  <a:pt x="2460622" y="188602"/>
                </a:lnTo>
                <a:cubicBezTo>
                  <a:pt x="2488155" y="168411"/>
                  <a:pt x="2511559" y="145467"/>
                  <a:pt x="2530832" y="119769"/>
                </a:cubicBezTo>
                <a:lnTo>
                  <a:pt x="2517065" y="119769"/>
                </a:lnTo>
                <a:cubicBezTo>
                  <a:pt x="2517065" y="125276"/>
                  <a:pt x="2514771" y="128029"/>
                  <a:pt x="2510182" y="128029"/>
                </a:cubicBezTo>
                <a:cubicBezTo>
                  <a:pt x="2501004" y="130783"/>
                  <a:pt x="2491826" y="132159"/>
                  <a:pt x="2482649" y="132159"/>
                </a:cubicBezTo>
                <a:cubicBezTo>
                  <a:pt x="2482649" y="119310"/>
                  <a:pt x="2482649" y="106003"/>
                  <a:pt x="2482649" y="92236"/>
                </a:cubicBezTo>
                <a:lnTo>
                  <a:pt x="2482649" y="88106"/>
                </a:lnTo>
                <a:cubicBezTo>
                  <a:pt x="2482649" y="75257"/>
                  <a:pt x="2482649" y="65621"/>
                  <a:pt x="2482649" y="59196"/>
                </a:cubicBezTo>
                <a:lnTo>
                  <a:pt x="2522572" y="70209"/>
                </a:lnTo>
                <a:lnTo>
                  <a:pt x="2540468" y="70209"/>
                </a:lnTo>
                <a:lnTo>
                  <a:pt x="2540468" y="45430"/>
                </a:lnTo>
                <a:lnTo>
                  <a:pt x="2470259" y="45430"/>
                </a:lnTo>
                <a:lnTo>
                  <a:pt x="2470259" y="37170"/>
                </a:lnTo>
                <a:lnTo>
                  <a:pt x="2540468" y="37170"/>
                </a:lnTo>
                <a:cubicBezTo>
                  <a:pt x="2540468" y="19732"/>
                  <a:pt x="2540009" y="8260"/>
                  <a:pt x="2539092" y="2753"/>
                </a:cubicBezTo>
                <a:close/>
                <a:moveTo>
                  <a:pt x="1452907" y="2753"/>
                </a:moveTo>
                <a:lnTo>
                  <a:pt x="1503843" y="16520"/>
                </a:lnTo>
                <a:cubicBezTo>
                  <a:pt x="1507515" y="17438"/>
                  <a:pt x="1509350" y="18814"/>
                  <a:pt x="1509350" y="20650"/>
                </a:cubicBezTo>
                <a:cubicBezTo>
                  <a:pt x="1510268" y="26156"/>
                  <a:pt x="1503843" y="30286"/>
                  <a:pt x="1490077" y="33040"/>
                </a:cubicBezTo>
                <a:cubicBezTo>
                  <a:pt x="1474475" y="62408"/>
                  <a:pt x="1458414" y="85812"/>
                  <a:pt x="1441894" y="103249"/>
                </a:cubicBezTo>
                <a:lnTo>
                  <a:pt x="1480440" y="101873"/>
                </a:lnTo>
                <a:cubicBezTo>
                  <a:pt x="1485947" y="87188"/>
                  <a:pt x="1489618" y="74339"/>
                  <a:pt x="1491453" y="63326"/>
                </a:cubicBezTo>
                <a:lnTo>
                  <a:pt x="1541013" y="79846"/>
                </a:lnTo>
                <a:cubicBezTo>
                  <a:pt x="1544684" y="82599"/>
                  <a:pt x="1546520" y="84435"/>
                  <a:pt x="1546520" y="85353"/>
                </a:cubicBezTo>
                <a:cubicBezTo>
                  <a:pt x="1546520" y="89942"/>
                  <a:pt x="1540555" y="93613"/>
                  <a:pt x="1528623" y="96366"/>
                </a:cubicBezTo>
                <a:cubicBezTo>
                  <a:pt x="1511186" y="124817"/>
                  <a:pt x="1489618" y="153727"/>
                  <a:pt x="1463920" y="183096"/>
                </a:cubicBezTo>
                <a:lnTo>
                  <a:pt x="1528623" y="176212"/>
                </a:lnTo>
                <a:lnTo>
                  <a:pt x="1530000" y="183096"/>
                </a:lnTo>
                <a:cubicBezTo>
                  <a:pt x="1497878" y="200533"/>
                  <a:pt x="1470804" y="213841"/>
                  <a:pt x="1448777" y="223019"/>
                </a:cubicBezTo>
                <a:cubicBezTo>
                  <a:pt x="1448777" y="230361"/>
                  <a:pt x="1446024" y="234491"/>
                  <a:pt x="1440517" y="235409"/>
                </a:cubicBezTo>
                <a:cubicBezTo>
                  <a:pt x="1438682" y="235409"/>
                  <a:pt x="1436846" y="234032"/>
                  <a:pt x="1435011" y="231279"/>
                </a:cubicBezTo>
                <a:lnTo>
                  <a:pt x="1418491" y="185849"/>
                </a:lnTo>
                <a:cubicBezTo>
                  <a:pt x="1432257" y="184931"/>
                  <a:pt x="1440976" y="180342"/>
                  <a:pt x="1444647" y="172082"/>
                </a:cubicBezTo>
                <a:cubicBezTo>
                  <a:pt x="1451989" y="159233"/>
                  <a:pt x="1461626" y="141337"/>
                  <a:pt x="1473557" y="118393"/>
                </a:cubicBezTo>
                <a:cubicBezTo>
                  <a:pt x="1468968" y="120228"/>
                  <a:pt x="1462085" y="122981"/>
                  <a:pt x="1452907" y="126653"/>
                </a:cubicBezTo>
                <a:cubicBezTo>
                  <a:pt x="1443729" y="131241"/>
                  <a:pt x="1436846" y="134454"/>
                  <a:pt x="1432257" y="136289"/>
                </a:cubicBezTo>
                <a:cubicBezTo>
                  <a:pt x="1430422" y="144549"/>
                  <a:pt x="1427668" y="149138"/>
                  <a:pt x="1423997" y="150056"/>
                </a:cubicBezTo>
                <a:cubicBezTo>
                  <a:pt x="1421244" y="150056"/>
                  <a:pt x="1419408" y="148679"/>
                  <a:pt x="1418491" y="145926"/>
                </a:cubicBezTo>
                <a:lnTo>
                  <a:pt x="1404724" y="104626"/>
                </a:lnTo>
                <a:cubicBezTo>
                  <a:pt x="1412984" y="104626"/>
                  <a:pt x="1418491" y="101873"/>
                  <a:pt x="1421244" y="96366"/>
                </a:cubicBezTo>
                <a:cubicBezTo>
                  <a:pt x="1432257" y="75257"/>
                  <a:pt x="1440976" y="53690"/>
                  <a:pt x="1447400" y="31663"/>
                </a:cubicBezTo>
                <a:cubicBezTo>
                  <a:pt x="1449236" y="22485"/>
                  <a:pt x="1451071" y="12849"/>
                  <a:pt x="1452907" y="2753"/>
                </a:cubicBezTo>
                <a:close/>
                <a:moveTo>
                  <a:pt x="1585067" y="1376"/>
                </a:moveTo>
                <a:cubicBezTo>
                  <a:pt x="1622695" y="4130"/>
                  <a:pt x="1641051" y="13766"/>
                  <a:pt x="1640133" y="30286"/>
                </a:cubicBezTo>
                <a:cubicBezTo>
                  <a:pt x="1639215" y="43135"/>
                  <a:pt x="1631414" y="50477"/>
                  <a:pt x="1616730" y="52313"/>
                </a:cubicBezTo>
                <a:cubicBezTo>
                  <a:pt x="1608470" y="52313"/>
                  <a:pt x="1602963" y="48183"/>
                  <a:pt x="1600210" y="39923"/>
                </a:cubicBezTo>
                <a:cubicBezTo>
                  <a:pt x="1596539" y="23403"/>
                  <a:pt x="1591032" y="11472"/>
                  <a:pt x="1583690" y="4130"/>
                </a:cubicBezTo>
                <a:close/>
                <a:moveTo>
                  <a:pt x="1298721" y="1376"/>
                </a:moveTo>
                <a:lnTo>
                  <a:pt x="1344151" y="33040"/>
                </a:lnTo>
                <a:cubicBezTo>
                  <a:pt x="1346904" y="34875"/>
                  <a:pt x="1348281" y="37170"/>
                  <a:pt x="1348281" y="39923"/>
                </a:cubicBezTo>
                <a:cubicBezTo>
                  <a:pt x="1348281" y="43594"/>
                  <a:pt x="1345069" y="45430"/>
                  <a:pt x="1338644" y="45430"/>
                </a:cubicBezTo>
                <a:cubicBezTo>
                  <a:pt x="1334055" y="45430"/>
                  <a:pt x="1329008" y="44971"/>
                  <a:pt x="1323501" y="44053"/>
                </a:cubicBezTo>
                <a:cubicBezTo>
                  <a:pt x="1292297" y="46806"/>
                  <a:pt x="1262010" y="49560"/>
                  <a:pt x="1232641" y="52313"/>
                </a:cubicBezTo>
                <a:lnTo>
                  <a:pt x="1239525" y="55066"/>
                </a:lnTo>
                <a:cubicBezTo>
                  <a:pt x="1242278" y="55984"/>
                  <a:pt x="1243196" y="57361"/>
                  <a:pt x="1242278" y="59196"/>
                </a:cubicBezTo>
                <a:cubicBezTo>
                  <a:pt x="1243196" y="63785"/>
                  <a:pt x="1237230" y="66080"/>
                  <a:pt x="1224381" y="66080"/>
                </a:cubicBezTo>
                <a:cubicBezTo>
                  <a:pt x="1201437" y="80764"/>
                  <a:pt x="1176657" y="93154"/>
                  <a:pt x="1150042" y="103249"/>
                </a:cubicBezTo>
                <a:lnTo>
                  <a:pt x="1239525" y="103249"/>
                </a:lnTo>
                <a:cubicBezTo>
                  <a:pt x="1244113" y="98660"/>
                  <a:pt x="1249161" y="94530"/>
                  <a:pt x="1254668" y="90859"/>
                </a:cubicBezTo>
                <a:cubicBezTo>
                  <a:pt x="1266599" y="79846"/>
                  <a:pt x="1276694" y="69292"/>
                  <a:pt x="1284954" y="59196"/>
                </a:cubicBezTo>
                <a:lnTo>
                  <a:pt x="1326254" y="88106"/>
                </a:lnTo>
                <a:cubicBezTo>
                  <a:pt x="1329926" y="89942"/>
                  <a:pt x="1331302" y="92695"/>
                  <a:pt x="1330384" y="96366"/>
                </a:cubicBezTo>
                <a:cubicBezTo>
                  <a:pt x="1330384" y="101873"/>
                  <a:pt x="1323042" y="103708"/>
                  <a:pt x="1308358" y="101873"/>
                </a:cubicBezTo>
                <a:cubicBezTo>
                  <a:pt x="1261551" y="131241"/>
                  <a:pt x="1211533" y="155562"/>
                  <a:pt x="1158302" y="174836"/>
                </a:cubicBezTo>
                <a:cubicBezTo>
                  <a:pt x="1166562" y="174836"/>
                  <a:pt x="1169315" y="174836"/>
                  <a:pt x="1166562" y="174836"/>
                </a:cubicBezTo>
                <a:cubicBezTo>
                  <a:pt x="1224381" y="173000"/>
                  <a:pt x="1269812" y="170706"/>
                  <a:pt x="1302851" y="167952"/>
                </a:cubicBezTo>
                <a:cubicBezTo>
                  <a:pt x="1295509" y="156021"/>
                  <a:pt x="1287708" y="144549"/>
                  <a:pt x="1279448" y="133536"/>
                </a:cubicBezTo>
                <a:lnTo>
                  <a:pt x="1282201" y="130783"/>
                </a:lnTo>
                <a:cubicBezTo>
                  <a:pt x="1340021" y="147302"/>
                  <a:pt x="1368472" y="167493"/>
                  <a:pt x="1367554" y="191356"/>
                </a:cubicBezTo>
                <a:cubicBezTo>
                  <a:pt x="1365719" y="207876"/>
                  <a:pt x="1356541" y="217053"/>
                  <a:pt x="1340021" y="218889"/>
                </a:cubicBezTo>
                <a:cubicBezTo>
                  <a:pt x="1332679" y="218889"/>
                  <a:pt x="1326713" y="214759"/>
                  <a:pt x="1322124" y="206499"/>
                </a:cubicBezTo>
                <a:cubicBezTo>
                  <a:pt x="1320289" y="201910"/>
                  <a:pt x="1317994" y="196403"/>
                  <a:pt x="1315241" y="189979"/>
                </a:cubicBezTo>
                <a:cubicBezTo>
                  <a:pt x="1313406" y="188143"/>
                  <a:pt x="1312488" y="186767"/>
                  <a:pt x="1312488" y="185849"/>
                </a:cubicBezTo>
                <a:cubicBezTo>
                  <a:pt x="1307899" y="186767"/>
                  <a:pt x="1300557" y="188143"/>
                  <a:pt x="1290461" y="189979"/>
                </a:cubicBezTo>
                <a:cubicBezTo>
                  <a:pt x="1272106" y="192732"/>
                  <a:pt x="1257881" y="194568"/>
                  <a:pt x="1247785" y="195486"/>
                </a:cubicBezTo>
                <a:lnTo>
                  <a:pt x="1247785" y="224395"/>
                </a:lnTo>
                <a:cubicBezTo>
                  <a:pt x="1247785" y="228984"/>
                  <a:pt x="1248243" y="239080"/>
                  <a:pt x="1249161" y="254682"/>
                </a:cubicBezTo>
                <a:cubicBezTo>
                  <a:pt x="1249161" y="269366"/>
                  <a:pt x="1249161" y="278544"/>
                  <a:pt x="1249161" y="282215"/>
                </a:cubicBezTo>
                <a:cubicBezTo>
                  <a:pt x="1250079" y="303324"/>
                  <a:pt x="1230347" y="316173"/>
                  <a:pt x="1189965" y="320762"/>
                </a:cubicBezTo>
                <a:cubicBezTo>
                  <a:pt x="1189047" y="299653"/>
                  <a:pt x="1174363" y="286804"/>
                  <a:pt x="1145912" y="282215"/>
                </a:cubicBezTo>
                <a:lnTo>
                  <a:pt x="1147288" y="276709"/>
                </a:lnTo>
                <a:lnTo>
                  <a:pt x="1188588" y="278085"/>
                </a:lnTo>
                <a:cubicBezTo>
                  <a:pt x="1198684" y="278085"/>
                  <a:pt x="1203732" y="273037"/>
                  <a:pt x="1203732" y="262942"/>
                </a:cubicBezTo>
                <a:lnTo>
                  <a:pt x="1203732" y="200992"/>
                </a:lnTo>
                <a:cubicBezTo>
                  <a:pt x="1185376" y="203746"/>
                  <a:pt x="1157843" y="206499"/>
                  <a:pt x="1121132" y="209252"/>
                </a:cubicBezTo>
                <a:cubicBezTo>
                  <a:pt x="1115625" y="210170"/>
                  <a:pt x="1111495" y="210629"/>
                  <a:pt x="1108742" y="210629"/>
                </a:cubicBezTo>
                <a:cubicBezTo>
                  <a:pt x="1107824" y="218889"/>
                  <a:pt x="1105071" y="223019"/>
                  <a:pt x="1100482" y="223019"/>
                </a:cubicBezTo>
                <a:cubicBezTo>
                  <a:pt x="1097729" y="223019"/>
                  <a:pt x="1095893" y="220724"/>
                  <a:pt x="1094975" y="216135"/>
                </a:cubicBezTo>
                <a:lnTo>
                  <a:pt x="1083962" y="173459"/>
                </a:lnTo>
                <a:cubicBezTo>
                  <a:pt x="1097729" y="173459"/>
                  <a:pt x="1111495" y="171165"/>
                  <a:pt x="1125262" y="166576"/>
                </a:cubicBezTo>
                <a:cubicBezTo>
                  <a:pt x="1143617" y="160151"/>
                  <a:pt x="1170692" y="146385"/>
                  <a:pt x="1206485" y="125276"/>
                </a:cubicBezTo>
                <a:cubicBezTo>
                  <a:pt x="1168856" y="130783"/>
                  <a:pt x="1141323" y="133995"/>
                  <a:pt x="1123885" y="134913"/>
                </a:cubicBezTo>
                <a:cubicBezTo>
                  <a:pt x="1123885" y="143172"/>
                  <a:pt x="1121591" y="147761"/>
                  <a:pt x="1117002" y="148679"/>
                </a:cubicBezTo>
                <a:cubicBezTo>
                  <a:pt x="1114249" y="148679"/>
                  <a:pt x="1112413" y="145926"/>
                  <a:pt x="1111495" y="140419"/>
                </a:cubicBezTo>
                <a:lnTo>
                  <a:pt x="1100482" y="100496"/>
                </a:lnTo>
                <a:cubicBezTo>
                  <a:pt x="1112413" y="99578"/>
                  <a:pt x="1121132" y="97743"/>
                  <a:pt x="1126639" y="94989"/>
                </a:cubicBezTo>
                <a:cubicBezTo>
                  <a:pt x="1143158" y="83976"/>
                  <a:pt x="1158302" y="71127"/>
                  <a:pt x="1172068" y="56443"/>
                </a:cubicBezTo>
                <a:cubicBezTo>
                  <a:pt x="1143617" y="57361"/>
                  <a:pt x="1112872" y="57820"/>
                  <a:pt x="1079832" y="57820"/>
                </a:cubicBezTo>
                <a:lnTo>
                  <a:pt x="1078455" y="52313"/>
                </a:lnTo>
                <a:cubicBezTo>
                  <a:pt x="1187670" y="33040"/>
                  <a:pt x="1261092" y="16061"/>
                  <a:pt x="1298721" y="1376"/>
                </a:cubicBezTo>
                <a:close/>
                <a:moveTo>
                  <a:pt x="946296" y="1376"/>
                </a:moveTo>
                <a:lnTo>
                  <a:pt x="984842" y="31663"/>
                </a:lnTo>
                <a:cubicBezTo>
                  <a:pt x="987596" y="34416"/>
                  <a:pt x="988973" y="37170"/>
                  <a:pt x="988973" y="39923"/>
                </a:cubicBezTo>
                <a:cubicBezTo>
                  <a:pt x="988973" y="42676"/>
                  <a:pt x="986678" y="44053"/>
                  <a:pt x="982089" y="44053"/>
                </a:cubicBezTo>
                <a:cubicBezTo>
                  <a:pt x="978418" y="44053"/>
                  <a:pt x="972453" y="43135"/>
                  <a:pt x="964193" y="41300"/>
                </a:cubicBezTo>
                <a:cubicBezTo>
                  <a:pt x="942166" y="44053"/>
                  <a:pt x="916927" y="46347"/>
                  <a:pt x="888476" y="48183"/>
                </a:cubicBezTo>
                <a:lnTo>
                  <a:pt x="888476" y="78469"/>
                </a:lnTo>
                <a:lnTo>
                  <a:pt x="957309" y="78469"/>
                </a:lnTo>
                <a:lnTo>
                  <a:pt x="977959" y="49560"/>
                </a:lnTo>
                <a:lnTo>
                  <a:pt x="1016506" y="77093"/>
                </a:lnTo>
                <a:cubicBezTo>
                  <a:pt x="1019259" y="78011"/>
                  <a:pt x="1020177" y="79387"/>
                  <a:pt x="1019259" y="81223"/>
                </a:cubicBezTo>
                <a:cubicBezTo>
                  <a:pt x="1019259" y="84894"/>
                  <a:pt x="1015588" y="86729"/>
                  <a:pt x="1008246" y="86729"/>
                </a:cubicBezTo>
                <a:lnTo>
                  <a:pt x="888476" y="86729"/>
                </a:lnTo>
                <a:lnTo>
                  <a:pt x="888476" y="115639"/>
                </a:lnTo>
                <a:lnTo>
                  <a:pt x="938036" y="115639"/>
                </a:lnTo>
                <a:lnTo>
                  <a:pt x="951803" y="93613"/>
                </a:lnTo>
                <a:lnTo>
                  <a:pt x="994479" y="111509"/>
                </a:lnTo>
                <a:cubicBezTo>
                  <a:pt x="998150" y="112427"/>
                  <a:pt x="999986" y="114263"/>
                  <a:pt x="999986" y="117016"/>
                </a:cubicBezTo>
                <a:cubicBezTo>
                  <a:pt x="999986" y="120687"/>
                  <a:pt x="995397" y="125735"/>
                  <a:pt x="986219" y="132159"/>
                </a:cubicBezTo>
                <a:lnTo>
                  <a:pt x="986219" y="151432"/>
                </a:lnTo>
                <a:cubicBezTo>
                  <a:pt x="986219" y="154186"/>
                  <a:pt x="986219" y="161987"/>
                  <a:pt x="986219" y="174836"/>
                </a:cubicBezTo>
                <a:cubicBezTo>
                  <a:pt x="987137" y="193191"/>
                  <a:pt x="987596" y="206040"/>
                  <a:pt x="987596" y="213382"/>
                </a:cubicBezTo>
                <a:cubicBezTo>
                  <a:pt x="988514" y="219807"/>
                  <a:pt x="985760" y="223478"/>
                  <a:pt x="979336" y="224395"/>
                </a:cubicBezTo>
                <a:cubicBezTo>
                  <a:pt x="978418" y="224395"/>
                  <a:pt x="977041" y="224854"/>
                  <a:pt x="975206" y="225772"/>
                </a:cubicBezTo>
                <a:cubicBezTo>
                  <a:pt x="974288" y="225772"/>
                  <a:pt x="973829" y="225772"/>
                  <a:pt x="973829" y="225772"/>
                </a:cubicBezTo>
                <a:lnTo>
                  <a:pt x="1009622" y="250552"/>
                </a:lnTo>
                <a:cubicBezTo>
                  <a:pt x="1011458" y="251470"/>
                  <a:pt x="1012376" y="252846"/>
                  <a:pt x="1012376" y="254682"/>
                </a:cubicBezTo>
                <a:cubicBezTo>
                  <a:pt x="1012376" y="258353"/>
                  <a:pt x="1008705" y="260189"/>
                  <a:pt x="1001362" y="260189"/>
                </a:cubicBezTo>
                <a:lnTo>
                  <a:pt x="888476" y="260189"/>
                </a:lnTo>
                <a:lnTo>
                  <a:pt x="888476" y="295982"/>
                </a:lnTo>
                <a:lnTo>
                  <a:pt x="960063" y="295982"/>
                </a:lnTo>
                <a:lnTo>
                  <a:pt x="986219" y="265695"/>
                </a:lnTo>
                <a:lnTo>
                  <a:pt x="1030272" y="294605"/>
                </a:lnTo>
                <a:cubicBezTo>
                  <a:pt x="1032108" y="296441"/>
                  <a:pt x="1033026" y="297817"/>
                  <a:pt x="1033026" y="298735"/>
                </a:cubicBezTo>
                <a:cubicBezTo>
                  <a:pt x="1033026" y="302406"/>
                  <a:pt x="1029354" y="304242"/>
                  <a:pt x="1022012" y="304242"/>
                </a:cubicBezTo>
                <a:lnTo>
                  <a:pt x="704004" y="304242"/>
                </a:lnTo>
                <a:lnTo>
                  <a:pt x="704004" y="295982"/>
                </a:lnTo>
                <a:lnTo>
                  <a:pt x="844423" y="295982"/>
                </a:lnTo>
                <a:lnTo>
                  <a:pt x="844423" y="260189"/>
                </a:lnTo>
                <a:lnTo>
                  <a:pt x="724654" y="260189"/>
                </a:lnTo>
                <a:lnTo>
                  <a:pt x="724654" y="251929"/>
                </a:lnTo>
                <a:lnTo>
                  <a:pt x="844423" y="251929"/>
                </a:lnTo>
                <a:lnTo>
                  <a:pt x="844423" y="217512"/>
                </a:lnTo>
                <a:lnTo>
                  <a:pt x="789357" y="217512"/>
                </a:lnTo>
                <a:lnTo>
                  <a:pt x="789357" y="218889"/>
                </a:lnTo>
                <a:cubicBezTo>
                  <a:pt x="789357" y="225313"/>
                  <a:pt x="786603" y="228984"/>
                  <a:pt x="781097" y="229902"/>
                </a:cubicBezTo>
                <a:cubicBezTo>
                  <a:pt x="771001" y="232655"/>
                  <a:pt x="759070" y="234032"/>
                  <a:pt x="745304" y="234032"/>
                </a:cubicBezTo>
                <a:cubicBezTo>
                  <a:pt x="746221" y="212005"/>
                  <a:pt x="746680" y="191356"/>
                  <a:pt x="746680" y="172082"/>
                </a:cubicBezTo>
                <a:lnTo>
                  <a:pt x="746680" y="152809"/>
                </a:lnTo>
                <a:cubicBezTo>
                  <a:pt x="746680" y="144549"/>
                  <a:pt x="746680" y="128029"/>
                  <a:pt x="746680" y="103249"/>
                </a:cubicBezTo>
                <a:lnTo>
                  <a:pt x="800370" y="115639"/>
                </a:lnTo>
                <a:lnTo>
                  <a:pt x="844423" y="115639"/>
                </a:lnTo>
                <a:lnTo>
                  <a:pt x="844423" y="86729"/>
                </a:lnTo>
                <a:lnTo>
                  <a:pt x="716394" y="86729"/>
                </a:lnTo>
                <a:lnTo>
                  <a:pt x="716394" y="78469"/>
                </a:lnTo>
                <a:lnTo>
                  <a:pt x="844423" y="78469"/>
                </a:lnTo>
                <a:lnTo>
                  <a:pt x="844423" y="50936"/>
                </a:lnTo>
                <a:cubicBezTo>
                  <a:pt x="830657" y="51854"/>
                  <a:pt x="815513" y="52313"/>
                  <a:pt x="798993" y="52313"/>
                </a:cubicBezTo>
                <a:cubicBezTo>
                  <a:pt x="784309" y="52313"/>
                  <a:pt x="761824" y="52313"/>
                  <a:pt x="731537" y="52313"/>
                </a:cubicBezTo>
                <a:lnTo>
                  <a:pt x="730161" y="46806"/>
                </a:lnTo>
                <a:cubicBezTo>
                  <a:pt x="827444" y="33040"/>
                  <a:pt x="899490" y="17896"/>
                  <a:pt x="946296" y="1376"/>
                </a:cubicBezTo>
                <a:close/>
                <a:moveTo>
                  <a:pt x="2874997" y="0"/>
                </a:moveTo>
                <a:lnTo>
                  <a:pt x="2931440" y="15143"/>
                </a:lnTo>
                <a:cubicBezTo>
                  <a:pt x="2935111" y="16061"/>
                  <a:pt x="2936947" y="17896"/>
                  <a:pt x="2936947" y="20650"/>
                </a:cubicBezTo>
                <a:cubicBezTo>
                  <a:pt x="2937864" y="24321"/>
                  <a:pt x="2932358" y="27533"/>
                  <a:pt x="2920427" y="30286"/>
                </a:cubicBezTo>
                <a:cubicBezTo>
                  <a:pt x="2911249" y="52313"/>
                  <a:pt x="2900694" y="73422"/>
                  <a:pt x="2888763" y="93613"/>
                </a:cubicBezTo>
                <a:lnTo>
                  <a:pt x="2901153" y="96366"/>
                </a:lnTo>
                <a:cubicBezTo>
                  <a:pt x="2906660" y="96366"/>
                  <a:pt x="2908954" y="98202"/>
                  <a:pt x="2908037" y="101873"/>
                </a:cubicBezTo>
                <a:cubicBezTo>
                  <a:pt x="2908954" y="105544"/>
                  <a:pt x="2904366" y="109215"/>
                  <a:pt x="2894270" y="112886"/>
                </a:cubicBezTo>
                <a:lnTo>
                  <a:pt x="2894270" y="246422"/>
                </a:lnTo>
                <a:cubicBezTo>
                  <a:pt x="2936488" y="191356"/>
                  <a:pt x="2964480" y="140419"/>
                  <a:pt x="2978246" y="93613"/>
                </a:cubicBezTo>
                <a:lnTo>
                  <a:pt x="2910790" y="93613"/>
                </a:lnTo>
                <a:lnTo>
                  <a:pt x="2910790" y="85353"/>
                </a:lnTo>
                <a:lnTo>
                  <a:pt x="2992013" y="85353"/>
                </a:lnTo>
                <a:lnTo>
                  <a:pt x="2992013" y="78469"/>
                </a:lnTo>
                <a:cubicBezTo>
                  <a:pt x="2992013" y="44512"/>
                  <a:pt x="2991554" y="20191"/>
                  <a:pt x="2990636" y="5506"/>
                </a:cubicBezTo>
                <a:lnTo>
                  <a:pt x="3042949" y="9636"/>
                </a:lnTo>
                <a:cubicBezTo>
                  <a:pt x="3046620" y="9636"/>
                  <a:pt x="3048456" y="11472"/>
                  <a:pt x="3048456" y="15143"/>
                </a:cubicBezTo>
                <a:cubicBezTo>
                  <a:pt x="3048456" y="19732"/>
                  <a:pt x="3043867" y="23403"/>
                  <a:pt x="3034689" y="26156"/>
                </a:cubicBezTo>
                <a:lnTo>
                  <a:pt x="3034689" y="85353"/>
                </a:lnTo>
                <a:lnTo>
                  <a:pt x="3078743" y="85353"/>
                </a:lnTo>
                <a:lnTo>
                  <a:pt x="3100769" y="55066"/>
                </a:lnTo>
                <a:lnTo>
                  <a:pt x="3142069" y="83976"/>
                </a:lnTo>
                <a:cubicBezTo>
                  <a:pt x="3143904" y="84894"/>
                  <a:pt x="3144822" y="86271"/>
                  <a:pt x="3144822" y="88106"/>
                </a:cubicBezTo>
                <a:cubicBezTo>
                  <a:pt x="3143904" y="91777"/>
                  <a:pt x="3139774" y="93613"/>
                  <a:pt x="3132432" y="93613"/>
                </a:cubicBezTo>
                <a:lnTo>
                  <a:pt x="3048456" y="93613"/>
                </a:lnTo>
                <a:cubicBezTo>
                  <a:pt x="3071400" y="142255"/>
                  <a:pt x="3106276" y="179425"/>
                  <a:pt x="3153082" y="205122"/>
                </a:cubicBezTo>
                <a:lnTo>
                  <a:pt x="3151706" y="210629"/>
                </a:lnTo>
                <a:cubicBezTo>
                  <a:pt x="3137021" y="217053"/>
                  <a:pt x="3123713" y="230361"/>
                  <a:pt x="3111782" y="250552"/>
                </a:cubicBezTo>
                <a:cubicBezTo>
                  <a:pt x="3073236" y="211088"/>
                  <a:pt x="3049374" y="158775"/>
                  <a:pt x="3040196" y="93613"/>
                </a:cubicBezTo>
                <a:lnTo>
                  <a:pt x="3034689" y="93613"/>
                </a:lnTo>
                <a:lnTo>
                  <a:pt x="3034689" y="195486"/>
                </a:lnTo>
                <a:cubicBezTo>
                  <a:pt x="3034689" y="205581"/>
                  <a:pt x="3034689" y="221183"/>
                  <a:pt x="3034689" y="242292"/>
                </a:cubicBezTo>
                <a:lnTo>
                  <a:pt x="3047079" y="242292"/>
                </a:lnTo>
                <a:lnTo>
                  <a:pt x="3064976" y="216135"/>
                </a:lnTo>
                <a:lnTo>
                  <a:pt x="3099392" y="240915"/>
                </a:lnTo>
                <a:cubicBezTo>
                  <a:pt x="3101228" y="241833"/>
                  <a:pt x="3102146" y="243210"/>
                  <a:pt x="3102146" y="245045"/>
                </a:cubicBezTo>
                <a:cubicBezTo>
                  <a:pt x="3101228" y="247799"/>
                  <a:pt x="3097557" y="249634"/>
                  <a:pt x="3091132" y="250552"/>
                </a:cubicBezTo>
                <a:lnTo>
                  <a:pt x="3034689" y="250552"/>
                </a:lnTo>
                <a:cubicBezTo>
                  <a:pt x="3034689" y="256059"/>
                  <a:pt x="3034689" y="264319"/>
                  <a:pt x="3034689" y="275332"/>
                </a:cubicBezTo>
                <a:cubicBezTo>
                  <a:pt x="3035607" y="288181"/>
                  <a:pt x="3036066" y="298276"/>
                  <a:pt x="3036066" y="305618"/>
                </a:cubicBezTo>
                <a:cubicBezTo>
                  <a:pt x="3036984" y="312043"/>
                  <a:pt x="3034230" y="315714"/>
                  <a:pt x="3027806" y="316632"/>
                </a:cubicBezTo>
                <a:cubicBezTo>
                  <a:pt x="3013122" y="318467"/>
                  <a:pt x="3000732" y="319385"/>
                  <a:pt x="2990636" y="319385"/>
                </a:cubicBezTo>
                <a:cubicBezTo>
                  <a:pt x="2990636" y="286345"/>
                  <a:pt x="2991095" y="263401"/>
                  <a:pt x="2992013" y="250552"/>
                </a:cubicBezTo>
                <a:lnTo>
                  <a:pt x="2935570" y="250552"/>
                </a:lnTo>
                <a:lnTo>
                  <a:pt x="2935570" y="242292"/>
                </a:lnTo>
                <a:lnTo>
                  <a:pt x="2992013" y="242292"/>
                </a:lnTo>
                <a:cubicBezTo>
                  <a:pt x="2992013" y="225772"/>
                  <a:pt x="2992013" y="212464"/>
                  <a:pt x="2992013" y="202369"/>
                </a:cubicBezTo>
                <a:lnTo>
                  <a:pt x="2992013" y="156939"/>
                </a:lnTo>
                <a:cubicBezTo>
                  <a:pt x="2973657" y="189061"/>
                  <a:pt x="2941077" y="222101"/>
                  <a:pt x="2894270" y="256059"/>
                </a:cubicBezTo>
                <a:lnTo>
                  <a:pt x="2894270" y="302865"/>
                </a:lnTo>
                <a:cubicBezTo>
                  <a:pt x="2895188" y="310207"/>
                  <a:pt x="2891517" y="314796"/>
                  <a:pt x="2883257" y="316632"/>
                </a:cubicBezTo>
                <a:cubicBezTo>
                  <a:pt x="2872244" y="318467"/>
                  <a:pt x="2861230" y="319385"/>
                  <a:pt x="2850217" y="319385"/>
                </a:cubicBezTo>
                <a:cubicBezTo>
                  <a:pt x="2851135" y="298276"/>
                  <a:pt x="2851594" y="278544"/>
                  <a:pt x="2851594" y="260189"/>
                </a:cubicBezTo>
                <a:cubicBezTo>
                  <a:pt x="2851594" y="241833"/>
                  <a:pt x="2851594" y="222560"/>
                  <a:pt x="2851594" y="202369"/>
                </a:cubicBezTo>
                <a:lnTo>
                  <a:pt x="2851594" y="147302"/>
                </a:lnTo>
                <a:cubicBezTo>
                  <a:pt x="2839663" y="161069"/>
                  <a:pt x="2827273" y="173459"/>
                  <a:pt x="2814424" y="184472"/>
                </a:cubicBezTo>
                <a:lnTo>
                  <a:pt x="2810294" y="181719"/>
                </a:lnTo>
                <a:cubicBezTo>
                  <a:pt x="2835074" y="133995"/>
                  <a:pt x="2853429" y="89942"/>
                  <a:pt x="2865360" y="49560"/>
                </a:cubicBezTo>
                <a:cubicBezTo>
                  <a:pt x="2870867" y="28451"/>
                  <a:pt x="2874079" y="11931"/>
                  <a:pt x="2874997" y="0"/>
                </a:cubicBez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360045" indent="-360045" algn="just">
              <a:spcAft>
                <a:spcPts val="1200"/>
              </a:spcAft>
              <a:buClr>
                <a:srgbClr val="9E0406"/>
              </a:buClr>
              <a:buSzPct val="80000"/>
              <a:buFont typeface="Wingdings" panose="05000000000000000000" pitchFamily="2" charset="2"/>
              <a:buChar char="n"/>
            </a:pPr>
            <a:endPar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 name="任意多边形 11"/>
          <p:cNvSpPr/>
          <p:nvPr/>
        </p:nvSpPr>
        <p:spPr>
          <a:xfrm>
            <a:off x="1955258" y="841436"/>
            <a:ext cx="9720000" cy="1620000"/>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a:no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85000"/>
                  <a:lumOff val="15000"/>
                </a:schemeClr>
              </a:solidFill>
              <a:latin typeface="方正粗雅宋_GBK" panose="02000000000000000000" pitchFamily="2" charset="-122"/>
              <a:ea typeface="方正粗雅宋_GBK" panose="02000000000000000000" pitchFamily="2" charset="-122"/>
            </a:endParaRPr>
          </a:p>
        </p:txBody>
      </p:sp>
      <p:grpSp>
        <p:nvGrpSpPr>
          <p:cNvPr id="15" name="组合 14"/>
          <p:cNvGrpSpPr/>
          <p:nvPr/>
        </p:nvGrpSpPr>
        <p:grpSpPr>
          <a:xfrm>
            <a:off x="609248" y="701457"/>
            <a:ext cx="1620000" cy="5580000"/>
            <a:chOff x="1058135" y="701457"/>
            <a:chExt cx="1620000" cy="5580000"/>
          </a:xfrm>
        </p:grpSpPr>
        <p:sp>
          <p:nvSpPr>
            <p:cNvPr id="11" name="圆角矩形 41"/>
            <p:cNvSpPr/>
            <p:nvPr/>
          </p:nvSpPr>
          <p:spPr>
            <a:xfrm rot="5400000" flipV="1">
              <a:off x="-921865" y="2681457"/>
              <a:ext cx="5580000" cy="1620000"/>
            </a:xfrm>
            <a:prstGeom prst="cube">
              <a:avLst>
                <a:gd name="adj" fmla="val 5050"/>
              </a:avLst>
            </a:prstGeom>
            <a:gradFill flip="none" rotWithShape="1">
              <a:gsLst>
                <a:gs pos="0">
                  <a:schemeClr val="accent2">
                    <a:lumMod val="40000"/>
                    <a:lumOff val="60000"/>
                  </a:schemeClr>
                </a:gs>
                <a:gs pos="46000">
                  <a:schemeClr val="accent2">
                    <a:lumMod val="95000"/>
                    <a:lumOff val="5000"/>
                  </a:schemeClr>
                </a:gs>
                <a:gs pos="100000">
                  <a:srgbClr val="9E0406"/>
                </a:gs>
              </a:gsLst>
              <a:path path="circle">
                <a:fillToRect l="50000" t="130000" r="50000" b="-30000"/>
              </a:path>
              <a:tileRect/>
            </a:gradFill>
            <a:ln w="12700" cap="rnd">
              <a:noFill/>
              <a:prstDash val="solid"/>
              <a:round/>
            </a:ln>
            <a:effectLst>
              <a:outerShdw blurRad="254000" dist="127000" algn="ctr" rotWithShape="0">
                <a:schemeClr val="accent6">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b="1" dirty="0">
                <a:solidFill>
                  <a:srgbClr val="FFFFFF"/>
                </a:solidFill>
              </a:endParaRPr>
            </a:p>
          </p:txBody>
        </p:sp>
        <p:sp>
          <p:nvSpPr>
            <p:cNvPr id="14" name="文本框 13"/>
            <p:cNvSpPr txBox="1"/>
            <p:nvPr/>
          </p:nvSpPr>
          <p:spPr>
            <a:xfrm>
              <a:off x="1698624" y="1004329"/>
              <a:ext cx="446764" cy="4952423"/>
            </a:xfrm>
            <a:custGeom>
              <a:avLst/>
              <a:gdLst/>
              <a:ahLst/>
              <a:cxnLst/>
              <a:rect l="l" t="t" r="r" b="b"/>
              <a:pathLst>
                <a:path w="446764" h="4952423">
                  <a:moveTo>
                    <a:pt x="182891" y="4704392"/>
                  </a:moveTo>
                  <a:lnTo>
                    <a:pt x="179996" y="4707659"/>
                  </a:lnTo>
                  <a:cubicBezTo>
                    <a:pt x="177192" y="4709719"/>
                    <a:pt x="172985" y="4711154"/>
                    <a:pt x="167376" y="4711963"/>
                  </a:cubicBezTo>
                  <a:lnTo>
                    <a:pt x="121165" y="4711963"/>
                  </a:lnTo>
                  <a:lnTo>
                    <a:pt x="121165" y="4802264"/>
                  </a:lnTo>
                  <a:lnTo>
                    <a:pt x="124011" y="4801455"/>
                  </a:lnTo>
                  <a:cubicBezTo>
                    <a:pt x="137052" y="4799055"/>
                    <a:pt x="155172" y="4793670"/>
                    <a:pt x="178371" y="4785298"/>
                  </a:cubicBezTo>
                  <a:lnTo>
                    <a:pt x="182891" y="4796199"/>
                  </a:lnTo>
                  <a:close/>
                  <a:moveTo>
                    <a:pt x="182387" y="4593915"/>
                  </a:moveTo>
                  <a:lnTo>
                    <a:pt x="178238" y="4595980"/>
                  </a:lnTo>
                  <a:cubicBezTo>
                    <a:pt x="176131" y="4596697"/>
                    <a:pt x="173673" y="4597258"/>
                    <a:pt x="170864" y="4597663"/>
                  </a:cubicBezTo>
                  <a:lnTo>
                    <a:pt x="121165" y="4597663"/>
                  </a:lnTo>
                  <a:lnTo>
                    <a:pt x="121165" y="4683969"/>
                  </a:lnTo>
                  <a:lnTo>
                    <a:pt x="139275" y="4660980"/>
                  </a:lnTo>
                  <a:lnTo>
                    <a:pt x="179403" y="4692541"/>
                  </a:lnTo>
                  <a:lnTo>
                    <a:pt x="182891" y="4694251"/>
                  </a:lnTo>
                  <a:lnTo>
                    <a:pt x="182891" y="4635865"/>
                  </a:lnTo>
                  <a:cubicBezTo>
                    <a:pt x="182891" y="4633521"/>
                    <a:pt x="182891" y="4625429"/>
                    <a:pt x="182891" y="4611588"/>
                  </a:cubicBezTo>
                  <a:close/>
                  <a:moveTo>
                    <a:pt x="356964" y="4539481"/>
                  </a:moveTo>
                  <a:lnTo>
                    <a:pt x="415621" y="4562530"/>
                  </a:lnTo>
                  <a:cubicBezTo>
                    <a:pt x="421500" y="4564502"/>
                    <a:pt x="424439" y="4568000"/>
                    <a:pt x="424439" y="4573023"/>
                  </a:cubicBezTo>
                  <a:cubicBezTo>
                    <a:pt x="425611" y="4580538"/>
                    <a:pt x="420356" y="4587896"/>
                    <a:pt x="408673" y="4595096"/>
                  </a:cubicBezTo>
                  <a:lnTo>
                    <a:pt x="408673" y="4648116"/>
                  </a:lnTo>
                  <a:cubicBezTo>
                    <a:pt x="408673" y="4699852"/>
                    <a:pt x="409240" y="4741859"/>
                    <a:pt x="410375" y="4774136"/>
                  </a:cubicBezTo>
                  <a:cubicBezTo>
                    <a:pt x="410412" y="4781280"/>
                    <a:pt x="406366" y="4786479"/>
                    <a:pt x="398236" y="4789735"/>
                  </a:cubicBezTo>
                  <a:cubicBezTo>
                    <a:pt x="391948" y="4792246"/>
                    <a:pt x="380005" y="4794088"/>
                    <a:pt x="362406" y="4795260"/>
                  </a:cubicBezTo>
                  <a:cubicBezTo>
                    <a:pt x="357588" y="4796469"/>
                    <a:pt x="351932" y="4797074"/>
                    <a:pt x="345439" y="4797074"/>
                  </a:cubicBezTo>
                  <a:lnTo>
                    <a:pt x="345439" y="4782641"/>
                  </a:lnTo>
                  <a:lnTo>
                    <a:pt x="342649" y="4785382"/>
                  </a:lnTo>
                  <a:lnTo>
                    <a:pt x="342649" y="4873535"/>
                  </a:lnTo>
                  <a:cubicBezTo>
                    <a:pt x="342649" y="4881664"/>
                    <a:pt x="345533" y="4885729"/>
                    <a:pt x="351300" y="4885729"/>
                  </a:cubicBezTo>
                  <a:lnTo>
                    <a:pt x="360118" y="4885729"/>
                  </a:lnTo>
                  <a:cubicBezTo>
                    <a:pt x="367745" y="4885711"/>
                    <a:pt x="373540" y="4879683"/>
                    <a:pt x="377503" y="4867647"/>
                  </a:cubicBezTo>
                  <a:lnTo>
                    <a:pt x="401892" y="4799893"/>
                  </a:lnTo>
                  <a:lnTo>
                    <a:pt x="416179" y="4804860"/>
                  </a:lnTo>
                  <a:lnTo>
                    <a:pt x="416179" y="4846187"/>
                  </a:lnTo>
                  <a:cubicBezTo>
                    <a:pt x="415007" y="4865758"/>
                    <a:pt x="417984" y="4877572"/>
                    <a:pt x="425109" y="4881627"/>
                  </a:cubicBezTo>
                  <a:cubicBezTo>
                    <a:pt x="433164" y="4887022"/>
                    <a:pt x="437192" y="4893357"/>
                    <a:pt x="437192" y="4900631"/>
                  </a:cubicBezTo>
                  <a:cubicBezTo>
                    <a:pt x="435760" y="4923383"/>
                    <a:pt x="416468" y="4935401"/>
                    <a:pt x="379316" y="4936684"/>
                  </a:cubicBezTo>
                  <a:lnTo>
                    <a:pt x="333943" y="4936684"/>
                  </a:lnTo>
                  <a:cubicBezTo>
                    <a:pt x="298726" y="4937838"/>
                    <a:pt x="281704" y="4922629"/>
                    <a:pt x="282876" y="4891059"/>
                  </a:cubicBezTo>
                  <a:lnTo>
                    <a:pt x="282876" y="4835109"/>
                  </a:lnTo>
                  <a:cubicBezTo>
                    <a:pt x="261854" y="4883460"/>
                    <a:pt x="210090" y="4922564"/>
                    <a:pt x="127583" y="4952423"/>
                  </a:cubicBezTo>
                  <a:lnTo>
                    <a:pt x="121444" y="4939447"/>
                  </a:lnTo>
                  <a:cubicBezTo>
                    <a:pt x="219559" y="4868939"/>
                    <a:pt x="266830" y="4786898"/>
                    <a:pt x="263258" y="4693322"/>
                  </a:cubicBezTo>
                  <a:lnTo>
                    <a:pt x="263258" y="4686179"/>
                  </a:lnTo>
                  <a:cubicBezTo>
                    <a:pt x="263258" y="4652711"/>
                    <a:pt x="262682" y="4628154"/>
                    <a:pt x="261528" y="4612509"/>
                  </a:cubicBezTo>
                  <a:lnTo>
                    <a:pt x="328166" y="4621299"/>
                  </a:lnTo>
                  <a:cubicBezTo>
                    <a:pt x="338733" y="4621299"/>
                    <a:pt x="343421" y="4624526"/>
                    <a:pt x="342230" y="4630982"/>
                  </a:cubicBezTo>
                  <a:cubicBezTo>
                    <a:pt x="339179" y="4641605"/>
                    <a:pt x="333356" y="4647986"/>
                    <a:pt x="324762" y="4650125"/>
                  </a:cubicBezTo>
                  <a:lnTo>
                    <a:pt x="324762" y="4674347"/>
                  </a:lnTo>
                  <a:cubicBezTo>
                    <a:pt x="325915" y="4706047"/>
                    <a:pt x="322994" y="4733552"/>
                    <a:pt x="315999" y="4756863"/>
                  </a:cubicBezTo>
                  <a:lnTo>
                    <a:pt x="340779" y="4759653"/>
                  </a:lnTo>
                  <a:lnTo>
                    <a:pt x="345439" y="4760761"/>
                  </a:lnTo>
                  <a:lnTo>
                    <a:pt x="345439" y="4586947"/>
                  </a:lnTo>
                  <a:lnTo>
                    <a:pt x="244394" y="4586947"/>
                  </a:lnTo>
                  <a:lnTo>
                    <a:pt x="244394" y="4784712"/>
                  </a:lnTo>
                  <a:cubicBezTo>
                    <a:pt x="244394" y="4791967"/>
                    <a:pt x="239437" y="4797242"/>
                    <a:pt x="229521" y="4800534"/>
                  </a:cubicBezTo>
                  <a:cubicBezTo>
                    <a:pt x="208406" y="4804050"/>
                    <a:pt x="192863" y="4805808"/>
                    <a:pt x="182891" y="4805808"/>
                  </a:cubicBezTo>
                  <a:lnTo>
                    <a:pt x="182891" y="4800235"/>
                  </a:lnTo>
                  <a:lnTo>
                    <a:pt x="52881" y="4886706"/>
                  </a:lnTo>
                  <a:cubicBezTo>
                    <a:pt x="52881" y="4899784"/>
                    <a:pt x="48174" y="4906323"/>
                    <a:pt x="38761" y="4906323"/>
                  </a:cubicBezTo>
                  <a:cubicBezTo>
                    <a:pt x="32659" y="4906323"/>
                    <a:pt x="28538" y="4902379"/>
                    <a:pt x="26399" y="4894491"/>
                  </a:cubicBezTo>
                  <a:lnTo>
                    <a:pt x="5386" y="4825593"/>
                  </a:lnTo>
                  <a:cubicBezTo>
                    <a:pt x="17832" y="4825593"/>
                    <a:pt x="34045" y="4823854"/>
                    <a:pt x="54025" y="4820375"/>
                  </a:cubicBezTo>
                  <a:cubicBezTo>
                    <a:pt x="54434" y="4820356"/>
                    <a:pt x="55801" y="4819761"/>
                    <a:pt x="58127" y="4818589"/>
                  </a:cubicBezTo>
                  <a:lnTo>
                    <a:pt x="59662" y="4818589"/>
                  </a:lnTo>
                  <a:lnTo>
                    <a:pt x="59662" y="4711963"/>
                  </a:lnTo>
                  <a:lnTo>
                    <a:pt x="7144" y="4711963"/>
                  </a:lnTo>
                  <a:lnTo>
                    <a:pt x="7144" y="4692541"/>
                  </a:lnTo>
                  <a:lnTo>
                    <a:pt x="59662" y="4692541"/>
                  </a:lnTo>
                  <a:lnTo>
                    <a:pt x="59662" y="4597663"/>
                  </a:lnTo>
                  <a:lnTo>
                    <a:pt x="8902" y="4597663"/>
                  </a:lnTo>
                  <a:lnTo>
                    <a:pt x="8902" y="4578241"/>
                  </a:lnTo>
                  <a:lnTo>
                    <a:pt x="109054" y="4578241"/>
                  </a:lnTo>
                  <a:lnTo>
                    <a:pt x="135424" y="4543164"/>
                  </a:lnTo>
                  <a:lnTo>
                    <a:pt x="181874" y="4575930"/>
                  </a:lnTo>
                  <a:lnTo>
                    <a:pt x="181133" y="4549973"/>
                  </a:lnTo>
                  <a:lnTo>
                    <a:pt x="246683" y="4567525"/>
                  </a:lnTo>
                  <a:lnTo>
                    <a:pt x="340333" y="4567525"/>
                  </a:lnTo>
                  <a:close/>
                  <a:moveTo>
                    <a:pt x="296159" y="4231598"/>
                  </a:moveTo>
                  <a:lnTo>
                    <a:pt x="296159" y="4338795"/>
                  </a:lnTo>
                  <a:cubicBezTo>
                    <a:pt x="296159" y="4351669"/>
                    <a:pt x="296159" y="4370365"/>
                    <a:pt x="296159" y="4394885"/>
                  </a:cubicBezTo>
                  <a:lnTo>
                    <a:pt x="303191" y="4394885"/>
                  </a:lnTo>
                  <a:lnTo>
                    <a:pt x="327775" y="4359836"/>
                  </a:lnTo>
                  <a:lnTo>
                    <a:pt x="364831" y="4385866"/>
                  </a:lnTo>
                  <a:lnTo>
                    <a:pt x="353982" y="4372091"/>
                  </a:lnTo>
                  <a:cubicBezTo>
                    <a:pt x="327292" y="4335009"/>
                    <a:pt x="308748" y="4292299"/>
                    <a:pt x="298350" y="4243960"/>
                  </a:cubicBezTo>
                  <a:close/>
                  <a:moveTo>
                    <a:pt x="134408" y="4214282"/>
                  </a:moveTo>
                  <a:lnTo>
                    <a:pt x="134879" y="4214974"/>
                  </a:lnTo>
                  <a:cubicBezTo>
                    <a:pt x="135294" y="4216331"/>
                    <a:pt x="135355" y="4217914"/>
                    <a:pt x="135062" y="4219723"/>
                  </a:cubicBezTo>
                  <a:cubicBezTo>
                    <a:pt x="136234" y="4226532"/>
                    <a:pt x="130401" y="4232383"/>
                    <a:pt x="117565" y="4237276"/>
                  </a:cubicBezTo>
                  <a:lnTo>
                    <a:pt x="117565" y="4398345"/>
                  </a:lnTo>
                  <a:cubicBezTo>
                    <a:pt x="164204" y="4331130"/>
                    <a:pt x="196230" y="4269776"/>
                    <a:pt x="213643" y="4214282"/>
                  </a:cubicBezTo>
                  <a:close/>
                  <a:moveTo>
                    <a:pt x="82711" y="4084494"/>
                  </a:moveTo>
                  <a:lnTo>
                    <a:pt x="160762" y="4105674"/>
                  </a:lnTo>
                  <a:cubicBezTo>
                    <a:pt x="168148" y="4107516"/>
                    <a:pt x="171841" y="4110939"/>
                    <a:pt x="171841" y="4115943"/>
                  </a:cubicBezTo>
                  <a:cubicBezTo>
                    <a:pt x="173013" y="4123441"/>
                    <a:pt x="165516" y="4129133"/>
                    <a:pt x="149349" y="4133021"/>
                  </a:cubicBezTo>
                  <a:cubicBezTo>
                    <a:pt x="138299" y="4159569"/>
                    <a:pt x="125369" y="4184191"/>
                    <a:pt x="110561" y="4206887"/>
                  </a:cubicBezTo>
                  <a:lnTo>
                    <a:pt x="121583" y="4208868"/>
                  </a:lnTo>
                  <a:lnTo>
                    <a:pt x="127862" y="4209518"/>
                  </a:lnTo>
                  <a:lnTo>
                    <a:pt x="127862" y="4194860"/>
                  </a:lnTo>
                  <a:lnTo>
                    <a:pt x="231139" y="4194860"/>
                  </a:lnTo>
                  <a:lnTo>
                    <a:pt x="231139" y="4189697"/>
                  </a:lnTo>
                  <a:cubicBezTo>
                    <a:pt x="231139" y="4146779"/>
                    <a:pt x="230553" y="4114055"/>
                    <a:pt x="229381" y="4091526"/>
                  </a:cubicBezTo>
                  <a:lnTo>
                    <a:pt x="300959" y="4098558"/>
                  </a:lnTo>
                  <a:cubicBezTo>
                    <a:pt x="309442" y="4098558"/>
                    <a:pt x="313683" y="4102084"/>
                    <a:pt x="313683" y="4109135"/>
                  </a:cubicBezTo>
                  <a:cubicBezTo>
                    <a:pt x="313683" y="4117674"/>
                    <a:pt x="307842" y="4123692"/>
                    <a:pt x="296159" y="4127189"/>
                  </a:cubicBezTo>
                  <a:lnTo>
                    <a:pt x="296159" y="4194860"/>
                  </a:lnTo>
                  <a:lnTo>
                    <a:pt x="343570" y="4194860"/>
                  </a:lnTo>
                  <a:lnTo>
                    <a:pt x="373401" y="4154564"/>
                  </a:lnTo>
                  <a:lnTo>
                    <a:pt x="430718" y="4193995"/>
                  </a:lnTo>
                  <a:cubicBezTo>
                    <a:pt x="434402" y="4195836"/>
                    <a:pt x="436243" y="4198701"/>
                    <a:pt x="436243" y="4202589"/>
                  </a:cubicBezTo>
                  <a:cubicBezTo>
                    <a:pt x="434309" y="4210384"/>
                    <a:pt x="427276" y="4214282"/>
                    <a:pt x="415147" y="4214282"/>
                  </a:cubicBezTo>
                  <a:lnTo>
                    <a:pt x="313683" y="4214282"/>
                  </a:lnTo>
                  <a:cubicBezTo>
                    <a:pt x="342333" y="4271246"/>
                    <a:pt x="386693" y="4316313"/>
                    <a:pt x="446764" y="4349483"/>
                  </a:cubicBezTo>
                  <a:lnTo>
                    <a:pt x="444224" y="4361622"/>
                  </a:lnTo>
                  <a:cubicBezTo>
                    <a:pt x="424988" y="4370049"/>
                    <a:pt x="406887" y="4387471"/>
                    <a:pt x="389920" y="4413888"/>
                  </a:cubicBezTo>
                  <a:lnTo>
                    <a:pt x="380788" y="4404140"/>
                  </a:lnTo>
                  <a:lnTo>
                    <a:pt x="375759" y="4410288"/>
                  </a:lnTo>
                  <a:cubicBezTo>
                    <a:pt x="372661" y="4412223"/>
                    <a:pt x="368536" y="4413563"/>
                    <a:pt x="363383" y="4414307"/>
                  </a:cubicBezTo>
                  <a:lnTo>
                    <a:pt x="296159" y="4414307"/>
                  </a:lnTo>
                  <a:cubicBezTo>
                    <a:pt x="296159" y="4417748"/>
                    <a:pt x="296159" y="4426790"/>
                    <a:pt x="296159" y="4441431"/>
                  </a:cubicBezTo>
                  <a:cubicBezTo>
                    <a:pt x="297331" y="4457653"/>
                    <a:pt x="297917" y="4470201"/>
                    <a:pt x="297917" y="4479075"/>
                  </a:cubicBezTo>
                  <a:cubicBezTo>
                    <a:pt x="299089" y="4490274"/>
                    <a:pt x="294001" y="4496702"/>
                    <a:pt x="282653" y="4498357"/>
                  </a:cubicBezTo>
                  <a:cubicBezTo>
                    <a:pt x="264012" y="4500701"/>
                    <a:pt x="246255" y="4501874"/>
                    <a:pt x="229381" y="4501874"/>
                  </a:cubicBezTo>
                  <a:cubicBezTo>
                    <a:pt x="229381" y="4456127"/>
                    <a:pt x="229967" y="4426939"/>
                    <a:pt x="231139" y="4414307"/>
                  </a:cubicBezTo>
                  <a:lnTo>
                    <a:pt x="159339" y="4414307"/>
                  </a:lnTo>
                  <a:lnTo>
                    <a:pt x="159339" y="4394885"/>
                  </a:lnTo>
                  <a:lnTo>
                    <a:pt x="231139" y="4394885"/>
                  </a:lnTo>
                  <a:cubicBezTo>
                    <a:pt x="231139" y="4376207"/>
                    <a:pt x="231139" y="4360431"/>
                    <a:pt x="231139" y="4347557"/>
                  </a:cubicBezTo>
                  <a:lnTo>
                    <a:pt x="231139" y="4295012"/>
                  </a:lnTo>
                  <a:cubicBezTo>
                    <a:pt x="214061" y="4334823"/>
                    <a:pt x="176203" y="4376039"/>
                    <a:pt x="117565" y="4418660"/>
                  </a:cubicBezTo>
                  <a:lnTo>
                    <a:pt x="117565" y="4475782"/>
                  </a:lnTo>
                  <a:cubicBezTo>
                    <a:pt x="118737" y="4487744"/>
                    <a:pt x="112393" y="4495269"/>
                    <a:pt x="98534" y="4498357"/>
                  </a:cubicBezTo>
                  <a:cubicBezTo>
                    <a:pt x="84860" y="4500701"/>
                    <a:pt x="68945" y="4501874"/>
                    <a:pt x="50788" y="4501874"/>
                  </a:cubicBezTo>
                  <a:cubicBezTo>
                    <a:pt x="51960" y="4471457"/>
                    <a:pt x="52546" y="4444575"/>
                    <a:pt x="52546" y="4421227"/>
                  </a:cubicBezTo>
                  <a:cubicBezTo>
                    <a:pt x="52546" y="4397861"/>
                    <a:pt x="52546" y="4373305"/>
                    <a:pt x="52546" y="4347557"/>
                  </a:cubicBezTo>
                  <a:lnTo>
                    <a:pt x="52546" y="4282733"/>
                  </a:lnTo>
                  <a:cubicBezTo>
                    <a:pt x="43449" y="4299253"/>
                    <a:pt x="29580" y="4315048"/>
                    <a:pt x="10939" y="4330117"/>
                  </a:cubicBezTo>
                  <a:lnTo>
                    <a:pt x="0" y="4323308"/>
                  </a:lnTo>
                  <a:cubicBezTo>
                    <a:pt x="31533" y="4260763"/>
                    <a:pt x="55011" y="4203399"/>
                    <a:pt x="70433" y="4151216"/>
                  </a:cubicBezTo>
                  <a:cubicBezTo>
                    <a:pt x="77186" y="4125338"/>
                    <a:pt x="81279" y="4103098"/>
                    <a:pt x="82711" y="4084494"/>
                  </a:cubicBezTo>
                  <a:close/>
                  <a:moveTo>
                    <a:pt x="194612" y="3905910"/>
                  </a:moveTo>
                  <a:cubicBezTo>
                    <a:pt x="192137" y="3909203"/>
                    <a:pt x="187989" y="3915509"/>
                    <a:pt x="182166" y="3924830"/>
                  </a:cubicBezTo>
                  <a:cubicBezTo>
                    <a:pt x="175041" y="3934336"/>
                    <a:pt x="170157" y="3940038"/>
                    <a:pt x="167515" y="3941935"/>
                  </a:cubicBezTo>
                  <a:cubicBezTo>
                    <a:pt x="171459" y="3942345"/>
                    <a:pt x="181161" y="3943740"/>
                    <a:pt x="196621" y="3946121"/>
                  </a:cubicBezTo>
                  <a:cubicBezTo>
                    <a:pt x="210611" y="3947293"/>
                    <a:pt x="219763" y="3947823"/>
                    <a:pt x="224079" y="3947712"/>
                  </a:cubicBezTo>
                  <a:cubicBezTo>
                    <a:pt x="236637" y="3931787"/>
                    <a:pt x="246311" y="3917853"/>
                    <a:pt x="253101" y="3905910"/>
                  </a:cubicBezTo>
                  <a:close/>
                  <a:moveTo>
                    <a:pt x="185375" y="3838044"/>
                  </a:moveTo>
                  <a:lnTo>
                    <a:pt x="228377" y="3841476"/>
                  </a:lnTo>
                  <a:cubicBezTo>
                    <a:pt x="236767" y="3843151"/>
                    <a:pt x="240962" y="3846592"/>
                    <a:pt x="240962" y="3851801"/>
                  </a:cubicBezTo>
                  <a:cubicBezTo>
                    <a:pt x="240962" y="3860471"/>
                    <a:pt x="232758" y="3866703"/>
                    <a:pt x="216350" y="3870498"/>
                  </a:cubicBezTo>
                  <a:cubicBezTo>
                    <a:pt x="211513" y="3878200"/>
                    <a:pt x="207560" y="3883530"/>
                    <a:pt x="204490" y="3886488"/>
                  </a:cubicBezTo>
                  <a:lnTo>
                    <a:pt x="340333" y="3886488"/>
                  </a:lnTo>
                  <a:lnTo>
                    <a:pt x="368660" y="3851776"/>
                  </a:lnTo>
                  <a:lnTo>
                    <a:pt x="354223" y="3854208"/>
                  </a:lnTo>
                  <a:cubicBezTo>
                    <a:pt x="345530" y="3855097"/>
                    <a:pt x="336054" y="3855541"/>
                    <a:pt x="325794" y="3855541"/>
                  </a:cubicBezTo>
                  <a:lnTo>
                    <a:pt x="325794" y="3838044"/>
                  </a:lnTo>
                  <a:close/>
                  <a:moveTo>
                    <a:pt x="297973" y="3752319"/>
                  </a:moveTo>
                  <a:lnTo>
                    <a:pt x="297973" y="3818622"/>
                  </a:lnTo>
                  <a:lnTo>
                    <a:pt x="325794" y="3818622"/>
                  </a:lnTo>
                  <a:lnTo>
                    <a:pt x="325794" y="3752319"/>
                  </a:lnTo>
                  <a:close/>
                  <a:moveTo>
                    <a:pt x="208704" y="3752319"/>
                  </a:moveTo>
                  <a:lnTo>
                    <a:pt x="208704" y="3818622"/>
                  </a:lnTo>
                  <a:lnTo>
                    <a:pt x="236469" y="3818622"/>
                  </a:lnTo>
                  <a:lnTo>
                    <a:pt x="236469" y="3752319"/>
                  </a:lnTo>
                  <a:close/>
                  <a:moveTo>
                    <a:pt x="119351" y="3752319"/>
                  </a:moveTo>
                  <a:lnTo>
                    <a:pt x="119351" y="3818622"/>
                  </a:lnTo>
                  <a:lnTo>
                    <a:pt x="148931" y="3818622"/>
                  </a:lnTo>
                  <a:lnTo>
                    <a:pt x="148931" y="3752319"/>
                  </a:lnTo>
                  <a:close/>
                  <a:moveTo>
                    <a:pt x="208704" y="3691597"/>
                  </a:moveTo>
                  <a:lnTo>
                    <a:pt x="208704" y="3732897"/>
                  </a:lnTo>
                  <a:lnTo>
                    <a:pt x="236469" y="3732897"/>
                  </a:lnTo>
                  <a:lnTo>
                    <a:pt x="236469" y="3691597"/>
                  </a:lnTo>
                  <a:close/>
                  <a:moveTo>
                    <a:pt x="364694" y="3635368"/>
                  </a:moveTo>
                  <a:lnTo>
                    <a:pt x="422988" y="3670892"/>
                  </a:lnTo>
                  <a:cubicBezTo>
                    <a:pt x="427193" y="3673012"/>
                    <a:pt x="429295" y="3675794"/>
                    <a:pt x="429295" y="3679235"/>
                  </a:cubicBezTo>
                  <a:cubicBezTo>
                    <a:pt x="429295" y="3685914"/>
                    <a:pt x="423063" y="3690035"/>
                    <a:pt x="410598" y="3691597"/>
                  </a:cubicBezTo>
                  <a:lnTo>
                    <a:pt x="297973" y="3691597"/>
                  </a:lnTo>
                  <a:lnTo>
                    <a:pt x="297973" y="3732897"/>
                  </a:lnTo>
                  <a:lnTo>
                    <a:pt x="319041" y="3732897"/>
                  </a:lnTo>
                  <a:lnTo>
                    <a:pt x="337542" y="3706610"/>
                  </a:lnTo>
                  <a:lnTo>
                    <a:pt x="395418" y="3729409"/>
                  </a:lnTo>
                  <a:cubicBezTo>
                    <a:pt x="402841" y="3729409"/>
                    <a:pt x="406552" y="3732925"/>
                    <a:pt x="406552" y="3739957"/>
                  </a:cubicBezTo>
                  <a:cubicBezTo>
                    <a:pt x="406552" y="3746394"/>
                    <a:pt x="401306" y="3753696"/>
                    <a:pt x="390813" y="3761863"/>
                  </a:cubicBezTo>
                  <a:lnTo>
                    <a:pt x="390813" y="3785443"/>
                  </a:lnTo>
                  <a:cubicBezTo>
                    <a:pt x="390813" y="3802353"/>
                    <a:pt x="391390" y="3818343"/>
                    <a:pt x="392544" y="3833412"/>
                  </a:cubicBezTo>
                  <a:cubicBezTo>
                    <a:pt x="392544" y="3842993"/>
                    <a:pt x="387679" y="3848592"/>
                    <a:pt x="377949" y="3850211"/>
                  </a:cubicBezTo>
                  <a:lnTo>
                    <a:pt x="375867" y="3850562"/>
                  </a:lnTo>
                  <a:lnTo>
                    <a:pt x="430551" y="3885511"/>
                  </a:lnTo>
                  <a:cubicBezTo>
                    <a:pt x="434402" y="3887427"/>
                    <a:pt x="436327" y="3890357"/>
                    <a:pt x="436327" y="3894301"/>
                  </a:cubicBezTo>
                  <a:cubicBezTo>
                    <a:pt x="434243" y="3900552"/>
                    <a:pt x="428048" y="3904421"/>
                    <a:pt x="417742" y="3905910"/>
                  </a:cubicBezTo>
                  <a:lnTo>
                    <a:pt x="327720" y="3905910"/>
                  </a:lnTo>
                  <a:cubicBezTo>
                    <a:pt x="317990" y="3928792"/>
                    <a:pt x="306447" y="3947600"/>
                    <a:pt x="293089" y="3962334"/>
                  </a:cubicBezTo>
                  <a:cubicBezTo>
                    <a:pt x="294168" y="3962148"/>
                    <a:pt x="297322" y="3962567"/>
                    <a:pt x="302549" y="3963590"/>
                  </a:cubicBezTo>
                  <a:cubicBezTo>
                    <a:pt x="309656" y="3964781"/>
                    <a:pt x="318418" y="3966548"/>
                    <a:pt x="328836" y="3968892"/>
                  </a:cubicBezTo>
                  <a:cubicBezTo>
                    <a:pt x="372480" y="3978882"/>
                    <a:pt x="393688" y="3995923"/>
                    <a:pt x="392460" y="4020014"/>
                  </a:cubicBezTo>
                  <a:cubicBezTo>
                    <a:pt x="391102" y="4039399"/>
                    <a:pt x="381874" y="4049808"/>
                    <a:pt x="364778" y="4051240"/>
                  </a:cubicBezTo>
                  <a:cubicBezTo>
                    <a:pt x="356741" y="4051240"/>
                    <a:pt x="348174" y="4049296"/>
                    <a:pt x="339077" y="4045408"/>
                  </a:cubicBezTo>
                  <a:cubicBezTo>
                    <a:pt x="301200" y="4024609"/>
                    <a:pt x="271621" y="4011382"/>
                    <a:pt x="250338" y="4005727"/>
                  </a:cubicBezTo>
                  <a:cubicBezTo>
                    <a:pt x="205709" y="4034860"/>
                    <a:pt x="128504" y="4051780"/>
                    <a:pt x="18725" y="4056487"/>
                  </a:cubicBezTo>
                  <a:lnTo>
                    <a:pt x="15822" y="4041725"/>
                  </a:lnTo>
                  <a:cubicBezTo>
                    <a:pt x="102459" y="4023772"/>
                    <a:pt x="161190" y="4004332"/>
                    <a:pt x="192016" y="3983403"/>
                  </a:cubicBezTo>
                  <a:cubicBezTo>
                    <a:pt x="180854" y="3980705"/>
                    <a:pt x="160604" y="3975887"/>
                    <a:pt x="131267" y="3968948"/>
                  </a:cubicBezTo>
                  <a:cubicBezTo>
                    <a:pt x="118132" y="3965450"/>
                    <a:pt x="108124" y="3963116"/>
                    <a:pt x="101240" y="3961944"/>
                  </a:cubicBezTo>
                  <a:cubicBezTo>
                    <a:pt x="96831" y="3961944"/>
                    <a:pt x="95306" y="3958604"/>
                    <a:pt x="96664" y="3951926"/>
                  </a:cubicBezTo>
                  <a:cubicBezTo>
                    <a:pt x="108775" y="3933731"/>
                    <a:pt x="119714" y="3918393"/>
                    <a:pt x="129481" y="3905910"/>
                  </a:cubicBezTo>
                  <a:lnTo>
                    <a:pt x="8818" y="3905910"/>
                  </a:lnTo>
                  <a:lnTo>
                    <a:pt x="8818" y="3886488"/>
                  </a:lnTo>
                  <a:lnTo>
                    <a:pt x="136206" y="3886488"/>
                  </a:lnTo>
                  <a:cubicBezTo>
                    <a:pt x="145731" y="3867419"/>
                    <a:pt x="152754" y="3851271"/>
                    <a:pt x="157274" y="3838044"/>
                  </a:cubicBezTo>
                  <a:lnTo>
                    <a:pt x="119351" y="3838044"/>
                  </a:lnTo>
                  <a:lnTo>
                    <a:pt x="119351" y="3839691"/>
                  </a:lnTo>
                  <a:cubicBezTo>
                    <a:pt x="119351" y="3849271"/>
                    <a:pt x="114505" y="3855680"/>
                    <a:pt x="104812" y="3858917"/>
                  </a:cubicBezTo>
                  <a:cubicBezTo>
                    <a:pt x="88013" y="3862508"/>
                    <a:pt x="71196" y="3864303"/>
                    <a:pt x="54360" y="3864303"/>
                  </a:cubicBezTo>
                  <a:cubicBezTo>
                    <a:pt x="55532" y="3832733"/>
                    <a:pt x="56118" y="3812278"/>
                    <a:pt x="56118" y="3802939"/>
                  </a:cubicBezTo>
                  <a:lnTo>
                    <a:pt x="56118" y="3760970"/>
                  </a:lnTo>
                  <a:cubicBezTo>
                    <a:pt x="56118" y="3751631"/>
                    <a:pt x="56118" y="3737008"/>
                    <a:pt x="56118" y="3717103"/>
                  </a:cubicBezTo>
                  <a:lnTo>
                    <a:pt x="125155" y="3732897"/>
                  </a:lnTo>
                  <a:lnTo>
                    <a:pt x="148931" y="3732897"/>
                  </a:lnTo>
                  <a:lnTo>
                    <a:pt x="148931" y="3691597"/>
                  </a:lnTo>
                  <a:lnTo>
                    <a:pt x="17608" y="3691597"/>
                  </a:lnTo>
                  <a:lnTo>
                    <a:pt x="17608" y="3672175"/>
                  </a:lnTo>
                  <a:lnTo>
                    <a:pt x="335059" y="3672175"/>
                  </a:lnTo>
                  <a:close/>
                  <a:moveTo>
                    <a:pt x="155991" y="3181014"/>
                  </a:moveTo>
                  <a:cubicBezTo>
                    <a:pt x="229047" y="3187135"/>
                    <a:pt x="264961" y="3206529"/>
                    <a:pt x="263733" y="3239197"/>
                  </a:cubicBezTo>
                  <a:cubicBezTo>
                    <a:pt x="262742" y="3259917"/>
                    <a:pt x="253694" y="3273594"/>
                    <a:pt x="236588" y="3280228"/>
                  </a:cubicBezTo>
                  <a:lnTo>
                    <a:pt x="232771" y="3281055"/>
                  </a:lnTo>
                  <a:lnTo>
                    <a:pt x="326966" y="3281055"/>
                  </a:lnTo>
                  <a:lnTo>
                    <a:pt x="360425" y="3237244"/>
                  </a:lnTo>
                  <a:lnTo>
                    <a:pt x="419528" y="3280274"/>
                  </a:lnTo>
                  <a:cubicBezTo>
                    <a:pt x="423100" y="3282059"/>
                    <a:pt x="424886" y="3284673"/>
                    <a:pt x="424886" y="3288115"/>
                  </a:cubicBezTo>
                  <a:cubicBezTo>
                    <a:pt x="424886" y="3294794"/>
                    <a:pt x="418654" y="3298914"/>
                    <a:pt x="406189" y="3300477"/>
                  </a:cubicBezTo>
                  <a:lnTo>
                    <a:pt x="256784" y="3300477"/>
                  </a:lnTo>
                  <a:lnTo>
                    <a:pt x="256784" y="3404285"/>
                  </a:lnTo>
                  <a:lnTo>
                    <a:pt x="302437" y="3404285"/>
                  </a:lnTo>
                  <a:lnTo>
                    <a:pt x="335952" y="3360473"/>
                  </a:lnTo>
                  <a:lnTo>
                    <a:pt x="393018" y="3403392"/>
                  </a:lnTo>
                  <a:cubicBezTo>
                    <a:pt x="396757" y="3405252"/>
                    <a:pt x="398627" y="3408917"/>
                    <a:pt x="398627" y="3414386"/>
                  </a:cubicBezTo>
                  <a:cubicBezTo>
                    <a:pt x="394906" y="3421790"/>
                    <a:pt x="389028" y="3425493"/>
                    <a:pt x="380991" y="3425493"/>
                  </a:cubicBezTo>
                  <a:lnTo>
                    <a:pt x="256784" y="3425493"/>
                  </a:lnTo>
                  <a:lnTo>
                    <a:pt x="256784" y="3556089"/>
                  </a:lnTo>
                  <a:lnTo>
                    <a:pt x="337654" y="3556089"/>
                  </a:lnTo>
                  <a:lnTo>
                    <a:pt x="372759" y="3514036"/>
                  </a:lnTo>
                  <a:lnTo>
                    <a:pt x="432030" y="3554359"/>
                  </a:lnTo>
                  <a:cubicBezTo>
                    <a:pt x="436606" y="3554359"/>
                    <a:pt x="438894" y="3557289"/>
                    <a:pt x="438894" y="3563149"/>
                  </a:cubicBezTo>
                  <a:cubicBezTo>
                    <a:pt x="438894" y="3571391"/>
                    <a:pt x="432439" y="3575511"/>
                    <a:pt x="419528" y="3575511"/>
                  </a:cubicBezTo>
                  <a:lnTo>
                    <a:pt x="6167" y="3575511"/>
                  </a:lnTo>
                  <a:lnTo>
                    <a:pt x="6167" y="3556089"/>
                  </a:lnTo>
                  <a:lnTo>
                    <a:pt x="184789" y="3556089"/>
                  </a:lnTo>
                  <a:lnTo>
                    <a:pt x="184789" y="3425493"/>
                  </a:lnTo>
                  <a:lnTo>
                    <a:pt x="55197" y="3425493"/>
                  </a:lnTo>
                  <a:lnTo>
                    <a:pt x="55197" y="3404285"/>
                  </a:lnTo>
                  <a:lnTo>
                    <a:pt x="184789" y="3404285"/>
                  </a:lnTo>
                  <a:lnTo>
                    <a:pt x="184789" y="3300477"/>
                  </a:lnTo>
                  <a:lnTo>
                    <a:pt x="23692" y="3300477"/>
                  </a:lnTo>
                  <a:lnTo>
                    <a:pt x="23692" y="3281055"/>
                  </a:lnTo>
                  <a:lnTo>
                    <a:pt x="198966" y="3281055"/>
                  </a:lnTo>
                  <a:lnTo>
                    <a:pt x="193586" y="3278327"/>
                  </a:lnTo>
                  <a:cubicBezTo>
                    <a:pt x="187963" y="3273616"/>
                    <a:pt x="184454" y="3266256"/>
                    <a:pt x="183059" y="3256247"/>
                  </a:cubicBezTo>
                  <a:cubicBezTo>
                    <a:pt x="178650" y="3233514"/>
                    <a:pt x="167562" y="3211534"/>
                    <a:pt x="149796" y="3190307"/>
                  </a:cubicBezTo>
                  <a:close/>
                  <a:moveTo>
                    <a:pt x="126997" y="2929597"/>
                  </a:moveTo>
                  <a:cubicBezTo>
                    <a:pt x="125918" y="2972385"/>
                    <a:pt x="119574" y="3007006"/>
                    <a:pt x="107966" y="3033461"/>
                  </a:cubicBezTo>
                  <a:lnTo>
                    <a:pt x="137210" y="3036391"/>
                  </a:lnTo>
                  <a:cubicBezTo>
                    <a:pt x="148224" y="3037433"/>
                    <a:pt x="154753" y="3029070"/>
                    <a:pt x="156800" y="3011304"/>
                  </a:cubicBezTo>
                  <a:cubicBezTo>
                    <a:pt x="156800" y="3004439"/>
                    <a:pt x="157377" y="2994040"/>
                    <a:pt x="158530" y="2980106"/>
                  </a:cubicBezTo>
                  <a:cubicBezTo>
                    <a:pt x="159702" y="2956684"/>
                    <a:pt x="160874" y="2939848"/>
                    <a:pt x="162046" y="2929597"/>
                  </a:cubicBezTo>
                  <a:close/>
                  <a:moveTo>
                    <a:pt x="317050" y="2767320"/>
                  </a:moveTo>
                  <a:lnTo>
                    <a:pt x="315474" y="2768913"/>
                  </a:lnTo>
                  <a:cubicBezTo>
                    <a:pt x="313504" y="2770508"/>
                    <a:pt x="311204" y="2772035"/>
                    <a:pt x="308577" y="2773495"/>
                  </a:cubicBezTo>
                  <a:lnTo>
                    <a:pt x="308577" y="2829808"/>
                  </a:lnTo>
                  <a:lnTo>
                    <a:pt x="361011" y="2829808"/>
                  </a:lnTo>
                  <a:lnTo>
                    <a:pt x="363651" y="2827862"/>
                  </a:lnTo>
                  <a:lnTo>
                    <a:pt x="361011" y="2828245"/>
                  </a:lnTo>
                  <a:cubicBezTo>
                    <a:pt x="347318" y="2828245"/>
                    <a:pt x="339700" y="2821836"/>
                    <a:pt x="338156" y="2809019"/>
                  </a:cubicBezTo>
                  <a:cubicBezTo>
                    <a:pt x="336538" y="2800554"/>
                    <a:pt x="333831" y="2792654"/>
                    <a:pt x="330036" y="2785320"/>
                  </a:cubicBezTo>
                  <a:close/>
                  <a:moveTo>
                    <a:pt x="238339" y="2736967"/>
                  </a:moveTo>
                  <a:lnTo>
                    <a:pt x="309860" y="2743999"/>
                  </a:lnTo>
                  <a:cubicBezTo>
                    <a:pt x="317581" y="2743999"/>
                    <a:pt x="322408" y="2746920"/>
                    <a:pt x="324343" y="2752762"/>
                  </a:cubicBezTo>
                  <a:lnTo>
                    <a:pt x="324199" y="2753608"/>
                  </a:lnTo>
                  <a:lnTo>
                    <a:pt x="336159" y="2755402"/>
                  </a:lnTo>
                  <a:cubicBezTo>
                    <a:pt x="374972" y="2762415"/>
                    <a:pt x="394948" y="2774949"/>
                    <a:pt x="396088" y="2793001"/>
                  </a:cubicBezTo>
                  <a:cubicBezTo>
                    <a:pt x="396125" y="2797075"/>
                    <a:pt x="395557" y="2800312"/>
                    <a:pt x="394385" y="2802712"/>
                  </a:cubicBezTo>
                  <a:lnTo>
                    <a:pt x="432616" y="2828943"/>
                  </a:lnTo>
                  <a:cubicBezTo>
                    <a:pt x="436318" y="2830785"/>
                    <a:pt x="438169" y="2833426"/>
                    <a:pt x="438169" y="2836868"/>
                  </a:cubicBezTo>
                  <a:cubicBezTo>
                    <a:pt x="438169" y="2843491"/>
                    <a:pt x="432560" y="2847612"/>
                    <a:pt x="421342" y="2849230"/>
                  </a:cubicBezTo>
                  <a:lnTo>
                    <a:pt x="308577" y="2849230"/>
                  </a:lnTo>
                  <a:cubicBezTo>
                    <a:pt x="308577" y="2895813"/>
                    <a:pt x="311925" y="2933681"/>
                    <a:pt x="318623" y="2962832"/>
                  </a:cubicBezTo>
                  <a:cubicBezTo>
                    <a:pt x="318920" y="2956433"/>
                    <a:pt x="320874" y="2947847"/>
                    <a:pt x="324483" y="2937076"/>
                  </a:cubicBezTo>
                  <a:cubicBezTo>
                    <a:pt x="330157" y="2923421"/>
                    <a:pt x="336817" y="2898148"/>
                    <a:pt x="344463" y="2861257"/>
                  </a:cubicBezTo>
                  <a:lnTo>
                    <a:pt x="417993" y="2886372"/>
                  </a:lnTo>
                  <a:cubicBezTo>
                    <a:pt x="424430" y="2889609"/>
                    <a:pt x="427648" y="2893534"/>
                    <a:pt x="427648" y="2898148"/>
                  </a:cubicBezTo>
                  <a:cubicBezTo>
                    <a:pt x="427648" y="2907282"/>
                    <a:pt x="420151" y="2912463"/>
                    <a:pt x="405157" y="2913691"/>
                  </a:cubicBezTo>
                  <a:cubicBezTo>
                    <a:pt x="387056" y="2964628"/>
                    <a:pt x="367708" y="3002309"/>
                    <a:pt x="347114" y="3026736"/>
                  </a:cubicBezTo>
                  <a:cubicBezTo>
                    <a:pt x="354927" y="3036986"/>
                    <a:pt x="364090" y="3047953"/>
                    <a:pt x="374600" y="3059636"/>
                  </a:cubicBezTo>
                  <a:cubicBezTo>
                    <a:pt x="375940" y="3061664"/>
                    <a:pt x="376117" y="3062678"/>
                    <a:pt x="375131" y="3062678"/>
                  </a:cubicBezTo>
                  <a:cubicBezTo>
                    <a:pt x="375410" y="3062547"/>
                    <a:pt x="376852" y="3059236"/>
                    <a:pt x="379456" y="3052743"/>
                  </a:cubicBezTo>
                  <a:lnTo>
                    <a:pt x="411659" y="2975083"/>
                  </a:lnTo>
                  <a:lnTo>
                    <a:pt x="427648" y="2979771"/>
                  </a:lnTo>
                  <a:lnTo>
                    <a:pt x="424021" y="3065552"/>
                  </a:lnTo>
                  <a:cubicBezTo>
                    <a:pt x="422942" y="3075951"/>
                    <a:pt x="424188" y="3082937"/>
                    <a:pt x="427760" y="3086509"/>
                  </a:cubicBezTo>
                  <a:cubicBezTo>
                    <a:pt x="427760" y="3086509"/>
                    <a:pt x="428690" y="3087439"/>
                    <a:pt x="430551" y="3089299"/>
                  </a:cubicBezTo>
                  <a:cubicBezTo>
                    <a:pt x="436801" y="3096796"/>
                    <a:pt x="439927" y="3104508"/>
                    <a:pt x="439927" y="3112433"/>
                  </a:cubicBezTo>
                  <a:cubicBezTo>
                    <a:pt x="438513" y="3136394"/>
                    <a:pt x="426951" y="3149054"/>
                    <a:pt x="405241" y="3150412"/>
                  </a:cubicBezTo>
                  <a:cubicBezTo>
                    <a:pt x="385279" y="3150412"/>
                    <a:pt x="369447" y="3147156"/>
                    <a:pt x="357746" y="3140645"/>
                  </a:cubicBezTo>
                  <a:cubicBezTo>
                    <a:pt x="330361" y="3120404"/>
                    <a:pt x="310586" y="3099726"/>
                    <a:pt x="298419" y="3078611"/>
                  </a:cubicBezTo>
                  <a:cubicBezTo>
                    <a:pt x="264858" y="3108619"/>
                    <a:pt x="217885" y="3131966"/>
                    <a:pt x="157497" y="3148654"/>
                  </a:cubicBezTo>
                  <a:lnTo>
                    <a:pt x="149042" y="3135985"/>
                  </a:lnTo>
                  <a:cubicBezTo>
                    <a:pt x="208071" y="3096285"/>
                    <a:pt x="249510" y="3061329"/>
                    <a:pt x="273360" y="3031117"/>
                  </a:cubicBezTo>
                  <a:cubicBezTo>
                    <a:pt x="257045" y="2991175"/>
                    <a:pt x="247194" y="2930546"/>
                    <a:pt x="243808" y="2849230"/>
                  </a:cubicBezTo>
                  <a:lnTo>
                    <a:pt x="126467" y="2849230"/>
                  </a:lnTo>
                  <a:lnTo>
                    <a:pt x="126467" y="2894520"/>
                  </a:lnTo>
                  <a:cubicBezTo>
                    <a:pt x="126467" y="2900343"/>
                    <a:pt x="126467" y="2905562"/>
                    <a:pt x="126467" y="2910175"/>
                  </a:cubicBezTo>
                  <a:lnTo>
                    <a:pt x="155879" y="2910175"/>
                  </a:lnTo>
                  <a:lnTo>
                    <a:pt x="172566" y="2878698"/>
                  </a:lnTo>
                  <a:lnTo>
                    <a:pt x="235130" y="2904176"/>
                  </a:lnTo>
                  <a:cubicBezTo>
                    <a:pt x="235130" y="2904176"/>
                    <a:pt x="235595" y="2904641"/>
                    <a:pt x="236525" y="2905571"/>
                  </a:cubicBezTo>
                  <a:cubicBezTo>
                    <a:pt x="242534" y="2907078"/>
                    <a:pt x="245539" y="2910324"/>
                    <a:pt x="245539" y="2915310"/>
                  </a:cubicBezTo>
                  <a:cubicBezTo>
                    <a:pt x="246711" y="2922063"/>
                    <a:pt x="240292" y="2929076"/>
                    <a:pt x="226284" y="2936350"/>
                  </a:cubicBezTo>
                  <a:cubicBezTo>
                    <a:pt x="226284" y="2944127"/>
                    <a:pt x="225093" y="2964767"/>
                    <a:pt x="222712" y="2998272"/>
                  </a:cubicBezTo>
                  <a:cubicBezTo>
                    <a:pt x="221596" y="3010588"/>
                    <a:pt x="221038" y="3019015"/>
                    <a:pt x="221038" y="3023554"/>
                  </a:cubicBezTo>
                  <a:cubicBezTo>
                    <a:pt x="217243" y="3069282"/>
                    <a:pt x="186817" y="3093997"/>
                    <a:pt x="129760" y="3097699"/>
                  </a:cubicBezTo>
                  <a:cubicBezTo>
                    <a:pt x="129760" y="3072323"/>
                    <a:pt x="120904" y="3056566"/>
                    <a:pt x="103194" y="3050427"/>
                  </a:cubicBezTo>
                  <a:cubicBezTo>
                    <a:pt x="90004" y="3084155"/>
                    <a:pt x="60378" y="3117428"/>
                    <a:pt x="14316" y="3150244"/>
                  </a:cubicBezTo>
                  <a:lnTo>
                    <a:pt x="3628" y="3143240"/>
                  </a:lnTo>
                  <a:cubicBezTo>
                    <a:pt x="25915" y="3106368"/>
                    <a:pt x="40537" y="3071654"/>
                    <a:pt x="47495" y="3039098"/>
                  </a:cubicBezTo>
                  <a:cubicBezTo>
                    <a:pt x="54453" y="3007806"/>
                    <a:pt x="57931" y="2963111"/>
                    <a:pt x="57931" y="2905013"/>
                  </a:cubicBezTo>
                  <a:lnTo>
                    <a:pt x="57931" y="2882298"/>
                  </a:lnTo>
                  <a:cubicBezTo>
                    <a:pt x="57931" y="2876475"/>
                    <a:pt x="57931" y="2867294"/>
                    <a:pt x="57931" y="2854755"/>
                  </a:cubicBezTo>
                  <a:cubicBezTo>
                    <a:pt x="56759" y="2838440"/>
                    <a:pt x="56173" y="2824273"/>
                    <a:pt x="56173" y="2812256"/>
                  </a:cubicBezTo>
                  <a:lnTo>
                    <a:pt x="134029" y="2829808"/>
                  </a:lnTo>
                  <a:lnTo>
                    <a:pt x="243585" y="2829808"/>
                  </a:lnTo>
                  <a:cubicBezTo>
                    <a:pt x="243585" y="2829864"/>
                    <a:pt x="243585" y="2827892"/>
                    <a:pt x="243585" y="2823892"/>
                  </a:cubicBezTo>
                  <a:cubicBezTo>
                    <a:pt x="242413" y="2820376"/>
                    <a:pt x="241827" y="2817120"/>
                    <a:pt x="241827" y="2814125"/>
                  </a:cubicBezTo>
                  <a:cubicBezTo>
                    <a:pt x="241827" y="2783169"/>
                    <a:pt x="240664" y="2757450"/>
                    <a:pt x="238339" y="2736967"/>
                  </a:cubicBezTo>
                  <a:close/>
                  <a:moveTo>
                    <a:pt x="262226" y="2464063"/>
                  </a:moveTo>
                  <a:lnTo>
                    <a:pt x="262226" y="2496433"/>
                  </a:lnTo>
                  <a:lnTo>
                    <a:pt x="322139" y="2496433"/>
                  </a:lnTo>
                  <a:lnTo>
                    <a:pt x="349919" y="2464063"/>
                  </a:lnTo>
                  <a:close/>
                  <a:moveTo>
                    <a:pt x="126495" y="2464063"/>
                  </a:moveTo>
                  <a:lnTo>
                    <a:pt x="126495" y="2496433"/>
                  </a:lnTo>
                  <a:lnTo>
                    <a:pt x="197207" y="2496433"/>
                  </a:lnTo>
                  <a:lnTo>
                    <a:pt x="197207" y="2464063"/>
                  </a:lnTo>
                  <a:close/>
                  <a:moveTo>
                    <a:pt x="262226" y="2414057"/>
                  </a:moveTo>
                  <a:lnTo>
                    <a:pt x="262226" y="2444641"/>
                  </a:lnTo>
                  <a:lnTo>
                    <a:pt x="308130" y="2444641"/>
                  </a:lnTo>
                  <a:lnTo>
                    <a:pt x="334209" y="2414057"/>
                  </a:lnTo>
                  <a:close/>
                  <a:moveTo>
                    <a:pt x="126495" y="2414057"/>
                  </a:moveTo>
                  <a:lnTo>
                    <a:pt x="126495" y="2444641"/>
                  </a:lnTo>
                  <a:lnTo>
                    <a:pt x="197207" y="2444641"/>
                  </a:lnTo>
                  <a:lnTo>
                    <a:pt x="197207" y="2414057"/>
                  </a:lnTo>
                  <a:close/>
                  <a:moveTo>
                    <a:pt x="262226" y="2364051"/>
                  </a:moveTo>
                  <a:lnTo>
                    <a:pt x="262226" y="2394635"/>
                  </a:lnTo>
                  <a:lnTo>
                    <a:pt x="309721" y="2394635"/>
                  </a:lnTo>
                  <a:lnTo>
                    <a:pt x="333870" y="2364051"/>
                  </a:lnTo>
                  <a:close/>
                  <a:moveTo>
                    <a:pt x="129788" y="2364051"/>
                  </a:moveTo>
                  <a:cubicBezTo>
                    <a:pt x="128616" y="2366451"/>
                    <a:pt x="127518" y="2367650"/>
                    <a:pt x="126495" y="2367650"/>
                  </a:cubicBezTo>
                  <a:lnTo>
                    <a:pt x="126495" y="2394635"/>
                  </a:lnTo>
                  <a:lnTo>
                    <a:pt x="197207" y="2394635"/>
                  </a:lnTo>
                  <a:lnTo>
                    <a:pt x="197207" y="2364051"/>
                  </a:lnTo>
                  <a:close/>
                  <a:moveTo>
                    <a:pt x="96245" y="2283265"/>
                  </a:moveTo>
                  <a:lnTo>
                    <a:pt x="165227" y="2306259"/>
                  </a:lnTo>
                  <a:cubicBezTo>
                    <a:pt x="172427" y="2308063"/>
                    <a:pt x="176027" y="2311524"/>
                    <a:pt x="176027" y="2316639"/>
                  </a:cubicBezTo>
                  <a:cubicBezTo>
                    <a:pt x="176027" y="2325588"/>
                    <a:pt x="167934" y="2331299"/>
                    <a:pt x="151749" y="2333773"/>
                  </a:cubicBezTo>
                  <a:cubicBezTo>
                    <a:pt x="151377" y="2334899"/>
                    <a:pt x="150491" y="2336348"/>
                    <a:pt x="149091" y="2338120"/>
                  </a:cubicBezTo>
                  <a:lnTo>
                    <a:pt x="144777" y="2342843"/>
                  </a:lnTo>
                  <a:lnTo>
                    <a:pt x="203438" y="2342843"/>
                  </a:lnTo>
                  <a:lnTo>
                    <a:pt x="202258" y="2335057"/>
                  </a:lnTo>
                  <a:cubicBezTo>
                    <a:pt x="200007" y="2321551"/>
                    <a:pt x="195309" y="2307180"/>
                    <a:pt x="188165" y="2291943"/>
                  </a:cubicBezTo>
                  <a:lnTo>
                    <a:pt x="192602" y="2286809"/>
                  </a:lnTo>
                  <a:cubicBezTo>
                    <a:pt x="244860" y="2288093"/>
                    <a:pt x="270402" y="2300045"/>
                    <a:pt x="269230" y="2322667"/>
                  </a:cubicBezTo>
                  <a:cubicBezTo>
                    <a:pt x="269230" y="2336266"/>
                    <a:pt x="263379" y="2342991"/>
                    <a:pt x="251678" y="2342843"/>
                  </a:cubicBezTo>
                  <a:lnTo>
                    <a:pt x="318399" y="2342843"/>
                  </a:lnTo>
                  <a:lnTo>
                    <a:pt x="346332" y="2306036"/>
                  </a:lnTo>
                  <a:lnTo>
                    <a:pt x="406357" y="2344294"/>
                  </a:lnTo>
                  <a:cubicBezTo>
                    <a:pt x="406357" y="2344294"/>
                    <a:pt x="406459" y="2344396"/>
                    <a:pt x="406664" y="2344601"/>
                  </a:cubicBezTo>
                  <a:cubicBezTo>
                    <a:pt x="409603" y="2344601"/>
                    <a:pt x="411073" y="2346461"/>
                    <a:pt x="411073" y="2350182"/>
                  </a:cubicBezTo>
                  <a:cubicBezTo>
                    <a:pt x="409212" y="2359428"/>
                    <a:pt x="402757" y="2364051"/>
                    <a:pt x="391706" y="2364051"/>
                  </a:cubicBezTo>
                  <a:lnTo>
                    <a:pt x="340201" y="2364051"/>
                  </a:lnTo>
                  <a:lnTo>
                    <a:pt x="385902" y="2393546"/>
                  </a:lnTo>
                  <a:cubicBezTo>
                    <a:pt x="390999" y="2395537"/>
                    <a:pt x="392971" y="2398662"/>
                    <a:pt x="391818" y="2402923"/>
                  </a:cubicBezTo>
                  <a:cubicBezTo>
                    <a:pt x="391818" y="2408727"/>
                    <a:pt x="386200" y="2412438"/>
                    <a:pt x="374963" y="2414057"/>
                  </a:cubicBezTo>
                  <a:lnTo>
                    <a:pt x="344547" y="2414057"/>
                  </a:lnTo>
                  <a:lnTo>
                    <a:pt x="388916" y="2444390"/>
                  </a:lnTo>
                  <a:cubicBezTo>
                    <a:pt x="392004" y="2447515"/>
                    <a:pt x="393548" y="2451078"/>
                    <a:pt x="393548" y="2455077"/>
                  </a:cubicBezTo>
                  <a:cubicBezTo>
                    <a:pt x="389567" y="2461068"/>
                    <a:pt x="383112" y="2464063"/>
                    <a:pt x="374182" y="2464063"/>
                  </a:cubicBezTo>
                  <a:lnTo>
                    <a:pt x="360329" y="2464063"/>
                  </a:lnTo>
                  <a:lnTo>
                    <a:pt x="406831" y="2495317"/>
                  </a:lnTo>
                  <a:cubicBezTo>
                    <a:pt x="411984" y="2497345"/>
                    <a:pt x="413984" y="2500479"/>
                    <a:pt x="412831" y="2504721"/>
                  </a:cubicBezTo>
                  <a:cubicBezTo>
                    <a:pt x="412831" y="2510525"/>
                    <a:pt x="407213" y="2514237"/>
                    <a:pt x="395976" y="2515855"/>
                  </a:cubicBezTo>
                  <a:lnTo>
                    <a:pt x="190513" y="2515855"/>
                  </a:lnTo>
                  <a:lnTo>
                    <a:pt x="251036" y="2522106"/>
                  </a:lnTo>
                  <a:cubicBezTo>
                    <a:pt x="260673" y="2522106"/>
                    <a:pt x="265491" y="2525045"/>
                    <a:pt x="265491" y="2530924"/>
                  </a:cubicBezTo>
                  <a:cubicBezTo>
                    <a:pt x="265491" y="2537696"/>
                    <a:pt x="260235" y="2544002"/>
                    <a:pt x="249724" y="2549844"/>
                  </a:cubicBezTo>
                  <a:lnTo>
                    <a:pt x="249724" y="2555369"/>
                  </a:lnTo>
                  <a:lnTo>
                    <a:pt x="337598" y="2555369"/>
                  </a:lnTo>
                  <a:lnTo>
                    <a:pt x="367317" y="2518562"/>
                  </a:lnTo>
                  <a:lnTo>
                    <a:pt x="424607" y="2554532"/>
                  </a:lnTo>
                  <a:cubicBezTo>
                    <a:pt x="428253" y="2556355"/>
                    <a:pt x="430076" y="2558987"/>
                    <a:pt x="430076" y="2562429"/>
                  </a:cubicBezTo>
                  <a:cubicBezTo>
                    <a:pt x="430076" y="2569108"/>
                    <a:pt x="423844" y="2573228"/>
                    <a:pt x="411380" y="2574791"/>
                  </a:cubicBezTo>
                  <a:lnTo>
                    <a:pt x="265491" y="2574791"/>
                  </a:lnTo>
                  <a:cubicBezTo>
                    <a:pt x="313395" y="2601543"/>
                    <a:pt x="372340" y="2613728"/>
                    <a:pt x="442327" y="2611347"/>
                  </a:cubicBezTo>
                  <a:lnTo>
                    <a:pt x="439815" y="2627532"/>
                  </a:lnTo>
                  <a:cubicBezTo>
                    <a:pt x="424356" y="2634676"/>
                    <a:pt x="411110" y="2652703"/>
                    <a:pt x="400078" y="2681612"/>
                  </a:cubicBezTo>
                  <a:cubicBezTo>
                    <a:pt x="334689" y="2671113"/>
                    <a:pt x="286356" y="2642539"/>
                    <a:pt x="255080" y="2595890"/>
                  </a:cubicBezTo>
                  <a:lnTo>
                    <a:pt x="249724" y="2586748"/>
                  </a:lnTo>
                  <a:lnTo>
                    <a:pt x="249724" y="2620221"/>
                  </a:lnTo>
                  <a:cubicBezTo>
                    <a:pt x="249724" y="2631978"/>
                    <a:pt x="250310" y="2651912"/>
                    <a:pt x="251482" y="2680022"/>
                  </a:cubicBezTo>
                  <a:cubicBezTo>
                    <a:pt x="251482" y="2689919"/>
                    <a:pt x="246441" y="2695695"/>
                    <a:pt x="236358" y="2697351"/>
                  </a:cubicBezTo>
                  <a:cubicBezTo>
                    <a:pt x="220024" y="2699695"/>
                    <a:pt x="202220" y="2700867"/>
                    <a:pt x="182947" y="2700867"/>
                  </a:cubicBezTo>
                  <a:lnTo>
                    <a:pt x="184703" y="2620306"/>
                  </a:lnTo>
                  <a:lnTo>
                    <a:pt x="150117" y="2645632"/>
                  </a:lnTo>
                  <a:cubicBezTo>
                    <a:pt x="112277" y="2668354"/>
                    <a:pt x="64685" y="2683259"/>
                    <a:pt x="7339" y="2690347"/>
                  </a:cubicBezTo>
                  <a:lnTo>
                    <a:pt x="4325" y="2676422"/>
                  </a:lnTo>
                  <a:cubicBezTo>
                    <a:pt x="72954" y="2645484"/>
                    <a:pt x="124318" y="2611607"/>
                    <a:pt x="158418" y="2574791"/>
                  </a:cubicBezTo>
                  <a:lnTo>
                    <a:pt x="16604" y="2574791"/>
                  </a:lnTo>
                  <a:lnTo>
                    <a:pt x="16604" y="2555369"/>
                  </a:lnTo>
                  <a:lnTo>
                    <a:pt x="184705" y="2555369"/>
                  </a:lnTo>
                  <a:lnTo>
                    <a:pt x="182981" y="2515855"/>
                  </a:lnTo>
                  <a:lnTo>
                    <a:pt x="126495" y="2515855"/>
                  </a:lnTo>
                  <a:lnTo>
                    <a:pt x="126495" y="2519260"/>
                  </a:lnTo>
                  <a:cubicBezTo>
                    <a:pt x="126495" y="2532896"/>
                    <a:pt x="120876" y="2540523"/>
                    <a:pt x="109640" y="2542142"/>
                  </a:cubicBezTo>
                  <a:cubicBezTo>
                    <a:pt x="93325" y="2544467"/>
                    <a:pt x="77279" y="2545630"/>
                    <a:pt x="61503" y="2545630"/>
                  </a:cubicBezTo>
                  <a:cubicBezTo>
                    <a:pt x="62675" y="2502209"/>
                    <a:pt x="63261" y="2463449"/>
                    <a:pt x="63261" y="2429349"/>
                  </a:cubicBezTo>
                  <a:lnTo>
                    <a:pt x="63261" y="2420586"/>
                  </a:lnTo>
                  <a:cubicBezTo>
                    <a:pt x="53885" y="2431581"/>
                    <a:pt x="36565" y="2445106"/>
                    <a:pt x="11302" y="2461161"/>
                  </a:cubicBezTo>
                  <a:lnTo>
                    <a:pt x="1981" y="2449217"/>
                  </a:lnTo>
                  <a:cubicBezTo>
                    <a:pt x="52360" y="2387007"/>
                    <a:pt x="83781" y="2331690"/>
                    <a:pt x="96245" y="2283265"/>
                  </a:cubicBezTo>
                  <a:close/>
                  <a:moveTo>
                    <a:pt x="176110" y="2115638"/>
                  </a:moveTo>
                  <a:lnTo>
                    <a:pt x="181524" y="2131795"/>
                  </a:lnTo>
                  <a:cubicBezTo>
                    <a:pt x="130848" y="2169672"/>
                    <a:pt x="91036" y="2194731"/>
                    <a:pt x="62089" y="2206972"/>
                  </a:cubicBezTo>
                  <a:cubicBezTo>
                    <a:pt x="60806" y="2220925"/>
                    <a:pt x="55634" y="2227901"/>
                    <a:pt x="46574" y="2227901"/>
                  </a:cubicBezTo>
                  <a:cubicBezTo>
                    <a:pt x="40230" y="2227901"/>
                    <a:pt x="36128" y="2224162"/>
                    <a:pt x="34268" y="2216683"/>
                  </a:cubicBezTo>
                  <a:lnTo>
                    <a:pt x="13199" y="2150687"/>
                  </a:lnTo>
                  <a:cubicBezTo>
                    <a:pt x="29180" y="2150687"/>
                    <a:pt x="48100" y="2148389"/>
                    <a:pt x="69959" y="2143794"/>
                  </a:cubicBezTo>
                  <a:cubicBezTo>
                    <a:pt x="98459" y="2138102"/>
                    <a:pt x="133843" y="2128716"/>
                    <a:pt x="176110" y="2115638"/>
                  </a:cubicBezTo>
                  <a:close/>
                  <a:moveTo>
                    <a:pt x="235465" y="1828465"/>
                  </a:moveTo>
                  <a:cubicBezTo>
                    <a:pt x="289378" y="1833451"/>
                    <a:pt x="315730" y="1847617"/>
                    <a:pt x="314520" y="1870965"/>
                  </a:cubicBezTo>
                  <a:cubicBezTo>
                    <a:pt x="313823" y="1880620"/>
                    <a:pt x="310609" y="1888196"/>
                    <a:pt x="304879" y="1893693"/>
                  </a:cubicBezTo>
                  <a:lnTo>
                    <a:pt x="300702" y="1896358"/>
                  </a:lnTo>
                  <a:lnTo>
                    <a:pt x="353253" y="1896358"/>
                  </a:lnTo>
                  <a:lnTo>
                    <a:pt x="381270" y="1859551"/>
                  </a:lnTo>
                  <a:lnTo>
                    <a:pt x="434792" y="1895298"/>
                  </a:lnTo>
                  <a:cubicBezTo>
                    <a:pt x="438718" y="1897270"/>
                    <a:pt x="440680" y="1899977"/>
                    <a:pt x="440680" y="1903418"/>
                  </a:cubicBezTo>
                  <a:cubicBezTo>
                    <a:pt x="440680" y="1911660"/>
                    <a:pt x="434225" y="1915780"/>
                    <a:pt x="421314" y="1915780"/>
                  </a:cubicBezTo>
                  <a:lnTo>
                    <a:pt x="306484" y="1915780"/>
                  </a:lnTo>
                  <a:cubicBezTo>
                    <a:pt x="278169" y="1949750"/>
                    <a:pt x="249938" y="1974772"/>
                    <a:pt x="221791" y="1990846"/>
                  </a:cubicBezTo>
                  <a:lnTo>
                    <a:pt x="331905" y="1987776"/>
                  </a:lnTo>
                  <a:cubicBezTo>
                    <a:pt x="322064" y="1973414"/>
                    <a:pt x="310967" y="1956420"/>
                    <a:pt x="298614" y="1936793"/>
                  </a:cubicBezTo>
                  <a:lnTo>
                    <a:pt x="305814" y="1927808"/>
                  </a:lnTo>
                  <a:cubicBezTo>
                    <a:pt x="379372" y="1956941"/>
                    <a:pt x="415538" y="1987432"/>
                    <a:pt x="414310" y="2019281"/>
                  </a:cubicBezTo>
                  <a:cubicBezTo>
                    <a:pt x="413008" y="2044619"/>
                    <a:pt x="401483" y="2057976"/>
                    <a:pt x="379735" y="2059353"/>
                  </a:cubicBezTo>
                  <a:lnTo>
                    <a:pt x="368831" y="2056064"/>
                  </a:lnTo>
                  <a:lnTo>
                    <a:pt x="368964" y="2059046"/>
                  </a:lnTo>
                  <a:cubicBezTo>
                    <a:pt x="367457" y="2068032"/>
                    <a:pt x="361652" y="2074208"/>
                    <a:pt x="351551" y="2077575"/>
                  </a:cubicBezTo>
                  <a:lnTo>
                    <a:pt x="351551" y="2164249"/>
                  </a:lnTo>
                  <a:cubicBezTo>
                    <a:pt x="350379" y="2175020"/>
                    <a:pt x="353848" y="2180425"/>
                    <a:pt x="361959" y="2180462"/>
                  </a:cubicBezTo>
                  <a:lnTo>
                    <a:pt x="369243" y="2180462"/>
                  </a:lnTo>
                  <a:cubicBezTo>
                    <a:pt x="374061" y="2180425"/>
                    <a:pt x="377438" y="2175197"/>
                    <a:pt x="379372" y="2164779"/>
                  </a:cubicBezTo>
                  <a:lnTo>
                    <a:pt x="399883" y="2091109"/>
                  </a:lnTo>
                  <a:lnTo>
                    <a:pt x="416124" y="2095741"/>
                  </a:lnTo>
                  <a:lnTo>
                    <a:pt x="419863" y="2157412"/>
                  </a:lnTo>
                  <a:cubicBezTo>
                    <a:pt x="419863" y="2167253"/>
                    <a:pt x="422830" y="2174155"/>
                    <a:pt x="428765" y="2178118"/>
                  </a:cubicBezTo>
                  <a:cubicBezTo>
                    <a:pt x="437992" y="2183401"/>
                    <a:pt x="442606" y="2189606"/>
                    <a:pt x="442606" y="2196731"/>
                  </a:cubicBezTo>
                  <a:cubicBezTo>
                    <a:pt x="444950" y="2222180"/>
                    <a:pt x="421574" y="2234319"/>
                    <a:pt x="372480" y="2233147"/>
                  </a:cubicBezTo>
                  <a:lnTo>
                    <a:pt x="341114" y="2233147"/>
                  </a:lnTo>
                  <a:cubicBezTo>
                    <a:pt x="305898" y="2234319"/>
                    <a:pt x="288876" y="2216776"/>
                    <a:pt x="290048" y="2180518"/>
                  </a:cubicBezTo>
                  <a:lnTo>
                    <a:pt x="290048" y="2042080"/>
                  </a:lnTo>
                  <a:lnTo>
                    <a:pt x="354648" y="2049112"/>
                  </a:lnTo>
                  <a:lnTo>
                    <a:pt x="360324" y="2049618"/>
                  </a:lnTo>
                  <a:lnTo>
                    <a:pt x="353420" y="2040573"/>
                  </a:lnTo>
                  <a:cubicBezTo>
                    <a:pt x="349979" y="2031438"/>
                    <a:pt x="347077" y="2024276"/>
                    <a:pt x="344714" y="2019086"/>
                  </a:cubicBezTo>
                  <a:cubicBezTo>
                    <a:pt x="314827" y="2025211"/>
                    <a:pt x="279709" y="2031221"/>
                    <a:pt x="239358" y="2037116"/>
                  </a:cubicBezTo>
                  <a:lnTo>
                    <a:pt x="205497" y="2041827"/>
                  </a:lnTo>
                  <a:lnTo>
                    <a:pt x="266300" y="2052684"/>
                  </a:lnTo>
                  <a:cubicBezTo>
                    <a:pt x="276309" y="2054469"/>
                    <a:pt x="280699" y="2058339"/>
                    <a:pt x="279471" y="2064292"/>
                  </a:cubicBezTo>
                  <a:cubicBezTo>
                    <a:pt x="277965" y="2073278"/>
                    <a:pt x="272011" y="2079510"/>
                    <a:pt x="261612" y="2082989"/>
                  </a:cubicBezTo>
                  <a:cubicBezTo>
                    <a:pt x="255882" y="2138037"/>
                    <a:pt x="242246" y="2176332"/>
                    <a:pt x="220703" y="2197875"/>
                  </a:cubicBezTo>
                  <a:cubicBezTo>
                    <a:pt x="202118" y="2217613"/>
                    <a:pt x="160390" y="2234040"/>
                    <a:pt x="95520" y="2247155"/>
                  </a:cubicBezTo>
                  <a:lnTo>
                    <a:pt x="92004" y="2235045"/>
                  </a:lnTo>
                  <a:cubicBezTo>
                    <a:pt x="159739" y="2205595"/>
                    <a:pt x="194760" y="2158073"/>
                    <a:pt x="197067" y="2092476"/>
                  </a:cubicBezTo>
                  <a:cubicBezTo>
                    <a:pt x="198230" y="2084523"/>
                    <a:pt x="198811" y="2076201"/>
                    <a:pt x="198811" y="2067508"/>
                  </a:cubicBezTo>
                  <a:lnTo>
                    <a:pt x="197242" y="2043047"/>
                  </a:lnTo>
                  <a:lnTo>
                    <a:pt x="193879" y="2055223"/>
                  </a:lnTo>
                  <a:cubicBezTo>
                    <a:pt x="191623" y="2058246"/>
                    <a:pt x="188240" y="2060209"/>
                    <a:pt x="183728" y="2061111"/>
                  </a:cubicBezTo>
                  <a:cubicBezTo>
                    <a:pt x="179422" y="2061111"/>
                    <a:pt x="176192" y="2060304"/>
                    <a:pt x="174038" y="2058690"/>
                  </a:cubicBezTo>
                  <a:lnTo>
                    <a:pt x="172641" y="2055548"/>
                  </a:lnTo>
                  <a:lnTo>
                    <a:pt x="174520" y="2067892"/>
                  </a:lnTo>
                  <a:cubicBezTo>
                    <a:pt x="131564" y="2091407"/>
                    <a:pt x="97120" y="2108559"/>
                    <a:pt x="71186" y="2119349"/>
                  </a:cubicBezTo>
                  <a:cubicBezTo>
                    <a:pt x="71186" y="2129339"/>
                    <a:pt x="66182" y="2135172"/>
                    <a:pt x="56173" y="2136846"/>
                  </a:cubicBezTo>
                  <a:cubicBezTo>
                    <a:pt x="51299" y="2136846"/>
                    <a:pt x="47058" y="2134139"/>
                    <a:pt x="43449" y="2128725"/>
                  </a:cubicBezTo>
                  <a:lnTo>
                    <a:pt x="21962" y="2065381"/>
                  </a:lnTo>
                  <a:cubicBezTo>
                    <a:pt x="40286" y="2064078"/>
                    <a:pt x="51383" y="2059065"/>
                    <a:pt x="55253" y="2050339"/>
                  </a:cubicBezTo>
                  <a:cubicBezTo>
                    <a:pt x="64778" y="2033690"/>
                    <a:pt x="77028" y="2012909"/>
                    <a:pt x="92004" y="1987999"/>
                  </a:cubicBezTo>
                  <a:cubicBezTo>
                    <a:pt x="91018" y="1990120"/>
                    <a:pt x="84832" y="1993459"/>
                    <a:pt x="73447" y="1998017"/>
                  </a:cubicBezTo>
                  <a:cubicBezTo>
                    <a:pt x="61857" y="2003822"/>
                    <a:pt x="53839" y="2007607"/>
                    <a:pt x="49392" y="2009375"/>
                  </a:cubicBezTo>
                  <a:cubicBezTo>
                    <a:pt x="46974" y="2020220"/>
                    <a:pt x="42249" y="2026527"/>
                    <a:pt x="35217" y="2028294"/>
                  </a:cubicBezTo>
                  <a:cubicBezTo>
                    <a:pt x="28519" y="2028294"/>
                    <a:pt x="24185" y="2025336"/>
                    <a:pt x="22213" y="2019420"/>
                  </a:cubicBezTo>
                  <a:lnTo>
                    <a:pt x="4437" y="1961573"/>
                  </a:lnTo>
                  <a:cubicBezTo>
                    <a:pt x="15953" y="1961573"/>
                    <a:pt x="22957" y="1959527"/>
                    <a:pt x="25450" y="1955434"/>
                  </a:cubicBezTo>
                  <a:cubicBezTo>
                    <a:pt x="39514" y="1927584"/>
                    <a:pt x="50639" y="1899660"/>
                    <a:pt x="58824" y="1871662"/>
                  </a:cubicBezTo>
                  <a:cubicBezTo>
                    <a:pt x="61150" y="1860016"/>
                    <a:pt x="63745" y="1846194"/>
                    <a:pt x="66610" y="1830195"/>
                  </a:cubicBezTo>
                  <a:lnTo>
                    <a:pt x="137155" y="1849645"/>
                  </a:lnTo>
                  <a:cubicBezTo>
                    <a:pt x="144540" y="1851487"/>
                    <a:pt x="148233" y="1854361"/>
                    <a:pt x="148233" y="1858268"/>
                  </a:cubicBezTo>
                  <a:cubicBezTo>
                    <a:pt x="149405" y="1868165"/>
                    <a:pt x="140624" y="1875029"/>
                    <a:pt x="121890" y="1878862"/>
                  </a:cubicBezTo>
                  <a:cubicBezTo>
                    <a:pt x="102599" y="1915194"/>
                    <a:pt x="82786" y="1941584"/>
                    <a:pt x="62452" y="1958029"/>
                  </a:cubicBezTo>
                  <a:lnTo>
                    <a:pt x="101910" y="1958252"/>
                  </a:lnTo>
                  <a:cubicBezTo>
                    <a:pt x="108142" y="1941714"/>
                    <a:pt x="112700" y="1924710"/>
                    <a:pt x="115584" y="1907241"/>
                  </a:cubicBezTo>
                  <a:lnTo>
                    <a:pt x="186352" y="1930765"/>
                  </a:lnTo>
                  <a:cubicBezTo>
                    <a:pt x="192472" y="1935379"/>
                    <a:pt x="195532" y="1938663"/>
                    <a:pt x="195532" y="1940616"/>
                  </a:cubicBezTo>
                  <a:cubicBezTo>
                    <a:pt x="195532" y="1949323"/>
                    <a:pt x="187272" y="1955583"/>
                    <a:pt x="170752" y="1959396"/>
                  </a:cubicBezTo>
                  <a:cubicBezTo>
                    <a:pt x="149079" y="1994743"/>
                    <a:pt x="122318" y="2028146"/>
                    <a:pt x="90469" y="2059604"/>
                  </a:cubicBezTo>
                  <a:lnTo>
                    <a:pt x="170687" y="2050975"/>
                  </a:lnTo>
                  <a:lnTo>
                    <a:pt x="155042" y="1992631"/>
                  </a:lnTo>
                  <a:cubicBezTo>
                    <a:pt x="173776" y="1992631"/>
                    <a:pt x="185505" y="1988846"/>
                    <a:pt x="190230" y="1981274"/>
                  </a:cubicBezTo>
                  <a:cubicBezTo>
                    <a:pt x="205411" y="1960289"/>
                    <a:pt x="216443" y="1938458"/>
                    <a:pt x="223326" y="1915780"/>
                  </a:cubicBezTo>
                  <a:lnTo>
                    <a:pt x="146280" y="1915780"/>
                  </a:lnTo>
                  <a:lnTo>
                    <a:pt x="146280" y="1896358"/>
                  </a:lnTo>
                  <a:lnTo>
                    <a:pt x="261433" y="1896358"/>
                  </a:lnTo>
                  <a:lnTo>
                    <a:pt x="253240" y="1884275"/>
                  </a:lnTo>
                  <a:cubicBezTo>
                    <a:pt x="248757" y="1864146"/>
                    <a:pt x="241706" y="1848947"/>
                    <a:pt x="232088" y="1838678"/>
                  </a:cubicBezTo>
                  <a:close/>
                  <a:moveTo>
                    <a:pt x="272439" y="1655685"/>
                  </a:moveTo>
                  <a:cubicBezTo>
                    <a:pt x="369419" y="1675032"/>
                    <a:pt x="417910" y="1700100"/>
                    <a:pt x="417910" y="1730889"/>
                  </a:cubicBezTo>
                  <a:cubicBezTo>
                    <a:pt x="415212" y="1756469"/>
                    <a:pt x="401920" y="1770580"/>
                    <a:pt x="378033" y="1773222"/>
                  </a:cubicBezTo>
                  <a:cubicBezTo>
                    <a:pt x="366331" y="1773222"/>
                    <a:pt x="356676" y="1766896"/>
                    <a:pt x="349067" y="1754246"/>
                  </a:cubicBezTo>
                  <a:cubicBezTo>
                    <a:pt x="327952" y="1722546"/>
                    <a:pt x="301219" y="1693217"/>
                    <a:pt x="268867" y="1666261"/>
                  </a:cubicBezTo>
                  <a:close/>
                  <a:moveTo>
                    <a:pt x="197235" y="1645388"/>
                  </a:moveTo>
                  <a:cubicBezTo>
                    <a:pt x="182933" y="1647997"/>
                    <a:pt x="160878" y="1650611"/>
                    <a:pt x="131068" y="1653231"/>
                  </a:cubicBezTo>
                  <a:lnTo>
                    <a:pt x="112186" y="1654759"/>
                  </a:lnTo>
                  <a:lnTo>
                    <a:pt x="180715" y="1677395"/>
                  </a:lnTo>
                  <a:cubicBezTo>
                    <a:pt x="187077" y="1680558"/>
                    <a:pt x="190258" y="1684446"/>
                    <a:pt x="190258" y="1689059"/>
                  </a:cubicBezTo>
                  <a:cubicBezTo>
                    <a:pt x="190258" y="1698473"/>
                    <a:pt x="182156" y="1703179"/>
                    <a:pt x="165953" y="1703179"/>
                  </a:cubicBezTo>
                  <a:cubicBezTo>
                    <a:pt x="157028" y="1711532"/>
                    <a:pt x="147365" y="1719548"/>
                    <a:pt x="136964" y="1727227"/>
                  </a:cubicBezTo>
                  <a:lnTo>
                    <a:pt x="130797" y="1731292"/>
                  </a:lnTo>
                  <a:lnTo>
                    <a:pt x="181663" y="1734517"/>
                  </a:lnTo>
                  <a:cubicBezTo>
                    <a:pt x="192044" y="1734517"/>
                    <a:pt x="197235" y="1729289"/>
                    <a:pt x="197235" y="1718834"/>
                  </a:cubicBezTo>
                  <a:close/>
                  <a:moveTo>
                    <a:pt x="324287" y="1380790"/>
                  </a:moveTo>
                  <a:lnTo>
                    <a:pt x="384144" y="1423485"/>
                  </a:lnTo>
                  <a:cubicBezTo>
                    <a:pt x="389260" y="1426871"/>
                    <a:pt x="391818" y="1430768"/>
                    <a:pt x="391818" y="1435177"/>
                  </a:cubicBezTo>
                  <a:cubicBezTo>
                    <a:pt x="391818" y="1443418"/>
                    <a:pt x="385939" y="1447539"/>
                    <a:pt x="374182" y="1447539"/>
                  </a:cubicBezTo>
                  <a:cubicBezTo>
                    <a:pt x="367745" y="1447539"/>
                    <a:pt x="361178" y="1446953"/>
                    <a:pt x="354481" y="1445781"/>
                  </a:cubicBezTo>
                  <a:cubicBezTo>
                    <a:pt x="334929" y="1447530"/>
                    <a:pt x="316006" y="1449134"/>
                    <a:pt x="297715" y="1450595"/>
                  </a:cubicBezTo>
                  <a:lnTo>
                    <a:pt x="254048" y="1453849"/>
                  </a:lnTo>
                  <a:lnTo>
                    <a:pt x="256094" y="1455206"/>
                  </a:lnTo>
                  <a:cubicBezTo>
                    <a:pt x="257270" y="1456792"/>
                    <a:pt x="257566" y="1458599"/>
                    <a:pt x="256980" y="1460627"/>
                  </a:cubicBezTo>
                  <a:cubicBezTo>
                    <a:pt x="258152" y="1469408"/>
                    <a:pt x="249287" y="1473798"/>
                    <a:pt x="230386" y="1473798"/>
                  </a:cubicBezTo>
                  <a:cubicBezTo>
                    <a:pt x="201755" y="1492123"/>
                    <a:pt x="171515" y="1504903"/>
                    <a:pt x="139666" y="1512140"/>
                  </a:cubicBezTo>
                  <a:lnTo>
                    <a:pt x="245343" y="1512140"/>
                  </a:lnTo>
                  <a:cubicBezTo>
                    <a:pt x="250236" y="1507229"/>
                    <a:pt x="256208" y="1502419"/>
                    <a:pt x="263258" y="1497713"/>
                  </a:cubicBezTo>
                  <a:cubicBezTo>
                    <a:pt x="278197" y="1483928"/>
                    <a:pt x="292010" y="1469463"/>
                    <a:pt x="304698" y="1454320"/>
                  </a:cubicBezTo>
                  <a:lnTo>
                    <a:pt x="361736" y="1493750"/>
                  </a:lnTo>
                  <a:cubicBezTo>
                    <a:pt x="367782" y="1496931"/>
                    <a:pt x="370219" y="1501554"/>
                    <a:pt x="369047" y="1507619"/>
                  </a:cubicBezTo>
                  <a:cubicBezTo>
                    <a:pt x="369047" y="1517758"/>
                    <a:pt x="358341" y="1521656"/>
                    <a:pt x="336928" y="1519312"/>
                  </a:cubicBezTo>
                  <a:cubicBezTo>
                    <a:pt x="278160" y="1556351"/>
                    <a:pt x="215903" y="1584312"/>
                    <a:pt x="150158" y="1603195"/>
                  </a:cubicBezTo>
                  <a:cubicBezTo>
                    <a:pt x="157098" y="1606171"/>
                    <a:pt x="157032" y="1609148"/>
                    <a:pt x="149963" y="1612124"/>
                  </a:cubicBezTo>
                  <a:cubicBezTo>
                    <a:pt x="226740" y="1603883"/>
                    <a:pt x="284522" y="1598218"/>
                    <a:pt x="323311" y="1595130"/>
                  </a:cubicBezTo>
                  <a:cubicBezTo>
                    <a:pt x="314641" y="1584061"/>
                    <a:pt x="304716" y="1570518"/>
                    <a:pt x="293536" y="1554500"/>
                  </a:cubicBezTo>
                  <a:lnTo>
                    <a:pt x="300428" y="1545375"/>
                  </a:lnTo>
                  <a:cubicBezTo>
                    <a:pt x="378861" y="1568443"/>
                    <a:pt x="417444" y="1596265"/>
                    <a:pt x="416179" y="1628840"/>
                  </a:cubicBezTo>
                  <a:cubicBezTo>
                    <a:pt x="413575" y="1652410"/>
                    <a:pt x="400329" y="1665516"/>
                    <a:pt x="376442" y="1668158"/>
                  </a:cubicBezTo>
                  <a:cubicBezTo>
                    <a:pt x="364629" y="1668158"/>
                    <a:pt x="355225" y="1661842"/>
                    <a:pt x="348230" y="1649211"/>
                  </a:cubicBezTo>
                  <a:cubicBezTo>
                    <a:pt x="345867" y="1643332"/>
                    <a:pt x="343114" y="1636681"/>
                    <a:pt x="339970" y="1629258"/>
                  </a:cubicBezTo>
                  <a:cubicBezTo>
                    <a:pt x="337031" y="1626338"/>
                    <a:pt x="335561" y="1625296"/>
                    <a:pt x="335561" y="1626133"/>
                  </a:cubicBezTo>
                  <a:cubicBezTo>
                    <a:pt x="333924" y="1627249"/>
                    <a:pt x="326008" y="1628998"/>
                    <a:pt x="311814" y="1631379"/>
                  </a:cubicBezTo>
                  <a:cubicBezTo>
                    <a:pt x="290085" y="1634839"/>
                    <a:pt x="274142" y="1637025"/>
                    <a:pt x="263984" y="1637937"/>
                  </a:cubicBezTo>
                  <a:lnTo>
                    <a:pt x="263984" y="1669805"/>
                  </a:lnTo>
                  <a:cubicBezTo>
                    <a:pt x="263984" y="1676483"/>
                    <a:pt x="264570" y="1689804"/>
                    <a:pt x="265742" y="1709765"/>
                  </a:cubicBezTo>
                  <a:cubicBezTo>
                    <a:pt x="265742" y="1727494"/>
                    <a:pt x="265742" y="1739307"/>
                    <a:pt x="265742" y="1745205"/>
                  </a:cubicBezTo>
                  <a:cubicBezTo>
                    <a:pt x="266895" y="1774021"/>
                    <a:pt x="238302" y="1791537"/>
                    <a:pt x="179961" y="1797750"/>
                  </a:cubicBezTo>
                  <a:cubicBezTo>
                    <a:pt x="178771" y="1770440"/>
                    <a:pt x="160009" y="1753790"/>
                    <a:pt x="123676" y="1747800"/>
                  </a:cubicBezTo>
                  <a:lnTo>
                    <a:pt x="125660" y="1734678"/>
                  </a:lnTo>
                  <a:lnTo>
                    <a:pt x="103550" y="1749251"/>
                  </a:lnTo>
                  <a:cubicBezTo>
                    <a:pt x="79798" y="1763259"/>
                    <a:pt x="53095" y="1775919"/>
                    <a:pt x="23441" y="1787230"/>
                  </a:cubicBezTo>
                  <a:lnTo>
                    <a:pt x="16715" y="1776626"/>
                  </a:lnTo>
                  <a:cubicBezTo>
                    <a:pt x="50216" y="1745219"/>
                    <a:pt x="76035" y="1714366"/>
                    <a:pt x="94173" y="1684068"/>
                  </a:cubicBezTo>
                  <a:lnTo>
                    <a:pt x="109211" y="1654999"/>
                  </a:lnTo>
                  <a:lnTo>
                    <a:pt x="98673" y="1655852"/>
                  </a:lnTo>
                  <a:cubicBezTo>
                    <a:pt x="91455" y="1657061"/>
                    <a:pt x="87399" y="1657666"/>
                    <a:pt x="86506" y="1657666"/>
                  </a:cubicBezTo>
                  <a:cubicBezTo>
                    <a:pt x="85334" y="1668158"/>
                    <a:pt x="80256" y="1673405"/>
                    <a:pt x="71270" y="1673405"/>
                  </a:cubicBezTo>
                  <a:cubicBezTo>
                    <a:pt x="64796" y="1673405"/>
                    <a:pt x="60694" y="1668995"/>
                    <a:pt x="58964" y="1660177"/>
                  </a:cubicBezTo>
                  <a:lnTo>
                    <a:pt x="44900" y="1601437"/>
                  </a:lnTo>
                  <a:cubicBezTo>
                    <a:pt x="65252" y="1601437"/>
                    <a:pt x="83418" y="1598776"/>
                    <a:pt x="99399" y="1593456"/>
                  </a:cubicBezTo>
                  <a:cubicBezTo>
                    <a:pt x="123007" y="1585196"/>
                    <a:pt x="156791" y="1570406"/>
                    <a:pt x="200751" y="1549086"/>
                  </a:cubicBezTo>
                  <a:cubicBezTo>
                    <a:pt x="157218" y="1556063"/>
                    <a:pt x="125760" y="1560053"/>
                    <a:pt x="106375" y="1561058"/>
                  </a:cubicBezTo>
                  <a:cubicBezTo>
                    <a:pt x="106375" y="1571122"/>
                    <a:pt x="101864" y="1577057"/>
                    <a:pt x="92841" y="1578861"/>
                  </a:cubicBezTo>
                  <a:cubicBezTo>
                    <a:pt x="85865" y="1578861"/>
                    <a:pt x="81558" y="1573820"/>
                    <a:pt x="79921" y="1563737"/>
                  </a:cubicBezTo>
                  <a:lnTo>
                    <a:pt x="65912" y="1509182"/>
                  </a:lnTo>
                  <a:cubicBezTo>
                    <a:pt x="83288" y="1507787"/>
                    <a:pt x="95046" y="1505554"/>
                    <a:pt x="101185" y="1502485"/>
                  </a:cubicBezTo>
                  <a:cubicBezTo>
                    <a:pt x="121704" y="1488793"/>
                    <a:pt x="140299" y="1475147"/>
                    <a:pt x="156967" y="1461548"/>
                  </a:cubicBezTo>
                  <a:cubicBezTo>
                    <a:pt x="124337" y="1462701"/>
                    <a:pt x="85586" y="1463278"/>
                    <a:pt x="40714" y="1463278"/>
                  </a:cubicBezTo>
                  <a:lnTo>
                    <a:pt x="37896" y="1448321"/>
                  </a:lnTo>
                  <a:cubicBezTo>
                    <a:pt x="179208" y="1423280"/>
                    <a:pt x="274672" y="1400770"/>
                    <a:pt x="324287" y="1380790"/>
                  </a:cubicBezTo>
                  <a:close/>
                  <a:moveTo>
                    <a:pt x="92562" y="1150209"/>
                  </a:moveTo>
                  <a:lnTo>
                    <a:pt x="92562" y="1259374"/>
                  </a:lnTo>
                  <a:lnTo>
                    <a:pt x="141815" y="1259374"/>
                  </a:lnTo>
                  <a:lnTo>
                    <a:pt x="141815" y="1150209"/>
                  </a:lnTo>
                  <a:close/>
                  <a:moveTo>
                    <a:pt x="92562" y="1039480"/>
                  </a:moveTo>
                  <a:lnTo>
                    <a:pt x="92562" y="1130786"/>
                  </a:lnTo>
                  <a:lnTo>
                    <a:pt x="141815" y="1130786"/>
                  </a:lnTo>
                  <a:lnTo>
                    <a:pt x="141815" y="1039480"/>
                  </a:lnTo>
                  <a:close/>
                  <a:moveTo>
                    <a:pt x="78498" y="925459"/>
                  </a:moveTo>
                  <a:lnTo>
                    <a:pt x="156046" y="936008"/>
                  </a:lnTo>
                  <a:cubicBezTo>
                    <a:pt x="165330" y="936008"/>
                    <a:pt x="169971" y="939533"/>
                    <a:pt x="169971" y="946584"/>
                  </a:cubicBezTo>
                  <a:cubicBezTo>
                    <a:pt x="169971" y="955253"/>
                    <a:pt x="162344" y="961485"/>
                    <a:pt x="147089" y="965280"/>
                  </a:cubicBezTo>
                  <a:cubicBezTo>
                    <a:pt x="133657" y="989855"/>
                    <a:pt x="120802" y="1008115"/>
                    <a:pt x="108524" y="1020058"/>
                  </a:cubicBezTo>
                  <a:lnTo>
                    <a:pt x="134615" y="1020058"/>
                  </a:lnTo>
                  <a:lnTo>
                    <a:pt x="151358" y="990255"/>
                  </a:lnTo>
                  <a:lnTo>
                    <a:pt x="207615" y="1013612"/>
                  </a:lnTo>
                  <a:cubicBezTo>
                    <a:pt x="214089" y="1016849"/>
                    <a:pt x="217326" y="1020756"/>
                    <a:pt x="217326" y="1025332"/>
                  </a:cubicBezTo>
                  <a:cubicBezTo>
                    <a:pt x="218480" y="1034262"/>
                    <a:pt x="213810" y="1041731"/>
                    <a:pt x="203318" y="1047740"/>
                  </a:cubicBezTo>
                  <a:lnTo>
                    <a:pt x="203318" y="1112689"/>
                  </a:lnTo>
                  <a:lnTo>
                    <a:pt x="211848" y="1088288"/>
                  </a:lnTo>
                  <a:cubicBezTo>
                    <a:pt x="223886" y="1050969"/>
                    <a:pt x="232967" y="1013445"/>
                    <a:pt x="239092" y="975717"/>
                  </a:cubicBezTo>
                  <a:cubicBezTo>
                    <a:pt x="242590" y="961745"/>
                    <a:pt x="244339" y="946119"/>
                    <a:pt x="244339" y="928836"/>
                  </a:cubicBezTo>
                  <a:lnTo>
                    <a:pt x="323032" y="941282"/>
                  </a:lnTo>
                  <a:cubicBezTo>
                    <a:pt x="330250" y="943105"/>
                    <a:pt x="333859" y="946574"/>
                    <a:pt x="333859" y="951690"/>
                  </a:cubicBezTo>
                  <a:cubicBezTo>
                    <a:pt x="333859" y="960118"/>
                    <a:pt x="326371" y="966824"/>
                    <a:pt x="311395" y="971810"/>
                  </a:cubicBezTo>
                  <a:cubicBezTo>
                    <a:pt x="303861" y="987958"/>
                    <a:pt x="296754" y="1001659"/>
                    <a:pt x="290075" y="1012915"/>
                  </a:cubicBezTo>
                  <a:lnTo>
                    <a:pt x="347644" y="1012915"/>
                  </a:lnTo>
                  <a:lnTo>
                    <a:pt x="366117" y="981354"/>
                  </a:lnTo>
                  <a:lnTo>
                    <a:pt x="425723" y="1006468"/>
                  </a:lnTo>
                  <a:cubicBezTo>
                    <a:pt x="432178" y="1009705"/>
                    <a:pt x="435406" y="1013100"/>
                    <a:pt x="435406" y="1016654"/>
                  </a:cubicBezTo>
                  <a:cubicBezTo>
                    <a:pt x="436578" y="1023853"/>
                    <a:pt x="431332" y="1032234"/>
                    <a:pt x="419668" y="1041796"/>
                  </a:cubicBezTo>
                  <a:cubicBezTo>
                    <a:pt x="419668" y="1060791"/>
                    <a:pt x="418468" y="1105541"/>
                    <a:pt x="416068" y="1176049"/>
                  </a:cubicBezTo>
                  <a:cubicBezTo>
                    <a:pt x="414952" y="1211488"/>
                    <a:pt x="414393" y="1238259"/>
                    <a:pt x="414393" y="1256360"/>
                  </a:cubicBezTo>
                  <a:cubicBezTo>
                    <a:pt x="414393" y="1307613"/>
                    <a:pt x="379307" y="1335081"/>
                    <a:pt x="309135" y="1338764"/>
                  </a:cubicBezTo>
                  <a:cubicBezTo>
                    <a:pt x="312632" y="1307864"/>
                    <a:pt x="289285" y="1288293"/>
                    <a:pt x="239092" y="1280052"/>
                  </a:cubicBezTo>
                  <a:lnTo>
                    <a:pt x="241660" y="1263253"/>
                  </a:lnTo>
                  <a:lnTo>
                    <a:pt x="318483" y="1268611"/>
                  </a:lnTo>
                  <a:cubicBezTo>
                    <a:pt x="336919" y="1269708"/>
                    <a:pt x="346639" y="1261476"/>
                    <a:pt x="347644" y="1243914"/>
                  </a:cubicBezTo>
                  <a:cubicBezTo>
                    <a:pt x="349988" y="1206298"/>
                    <a:pt x="351746" y="1147939"/>
                    <a:pt x="352918" y="1068837"/>
                  </a:cubicBezTo>
                  <a:cubicBezTo>
                    <a:pt x="354072" y="1049098"/>
                    <a:pt x="354648" y="1036932"/>
                    <a:pt x="354648" y="1032336"/>
                  </a:cubicBezTo>
                  <a:lnTo>
                    <a:pt x="282681" y="1032336"/>
                  </a:lnTo>
                  <a:cubicBezTo>
                    <a:pt x="277904" y="1041327"/>
                    <a:pt x="272813" y="1050148"/>
                    <a:pt x="267406" y="1058801"/>
                  </a:cubicBezTo>
                  <a:lnTo>
                    <a:pt x="251720" y="1082061"/>
                  </a:lnTo>
                  <a:lnTo>
                    <a:pt x="268110" y="1090359"/>
                  </a:lnTo>
                  <a:cubicBezTo>
                    <a:pt x="314991" y="1115736"/>
                    <a:pt x="336861" y="1139974"/>
                    <a:pt x="333719" y="1163073"/>
                  </a:cubicBezTo>
                  <a:cubicBezTo>
                    <a:pt x="332417" y="1187704"/>
                    <a:pt x="318604" y="1201331"/>
                    <a:pt x="292280" y="1203954"/>
                  </a:cubicBezTo>
                  <a:cubicBezTo>
                    <a:pt x="277137" y="1203954"/>
                    <a:pt x="268160" y="1194885"/>
                    <a:pt x="265351" y="1176746"/>
                  </a:cubicBezTo>
                  <a:cubicBezTo>
                    <a:pt x="262468" y="1159492"/>
                    <a:pt x="258838" y="1143476"/>
                    <a:pt x="254461" y="1128700"/>
                  </a:cubicBezTo>
                  <a:lnTo>
                    <a:pt x="241758" y="1095134"/>
                  </a:lnTo>
                  <a:lnTo>
                    <a:pt x="231185" y="1108696"/>
                  </a:lnTo>
                  <a:cubicBezTo>
                    <a:pt x="224518" y="1116674"/>
                    <a:pt x="217536" y="1124484"/>
                    <a:pt x="210238" y="1132126"/>
                  </a:cubicBezTo>
                  <a:lnTo>
                    <a:pt x="203318" y="1128133"/>
                  </a:lnTo>
                  <a:lnTo>
                    <a:pt x="203318" y="1149399"/>
                  </a:lnTo>
                  <a:cubicBezTo>
                    <a:pt x="203318" y="1156394"/>
                    <a:pt x="203318" y="1177193"/>
                    <a:pt x="203318" y="1211795"/>
                  </a:cubicBezTo>
                  <a:cubicBezTo>
                    <a:pt x="204471" y="1253784"/>
                    <a:pt x="205048" y="1279531"/>
                    <a:pt x="205048" y="1289037"/>
                  </a:cubicBezTo>
                  <a:cubicBezTo>
                    <a:pt x="206220" y="1296758"/>
                    <a:pt x="201802" y="1301520"/>
                    <a:pt x="191793" y="1303325"/>
                  </a:cubicBezTo>
                  <a:cubicBezTo>
                    <a:pt x="177785" y="1305650"/>
                    <a:pt x="161125" y="1306813"/>
                    <a:pt x="141815" y="1306813"/>
                  </a:cubicBezTo>
                  <a:lnTo>
                    <a:pt x="141815" y="1278796"/>
                  </a:lnTo>
                  <a:lnTo>
                    <a:pt x="92562" y="1278796"/>
                  </a:lnTo>
                  <a:lnTo>
                    <a:pt x="92562" y="1301455"/>
                  </a:lnTo>
                  <a:cubicBezTo>
                    <a:pt x="92562" y="1312896"/>
                    <a:pt x="85186" y="1319342"/>
                    <a:pt x="70433" y="1320793"/>
                  </a:cubicBezTo>
                  <a:cubicBezTo>
                    <a:pt x="64498" y="1321984"/>
                    <a:pt x="56313" y="1323156"/>
                    <a:pt x="45876" y="1324309"/>
                  </a:cubicBezTo>
                  <a:cubicBezTo>
                    <a:pt x="39960" y="1325500"/>
                    <a:pt x="33859" y="1326095"/>
                    <a:pt x="27571" y="1326095"/>
                  </a:cubicBezTo>
                  <a:cubicBezTo>
                    <a:pt x="27571" y="1308478"/>
                    <a:pt x="28157" y="1280442"/>
                    <a:pt x="29329" y="1241989"/>
                  </a:cubicBezTo>
                  <a:cubicBezTo>
                    <a:pt x="29329" y="1210549"/>
                    <a:pt x="29329" y="1190169"/>
                    <a:pt x="29329" y="1180848"/>
                  </a:cubicBezTo>
                  <a:lnTo>
                    <a:pt x="29329" y="1114462"/>
                  </a:lnTo>
                  <a:cubicBezTo>
                    <a:pt x="29329" y="1077366"/>
                    <a:pt x="28743" y="1039471"/>
                    <a:pt x="27571" y="1000776"/>
                  </a:cubicBezTo>
                  <a:lnTo>
                    <a:pt x="77465" y="1013026"/>
                  </a:lnTo>
                  <a:cubicBezTo>
                    <a:pt x="80479" y="995390"/>
                    <a:pt x="80823" y="966201"/>
                    <a:pt x="78498" y="925459"/>
                  </a:cubicBezTo>
                  <a:close/>
                  <a:moveTo>
                    <a:pt x="247938" y="743015"/>
                  </a:moveTo>
                  <a:lnTo>
                    <a:pt x="247938" y="784315"/>
                  </a:lnTo>
                  <a:lnTo>
                    <a:pt x="346249" y="784315"/>
                  </a:lnTo>
                  <a:lnTo>
                    <a:pt x="365880" y="758930"/>
                  </a:lnTo>
                  <a:lnTo>
                    <a:pt x="358258" y="760292"/>
                  </a:lnTo>
                  <a:cubicBezTo>
                    <a:pt x="348052" y="761610"/>
                    <a:pt x="333064" y="762269"/>
                    <a:pt x="313293" y="762269"/>
                  </a:cubicBezTo>
                  <a:lnTo>
                    <a:pt x="313293" y="743015"/>
                  </a:lnTo>
                  <a:close/>
                  <a:moveTo>
                    <a:pt x="247938" y="655504"/>
                  </a:moveTo>
                  <a:lnTo>
                    <a:pt x="247938" y="723593"/>
                  </a:lnTo>
                  <a:lnTo>
                    <a:pt x="313293" y="723593"/>
                  </a:lnTo>
                  <a:lnTo>
                    <a:pt x="313293" y="655504"/>
                  </a:lnTo>
                  <a:close/>
                  <a:moveTo>
                    <a:pt x="121137" y="655504"/>
                  </a:moveTo>
                  <a:lnTo>
                    <a:pt x="121137" y="723593"/>
                  </a:lnTo>
                  <a:lnTo>
                    <a:pt x="182919" y="723593"/>
                  </a:lnTo>
                  <a:lnTo>
                    <a:pt x="182919" y="655504"/>
                  </a:lnTo>
                  <a:close/>
                  <a:moveTo>
                    <a:pt x="178287" y="546562"/>
                  </a:moveTo>
                  <a:lnTo>
                    <a:pt x="178287" y="580718"/>
                  </a:lnTo>
                  <a:lnTo>
                    <a:pt x="252571" y="580718"/>
                  </a:lnTo>
                  <a:lnTo>
                    <a:pt x="252571" y="546562"/>
                  </a:lnTo>
                  <a:close/>
                  <a:moveTo>
                    <a:pt x="250813" y="469292"/>
                  </a:moveTo>
                  <a:lnTo>
                    <a:pt x="324455" y="478082"/>
                  </a:lnTo>
                  <a:cubicBezTo>
                    <a:pt x="331543" y="478082"/>
                    <a:pt x="335087" y="480389"/>
                    <a:pt x="335087" y="485003"/>
                  </a:cubicBezTo>
                  <a:cubicBezTo>
                    <a:pt x="336240" y="491756"/>
                    <a:pt x="329813" y="498760"/>
                    <a:pt x="315804" y="506015"/>
                  </a:cubicBezTo>
                  <a:lnTo>
                    <a:pt x="315804" y="525354"/>
                  </a:lnTo>
                  <a:lnTo>
                    <a:pt x="344044" y="525354"/>
                  </a:lnTo>
                  <a:lnTo>
                    <a:pt x="375717" y="485058"/>
                  </a:lnTo>
                  <a:lnTo>
                    <a:pt x="432058" y="525186"/>
                  </a:lnTo>
                  <a:cubicBezTo>
                    <a:pt x="433936" y="527065"/>
                    <a:pt x="434876" y="529483"/>
                    <a:pt x="434876" y="532441"/>
                  </a:cubicBezTo>
                  <a:cubicBezTo>
                    <a:pt x="434876" y="541855"/>
                    <a:pt x="428421" y="546562"/>
                    <a:pt x="415510" y="546562"/>
                  </a:cubicBezTo>
                  <a:lnTo>
                    <a:pt x="315804" y="546562"/>
                  </a:lnTo>
                  <a:cubicBezTo>
                    <a:pt x="315804" y="547752"/>
                    <a:pt x="315804" y="551724"/>
                    <a:pt x="315804" y="558477"/>
                  </a:cubicBezTo>
                  <a:cubicBezTo>
                    <a:pt x="316976" y="577620"/>
                    <a:pt x="317562" y="590373"/>
                    <a:pt x="317562" y="596735"/>
                  </a:cubicBezTo>
                  <a:cubicBezTo>
                    <a:pt x="318734" y="606037"/>
                    <a:pt x="314307" y="610688"/>
                    <a:pt x="304279" y="610688"/>
                  </a:cubicBezTo>
                  <a:cubicBezTo>
                    <a:pt x="296149" y="613013"/>
                    <a:pt x="278913" y="614176"/>
                    <a:pt x="252571" y="614176"/>
                  </a:cubicBezTo>
                  <a:lnTo>
                    <a:pt x="252571" y="601926"/>
                  </a:lnTo>
                  <a:lnTo>
                    <a:pt x="247938" y="601926"/>
                  </a:lnTo>
                  <a:lnTo>
                    <a:pt x="247938" y="636082"/>
                  </a:lnTo>
                  <a:lnTo>
                    <a:pt x="307712" y="636082"/>
                  </a:lnTo>
                  <a:lnTo>
                    <a:pt x="324455" y="608009"/>
                  </a:lnTo>
                  <a:lnTo>
                    <a:pt x="384507" y="631449"/>
                  </a:lnTo>
                  <a:cubicBezTo>
                    <a:pt x="390869" y="634631"/>
                    <a:pt x="394050" y="638528"/>
                    <a:pt x="394050" y="643142"/>
                  </a:cubicBezTo>
                  <a:cubicBezTo>
                    <a:pt x="394050" y="651085"/>
                    <a:pt x="388804" y="657978"/>
                    <a:pt x="378312" y="663820"/>
                  </a:cubicBezTo>
                  <a:lnTo>
                    <a:pt x="378312" y="685167"/>
                  </a:lnTo>
                  <a:cubicBezTo>
                    <a:pt x="378312" y="702654"/>
                    <a:pt x="378312" y="722486"/>
                    <a:pt x="378312" y="744661"/>
                  </a:cubicBezTo>
                  <a:lnTo>
                    <a:pt x="377706" y="746901"/>
                  </a:lnTo>
                  <a:lnTo>
                    <a:pt x="430244" y="782584"/>
                  </a:lnTo>
                  <a:cubicBezTo>
                    <a:pt x="434783" y="782584"/>
                    <a:pt x="437053" y="785021"/>
                    <a:pt x="437053" y="789895"/>
                  </a:cubicBezTo>
                  <a:cubicBezTo>
                    <a:pt x="435192" y="799123"/>
                    <a:pt x="428737" y="803737"/>
                    <a:pt x="417686" y="803737"/>
                  </a:cubicBezTo>
                  <a:lnTo>
                    <a:pt x="247938" y="803737"/>
                  </a:lnTo>
                  <a:cubicBezTo>
                    <a:pt x="247938" y="808964"/>
                    <a:pt x="248524" y="819698"/>
                    <a:pt x="249696" y="835939"/>
                  </a:cubicBezTo>
                  <a:cubicBezTo>
                    <a:pt x="249696" y="848255"/>
                    <a:pt x="249696" y="856254"/>
                    <a:pt x="249696" y="859938"/>
                  </a:cubicBezTo>
                  <a:cubicBezTo>
                    <a:pt x="250869" y="872663"/>
                    <a:pt x="245613" y="878439"/>
                    <a:pt x="233930" y="877267"/>
                  </a:cubicBezTo>
                  <a:cubicBezTo>
                    <a:pt x="223847" y="879611"/>
                    <a:pt x="206257" y="880783"/>
                    <a:pt x="181161" y="880783"/>
                  </a:cubicBezTo>
                  <a:cubicBezTo>
                    <a:pt x="181161" y="873714"/>
                    <a:pt x="181161" y="862533"/>
                    <a:pt x="181161" y="847241"/>
                  </a:cubicBezTo>
                  <a:cubicBezTo>
                    <a:pt x="182333" y="822833"/>
                    <a:pt x="182919" y="808332"/>
                    <a:pt x="182919" y="803737"/>
                  </a:cubicBezTo>
                  <a:lnTo>
                    <a:pt x="9572" y="803737"/>
                  </a:lnTo>
                  <a:lnTo>
                    <a:pt x="9572" y="784315"/>
                  </a:lnTo>
                  <a:lnTo>
                    <a:pt x="182919" y="784315"/>
                  </a:lnTo>
                  <a:lnTo>
                    <a:pt x="182919" y="743015"/>
                  </a:lnTo>
                  <a:lnTo>
                    <a:pt x="121137" y="743015"/>
                  </a:lnTo>
                  <a:lnTo>
                    <a:pt x="121137" y="751665"/>
                  </a:lnTo>
                  <a:cubicBezTo>
                    <a:pt x="121137" y="762232"/>
                    <a:pt x="116123" y="767515"/>
                    <a:pt x="106096" y="767515"/>
                  </a:cubicBezTo>
                  <a:cubicBezTo>
                    <a:pt x="92088" y="769860"/>
                    <a:pt x="74842" y="771032"/>
                    <a:pt x="54360" y="771032"/>
                  </a:cubicBezTo>
                  <a:cubicBezTo>
                    <a:pt x="55532" y="760111"/>
                    <a:pt x="56118" y="739071"/>
                    <a:pt x="56118" y="707910"/>
                  </a:cubicBezTo>
                  <a:lnTo>
                    <a:pt x="56118" y="671159"/>
                  </a:lnTo>
                  <a:cubicBezTo>
                    <a:pt x="56118" y="654825"/>
                    <a:pt x="56118" y="637868"/>
                    <a:pt x="56118" y="620287"/>
                  </a:cubicBezTo>
                  <a:lnTo>
                    <a:pt x="123007" y="636082"/>
                  </a:lnTo>
                  <a:lnTo>
                    <a:pt x="182919" y="636082"/>
                  </a:lnTo>
                  <a:lnTo>
                    <a:pt x="182919" y="601926"/>
                  </a:lnTo>
                  <a:lnTo>
                    <a:pt x="178287" y="601926"/>
                  </a:lnTo>
                  <a:cubicBezTo>
                    <a:pt x="178287" y="608288"/>
                    <a:pt x="173776" y="612372"/>
                    <a:pt x="164753" y="614176"/>
                  </a:cubicBezTo>
                  <a:cubicBezTo>
                    <a:pt x="146149" y="616520"/>
                    <a:pt x="128997" y="617692"/>
                    <a:pt x="113296" y="617692"/>
                  </a:cubicBezTo>
                  <a:cubicBezTo>
                    <a:pt x="113296" y="608130"/>
                    <a:pt x="113882" y="595610"/>
                    <a:pt x="115054" y="580131"/>
                  </a:cubicBezTo>
                  <a:cubicBezTo>
                    <a:pt x="115054" y="572039"/>
                    <a:pt x="115054" y="567397"/>
                    <a:pt x="115054" y="566207"/>
                  </a:cubicBezTo>
                  <a:lnTo>
                    <a:pt x="115054" y="546562"/>
                  </a:lnTo>
                  <a:lnTo>
                    <a:pt x="6474" y="546562"/>
                  </a:lnTo>
                  <a:lnTo>
                    <a:pt x="6474" y="525354"/>
                  </a:lnTo>
                  <a:lnTo>
                    <a:pt x="115054" y="525354"/>
                  </a:lnTo>
                  <a:lnTo>
                    <a:pt x="115054" y="521921"/>
                  </a:lnTo>
                  <a:cubicBezTo>
                    <a:pt x="115054" y="518424"/>
                    <a:pt x="115054" y="511010"/>
                    <a:pt x="115054" y="499681"/>
                  </a:cubicBezTo>
                  <a:cubicBezTo>
                    <a:pt x="113882" y="486658"/>
                    <a:pt x="113296" y="477115"/>
                    <a:pt x="113296" y="471050"/>
                  </a:cubicBezTo>
                  <a:lnTo>
                    <a:pt x="185375" y="478110"/>
                  </a:lnTo>
                  <a:cubicBezTo>
                    <a:pt x="192333" y="478091"/>
                    <a:pt x="195811" y="481021"/>
                    <a:pt x="195811" y="486900"/>
                  </a:cubicBezTo>
                  <a:cubicBezTo>
                    <a:pt x="195811" y="494974"/>
                    <a:pt x="189970" y="501932"/>
                    <a:pt x="178287" y="507773"/>
                  </a:cubicBezTo>
                  <a:lnTo>
                    <a:pt x="178287" y="525354"/>
                  </a:lnTo>
                  <a:lnTo>
                    <a:pt x="252571" y="525354"/>
                  </a:lnTo>
                  <a:lnTo>
                    <a:pt x="252571" y="506601"/>
                  </a:lnTo>
                  <a:cubicBezTo>
                    <a:pt x="251399" y="490230"/>
                    <a:pt x="250813" y="477794"/>
                    <a:pt x="250813" y="469292"/>
                  </a:cubicBezTo>
                  <a:close/>
                  <a:moveTo>
                    <a:pt x="277518" y="126271"/>
                  </a:moveTo>
                  <a:cubicBezTo>
                    <a:pt x="271416" y="138493"/>
                    <a:pt x="264514" y="149897"/>
                    <a:pt x="256812" y="160483"/>
                  </a:cubicBezTo>
                  <a:cubicBezTo>
                    <a:pt x="270542" y="196350"/>
                    <a:pt x="283676" y="225149"/>
                    <a:pt x="296215" y="246878"/>
                  </a:cubicBezTo>
                  <a:cubicBezTo>
                    <a:pt x="313014" y="210359"/>
                    <a:pt x="323152" y="170157"/>
                    <a:pt x="326631" y="126271"/>
                  </a:cubicBezTo>
                  <a:close/>
                  <a:moveTo>
                    <a:pt x="142233" y="10966"/>
                  </a:moveTo>
                  <a:lnTo>
                    <a:pt x="201448" y="34044"/>
                  </a:lnTo>
                  <a:cubicBezTo>
                    <a:pt x="209578" y="37300"/>
                    <a:pt x="213643" y="41364"/>
                    <a:pt x="213643" y="46239"/>
                  </a:cubicBezTo>
                  <a:cubicBezTo>
                    <a:pt x="214815" y="53866"/>
                    <a:pt x="208983" y="61252"/>
                    <a:pt x="196146" y="68395"/>
                  </a:cubicBezTo>
                  <a:lnTo>
                    <a:pt x="196146" y="94626"/>
                  </a:lnTo>
                  <a:cubicBezTo>
                    <a:pt x="196146" y="125899"/>
                    <a:pt x="196686" y="154102"/>
                    <a:pt x="197765" y="179235"/>
                  </a:cubicBezTo>
                  <a:lnTo>
                    <a:pt x="196121" y="190355"/>
                  </a:lnTo>
                  <a:lnTo>
                    <a:pt x="195520" y="191839"/>
                  </a:lnTo>
                  <a:lnTo>
                    <a:pt x="183198" y="198992"/>
                  </a:lnTo>
                  <a:cubicBezTo>
                    <a:pt x="168985" y="201355"/>
                    <a:pt x="152223" y="202536"/>
                    <a:pt x="132913" y="202536"/>
                  </a:cubicBezTo>
                  <a:lnTo>
                    <a:pt x="132913" y="176277"/>
                  </a:lnTo>
                  <a:lnTo>
                    <a:pt x="97920" y="176277"/>
                  </a:lnTo>
                  <a:lnTo>
                    <a:pt x="97920" y="309134"/>
                  </a:lnTo>
                  <a:lnTo>
                    <a:pt x="208648" y="260105"/>
                  </a:lnTo>
                  <a:lnTo>
                    <a:pt x="215234" y="272020"/>
                  </a:lnTo>
                  <a:cubicBezTo>
                    <a:pt x="162195" y="319757"/>
                    <a:pt x="115993" y="355996"/>
                    <a:pt x="76628" y="380739"/>
                  </a:cubicBezTo>
                  <a:cubicBezTo>
                    <a:pt x="75289" y="398524"/>
                    <a:pt x="69177" y="406831"/>
                    <a:pt x="58294" y="405659"/>
                  </a:cubicBezTo>
                  <a:cubicBezTo>
                    <a:pt x="54388" y="405659"/>
                    <a:pt x="50797" y="402394"/>
                    <a:pt x="47523" y="395864"/>
                  </a:cubicBezTo>
                  <a:lnTo>
                    <a:pt x="17190" y="343625"/>
                  </a:lnTo>
                  <a:cubicBezTo>
                    <a:pt x="28854" y="336091"/>
                    <a:pt x="34686" y="326380"/>
                    <a:pt x="34686" y="314492"/>
                  </a:cubicBezTo>
                  <a:lnTo>
                    <a:pt x="34686" y="226953"/>
                  </a:lnTo>
                  <a:cubicBezTo>
                    <a:pt x="34686" y="223456"/>
                    <a:pt x="34686" y="216563"/>
                    <a:pt x="34686" y="206275"/>
                  </a:cubicBezTo>
                  <a:cubicBezTo>
                    <a:pt x="33514" y="181923"/>
                    <a:pt x="32928" y="159608"/>
                    <a:pt x="32928" y="139331"/>
                  </a:cubicBezTo>
                  <a:lnTo>
                    <a:pt x="105649" y="156855"/>
                  </a:lnTo>
                  <a:lnTo>
                    <a:pt x="132913" y="156855"/>
                  </a:lnTo>
                  <a:lnTo>
                    <a:pt x="132913" y="60191"/>
                  </a:lnTo>
                  <a:lnTo>
                    <a:pt x="15599" y="60191"/>
                  </a:lnTo>
                  <a:lnTo>
                    <a:pt x="15599" y="40769"/>
                  </a:lnTo>
                  <a:lnTo>
                    <a:pt x="127416" y="40769"/>
                  </a:lnTo>
                  <a:close/>
                  <a:moveTo>
                    <a:pt x="241437" y="0"/>
                  </a:moveTo>
                  <a:lnTo>
                    <a:pt x="320018" y="15794"/>
                  </a:lnTo>
                  <a:cubicBezTo>
                    <a:pt x="328073" y="15794"/>
                    <a:pt x="332101" y="18789"/>
                    <a:pt x="332101" y="24779"/>
                  </a:cubicBezTo>
                  <a:cubicBezTo>
                    <a:pt x="333273" y="33263"/>
                    <a:pt x="325878" y="39411"/>
                    <a:pt x="309916" y="43225"/>
                  </a:cubicBezTo>
                  <a:cubicBezTo>
                    <a:pt x="302382" y="68061"/>
                    <a:pt x="294019" y="89268"/>
                    <a:pt x="284829" y="106849"/>
                  </a:cubicBezTo>
                  <a:lnTo>
                    <a:pt x="349737" y="106849"/>
                  </a:lnTo>
                  <a:lnTo>
                    <a:pt x="379596" y="66526"/>
                  </a:lnTo>
                  <a:lnTo>
                    <a:pt x="434848" y="105760"/>
                  </a:lnTo>
                  <a:cubicBezTo>
                    <a:pt x="439890" y="107770"/>
                    <a:pt x="441834" y="110895"/>
                    <a:pt x="440680" y="115137"/>
                  </a:cubicBezTo>
                  <a:cubicBezTo>
                    <a:pt x="440680" y="120997"/>
                    <a:pt x="434448" y="124708"/>
                    <a:pt x="421984" y="126271"/>
                  </a:cubicBezTo>
                  <a:lnTo>
                    <a:pt x="398041" y="126271"/>
                  </a:lnTo>
                  <a:cubicBezTo>
                    <a:pt x="390097" y="195308"/>
                    <a:pt x="370452" y="251277"/>
                    <a:pt x="339105" y="294177"/>
                  </a:cubicBezTo>
                  <a:cubicBezTo>
                    <a:pt x="365503" y="314380"/>
                    <a:pt x="401111" y="329375"/>
                    <a:pt x="445926" y="339160"/>
                  </a:cubicBezTo>
                  <a:lnTo>
                    <a:pt x="443387" y="354397"/>
                  </a:lnTo>
                  <a:cubicBezTo>
                    <a:pt x="426774" y="360331"/>
                    <a:pt x="412263" y="379428"/>
                    <a:pt x="399855" y="411686"/>
                  </a:cubicBezTo>
                  <a:cubicBezTo>
                    <a:pt x="349923" y="391185"/>
                    <a:pt x="315869" y="367261"/>
                    <a:pt x="297694" y="339914"/>
                  </a:cubicBezTo>
                  <a:cubicBezTo>
                    <a:pt x="262700" y="371112"/>
                    <a:pt x="207801" y="396794"/>
                    <a:pt x="132997" y="416960"/>
                  </a:cubicBezTo>
                  <a:lnTo>
                    <a:pt x="127025" y="403594"/>
                  </a:lnTo>
                  <a:cubicBezTo>
                    <a:pt x="191970" y="368935"/>
                    <a:pt x="239251" y="331393"/>
                    <a:pt x="268867" y="290968"/>
                  </a:cubicBezTo>
                  <a:cubicBezTo>
                    <a:pt x="254952" y="263937"/>
                    <a:pt x="245129" y="226553"/>
                    <a:pt x="239399" y="178816"/>
                  </a:cubicBezTo>
                  <a:cubicBezTo>
                    <a:pt x="235028" y="192695"/>
                    <a:pt x="218991" y="213707"/>
                    <a:pt x="191291" y="241855"/>
                  </a:cubicBezTo>
                  <a:lnTo>
                    <a:pt x="177813" y="235576"/>
                  </a:lnTo>
                  <a:lnTo>
                    <a:pt x="195520" y="191839"/>
                  </a:lnTo>
                  <a:lnTo>
                    <a:pt x="195937" y="191597"/>
                  </a:lnTo>
                  <a:lnTo>
                    <a:pt x="196121" y="190355"/>
                  </a:lnTo>
                  <a:lnTo>
                    <a:pt x="210231" y="155502"/>
                  </a:lnTo>
                  <a:cubicBezTo>
                    <a:pt x="219008" y="128843"/>
                    <a:pt x="225754" y="102216"/>
                    <a:pt x="230470" y="75623"/>
                  </a:cubicBezTo>
                  <a:cubicBezTo>
                    <a:pt x="233874" y="52945"/>
                    <a:pt x="237530" y="27737"/>
                    <a:pt x="241437" y="0"/>
                  </a:cubicBezTo>
                  <a:close/>
                </a:path>
              </a:pathLst>
            </a:custGeom>
            <a:solidFill>
              <a:schemeClr val="bg1"/>
            </a:solidFill>
            <a:ln>
              <a:noFill/>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just"/>
              <a:endParaRPr lang="zh-CN" altLang="en-US" sz="3600" b="1" dirty="0">
                <a:solidFill>
                  <a:schemeClr val="bg1"/>
                </a:solidFill>
                <a:effectLst>
                  <a:outerShdw blurRad="38100" dist="38100" dir="2700000" algn="tl">
                    <a:srgbClr val="000000">
                      <a:alpha val="43137"/>
                    </a:srgbClr>
                  </a:outerShdw>
                </a:effectLst>
                <a:latin typeface="方正粗雅宋_GBK" panose="02000000000000000000" pitchFamily="2" charset="-122"/>
                <a:ea typeface="方正粗雅宋_GBK" panose="02000000000000000000" pitchFamily="2" charset="-122"/>
              </a:endParaRPr>
            </a:p>
          </p:txBody>
        </p:sp>
      </p:grpSp>
      <p:sp>
        <p:nvSpPr>
          <p:cNvPr id="26" name="文本框 25"/>
          <p:cNvSpPr txBox="1"/>
          <p:nvPr/>
        </p:nvSpPr>
        <p:spPr>
          <a:xfrm>
            <a:off x="2587599" y="1179287"/>
            <a:ext cx="4994346" cy="911163"/>
          </a:xfrm>
          <a:custGeom>
            <a:avLst/>
            <a:gdLst/>
            <a:ahLst/>
            <a:cxnLst/>
            <a:rect l="l" t="t" r="r" b="b"/>
            <a:pathLst>
              <a:path w="4994346" h="911163">
                <a:moveTo>
                  <a:pt x="4922611" y="846572"/>
                </a:moveTo>
                <a:cubicBezTo>
                  <a:pt x="4948805" y="861455"/>
                  <a:pt x="4972717" y="875544"/>
                  <a:pt x="4994346" y="888839"/>
                </a:cubicBezTo>
                <a:lnTo>
                  <a:pt x="4980059" y="909675"/>
                </a:lnTo>
                <a:cubicBezTo>
                  <a:pt x="4957437" y="893601"/>
                  <a:pt x="4933724" y="878520"/>
                  <a:pt x="4908919" y="864431"/>
                </a:cubicBezTo>
                <a:close/>
                <a:moveTo>
                  <a:pt x="4853853" y="844786"/>
                </a:moveTo>
                <a:lnTo>
                  <a:pt x="4869926" y="862348"/>
                </a:lnTo>
                <a:cubicBezTo>
                  <a:pt x="4847304" y="877826"/>
                  <a:pt x="4821905" y="893998"/>
                  <a:pt x="4793726" y="910865"/>
                </a:cubicBezTo>
                <a:cubicBezTo>
                  <a:pt x="4789758" y="905111"/>
                  <a:pt x="4785193" y="898860"/>
                  <a:pt x="4780034" y="892113"/>
                </a:cubicBezTo>
                <a:cubicBezTo>
                  <a:pt x="4805236" y="878421"/>
                  <a:pt x="4829842" y="862645"/>
                  <a:pt x="4853853" y="844786"/>
                </a:cubicBezTo>
                <a:close/>
                <a:moveTo>
                  <a:pt x="1958253" y="836749"/>
                </a:moveTo>
                <a:cubicBezTo>
                  <a:pt x="1957459" y="847068"/>
                  <a:pt x="1957062" y="854212"/>
                  <a:pt x="1957062" y="858180"/>
                </a:cubicBezTo>
                <a:cubicBezTo>
                  <a:pt x="1921145" y="866118"/>
                  <a:pt x="1889792" y="873658"/>
                  <a:pt x="1863003" y="880802"/>
                </a:cubicBezTo>
                <a:lnTo>
                  <a:pt x="1856157" y="858180"/>
                </a:lnTo>
                <a:cubicBezTo>
                  <a:pt x="1889097" y="851830"/>
                  <a:pt x="1923129" y="844687"/>
                  <a:pt x="1958253" y="836749"/>
                </a:cubicBezTo>
                <a:close/>
                <a:moveTo>
                  <a:pt x="3231031" y="831838"/>
                </a:moveTo>
                <a:lnTo>
                  <a:pt x="3258713" y="831838"/>
                </a:lnTo>
                <a:lnTo>
                  <a:pt x="3233561" y="911163"/>
                </a:lnTo>
                <a:lnTo>
                  <a:pt x="3212725" y="911163"/>
                </a:lnTo>
                <a:close/>
                <a:moveTo>
                  <a:pt x="2841697" y="820676"/>
                </a:moveTo>
                <a:cubicBezTo>
                  <a:pt x="2863723" y="837940"/>
                  <a:pt x="2880193" y="851533"/>
                  <a:pt x="2891107" y="861455"/>
                </a:cubicBezTo>
                <a:lnTo>
                  <a:pt x="2873843" y="879016"/>
                </a:lnTo>
                <a:cubicBezTo>
                  <a:pt x="2855587" y="861554"/>
                  <a:pt x="2840010" y="847266"/>
                  <a:pt x="2827111" y="836154"/>
                </a:cubicBezTo>
                <a:close/>
                <a:moveTo>
                  <a:pt x="4582390" y="818592"/>
                </a:moveTo>
                <a:lnTo>
                  <a:pt x="4582390" y="877826"/>
                </a:lnTo>
                <a:lnTo>
                  <a:pt x="4626741" y="877826"/>
                </a:lnTo>
                <a:lnTo>
                  <a:pt x="4626741" y="818592"/>
                </a:lnTo>
                <a:close/>
                <a:moveTo>
                  <a:pt x="4517204" y="818592"/>
                </a:moveTo>
                <a:lnTo>
                  <a:pt x="4517204" y="877826"/>
                </a:lnTo>
                <a:lnTo>
                  <a:pt x="4560959" y="877826"/>
                </a:lnTo>
                <a:lnTo>
                  <a:pt x="4560959" y="818592"/>
                </a:lnTo>
                <a:close/>
                <a:moveTo>
                  <a:pt x="4452017" y="818592"/>
                </a:moveTo>
                <a:lnTo>
                  <a:pt x="4452017" y="877826"/>
                </a:lnTo>
                <a:lnTo>
                  <a:pt x="4495772" y="877826"/>
                </a:lnTo>
                <a:lnTo>
                  <a:pt x="4495772" y="818592"/>
                </a:lnTo>
                <a:close/>
                <a:moveTo>
                  <a:pt x="4429990" y="799542"/>
                </a:moveTo>
                <a:lnTo>
                  <a:pt x="4648768" y="799542"/>
                </a:lnTo>
                <a:lnTo>
                  <a:pt x="4648768" y="877826"/>
                </a:lnTo>
                <a:lnTo>
                  <a:pt x="4685677" y="877826"/>
                </a:lnTo>
                <a:lnTo>
                  <a:pt x="4685677" y="897471"/>
                </a:lnTo>
                <a:lnTo>
                  <a:pt x="4391295" y="897471"/>
                </a:lnTo>
                <a:lnTo>
                  <a:pt x="4391295" y="877826"/>
                </a:lnTo>
                <a:lnTo>
                  <a:pt x="4429990" y="877826"/>
                </a:lnTo>
                <a:close/>
                <a:moveTo>
                  <a:pt x="1384669" y="794184"/>
                </a:moveTo>
                <a:lnTo>
                  <a:pt x="1405505" y="794184"/>
                </a:lnTo>
                <a:lnTo>
                  <a:pt x="1405505" y="814425"/>
                </a:lnTo>
                <a:lnTo>
                  <a:pt x="1533497" y="814425"/>
                </a:lnTo>
                <a:lnTo>
                  <a:pt x="1533497" y="833475"/>
                </a:lnTo>
                <a:lnTo>
                  <a:pt x="1428722" y="833475"/>
                </a:lnTo>
                <a:cubicBezTo>
                  <a:pt x="1463449" y="857982"/>
                  <a:pt x="1502045" y="874551"/>
                  <a:pt x="1544511" y="883183"/>
                </a:cubicBezTo>
                <a:cubicBezTo>
                  <a:pt x="1539153" y="891518"/>
                  <a:pt x="1534490" y="898860"/>
                  <a:pt x="1530521" y="905210"/>
                </a:cubicBezTo>
                <a:cubicBezTo>
                  <a:pt x="1482102" y="891220"/>
                  <a:pt x="1440430" y="869045"/>
                  <a:pt x="1405505" y="838684"/>
                </a:cubicBezTo>
                <a:lnTo>
                  <a:pt x="1405505" y="908484"/>
                </a:lnTo>
                <a:lnTo>
                  <a:pt x="1384669" y="908484"/>
                </a:lnTo>
                <a:lnTo>
                  <a:pt x="1384669" y="838386"/>
                </a:lnTo>
                <a:cubicBezTo>
                  <a:pt x="1348554" y="868549"/>
                  <a:pt x="1306882" y="891022"/>
                  <a:pt x="1259654" y="905805"/>
                </a:cubicBezTo>
                <a:cubicBezTo>
                  <a:pt x="1255486" y="899654"/>
                  <a:pt x="1250823" y="893403"/>
                  <a:pt x="1245664" y="887053"/>
                </a:cubicBezTo>
                <a:cubicBezTo>
                  <a:pt x="1288328" y="876635"/>
                  <a:pt x="1326626" y="858776"/>
                  <a:pt x="1360559" y="833475"/>
                </a:cubicBezTo>
                <a:lnTo>
                  <a:pt x="1256379" y="833475"/>
                </a:lnTo>
                <a:lnTo>
                  <a:pt x="1256379" y="814425"/>
                </a:lnTo>
                <a:lnTo>
                  <a:pt x="1384669" y="814425"/>
                </a:lnTo>
                <a:close/>
                <a:moveTo>
                  <a:pt x="4844625" y="783171"/>
                </a:moveTo>
                <a:lnTo>
                  <a:pt x="4844625" y="816508"/>
                </a:lnTo>
                <a:lnTo>
                  <a:pt x="4934220" y="816508"/>
                </a:lnTo>
                <a:lnTo>
                  <a:pt x="4934220" y="783171"/>
                </a:lnTo>
                <a:close/>
                <a:moveTo>
                  <a:pt x="2978916" y="776920"/>
                </a:moveTo>
                <a:lnTo>
                  <a:pt x="3003026" y="776920"/>
                </a:lnTo>
                <a:lnTo>
                  <a:pt x="3003026" y="798649"/>
                </a:lnTo>
                <a:lnTo>
                  <a:pt x="3067320" y="798649"/>
                </a:lnTo>
                <a:lnTo>
                  <a:pt x="3067320" y="819783"/>
                </a:lnTo>
                <a:lnTo>
                  <a:pt x="3003026" y="819783"/>
                </a:lnTo>
                <a:lnTo>
                  <a:pt x="3003026" y="868301"/>
                </a:lnTo>
                <a:cubicBezTo>
                  <a:pt x="3003026" y="891915"/>
                  <a:pt x="2990128" y="903722"/>
                  <a:pt x="2964331" y="903722"/>
                </a:cubicBezTo>
                <a:cubicBezTo>
                  <a:pt x="2954607" y="903722"/>
                  <a:pt x="2938732" y="903622"/>
                  <a:pt x="2916706" y="903424"/>
                </a:cubicBezTo>
                <a:cubicBezTo>
                  <a:pt x="2915714" y="896082"/>
                  <a:pt x="2914226" y="887549"/>
                  <a:pt x="2912241" y="877826"/>
                </a:cubicBezTo>
                <a:cubicBezTo>
                  <a:pt x="2930497" y="879215"/>
                  <a:pt x="2945579" y="879909"/>
                  <a:pt x="2957485" y="879909"/>
                </a:cubicBezTo>
                <a:cubicBezTo>
                  <a:pt x="2971772" y="879909"/>
                  <a:pt x="2978916" y="873758"/>
                  <a:pt x="2978916" y="861455"/>
                </a:cubicBezTo>
                <a:lnTo>
                  <a:pt x="2978916" y="819783"/>
                </a:lnTo>
                <a:lnTo>
                  <a:pt x="2771152" y="819783"/>
                </a:lnTo>
                <a:lnTo>
                  <a:pt x="2771152" y="798649"/>
                </a:lnTo>
                <a:lnTo>
                  <a:pt x="2978916" y="798649"/>
                </a:lnTo>
                <a:close/>
                <a:moveTo>
                  <a:pt x="3971600" y="768288"/>
                </a:moveTo>
                <a:cubicBezTo>
                  <a:pt x="3982514" y="779599"/>
                  <a:pt x="3991840" y="790215"/>
                  <a:pt x="3999579" y="800137"/>
                </a:cubicBezTo>
                <a:lnTo>
                  <a:pt x="3982018" y="813532"/>
                </a:lnTo>
                <a:cubicBezTo>
                  <a:pt x="3972493" y="800633"/>
                  <a:pt x="3963464" y="789719"/>
                  <a:pt x="3954931" y="780790"/>
                </a:cubicBezTo>
                <a:close/>
                <a:moveTo>
                  <a:pt x="2475877" y="759061"/>
                </a:moveTo>
                <a:lnTo>
                  <a:pt x="2587498" y="759061"/>
                </a:lnTo>
                <a:lnTo>
                  <a:pt x="2587498" y="779599"/>
                </a:lnTo>
                <a:cubicBezTo>
                  <a:pt x="2572417" y="813333"/>
                  <a:pt x="2558725" y="841313"/>
                  <a:pt x="2546422" y="863538"/>
                </a:cubicBezTo>
                <a:cubicBezTo>
                  <a:pt x="2554161" y="873063"/>
                  <a:pt x="2561701" y="882687"/>
                  <a:pt x="2569043" y="892411"/>
                </a:cubicBezTo>
                <a:lnTo>
                  <a:pt x="2548505" y="906698"/>
                </a:lnTo>
                <a:cubicBezTo>
                  <a:pt x="2528661" y="877528"/>
                  <a:pt x="2508421" y="850739"/>
                  <a:pt x="2487783" y="826331"/>
                </a:cubicBezTo>
                <a:lnTo>
                  <a:pt x="2505345" y="813234"/>
                </a:lnTo>
                <a:cubicBezTo>
                  <a:pt x="2514473" y="824148"/>
                  <a:pt x="2523403" y="834963"/>
                  <a:pt x="2532134" y="845679"/>
                </a:cubicBezTo>
                <a:cubicBezTo>
                  <a:pt x="2542453" y="827224"/>
                  <a:pt x="2552871" y="805198"/>
                  <a:pt x="2563388" y="779599"/>
                </a:cubicBezTo>
                <a:lnTo>
                  <a:pt x="2475877" y="779599"/>
                </a:lnTo>
                <a:close/>
                <a:moveTo>
                  <a:pt x="1312934" y="747750"/>
                </a:moveTo>
                <a:lnTo>
                  <a:pt x="1312934" y="769479"/>
                </a:lnTo>
                <a:lnTo>
                  <a:pt x="1395385" y="769479"/>
                </a:lnTo>
                <a:lnTo>
                  <a:pt x="1395385" y="747750"/>
                </a:lnTo>
                <a:close/>
                <a:moveTo>
                  <a:pt x="410738" y="744476"/>
                </a:moveTo>
                <a:lnTo>
                  <a:pt x="410738" y="790315"/>
                </a:lnTo>
                <a:lnTo>
                  <a:pt x="550636" y="790315"/>
                </a:lnTo>
                <a:lnTo>
                  <a:pt x="550636" y="744476"/>
                </a:lnTo>
                <a:close/>
                <a:moveTo>
                  <a:pt x="4085900" y="740011"/>
                </a:moveTo>
                <a:lnTo>
                  <a:pt x="4381770" y="740011"/>
                </a:lnTo>
                <a:lnTo>
                  <a:pt x="4381770" y="766205"/>
                </a:lnTo>
                <a:lnTo>
                  <a:pt x="4085900" y="766205"/>
                </a:lnTo>
                <a:close/>
                <a:moveTo>
                  <a:pt x="2161850" y="740011"/>
                </a:moveTo>
                <a:lnTo>
                  <a:pt x="2457720" y="740011"/>
                </a:lnTo>
                <a:lnTo>
                  <a:pt x="2457720" y="766205"/>
                </a:lnTo>
                <a:lnTo>
                  <a:pt x="2161850" y="766205"/>
                </a:lnTo>
                <a:close/>
                <a:moveTo>
                  <a:pt x="4512739" y="736141"/>
                </a:moveTo>
                <a:cubicBezTo>
                  <a:pt x="4531590" y="746857"/>
                  <a:pt x="4547565" y="757176"/>
                  <a:pt x="4560662" y="767098"/>
                </a:cubicBezTo>
                <a:lnTo>
                  <a:pt x="4547267" y="784659"/>
                </a:lnTo>
                <a:cubicBezTo>
                  <a:pt x="4534765" y="774340"/>
                  <a:pt x="4519188" y="763228"/>
                  <a:pt x="4500535" y="751322"/>
                </a:cubicBezTo>
                <a:close/>
                <a:moveTo>
                  <a:pt x="3526604" y="732569"/>
                </a:moveTo>
                <a:lnTo>
                  <a:pt x="3722461" y="732569"/>
                </a:lnTo>
                <a:lnTo>
                  <a:pt x="3722461" y="754298"/>
                </a:lnTo>
                <a:lnTo>
                  <a:pt x="3636736" y="754298"/>
                </a:lnTo>
                <a:lnTo>
                  <a:pt x="3636736" y="800137"/>
                </a:lnTo>
                <a:lnTo>
                  <a:pt x="3733475" y="800137"/>
                </a:lnTo>
                <a:lnTo>
                  <a:pt x="3733475" y="821866"/>
                </a:lnTo>
                <a:lnTo>
                  <a:pt x="3636736" y="821866"/>
                </a:lnTo>
                <a:lnTo>
                  <a:pt x="3636736" y="873658"/>
                </a:lnTo>
                <a:lnTo>
                  <a:pt x="3759371" y="873658"/>
                </a:lnTo>
                <a:lnTo>
                  <a:pt x="3759371" y="895685"/>
                </a:lnTo>
                <a:lnTo>
                  <a:pt x="3489099" y="895685"/>
                </a:lnTo>
                <a:lnTo>
                  <a:pt x="3489099" y="873658"/>
                </a:lnTo>
                <a:lnTo>
                  <a:pt x="3612031" y="873658"/>
                </a:lnTo>
                <a:lnTo>
                  <a:pt x="3612031" y="821866"/>
                </a:lnTo>
                <a:lnTo>
                  <a:pt x="3515590" y="821866"/>
                </a:lnTo>
                <a:lnTo>
                  <a:pt x="3515590" y="800137"/>
                </a:lnTo>
                <a:lnTo>
                  <a:pt x="3612031" y="800137"/>
                </a:lnTo>
                <a:lnTo>
                  <a:pt x="3612031" y="754298"/>
                </a:lnTo>
                <a:lnTo>
                  <a:pt x="3526604" y="754298"/>
                </a:lnTo>
                <a:close/>
                <a:moveTo>
                  <a:pt x="4844625" y="729890"/>
                </a:moveTo>
                <a:lnTo>
                  <a:pt x="4844625" y="762930"/>
                </a:lnTo>
                <a:lnTo>
                  <a:pt x="4934220" y="762930"/>
                </a:lnTo>
                <a:lnTo>
                  <a:pt x="4934220" y="729890"/>
                </a:lnTo>
                <a:close/>
                <a:moveTo>
                  <a:pt x="2664889" y="724533"/>
                </a:moveTo>
                <a:lnTo>
                  <a:pt x="2686320" y="724533"/>
                </a:lnTo>
                <a:lnTo>
                  <a:pt x="2686320" y="769181"/>
                </a:lnTo>
                <a:cubicBezTo>
                  <a:pt x="2686320" y="791208"/>
                  <a:pt x="2683939" y="810158"/>
                  <a:pt x="2679176" y="826033"/>
                </a:cubicBezTo>
                <a:cubicBezTo>
                  <a:pt x="2707949" y="847068"/>
                  <a:pt x="2735334" y="868797"/>
                  <a:pt x="2761329" y="891220"/>
                </a:cubicBezTo>
                <a:lnTo>
                  <a:pt x="2743470" y="909973"/>
                </a:lnTo>
                <a:cubicBezTo>
                  <a:pt x="2720848" y="888144"/>
                  <a:pt x="2696539" y="867011"/>
                  <a:pt x="2670544" y="846572"/>
                </a:cubicBezTo>
                <a:cubicBezTo>
                  <a:pt x="2669552" y="848358"/>
                  <a:pt x="2668560" y="850044"/>
                  <a:pt x="2667568" y="851632"/>
                </a:cubicBezTo>
                <a:cubicBezTo>
                  <a:pt x="2654074" y="873262"/>
                  <a:pt x="2630261" y="892808"/>
                  <a:pt x="2596130" y="910270"/>
                </a:cubicBezTo>
                <a:cubicBezTo>
                  <a:pt x="2589582" y="901936"/>
                  <a:pt x="2584025" y="895387"/>
                  <a:pt x="2579461" y="890625"/>
                </a:cubicBezTo>
                <a:cubicBezTo>
                  <a:pt x="2612402" y="876337"/>
                  <a:pt x="2635024" y="859768"/>
                  <a:pt x="2647327" y="840916"/>
                </a:cubicBezTo>
                <a:cubicBezTo>
                  <a:pt x="2659035" y="824248"/>
                  <a:pt x="2664889" y="800137"/>
                  <a:pt x="2664889" y="768586"/>
                </a:cubicBezTo>
                <a:close/>
                <a:moveTo>
                  <a:pt x="388116" y="724235"/>
                </a:moveTo>
                <a:lnTo>
                  <a:pt x="573258" y="724235"/>
                </a:lnTo>
                <a:lnTo>
                  <a:pt x="573258" y="820080"/>
                </a:lnTo>
                <a:lnTo>
                  <a:pt x="550636" y="820080"/>
                </a:lnTo>
                <a:lnTo>
                  <a:pt x="550636" y="810555"/>
                </a:lnTo>
                <a:lnTo>
                  <a:pt x="522359" y="810555"/>
                </a:lnTo>
                <a:lnTo>
                  <a:pt x="522359" y="861455"/>
                </a:lnTo>
                <a:cubicBezTo>
                  <a:pt x="522359" y="868797"/>
                  <a:pt x="523450" y="873758"/>
                  <a:pt x="525633" y="876337"/>
                </a:cubicBezTo>
                <a:cubicBezTo>
                  <a:pt x="528411" y="879711"/>
                  <a:pt x="534960" y="881398"/>
                  <a:pt x="545279" y="881398"/>
                </a:cubicBezTo>
                <a:lnTo>
                  <a:pt x="571770" y="881398"/>
                </a:lnTo>
                <a:cubicBezTo>
                  <a:pt x="586653" y="881398"/>
                  <a:pt x="595483" y="876734"/>
                  <a:pt x="598261" y="867408"/>
                </a:cubicBezTo>
                <a:cubicBezTo>
                  <a:pt x="601238" y="857684"/>
                  <a:pt x="603818" y="844290"/>
                  <a:pt x="606000" y="827224"/>
                </a:cubicBezTo>
                <a:cubicBezTo>
                  <a:pt x="613144" y="830399"/>
                  <a:pt x="620685" y="833177"/>
                  <a:pt x="628622" y="835558"/>
                </a:cubicBezTo>
                <a:cubicBezTo>
                  <a:pt x="625844" y="851037"/>
                  <a:pt x="622868" y="864133"/>
                  <a:pt x="619693" y="874849"/>
                </a:cubicBezTo>
                <a:cubicBezTo>
                  <a:pt x="614335" y="893304"/>
                  <a:pt x="599750" y="902531"/>
                  <a:pt x="575937" y="902531"/>
                </a:cubicBezTo>
                <a:lnTo>
                  <a:pt x="540814" y="902531"/>
                </a:lnTo>
                <a:cubicBezTo>
                  <a:pt x="526129" y="902531"/>
                  <a:pt x="515811" y="900051"/>
                  <a:pt x="509858" y="895090"/>
                </a:cubicBezTo>
                <a:cubicBezTo>
                  <a:pt x="502714" y="889335"/>
                  <a:pt x="499142" y="879115"/>
                  <a:pt x="499142" y="864431"/>
                </a:cubicBezTo>
                <a:lnTo>
                  <a:pt x="499142" y="810555"/>
                </a:lnTo>
                <a:lnTo>
                  <a:pt x="459405" y="810555"/>
                </a:lnTo>
                <a:cubicBezTo>
                  <a:pt x="456527" y="839031"/>
                  <a:pt x="445961" y="860958"/>
                  <a:pt x="427704" y="876337"/>
                </a:cubicBezTo>
                <a:cubicBezTo>
                  <a:pt x="411036" y="890030"/>
                  <a:pt x="386330" y="901638"/>
                  <a:pt x="353588" y="911163"/>
                </a:cubicBezTo>
                <a:cubicBezTo>
                  <a:pt x="349024" y="903027"/>
                  <a:pt x="344261" y="895685"/>
                  <a:pt x="339300" y="889137"/>
                </a:cubicBezTo>
                <a:cubicBezTo>
                  <a:pt x="373035" y="881398"/>
                  <a:pt x="397740" y="870880"/>
                  <a:pt x="413417" y="857585"/>
                </a:cubicBezTo>
                <a:cubicBezTo>
                  <a:pt x="426415" y="846076"/>
                  <a:pt x="433955" y="830399"/>
                  <a:pt x="436039" y="810555"/>
                </a:cubicBezTo>
                <a:lnTo>
                  <a:pt x="410738" y="810555"/>
                </a:lnTo>
                <a:lnTo>
                  <a:pt x="410738" y="820080"/>
                </a:lnTo>
                <a:lnTo>
                  <a:pt x="388116" y="820080"/>
                </a:lnTo>
                <a:close/>
                <a:moveTo>
                  <a:pt x="1312934" y="709352"/>
                </a:moveTo>
                <a:lnTo>
                  <a:pt x="1312934" y="730486"/>
                </a:lnTo>
                <a:lnTo>
                  <a:pt x="1395385" y="730486"/>
                </a:lnTo>
                <a:lnTo>
                  <a:pt x="1395385" y="709352"/>
                </a:lnTo>
                <a:close/>
                <a:moveTo>
                  <a:pt x="1712686" y="701613"/>
                </a:moveTo>
                <a:lnTo>
                  <a:pt x="1712686" y="777218"/>
                </a:lnTo>
                <a:lnTo>
                  <a:pt x="1804067" y="777218"/>
                </a:lnTo>
                <a:lnTo>
                  <a:pt x="1804067" y="701613"/>
                </a:lnTo>
                <a:close/>
                <a:moveTo>
                  <a:pt x="1596898" y="701613"/>
                </a:moveTo>
                <a:lnTo>
                  <a:pt x="1596898" y="777218"/>
                </a:lnTo>
                <a:lnTo>
                  <a:pt x="1687088" y="777218"/>
                </a:lnTo>
                <a:lnTo>
                  <a:pt x="1687088" y="701613"/>
                </a:lnTo>
                <a:close/>
                <a:moveTo>
                  <a:pt x="798286" y="701613"/>
                </a:moveTo>
                <a:lnTo>
                  <a:pt x="798286" y="777218"/>
                </a:lnTo>
                <a:lnTo>
                  <a:pt x="889667" y="777218"/>
                </a:lnTo>
                <a:lnTo>
                  <a:pt x="889667" y="701613"/>
                </a:lnTo>
                <a:close/>
                <a:moveTo>
                  <a:pt x="682498" y="701613"/>
                </a:moveTo>
                <a:lnTo>
                  <a:pt x="682498" y="777218"/>
                </a:lnTo>
                <a:lnTo>
                  <a:pt x="772688" y="777218"/>
                </a:lnTo>
                <a:lnTo>
                  <a:pt x="772688" y="701613"/>
                </a:lnTo>
                <a:close/>
                <a:moveTo>
                  <a:pt x="2536301" y="692386"/>
                </a:moveTo>
                <a:cubicBezTo>
                  <a:pt x="2545231" y="706475"/>
                  <a:pt x="2553565" y="721358"/>
                  <a:pt x="2561304" y="737034"/>
                </a:cubicBezTo>
                <a:lnTo>
                  <a:pt x="2540766" y="747750"/>
                </a:lnTo>
                <a:cubicBezTo>
                  <a:pt x="2535607" y="735050"/>
                  <a:pt x="2527967" y="719671"/>
                  <a:pt x="2517847" y="701613"/>
                </a:cubicBezTo>
                <a:close/>
                <a:moveTo>
                  <a:pt x="1102045" y="690005"/>
                </a:moveTo>
                <a:cubicBezTo>
                  <a:pt x="1101846" y="728898"/>
                  <a:pt x="1101598" y="756183"/>
                  <a:pt x="1101301" y="771860"/>
                </a:cubicBezTo>
                <a:lnTo>
                  <a:pt x="1174822" y="771860"/>
                </a:lnTo>
                <a:lnTo>
                  <a:pt x="1174822" y="690005"/>
                </a:lnTo>
                <a:close/>
                <a:moveTo>
                  <a:pt x="1004265" y="690005"/>
                </a:moveTo>
                <a:lnTo>
                  <a:pt x="1004265" y="771860"/>
                </a:lnTo>
                <a:lnTo>
                  <a:pt x="1075702" y="771860"/>
                </a:lnTo>
                <a:cubicBezTo>
                  <a:pt x="1076099" y="752909"/>
                  <a:pt x="1076347" y="725624"/>
                  <a:pt x="1076446" y="690005"/>
                </a:cubicBezTo>
                <a:close/>
                <a:moveTo>
                  <a:pt x="3840036" y="681373"/>
                </a:moveTo>
                <a:lnTo>
                  <a:pt x="4017439" y="681373"/>
                </a:lnTo>
                <a:lnTo>
                  <a:pt x="4017439" y="701613"/>
                </a:lnTo>
                <a:lnTo>
                  <a:pt x="3939453" y="701613"/>
                </a:lnTo>
                <a:lnTo>
                  <a:pt x="3939453" y="741499"/>
                </a:lnTo>
                <a:lnTo>
                  <a:pt x="4011486" y="741499"/>
                </a:lnTo>
                <a:lnTo>
                  <a:pt x="4011486" y="761740"/>
                </a:lnTo>
                <a:lnTo>
                  <a:pt x="3939453" y="761740"/>
                </a:lnTo>
                <a:lnTo>
                  <a:pt x="3939453" y="820676"/>
                </a:lnTo>
                <a:lnTo>
                  <a:pt x="4022201" y="820676"/>
                </a:lnTo>
                <a:lnTo>
                  <a:pt x="4022201" y="840916"/>
                </a:lnTo>
                <a:lnTo>
                  <a:pt x="3835273" y="840916"/>
                </a:lnTo>
                <a:lnTo>
                  <a:pt x="3835273" y="820676"/>
                </a:lnTo>
                <a:lnTo>
                  <a:pt x="3917426" y="820676"/>
                </a:lnTo>
                <a:lnTo>
                  <a:pt x="3917426" y="761740"/>
                </a:lnTo>
                <a:lnTo>
                  <a:pt x="3845691" y="761740"/>
                </a:lnTo>
                <a:lnTo>
                  <a:pt x="3845691" y="741499"/>
                </a:lnTo>
                <a:lnTo>
                  <a:pt x="3917426" y="741499"/>
                </a:lnTo>
                <a:lnTo>
                  <a:pt x="3917426" y="701613"/>
                </a:lnTo>
                <a:lnTo>
                  <a:pt x="3840036" y="701613"/>
                </a:lnTo>
                <a:close/>
                <a:moveTo>
                  <a:pt x="4844625" y="676610"/>
                </a:moveTo>
                <a:lnTo>
                  <a:pt x="4844625" y="709650"/>
                </a:lnTo>
                <a:lnTo>
                  <a:pt x="4934220" y="709650"/>
                </a:lnTo>
                <a:lnTo>
                  <a:pt x="4934220" y="676610"/>
                </a:lnTo>
                <a:close/>
                <a:moveTo>
                  <a:pt x="1312934" y="670955"/>
                </a:moveTo>
                <a:lnTo>
                  <a:pt x="1312934" y="692088"/>
                </a:lnTo>
                <a:lnTo>
                  <a:pt x="1395385" y="692088"/>
                </a:lnTo>
                <a:lnTo>
                  <a:pt x="1395385" y="670955"/>
                </a:lnTo>
                <a:close/>
                <a:moveTo>
                  <a:pt x="4524347" y="664108"/>
                </a:moveTo>
                <a:cubicBezTo>
                  <a:pt x="4540222" y="673038"/>
                  <a:pt x="4555006" y="682166"/>
                  <a:pt x="4568698" y="691493"/>
                </a:cubicBezTo>
                <a:lnTo>
                  <a:pt x="4554708" y="709352"/>
                </a:lnTo>
                <a:cubicBezTo>
                  <a:pt x="4541016" y="698637"/>
                  <a:pt x="4526828" y="688615"/>
                  <a:pt x="4512144" y="679289"/>
                </a:cubicBezTo>
                <a:close/>
                <a:moveTo>
                  <a:pt x="4470769" y="662918"/>
                </a:moveTo>
                <a:cubicBezTo>
                  <a:pt x="4470968" y="682563"/>
                  <a:pt x="4470670" y="698835"/>
                  <a:pt x="4469876" y="711733"/>
                </a:cubicBezTo>
                <a:lnTo>
                  <a:pt x="4619002" y="711733"/>
                </a:lnTo>
                <a:lnTo>
                  <a:pt x="4619002" y="662918"/>
                </a:lnTo>
                <a:close/>
                <a:moveTo>
                  <a:pt x="3821581" y="651905"/>
                </a:moveTo>
                <a:lnTo>
                  <a:pt x="3821581" y="872468"/>
                </a:lnTo>
                <a:lnTo>
                  <a:pt x="4036191" y="872468"/>
                </a:lnTo>
                <a:lnTo>
                  <a:pt x="4036191" y="651905"/>
                </a:lnTo>
                <a:close/>
                <a:moveTo>
                  <a:pt x="2828600" y="650416"/>
                </a:moveTo>
                <a:lnTo>
                  <a:pt x="2828600" y="689707"/>
                </a:lnTo>
                <a:lnTo>
                  <a:pt x="2996478" y="689707"/>
                </a:lnTo>
                <a:lnTo>
                  <a:pt x="2996478" y="650416"/>
                </a:lnTo>
                <a:close/>
                <a:moveTo>
                  <a:pt x="3798661" y="630771"/>
                </a:moveTo>
                <a:lnTo>
                  <a:pt x="4059111" y="630771"/>
                </a:lnTo>
                <a:lnTo>
                  <a:pt x="4059111" y="908484"/>
                </a:lnTo>
                <a:lnTo>
                  <a:pt x="4036191" y="908484"/>
                </a:lnTo>
                <a:lnTo>
                  <a:pt x="4036191" y="893601"/>
                </a:lnTo>
                <a:lnTo>
                  <a:pt x="3821581" y="893601"/>
                </a:lnTo>
                <a:lnTo>
                  <a:pt x="3821581" y="908782"/>
                </a:lnTo>
                <a:lnTo>
                  <a:pt x="3798661" y="908782"/>
                </a:lnTo>
                <a:close/>
                <a:moveTo>
                  <a:pt x="2590475" y="630176"/>
                </a:moveTo>
                <a:lnTo>
                  <a:pt x="2761627" y="630176"/>
                </a:lnTo>
                <a:lnTo>
                  <a:pt x="2761627" y="651012"/>
                </a:lnTo>
                <a:lnTo>
                  <a:pt x="2688999" y="651012"/>
                </a:lnTo>
                <a:lnTo>
                  <a:pt x="2680367" y="691790"/>
                </a:lnTo>
                <a:lnTo>
                  <a:pt x="2747637" y="691790"/>
                </a:lnTo>
                <a:lnTo>
                  <a:pt x="2747637" y="834070"/>
                </a:lnTo>
                <a:lnTo>
                  <a:pt x="2726206" y="834070"/>
                </a:lnTo>
                <a:lnTo>
                  <a:pt x="2726206" y="712329"/>
                </a:lnTo>
                <a:lnTo>
                  <a:pt x="2626193" y="712329"/>
                </a:lnTo>
                <a:lnTo>
                  <a:pt x="2626193" y="835261"/>
                </a:lnTo>
                <a:lnTo>
                  <a:pt x="2604762" y="835261"/>
                </a:lnTo>
                <a:lnTo>
                  <a:pt x="2604762" y="691790"/>
                </a:lnTo>
                <a:lnTo>
                  <a:pt x="2657447" y="691790"/>
                </a:lnTo>
                <a:lnTo>
                  <a:pt x="2664889" y="651012"/>
                </a:lnTo>
                <a:lnTo>
                  <a:pt x="2590475" y="651012"/>
                </a:lnTo>
                <a:close/>
                <a:moveTo>
                  <a:pt x="2805680" y="629878"/>
                </a:moveTo>
                <a:lnTo>
                  <a:pt x="3019397" y="629878"/>
                </a:lnTo>
                <a:lnTo>
                  <a:pt x="3019397" y="720365"/>
                </a:lnTo>
                <a:lnTo>
                  <a:pt x="2996478" y="720365"/>
                </a:lnTo>
                <a:lnTo>
                  <a:pt x="2996478" y="710245"/>
                </a:lnTo>
                <a:lnTo>
                  <a:pt x="2828600" y="710245"/>
                </a:lnTo>
                <a:lnTo>
                  <a:pt x="2828600" y="727509"/>
                </a:lnTo>
                <a:cubicBezTo>
                  <a:pt x="2828600" y="740804"/>
                  <a:pt x="2835743" y="747452"/>
                  <a:pt x="2850031" y="747452"/>
                </a:cubicBezTo>
                <a:lnTo>
                  <a:pt x="3006003" y="747452"/>
                </a:lnTo>
                <a:cubicBezTo>
                  <a:pt x="3022076" y="747452"/>
                  <a:pt x="3031304" y="742392"/>
                  <a:pt x="3033685" y="732272"/>
                </a:cubicBezTo>
                <a:cubicBezTo>
                  <a:pt x="3036066" y="723937"/>
                  <a:pt x="3038249" y="712924"/>
                  <a:pt x="3040233" y="699232"/>
                </a:cubicBezTo>
                <a:cubicBezTo>
                  <a:pt x="3046782" y="702208"/>
                  <a:pt x="3054620" y="705284"/>
                  <a:pt x="3063748" y="708459"/>
                </a:cubicBezTo>
                <a:cubicBezTo>
                  <a:pt x="3060772" y="721953"/>
                  <a:pt x="3057994" y="732966"/>
                  <a:pt x="3055414" y="741499"/>
                </a:cubicBezTo>
                <a:cubicBezTo>
                  <a:pt x="3050254" y="759358"/>
                  <a:pt x="3035669" y="768288"/>
                  <a:pt x="3011658" y="768288"/>
                </a:cubicBezTo>
                <a:lnTo>
                  <a:pt x="2845268" y="768288"/>
                </a:lnTo>
                <a:cubicBezTo>
                  <a:pt x="2818876" y="768288"/>
                  <a:pt x="2805680" y="755489"/>
                  <a:pt x="2805680" y="729890"/>
                </a:cubicBezTo>
                <a:close/>
                <a:moveTo>
                  <a:pt x="2526776" y="621544"/>
                </a:moveTo>
                <a:lnTo>
                  <a:pt x="2549993" y="621544"/>
                </a:lnTo>
                <a:lnTo>
                  <a:pt x="2546422" y="629580"/>
                </a:lnTo>
                <a:cubicBezTo>
                  <a:pt x="2564678" y="650813"/>
                  <a:pt x="2582438" y="673336"/>
                  <a:pt x="2599702" y="697148"/>
                </a:cubicBezTo>
                <a:lnTo>
                  <a:pt x="2581843" y="713222"/>
                </a:lnTo>
                <a:cubicBezTo>
                  <a:pt x="2566365" y="689806"/>
                  <a:pt x="2551283" y="668772"/>
                  <a:pt x="2536599" y="650119"/>
                </a:cubicBezTo>
                <a:cubicBezTo>
                  <a:pt x="2521121" y="683059"/>
                  <a:pt x="2502170" y="715405"/>
                  <a:pt x="2479747" y="747155"/>
                </a:cubicBezTo>
                <a:cubicBezTo>
                  <a:pt x="2475778" y="740408"/>
                  <a:pt x="2470916" y="733462"/>
                  <a:pt x="2465161" y="726319"/>
                </a:cubicBezTo>
                <a:cubicBezTo>
                  <a:pt x="2488974" y="696751"/>
                  <a:pt x="2509512" y="661826"/>
                  <a:pt x="2526776" y="621544"/>
                </a:cubicBezTo>
                <a:close/>
                <a:moveTo>
                  <a:pt x="387223" y="619758"/>
                </a:moveTo>
                <a:cubicBezTo>
                  <a:pt x="402106" y="629680"/>
                  <a:pt x="417088" y="640097"/>
                  <a:pt x="432169" y="651012"/>
                </a:cubicBezTo>
                <a:lnTo>
                  <a:pt x="415798" y="668573"/>
                </a:lnTo>
                <a:cubicBezTo>
                  <a:pt x="402304" y="657064"/>
                  <a:pt x="388215" y="645951"/>
                  <a:pt x="373531" y="635236"/>
                </a:cubicBezTo>
                <a:close/>
                <a:moveTo>
                  <a:pt x="3614412" y="619460"/>
                </a:moveTo>
                <a:lnTo>
                  <a:pt x="3645666" y="619460"/>
                </a:lnTo>
                <a:lnTo>
                  <a:pt x="3639713" y="626901"/>
                </a:lnTo>
                <a:cubicBezTo>
                  <a:pt x="3673050" y="670558"/>
                  <a:pt x="3717302" y="703399"/>
                  <a:pt x="3772468" y="725426"/>
                </a:cubicBezTo>
                <a:cubicBezTo>
                  <a:pt x="3766316" y="734157"/>
                  <a:pt x="3761058" y="742094"/>
                  <a:pt x="3756692" y="749238"/>
                </a:cubicBezTo>
                <a:cubicBezTo>
                  <a:pt x="3704304" y="723441"/>
                  <a:pt x="3660350" y="688814"/>
                  <a:pt x="3624830" y="645356"/>
                </a:cubicBezTo>
                <a:cubicBezTo>
                  <a:pt x="3594469" y="684647"/>
                  <a:pt x="3549622" y="720564"/>
                  <a:pt x="3490290" y="753108"/>
                </a:cubicBezTo>
                <a:cubicBezTo>
                  <a:pt x="3486321" y="746361"/>
                  <a:pt x="3481360" y="738919"/>
                  <a:pt x="3475407" y="730783"/>
                </a:cubicBezTo>
                <a:cubicBezTo>
                  <a:pt x="3536724" y="700026"/>
                  <a:pt x="3583059" y="662918"/>
                  <a:pt x="3614412" y="619460"/>
                </a:cubicBezTo>
                <a:close/>
                <a:moveTo>
                  <a:pt x="576830" y="618269"/>
                </a:moveTo>
                <a:lnTo>
                  <a:pt x="593797" y="635236"/>
                </a:lnTo>
                <a:cubicBezTo>
                  <a:pt x="576533" y="648134"/>
                  <a:pt x="559963" y="659544"/>
                  <a:pt x="544088" y="669466"/>
                </a:cubicBezTo>
                <a:lnTo>
                  <a:pt x="529800" y="651905"/>
                </a:lnTo>
                <a:cubicBezTo>
                  <a:pt x="546271" y="641586"/>
                  <a:pt x="561947" y="630374"/>
                  <a:pt x="576830" y="618269"/>
                </a:cubicBezTo>
                <a:close/>
                <a:moveTo>
                  <a:pt x="4934220" y="616781"/>
                </a:moveTo>
                <a:lnTo>
                  <a:pt x="4956842" y="616781"/>
                </a:lnTo>
                <a:lnTo>
                  <a:pt x="4956842" y="655774"/>
                </a:lnTo>
                <a:lnTo>
                  <a:pt x="4984821" y="655774"/>
                </a:lnTo>
                <a:lnTo>
                  <a:pt x="4984821" y="676610"/>
                </a:lnTo>
                <a:lnTo>
                  <a:pt x="4956842" y="676610"/>
                </a:lnTo>
                <a:lnTo>
                  <a:pt x="4956842" y="816508"/>
                </a:lnTo>
                <a:lnTo>
                  <a:pt x="4991965" y="816508"/>
                </a:lnTo>
                <a:lnTo>
                  <a:pt x="4991965" y="837344"/>
                </a:lnTo>
                <a:lnTo>
                  <a:pt x="4786285" y="837344"/>
                </a:lnTo>
                <a:lnTo>
                  <a:pt x="4786285" y="816508"/>
                </a:lnTo>
                <a:lnTo>
                  <a:pt x="4822003" y="816508"/>
                </a:lnTo>
                <a:lnTo>
                  <a:pt x="4822003" y="676610"/>
                </a:lnTo>
                <a:lnTo>
                  <a:pt x="4794321" y="676610"/>
                </a:lnTo>
                <a:lnTo>
                  <a:pt x="4794321" y="655774"/>
                </a:lnTo>
                <a:lnTo>
                  <a:pt x="4822003" y="655774"/>
                </a:lnTo>
                <a:lnTo>
                  <a:pt x="4822003" y="617376"/>
                </a:lnTo>
                <a:lnTo>
                  <a:pt x="4844625" y="617376"/>
                </a:lnTo>
                <a:lnTo>
                  <a:pt x="4844625" y="655774"/>
                </a:lnTo>
                <a:lnTo>
                  <a:pt x="4934220" y="655774"/>
                </a:lnTo>
                <a:close/>
                <a:moveTo>
                  <a:pt x="4738660" y="616781"/>
                </a:moveTo>
                <a:lnTo>
                  <a:pt x="4759198" y="616781"/>
                </a:lnTo>
                <a:lnTo>
                  <a:pt x="4759198" y="678396"/>
                </a:lnTo>
                <a:lnTo>
                  <a:pt x="4791642" y="678396"/>
                </a:lnTo>
                <a:lnTo>
                  <a:pt x="4791642" y="698041"/>
                </a:lnTo>
                <a:lnTo>
                  <a:pt x="4759198" y="698041"/>
                </a:lnTo>
                <a:lnTo>
                  <a:pt x="4759198" y="745964"/>
                </a:lnTo>
                <a:lnTo>
                  <a:pt x="4770211" y="736141"/>
                </a:lnTo>
                <a:cubicBezTo>
                  <a:pt x="4781126" y="747055"/>
                  <a:pt x="4791841" y="758565"/>
                  <a:pt x="4802358" y="770669"/>
                </a:cubicBezTo>
                <a:lnTo>
                  <a:pt x="4786582" y="785255"/>
                </a:lnTo>
                <a:cubicBezTo>
                  <a:pt x="4777950" y="773745"/>
                  <a:pt x="4768822" y="762633"/>
                  <a:pt x="4759198" y="751917"/>
                </a:cubicBezTo>
                <a:lnTo>
                  <a:pt x="4759198" y="908484"/>
                </a:lnTo>
                <a:lnTo>
                  <a:pt x="4738660" y="908484"/>
                </a:lnTo>
                <a:lnTo>
                  <a:pt x="4738660" y="744178"/>
                </a:lnTo>
                <a:cubicBezTo>
                  <a:pt x="4729234" y="778904"/>
                  <a:pt x="4717625" y="807281"/>
                  <a:pt x="4703834" y="829308"/>
                </a:cubicBezTo>
                <a:cubicBezTo>
                  <a:pt x="4701254" y="820775"/>
                  <a:pt x="4698179" y="812044"/>
                  <a:pt x="4694607" y="803114"/>
                </a:cubicBezTo>
                <a:cubicBezTo>
                  <a:pt x="4713260" y="771761"/>
                  <a:pt x="4727150" y="736737"/>
                  <a:pt x="4736279" y="698041"/>
                </a:cubicBezTo>
                <a:lnTo>
                  <a:pt x="4698476" y="698041"/>
                </a:lnTo>
                <a:lnTo>
                  <a:pt x="4698476" y="678396"/>
                </a:lnTo>
                <a:lnTo>
                  <a:pt x="4738660" y="678396"/>
                </a:lnTo>
                <a:close/>
                <a:moveTo>
                  <a:pt x="1076595" y="616483"/>
                </a:moveTo>
                <a:lnTo>
                  <a:pt x="1102491" y="616483"/>
                </a:lnTo>
                <a:cubicBezTo>
                  <a:pt x="1102392" y="635732"/>
                  <a:pt x="1102293" y="653294"/>
                  <a:pt x="1102193" y="669169"/>
                </a:cubicBezTo>
                <a:lnTo>
                  <a:pt x="1198336" y="669169"/>
                </a:lnTo>
                <a:lnTo>
                  <a:pt x="1198336" y="771860"/>
                </a:lnTo>
                <a:lnTo>
                  <a:pt x="1235543" y="771860"/>
                </a:lnTo>
                <a:lnTo>
                  <a:pt x="1235543" y="792696"/>
                </a:lnTo>
                <a:lnTo>
                  <a:pt x="1106361" y="792696"/>
                </a:lnTo>
                <a:cubicBezTo>
                  <a:pt x="1127990" y="840519"/>
                  <a:pt x="1172044" y="870285"/>
                  <a:pt x="1238520" y="881993"/>
                </a:cubicBezTo>
                <a:cubicBezTo>
                  <a:pt x="1231178" y="890724"/>
                  <a:pt x="1224828" y="898662"/>
                  <a:pt x="1219470" y="905805"/>
                </a:cubicBezTo>
                <a:cubicBezTo>
                  <a:pt x="1153291" y="889335"/>
                  <a:pt x="1110230" y="856394"/>
                  <a:pt x="1090287" y="806983"/>
                </a:cubicBezTo>
                <a:cubicBezTo>
                  <a:pt x="1074710" y="851037"/>
                  <a:pt x="1031550" y="885168"/>
                  <a:pt x="960807" y="909377"/>
                </a:cubicBezTo>
                <a:cubicBezTo>
                  <a:pt x="956243" y="903226"/>
                  <a:pt x="950091" y="895784"/>
                  <a:pt x="942352" y="887053"/>
                </a:cubicBezTo>
                <a:cubicBezTo>
                  <a:pt x="1015476" y="864927"/>
                  <a:pt x="1058587" y="833475"/>
                  <a:pt x="1071684" y="792696"/>
                </a:cubicBezTo>
                <a:lnTo>
                  <a:pt x="945626" y="792696"/>
                </a:lnTo>
                <a:lnTo>
                  <a:pt x="945626" y="771860"/>
                </a:lnTo>
                <a:lnTo>
                  <a:pt x="980750" y="771860"/>
                </a:lnTo>
                <a:lnTo>
                  <a:pt x="980750" y="669169"/>
                </a:lnTo>
                <a:lnTo>
                  <a:pt x="1076595" y="669169"/>
                </a:lnTo>
                <a:close/>
                <a:moveTo>
                  <a:pt x="469376" y="615888"/>
                </a:moveTo>
                <a:lnTo>
                  <a:pt x="491998" y="615888"/>
                </a:lnTo>
                <a:lnTo>
                  <a:pt x="491998" y="674229"/>
                </a:lnTo>
                <a:lnTo>
                  <a:pt x="616121" y="674229"/>
                </a:lnTo>
                <a:lnTo>
                  <a:pt x="616121" y="740308"/>
                </a:lnTo>
                <a:lnTo>
                  <a:pt x="594094" y="740308"/>
                </a:lnTo>
                <a:lnTo>
                  <a:pt x="594094" y="695065"/>
                </a:lnTo>
                <a:lnTo>
                  <a:pt x="367280" y="695065"/>
                </a:lnTo>
                <a:lnTo>
                  <a:pt x="367280" y="740308"/>
                </a:lnTo>
                <a:lnTo>
                  <a:pt x="345254" y="740308"/>
                </a:lnTo>
                <a:lnTo>
                  <a:pt x="345254" y="674229"/>
                </a:lnTo>
                <a:lnTo>
                  <a:pt x="469376" y="674229"/>
                </a:lnTo>
                <a:close/>
                <a:moveTo>
                  <a:pt x="1913604" y="615590"/>
                </a:moveTo>
                <a:lnTo>
                  <a:pt x="1936226" y="624520"/>
                </a:lnTo>
                <a:cubicBezTo>
                  <a:pt x="1916978" y="662223"/>
                  <a:pt x="1899416" y="693775"/>
                  <a:pt x="1883541" y="719175"/>
                </a:cubicBezTo>
                <a:cubicBezTo>
                  <a:pt x="1896539" y="718976"/>
                  <a:pt x="1908247" y="718679"/>
                  <a:pt x="1918665" y="718282"/>
                </a:cubicBezTo>
                <a:cubicBezTo>
                  <a:pt x="1924618" y="707665"/>
                  <a:pt x="1930868" y="696156"/>
                  <a:pt x="1937417" y="683754"/>
                </a:cubicBezTo>
                <a:lnTo>
                  <a:pt x="1959741" y="693576"/>
                </a:lnTo>
                <a:cubicBezTo>
                  <a:pt x="1937119" y="733065"/>
                  <a:pt x="1915490" y="767098"/>
                  <a:pt x="1894852" y="795673"/>
                </a:cubicBezTo>
                <a:cubicBezTo>
                  <a:pt x="1910727" y="793490"/>
                  <a:pt x="1931067" y="790513"/>
                  <a:pt x="1955872" y="786743"/>
                </a:cubicBezTo>
                <a:cubicBezTo>
                  <a:pt x="1954681" y="794680"/>
                  <a:pt x="1953689" y="802022"/>
                  <a:pt x="1952895" y="808769"/>
                </a:cubicBezTo>
                <a:cubicBezTo>
                  <a:pt x="1928090" y="812143"/>
                  <a:pt x="1899714" y="816409"/>
                  <a:pt x="1867765" y="821569"/>
                </a:cubicBezTo>
                <a:lnTo>
                  <a:pt x="1863003" y="800137"/>
                </a:lnTo>
                <a:cubicBezTo>
                  <a:pt x="1875405" y="787437"/>
                  <a:pt x="1890139" y="766750"/>
                  <a:pt x="1907205" y="738076"/>
                </a:cubicBezTo>
                <a:cubicBezTo>
                  <a:pt x="1886567" y="739465"/>
                  <a:pt x="1871734" y="740507"/>
                  <a:pt x="1862705" y="741201"/>
                </a:cubicBezTo>
                <a:lnTo>
                  <a:pt x="1857050" y="720961"/>
                </a:lnTo>
                <a:cubicBezTo>
                  <a:pt x="1874512" y="697942"/>
                  <a:pt x="1893364" y="662819"/>
                  <a:pt x="1913604" y="615590"/>
                </a:cubicBezTo>
                <a:close/>
                <a:moveTo>
                  <a:pt x="1687088" y="614698"/>
                </a:moveTo>
                <a:lnTo>
                  <a:pt x="1712686" y="614698"/>
                </a:lnTo>
                <a:lnTo>
                  <a:pt x="1712686" y="679587"/>
                </a:lnTo>
                <a:lnTo>
                  <a:pt x="1828475" y="679587"/>
                </a:lnTo>
                <a:lnTo>
                  <a:pt x="1828475" y="815318"/>
                </a:lnTo>
                <a:lnTo>
                  <a:pt x="1804067" y="815318"/>
                </a:lnTo>
                <a:lnTo>
                  <a:pt x="1804067" y="799244"/>
                </a:lnTo>
                <a:lnTo>
                  <a:pt x="1712686" y="799244"/>
                </a:lnTo>
                <a:lnTo>
                  <a:pt x="1712686" y="909973"/>
                </a:lnTo>
                <a:lnTo>
                  <a:pt x="1687088" y="909973"/>
                </a:lnTo>
                <a:lnTo>
                  <a:pt x="1687088" y="799244"/>
                </a:lnTo>
                <a:lnTo>
                  <a:pt x="1596898" y="799244"/>
                </a:lnTo>
                <a:lnTo>
                  <a:pt x="1596898" y="815318"/>
                </a:lnTo>
                <a:lnTo>
                  <a:pt x="1572490" y="815318"/>
                </a:lnTo>
                <a:lnTo>
                  <a:pt x="1572490" y="679587"/>
                </a:lnTo>
                <a:lnTo>
                  <a:pt x="1687088" y="679587"/>
                </a:lnTo>
                <a:close/>
                <a:moveTo>
                  <a:pt x="772688" y="614698"/>
                </a:moveTo>
                <a:lnTo>
                  <a:pt x="798286" y="614698"/>
                </a:lnTo>
                <a:lnTo>
                  <a:pt x="798286" y="679587"/>
                </a:lnTo>
                <a:lnTo>
                  <a:pt x="914075" y="679587"/>
                </a:lnTo>
                <a:lnTo>
                  <a:pt x="914075" y="815318"/>
                </a:lnTo>
                <a:lnTo>
                  <a:pt x="889667" y="815318"/>
                </a:lnTo>
                <a:lnTo>
                  <a:pt x="889667" y="799244"/>
                </a:lnTo>
                <a:lnTo>
                  <a:pt x="798286" y="799244"/>
                </a:lnTo>
                <a:lnTo>
                  <a:pt x="798286" y="909973"/>
                </a:lnTo>
                <a:lnTo>
                  <a:pt x="772688" y="909973"/>
                </a:lnTo>
                <a:lnTo>
                  <a:pt x="772688" y="799244"/>
                </a:lnTo>
                <a:lnTo>
                  <a:pt x="682498" y="799244"/>
                </a:lnTo>
                <a:lnTo>
                  <a:pt x="682498" y="815318"/>
                </a:lnTo>
                <a:lnTo>
                  <a:pt x="658090" y="815318"/>
                </a:lnTo>
                <a:lnTo>
                  <a:pt x="658090" y="679587"/>
                </a:lnTo>
                <a:lnTo>
                  <a:pt x="772688" y="679587"/>
                </a:lnTo>
                <a:close/>
                <a:moveTo>
                  <a:pt x="4521669" y="613507"/>
                </a:moveTo>
                <a:lnTo>
                  <a:pt x="4547267" y="619758"/>
                </a:lnTo>
                <a:cubicBezTo>
                  <a:pt x="4543993" y="627596"/>
                  <a:pt x="4540520" y="635633"/>
                  <a:pt x="4536849" y="643868"/>
                </a:cubicBezTo>
                <a:lnTo>
                  <a:pt x="4641624" y="643868"/>
                </a:lnTo>
                <a:lnTo>
                  <a:pt x="4641624" y="711733"/>
                </a:lnTo>
                <a:lnTo>
                  <a:pt x="4682403" y="711733"/>
                </a:lnTo>
                <a:lnTo>
                  <a:pt x="4682403" y="731379"/>
                </a:lnTo>
                <a:lnTo>
                  <a:pt x="4641624" y="731379"/>
                </a:lnTo>
                <a:lnTo>
                  <a:pt x="4641624" y="753405"/>
                </a:lnTo>
                <a:cubicBezTo>
                  <a:pt x="4641624" y="776027"/>
                  <a:pt x="4631900" y="787437"/>
                  <a:pt x="4612454" y="787636"/>
                </a:cubicBezTo>
                <a:cubicBezTo>
                  <a:pt x="4601937" y="787834"/>
                  <a:pt x="4589137" y="787636"/>
                  <a:pt x="4574056" y="787040"/>
                </a:cubicBezTo>
                <a:cubicBezTo>
                  <a:pt x="4573064" y="779897"/>
                  <a:pt x="4571576" y="772257"/>
                  <a:pt x="4569591" y="764121"/>
                </a:cubicBezTo>
                <a:cubicBezTo>
                  <a:pt x="4582093" y="765510"/>
                  <a:pt x="4593602" y="766205"/>
                  <a:pt x="4604119" y="766205"/>
                </a:cubicBezTo>
                <a:cubicBezTo>
                  <a:pt x="4614041" y="766205"/>
                  <a:pt x="4619002" y="760549"/>
                  <a:pt x="4619002" y="749238"/>
                </a:cubicBezTo>
                <a:lnTo>
                  <a:pt x="4619002" y="731379"/>
                </a:lnTo>
                <a:lnTo>
                  <a:pt x="4467197" y="731379"/>
                </a:lnTo>
                <a:cubicBezTo>
                  <a:pt x="4461840" y="760152"/>
                  <a:pt x="4444179" y="785453"/>
                  <a:pt x="4414215" y="807281"/>
                </a:cubicBezTo>
                <a:cubicBezTo>
                  <a:pt x="4408658" y="799939"/>
                  <a:pt x="4403201" y="793390"/>
                  <a:pt x="4397844" y="787636"/>
                </a:cubicBezTo>
                <a:cubicBezTo>
                  <a:pt x="4422053" y="772158"/>
                  <a:pt x="4437283" y="753405"/>
                  <a:pt x="4443534" y="731379"/>
                </a:cubicBezTo>
                <a:lnTo>
                  <a:pt x="4395165" y="731379"/>
                </a:lnTo>
                <a:lnTo>
                  <a:pt x="4395165" y="711733"/>
                </a:lnTo>
                <a:lnTo>
                  <a:pt x="4447106" y="711733"/>
                </a:lnTo>
                <a:cubicBezTo>
                  <a:pt x="4447999" y="705582"/>
                  <a:pt x="4448346" y="682960"/>
                  <a:pt x="4448147" y="643868"/>
                </a:cubicBezTo>
                <a:lnTo>
                  <a:pt x="4512441" y="643868"/>
                </a:lnTo>
                <a:cubicBezTo>
                  <a:pt x="4516013" y="634144"/>
                  <a:pt x="4519089" y="624024"/>
                  <a:pt x="4521669" y="613507"/>
                </a:cubicBezTo>
                <a:close/>
                <a:moveTo>
                  <a:pt x="1405803" y="613507"/>
                </a:moveTo>
                <a:cubicBezTo>
                  <a:pt x="1415129" y="623826"/>
                  <a:pt x="1422769" y="633946"/>
                  <a:pt x="1428722" y="643868"/>
                </a:cubicBezTo>
                <a:lnTo>
                  <a:pt x="1415030" y="652500"/>
                </a:lnTo>
                <a:lnTo>
                  <a:pt x="1529033" y="652500"/>
                </a:lnTo>
                <a:lnTo>
                  <a:pt x="1529033" y="670955"/>
                </a:lnTo>
                <a:lnTo>
                  <a:pt x="1416221" y="670955"/>
                </a:lnTo>
                <a:lnTo>
                  <a:pt x="1416221" y="692088"/>
                </a:lnTo>
                <a:lnTo>
                  <a:pt x="1515936" y="692088"/>
                </a:lnTo>
                <a:lnTo>
                  <a:pt x="1515936" y="709352"/>
                </a:lnTo>
                <a:lnTo>
                  <a:pt x="1416221" y="709352"/>
                </a:lnTo>
                <a:lnTo>
                  <a:pt x="1416221" y="730486"/>
                </a:lnTo>
                <a:lnTo>
                  <a:pt x="1515936" y="730486"/>
                </a:lnTo>
                <a:lnTo>
                  <a:pt x="1515936" y="747750"/>
                </a:lnTo>
                <a:lnTo>
                  <a:pt x="1416221" y="747750"/>
                </a:lnTo>
                <a:lnTo>
                  <a:pt x="1416221" y="769479"/>
                </a:lnTo>
                <a:lnTo>
                  <a:pt x="1529926" y="769479"/>
                </a:lnTo>
                <a:lnTo>
                  <a:pt x="1529926" y="787933"/>
                </a:lnTo>
                <a:lnTo>
                  <a:pt x="1312934" y="787933"/>
                </a:lnTo>
                <a:lnTo>
                  <a:pt x="1312934" y="799244"/>
                </a:lnTo>
                <a:lnTo>
                  <a:pt x="1292098" y="799244"/>
                </a:lnTo>
                <a:lnTo>
                  <a:pt x="1292098" y="693279"/>
                </a:lnTo>
                <a:cubicBezTo>
                  <a:pt x="1281879" y="705185"/>
                  <a:pt x="1271461" y="715901"/>
                  <a:pt x="1260844" y="725426"/>
                </a:cubicBezTo>
                <a:cubicBezTo>
                  <a:pt x="1257669" y="719671"/>
                  <a:pt x="1252907" y="713122"/>
                  <a:pt x="1246557" y="705780"/>
                </a:cubicBezTo>
                <a:cubicBezTo>
                  <a:pt x="1275330" y="681769"/>
                  <a:pt x="1299639" y="652202"/>
                  <a:pt x="1319483" y="617079"/>
                </a:cubicBezTo>
                <a:lnTo>
                  <a:pt x="1340021" y="626306"/>
                </a:lnTo>
                <a:cubicBezTo>
                  <a:pt x="1334464" y="635434"/>
                  <a:pt x="1328809" y="644165"/>
                  <a:pt x="1323054" y="652500"/>
                </a:cubicBezTo>
                <a:lnTo>
                  <a:pt x="1407291" y="652500"/>
                </a:lnTo>
                <a:cubicBezTo>
                  <a:pt x="1401933" y="643471"/>
                  <a:pt x="1395583" y="634045"/>
                  <a:pt x="1388241" y="624223"/>
                </a:cubicBezTo>
                <a:close/>
                <a:moveTo>
                  <a:pt x="2045764" y="612316"/>
                </a:moveTo>
                <a:cubicBezTo>
                  <a:pt x="2053304" y="621643"/>
                  <a:pt x="2061738" y="632755"/>
                  <a:pt x="2071065" y="645654"/>
                </a:cubicBezTo>
                <a:lnTo>
                  <a:pt x="2056926" y="654881"/>
                </a:lnTo>
                <a:lnTo>
                  <a:pt x="2147562" y="654881"/>
                </a:lnTo>
                <a:lnTo>
                  <a:pt x="2147562" y="676015"/>
                </a:lnTo>
                <a:lnTo>
                  <a:pt x="2026714" y="676015"/>
                </a:lnTo>
                <a:lnTo>
                  <a:pt x="2043085" y="683158"/>
                </a:lnTo>
                <a:cubicBezTo>
                  <a:pt x="2026614" y="705383"/>
                  <a:pt x="2010442" y="725822"/>
                  <a:pt x="1994567" y="744476"/>
                </a:cubicBezTo>
                <a:cubicBezTo>
                  <a:pt x="2031972" y="743186"/>
                  <a:pt x="2066352" y="741846"/>
                  <a:pt x="2097705" y="740457"/>
                </a:cubicBezTo>
                <a:cubicBezTo>
                  <a:pt x="2090164" y="728353"/>
                  <a:pt x="2082971" y="717290"/>
                  <a:pt x="2076125" y="707269"/>
                </a:cubicBezTo>
                <a:lnTo>
                  <a:pt x="2095175" y="695362"/>
                </a:lnTo>
                <a:cubicBezTo>
                  <a:pt x="2111843" y="717786"/>
                  <a:pt x="2128909" y="743087"/>
                  <a:pt x="2146372" y="771265"/>
                </a:cubicBezTo>
                <a:cubicBezTo>
                  <a:pt x="2139426" y="775233"/>
                  <a:pt x="2132084" y="779698"/>
                  <a:pt x="2124345" y="784659"/>
                </a:cubicBezTo>
                <a:cubicBezTo>
                  <a:pt x="2119384" y="776226"/>
                  <a:pt x="2114622" y="768139"/>
                  <a:pt x="2110057" y="760400"/>
                </a:cubicBezTo>
                <a:cubicBezTo>
                  <a:pt x="2100830" y="760996"/>
                  <a:pt x="2091305" y="761541"/>
                  <a:pt x="2081482" y="762037"/>
                </a:cubicBezTo>
                <a:lnTo>
                  <a:pt x="2081482" y="862943"/>
                </a:lnTo>
                <a:cubicBezTo>
                  <a:pt x="2081482" y="875047"/>
                  <a:pt x="2085947" y="881100"/>
                  <a:pt x="2094877" y="881100"/>
                </a:cubicBezTo>
                <a:lnTo>
                  <a:pt x="2109462" y="881100"/>
                </a:lnTo>
                <a:cubicBezTo>
                  <a:pt x="2119186" y="881100"/>
                  <a:pt x="2124742" y="876139"/>
                  <a:pt x="2126131" y="866217"/>
                </a:cubicBezTo>
                <a:cubicBezTo>
                  <a:pt x="2127718" y="854311"/>
                  <a:pt x="2128711" y="841412"/>
                  <a:pt x="2129107" y="827522"/>
                </a:cubicBezTo>
                <a:cubicBezTo>
                  <a:pt x="2135656" y="830300"/>
                  <a:pt x="2143593" y="833177"/>
                  <a:pt x="2152920" y="836154"/>
                </a:cubicBezTo>
                <a:cubicBezTo>
                  <a:pt x="2151332" y="853418"/>
                  <a:pt x="2149646" y="866812"/>
                  <a:pt x="2147860" y="876337"/>
                </a:cubicBezTo>
                <a:cubicBezTo>
                  <a:pt x="2145082" y="893601"/>
                  <a:pt x="2134664" y="902233"/>
                  <a:pt x="2116606" y="902233"/>
                </a:cubicBezTo>
                <a:lnTo>
                  <a:pt x="2091007" y="902233"/>
                </a:lnTo>
                <a:cubicBezTo>
                  <a:pt x="2069378" y="902233"/>
                  <a:pt x="2058563" y="889831"/>
                  <a:pt x="2058563" y="865026"/>
                </a:cubicBezTo>
                <a:lnTo>
                  <a:pt x="2058563" y="763377"/>
                </a:lnTo>
                <a:cubicBezTo>
                  <a:pt x="2047450" y="763972"/>
                  <a:pt x="2035941" y="764667"/>
                  <a:pt x="2024035" y="765460"/>
                </a:cubicBezTo>
                <a:cubicBezTo>
                  <a:pt x="2022447" y="808621"/>
                  <a:pt x="2016891" y="838733"/>
                  <a:pt x="2007366" y="855799"/>
                </a:cubicBezTo>
                <a:cubicBezTo>
                  <a:pt x="1996055" y="877627"/>
                  <a:pt x="1974922" y="895685"/>
                  <a:pt x="1943965" y="909973"/>
                </a:cubicBezTo>
                <a:cubicBezTo>
                  <a:pt x="1939600" y="903821"/>
                  <a:pt x="1934540" y="897173"/>
                  <a:pt x="1928785" y="890030"/>
                </a:cubicBezTo>
                <a:cubicBezTo>
                  <a:pt x="1957558" y="878322"/>
                  <a:pt x="1976807" y="862943"/>
                  <a:pt x="1986530" y="843893"/>
                </a:cubicBezTo>
                <a:cubicBezTo>
                  <a:pt x="1995460" y="828712"/>
                  <a:pt x="2000272" y="803064"/>
                  <a:pt x="2000966" y="766949"/>
                </a:cubicBezTo>
                <a:cubicBezTo>
                  <a:pt x="1996899" y="767246"/>
                  <a:pt x="1992781" y="767494"/>
                  <a:pt x="1988614" y="767693"/>
                </a:cubicBezTo>
                <a:cubicBezTo>
                  <a:pt x="1980081" y="768487"/>
                  <a:pt x="1972143" y="769776"/>
                  <a:pt x="1964801" y="771562"/>
                </a:cubicBezTo>
                <a:lnTo>
                  <a:pt x="1954681" y="748345"/>
                </a:lnTo>
                <a:cubicBezTo>
                  <a:pt x="1963214" y="744773"/>
                  <a:pt x="1970060" y="740011"/>
                  <a:pt x="1975219" y="734058"/>
                </a:cubicBezTo>
                <a:cubicBezTo>
                  <a:pt x="1990102" y="716297"/>
                  <a:pt x="2004092" y="696950"/>
                  <a:pt x="2017189" y="676015"/>
                </a:cubicBezTo>
                <a:lnTo>
                  <a:pt x="1952300" y="676015"/>
                </a:lnTo>
                <a:lnTo>
                  <a:pt x="1952300" y="654881"/>
                </a:lnTo>
                <a:lnTo>
                  <a:pt x="2047252" y="654881"/>
                </a:lnTo>
                <a:cubicBezTo>
                  <a:pt x="2039811" y="643471"/>
                  <a:pt x="2032766" y="633351"/>
                  <a:pt x="2026118" y="624520"/>
                </a:cubicBezTo>
                <a:close/>
                <a:moveTo>
                  <a:pt x="2869490" y="199616"/>
                </a:moveTo>
                <a:lnTo>
                  <a:pt x="2874997" y="199616"/>
                </a:lnTo>
                <a:cubicBezTo>
                  <a:pt x="2878668" y="217971"/>
                  <a:pt x="2880503" y="234032"/>
                  <a:pt x="2880503" y="247799"/>
                </a:cubicBezTo>
                <a:cubicBezTo>
                  <a:pt x="2880503" y="280839"/>
                  <a:pt x="2868573" y="297359"/>
                  <a:pt x="2844710" y="297359"/>
                </a:cubicBezTo>
                <a:cubicBezTo>
                  <a:pt x="2830944" y="297359"/>
                  <a:pt x="2823601" y="289099"/>
                  <a:pt x="2822684" y="272579"/>
                </a:cubicBezTo>
                <a:cubicBezTo>
                  <a:pt x="2822684" y="260648"/>
                  <a:pt x="2827273" y="252847"/>
                  <a:pt x="2836450" y="249176"/>
                </a:cubicBezTo>
                <a:cubicBezTo>
                  <a:pt x="2851135" y="241833"/>
                  <a:pt x="2862148" y="225313"/>
                  <a:pt x="2869490" y="199616"/>
                </a:cubicBezTo>
                <a:close/>
                <a:moveTo>
                  <a:pt x="3067729" y="195486"/>
                </a:moveTo>
                <a:cubicBezTo>
                  <a:pt x="3120042" y="213841"/>
                  <a:pt x="3145281" y="233573"/>
                  <a:pt x="3143446" y="254682"/>
                </a:cubicBezTo>
                <a:cubicBezTo>
                  <a:pt x="3142528" y="274873"/>
                  <a:pt x="3133350" y="285887"/>
                  <a:pt x="3115912" y="287722"/>
                </a:cubicBezTo>
                <a:cubicBezTo>
                  <a:pt x="3105817" y="287722"/>
                  <a:pt x="3099851" y="282215"/>
                  <a:pt x="3098016" y="271202"/>
                </a:cubicBezTo>
                <a:cubicBezTo>
                  <a:pt x="3090674" y="243669"/>
                  <a:pt x="3079660" y="219348"/>
                  <a:pt x="3064976" y="198239"/>
                </a:cubicBezTo>
                <a:close/>
                <a:moveTo>
                  <a:pt x="2901153" y="189979"/>
                </a:moveTo>
                <a:lnTo>
                  <a:pt x="2949336" y="194109"/>
                </a:lnTo>
                <a:cubicBezTo>
                  <a:pt x="2954843" y="194109"/>
                  <a:pt x="2957137" y="195486"/>
                  <a:pt x="2956220" y="198239"/>
                </a:cubicBezTo>
                <a:cubicBezTo>
                  <a:pt x="2956220" y="203746"/>
                  <a:pt x="2951631" y="208335"/>
                  <a:pt x="2942453" y="212006"/>
                </a:cubicBezTo>
                <a:lnTo>
                  <a:pt x="2942453" y="256059"/>
                </a:lnTo>
                <a:cubicBezTo>
                  <a:pt x="2941536" y="268908"/>
                  <a:pt x="2947042" y="274873"/>
                  <a:pt x="2958973" y="273955"/>
                </a:cubicBezTo>
                <a:lnTo>
                  <a:pt x="3014040" y="273955"/>
                </a:lnTo>
                <a:cubicBezTo>
                  <a:pt x="3025053" y="273955"/>
                  <a:pt x="3031936" y="269367"/>
                  <a:pt x="3034689" y="260189"/>
                </a:cubicBezTo>
                <a:lnTo>
                  <a:pt x="3052586" y="212006"/>
                </a:lnTo>
                <a:lnTo>
                  <a:pt x="3056716" y="213382"/>
                </a:lnTo>
                <a:lnTo>
                  <a:pt x="3059469" y="254682"/>
                </a:lnTo>
                <a:cubicBezTo>
                  <a:pt x="3060387" y="262024"/>
                  <a:pt x="3063599" y="267531"/>
                  <a:pt x="3069106" y="271202"/>
                </a:cubicBezTo>
                <a:cubicBezTo>
                  <a:pt x="3075530" y="274873"/>
                  <a:pt x="3078743" y="279462"/>
                  <a:pt x="3078743" y="284969"/>
                </a:cubicBezTo>
                <a:cubicBezTo>
                  <a:pt x="3076907" y="299653"/>
                  <a:pt x="3059469" y="307454"/>
                  <a:pt x="3026429" y="308372"/>
                </a:cubicBezTo>
                <a:lnTo>
                  <a:pt x="2936947" y="308372"/>
                </a:lnTo>
                <a:cubicBezTo>
                  <a:pt x="2913084" y="309290"/>
                  <a:pt x="2901612" y="296900"/>
                  <a:pt x="2902530" y="271202"/>
                </a:cubicBezTo>
                <a:lnTo>
                  <a:pt x="2902530" y="232656"/>
                </a:lnTo>
                <a:cubicBezTo>
                  <a:pt x="2902530" y="213382"/>
                  <a:pt x="2902071" y="199157"/>
                  <a:pt x="2901153" y="189979"/>
                </a:cubicBezTo>
                <a:close/>
                <a:moveTo>
                  <a:pt x="2954843" y="167953"/>
                </a:moveTo>
                <a:cubicBezTo>
                  <a:pt x="2998896" y="183555"/>
                  <a:pt x="3020464" y="200534"/>
                  <a:pt x="3019546" y="218889"/>
                </a:cubicBezTo>
                <a:cubicBezTo>
                  <a:pt x="3017711" y="236327"/>
                  <a:pt x="3009451" y="245963"/>
                  <a:pt x="2994766" y="247799"/>
                </a:cubicBezTo>
                <a:cubicBezTo>
                  <a:pt x="2985589" y="247799"/>
                  <a:pt x="2979623" y="242751"/>
                  <a:pt x="2976870" y="232656"/>
                </a:cubicBezTo>
                <a:cubicBezTo>
                  <a:pt x="2972281" y="211547"/>
                  <a:pt x="2964021" y="191356"/>
                  <a:pt x="2952090" y="172083"/>
                </a:cubicBezTo>
                <a:close/>
                <a:moveTo>
                  <a:pt x="1905828" y="165199"/>
                </a:moveTo>
                <a:cubicBezTo>
                  <a:pt x="1921430" y="189061"/>
                  <a:pt x="1939327" y="208335"/>
                  <a:pt x="1959518" y="223019"/>
                </a:cubicBezTo>
                <a:cubicBezTo>
                  <a:pt x="1974202" y="206499"/>
                  <a:pt x="1985674" y="187226"/>
                  <a:pt x="1993934" y="165199"/>
                </a:cubicBezTo>
                <a:close/>
                <a:moveTo>
                  <a:pt x="1692446" y="162446"/>
                </a:moveTo>
                <a:lnTo>
                  <a:pt x="1732369" y="189979"/>
                </a:lnTo>
                <a:cubicBezTo>
                  <a:pt x="1735122" y="190897"/>
                  <a:pt x="1736040" y="192274"/>
                  <a:pt x="1735122" y="194109"/>
                </a:cubicBezTo>
                <a:cubicBezTo>
                  <a:pt x="1735122" y="198698"/>
                  <a:pt x="1731451" y="200992"/>
                  <a:pt x="1724109" y="200992"/>
                </a:cubicBezTo>
                <a:lnTo>
                  <a:pt x="1619483" y="200992"/>
                </a:lnTo>
                <a:cubicBezTo>
                  <a:pt x="1591032" y="229443"/>
                  <a:pt x="1565793" y="251011"/>
                  <a:pt x="1543767" y="265696"/>
                </a:cubicBezTo>
                <a:lnTo>
                  <a:pt x="1649769" y="260189"/>
                </a:lnTo>
                <a:cubicBezTo>
                  <a:pt x="1643345" y="250093"/>
                  <a:pt x="1634626" y="239080"/>
                  <a:pt x="1623613" y="227149"/>
                </a:cubicBezTo>
                <a:lnTo>
                  <a:pt x="1626366" y="223019"/>
                </a:lnTo>
                <a:cubicBezTo>
                  <a:pt x="1692446" y="245046"/>
                  <a:pt x="1724109" y="266613"/>
                  <a:pt x="1721356" y="287722"/>
                </a:cubicBezTo>
                <a:cubicBezTo>
                  <a:pt x="1719520" y="306078"/>
                  <a:pt x="1709425" y="316632"/>
                  <a:pt x="1691069" y="319385"/>
                </a:cubicBezTo>
                <a:cubicBezTo>
                  <a:pt x="1681891" y="320303"/>
                  <a:pt x="1675467" y="315714"/>
                  <a:pt x="1671796" y="305619"/>
                </a:cubicBezTo>
                <a:cubicBezTo>
                  <a:pt x="1671796" y="304701"/>
                  <a:pt x="1671337" y="302865"/>
                  <a:pt x="1670419" y="300112"/>
                </a:cubicBezTo>
                <a:cubicBezTo>
                  <a:pt x="1667666" y="292770"/>
                  <a:pt x="1664454" y="286345"/>
                  <a:pt x="1660783" y="280839"/>
                </a:cubicBezTo>
                <a:cubicBezTo>
                  <a:pt x="1611223" y="292770"/>
                  <a:pt x="1563958" y="301948"/>
                  <a:pt x="1518987" y="308372"/>
                </a:cubicBezTo>
                <a:cubicBezTo>
                  <a:pt x="1518069" y="318468"/>
                  <a:pt x="1514857" y="323515"/>
                  <a:pt x="1509350" y="323515"/>
                </a:cubicBezTo>
                <a:cubicBezTo>
                  <a:pt x="1506597" y="323515"/>
                  <a:pt x="1504761" y="321221"/>
                  <a:pt x="1503843" y="316632"/>
                </a:cubicBezTo>
                <a:lnTo>
                  <a:pt x="1490077" y="267072"/>
                </a:lnTo>
                <a:cubicBezTo>
                  <a:pt x="1509350" y="265237"/>
                  <a:pt x="1520822" y="261107"/>
                  <a:pt x="1524493" y="254682"/>
                </a:cubicBezTo>
                <a:cubicBezTo>
                  <a:pt x="1540095" y="232656"/>
                  <a:pt x="1551109" y="214759"/>
                  <a:pt x="1557533" y="200992"/>
                </a:cubicBezTo>
                <a:lnTo>
                  <a:pt x="1492830" y="200992"/>
                </a:lnTo>
                <a:lnTo>
                  <a:pt x="1492830" y="191356"/>
                </a:lnTo>
                <a:lnTo>
                  <a:pt x="1671796" y="191356"/>
                </a:lnTo>
                <a:close/>
                <a:moveTo>
                  <a:pt x="944919" y="147303"/>
                </a:moveTo>
                <a:lnTo>
                  <a:pt x="944919" y="199616"/>
                </a:lnTo>
                <a:lnTo>
                  <a:pt x="976583" y="199616"/>
                </a:lnTo>
                <a:lnTo>
                  <a:pt x="976583" y="147303"/>
                </a:lnTo>
                <a:close/>
                <a:moveTo>
                  <a:pt x="874710" y="147303"/>
                </a:moveTo>
                <a:lnTo>
                  <a:pt x="874710" y="199616"/>
                </a:lnTo>
                <a:lnTo>
                  <a:pt x="906373" y="199616"/>
                </a:lnTo>
                <a:lnTo>
                  <a:pt x="906373" y="147303"/>
                </a:lnTo>
                <a:close/>
                <a:moveTo>
                  <a:pt x="2007701" y="136289"/>
                </a:moveTo>
                <a:lnTo>
                  <a:pt x="2053131" y="159693"/>
                </a:lnTo>
                <a:cubicBezTo>
                  <a:pt x="2056802" y="161528"/>
                  <a:pt x="2058637" y="163823"/>
                  <a:pt x="2058637" y="166576"/>
                </a:cubicBezTo>
                <a:cubicBezTo>
                  <a:pt x="2059555" y="172083"/>
                  <a:pt x="2053590" y="176671"/>
                  <a:pt x="2040741" y="180343"/>
                </a:cubicBezTo>
                <a:cubicBezTo>
                  <a:pt x="2027892" y="204205"/>
                  <a:pt x="2013208" y="225772"/>
                  <a:pt x="1996688" y="245046"/>
                </a:cubicBezTo>
                <a:cubicBezTo>
                  <a:pt x="2021468" y="256059"/>
                  <a:pt x="2053131" y="263401"/>
                  <a:pt x="2091677" y="267072"/>
                </a:cubicBezTo>
                <a:lnTo>
                  <a:pt x="2090301" y="273955"/>
                </a:lnTo>
                <a:cubicBezTo>
                  <a:pt x="2075616" y="282215"/>
                  <a:pt x="2063685" y="296900"/>
                  <a:pt x="2054507" y="318009"/>
                </a:cubicBezTo>
                <a:cubicBezTo>
                  <a:pt x="2014125" y="306078"/>
                  <a:pt x="1982462" y="292311"/>
                  <a:pt x="1959518" y="276709"/>
                </a:cubicBezTo>
                <a:cubicBezTo>
                  <a:pt x="1928314" y="297818"/>
                  <a:pt x="1887014" y="312961"/>
                  <a:pt x="1835618" y="322139"/>
                </a:cubicBezTo>
                <a:lnTo>
                  <a:pt x="1832865" y="316632"/>
                </a:lnTo>
                <a:cubicBezTo>
                  <a:pt x="1877836" y="293688"/>
                  <a:pt x="1911335" y="271661"/>
                  <a:pt x="1933361" y="250552"/>
                </a:cubicBezTo>
                <a:cubicBezTo>
                  <a:pt x="1916842" y="228526"/>
                  <a:pt x="1905369" y="200075"/>
                  <a:pt x="1898945" y="165199"/>
                </a:cubicBezTo>
                <a:lnTo>
                  <a:pt x="1870035" y="165199"/>
                </a:lnTo>
                <a:lnTo>
                  <a:pt x="1870035" y="156939"/>
                </a:lnTo>
                <a:lnTo>
                  <a:pt x="1989804" y="156939"/>
                </a:lnTo>
                <a:close/>
                <a:moveTo>
                  <a:pt x="1247785" y="129406"/>
                </a:moveTo>
                <a:lnTo>
                  <a:pt x="1298721" y="133536"/>
                </a:lnTo>
                <a:cubicBezTo>
                  <a:pt x="1302392" y="133536"/>
                  <a:pt x="1304228" y="134913"/>
                  <a:pt x="1304228" y="137666"/>
                </a:cubicBezTo>
                <a:cubicBezTo>
                  <a:pt x="1304228" y="142255"/>
                  <a:pt x="1300098" y="146844"/>
                  <a:pt x="1291838" y="151433"/>
                </a:cubicBezTo>
                <a:lnTo>
                  <a:pt x="1291838" y="183096"/>
                </a:lnTo>
                <a:cubicBezTo>
                  <a:pt x="1291838" y="208794"/>
                  <a:pt x="1288626" y="230361"/>
                  <a:pt x="1282201" y="247799"/>
                </a:cubicBezTo>
                <a:cubicBezTo>
                  <a:pt x="1347363" y="257894"/>
                  <a:pt x="1379485" y="272120"/>
                  <a:pt x="1378567" y="290475"/>
                </a:cubicBezTo>
                <a:cubicBezTo>
                  <a:pt x="1377650" y="308831"/>
                  <a:pt x="1369390" y="318926"/>
                  <a:pt x="1353787" y="320762"/>
                </a:cubicBezTo>
                <a:cubicBezTo>
                  <a:pt x="1347363" y="320762"/>
                  <a:pt x="1341856" y="317091"/>
                  <a:pt x="1337268" y="309749"/>
                </a:cubicBezTo>
                <a:cubicBezTo>
                  <a:pt x="1321665" y="289558"/>
                  <a:pt x="1301933" y="271661"/>
                  <a:pt x="1278071" y="256059"/>
                </a:cubicBezTo>
                <a:cubicBezTo>
                  <a:pt x="1261551" y="289099"/>
                  <a:pt x="1217039" y="311125"/>
                  <a:pt x="1144535" y="322139"/>
                </a:cubicBezTo>
                <a:lnTo>
                  <a:pt x="1143158" y="316632"/>
                </a:lnTo>
                <a:cubicBezTo>
                  <a:pt x="1220251" y="289099"/>
                  <a:pt x="1255586" y="247340"/>
                  <a:pt x="1249161" y="191356"/>
                </a:cubicBezTo>
                <a:lnTo>
                  <a:pt x="1249161" y="174836"/>
                </a:lnTo>
                <a:cubicBezTo>
                  <a:pt x="1249161" y="161069"/>
                  <a:pt x="1248702" y="145926"/>
                  <a:pt x="1247785" y="129406"/>
                </a:cubicBezTo>
                <a:close/>
                <a:moveTo>
                  <a:pt x="1653899" y="108756"/>
                </a:moveTo>
                <a:lnTo>
                  <a:pt x="1692446" y="134913"/>
                </a:lnTo>
                <a:cubicBezTo>
                  <a:pt x="1695199" y="136748"/>
                  <a:pt x="1696576" y="138584"/>
                  <a:pt x="1696576" y="140419"/>
                </a:cubicBezTo>
                <a:cubicBezTo>
                  <a:pt x="1694740" y="143173"/>
                  <a:pt x="1691069" y="144549"/>
                  <a:pt x="1685563" y="144549"/>
                </a:cubicBezTo>
                <a:lnTo>
                  <a:pt x="1512103" y="144549"/>
                </a:lnTo>
                <a:lnTo>
                  <a:pt x="1512103" y="136289"/>
                </a:lnTo>
                <a:lnTo>
                  <a:pt x="1634626" y="136289"/>
                </a:lnTo>
                <a:close/>
                <a:moveTo>
                  <a:pt x="0" y="101873"/>
                </a:moveTo>
                <a:lnTo>
                  <a:pt x="165199" y="101873"/>
                </a:lnTo>
                <a:lnTo>
                  <a:pt x="165199" y="267072"/>
                </a:lnTo>
                <a:lnTo>
                  <a:pt x="0" y="267072"/>
                </a:lnTo>
                <a:close/>
                <a:moveTo>
                  <a:pt x="2157757" y="100496"/>
                </a:moveTo>
                <a:lnTo>
                  <a:pt x="2204564" y="118393"/>
                </a:lnTo>
                <a:cubicBezTo>
                  <a:pt x="2208234" y="120228"/>
                  <a:pt x="2210070" y="122523"/>
                  <a:pt x="2210070" y="125276"/>
                </a:cubicBezTo>
                <a:cubicBezTo>
                  <a:pt x="2210988" y="129865"/>
                  <a:pt x="2205940" y="135372"/>
                  <a:pt x="2194927" y="141796"/>
                </a:cubicBezTo>
                <a:lnTo>
                  <a:pt x="2194927" y="236786"/>
                </a:lnTo>
                <a:lnTo>
                  <a:pt x="2251370" y="206499"/>
                </a:lnTo>
                <a:lnTo>
                  <a:pt x="2255500" y="210629"/>
                </a:lnTo>
                <a:cubicBezTo>
                  <a:pt x="2237144" y="234491"/>
                  <a:pt x="2210988" y="260648"/>
                  <a:pt x="2177030" y="289099"/>
                </a:cubicBezTo>
                <a:cubicBezTo>
                  <a:pt x="2177030" y="300112"/>
                  <a:pt x="2174277" y="306078"/>
                  <a:pt x="2168770" y="306995"/>
                </a:cubicBezTo>
                <a:cubicBezTo>
                  <a:pt x="2166935" y="306995"/>
                  <a:pt x="2164640" y="305619"/>
                  <a:pt x="2161887" y="302865"/>
                </a:cubicBezTo>
                <a:lnTo>
                  <a:pt x="2134354" y="261566"/>
                </a:lnTo>
                <a:cubicBezTo>
                  <a:pt x="2146285" y="256059"/>
                  <a:pt x="2151791" y="247340"/>
                  <a:pt x="2150874" y="235409"/>
                </a:cubicBezTo>
                <a:lnTo>
                  <a:pt x="2150874" y="132159"/>
                </a:lnTo>
                <a:lnTo>
                  <a:pt x="2106820" y="132159"/>
                </a:lnTo>
                <a:lnTo>
                  <a:pt x="2106820" y="123900"/>
                </a:lnTo>
                <a:lnTo>
                  <a:pt x="2142614" y="123900"/>
                </a:lnTo>
                <a:close/>
                <a:moveTo>
                  <a:pt x="1802579" y="96366"/>
                </a:moveTo>
                <a:lnTo>
                  <a:pt x="1843878" y="114263"/>
                </a:lnTo>
                <a:cubicBezTo>
                  <a:pt x="1848468" y="115181"/>
                  <a:pt x="1850762" y="117475"/>
                  <a:pt x="1850762" y="121146"/>
                </a:cubicBezTo>
                <a:cubicBezTo>
                  <a:pt x="1850762" y="124817"/>
                  <a:pt x="1846173" y="129865"/>
                  <a:pt x="1836995" y="136289"/>
                </a:cubicBezTo>
                <a:lnTo>
                  <a:pt x="1836995" y="232656"/>
                </a:lnTo>
                <a:lnTo>
                  <a:pt x="1886555" y="209252"/>
                </a:lnTo>
                <a:lnTo>
                  <a:pt x="1889308" y="213382"/>
                </a:lnTo>
                <a:cubicBezTo>
                  <a:pt x="1870035" y="239080"/>
                  <a:pt x="1846632" y="262483"/>
                  <a:pt x="1819099" y="283592"/>
                </a:cubicBezTo>
                <a:cubicBezTo>
                  <a:pt x="1819099" y="293688"/>
                  <a:pt x="1816345" y="298735"/>
                  <a:pt x="1810839" y="298735"/>
                </a:cubicBezTo>
                <a:cubicBezTo>
                  <a:pt x="1809921" y="298735"/>
                  <a:pt x="1808085" y="297359"/>
                  <a:pt x="1805332" y="294605"/>
                </a:cubicBezTo>
                <a:lnTo>
                  <a:pt x="1779175" y="257436"/>
                </a:lnTo>
                <a:cubicBezTo>
                  <a:pt x="1790189" y="251011"/>
                  <a:pt x="1795695" y="242292"/>
                  <a:pt x="1795695" y="231279"/>
                </a:cubicBezTo>
                <a:lnTo>
                  <a:pt x="1795695" y="128029"/>
                </a:lnTo>
                <a:lnTo>
                  <a:pt x="1758526" y="128029"/>
                </a:lnTo>
                <a:lnTo>
                  <a:pt x="1758526" y="119770"/>
                </a:lnTo>
                <a:lnTo>
                  <a:pt x="1790189" y="119770"/>
                </a:lnTo>
                <a:close/>
                <a:moveTo>
                  <a:pt x="2899777" y="79846"/>
                </a:moveTo>
                <a:lnTo>
                  <a:pt x="2899777" y="154186"/>
                </a:lnTo>
                <a:lnTo>
                  <a:pt x="3062223" y="154186"/>
                </a:lnTo>
                <a:lnTo>
                  <a:pt x="3062223" y="79846"/>
                </a:lnTo>
                <a:close/>
                <a:moveTo>
                  <a:pt x="575974" y="71586"/>
                </a:moveTo>
                <a:lnTo>
                  <a:pt x="575974" y="276709"/>
                </a:lnTo>
                <a:lnTo>
                  <a:pt x="618651" y="276709"/>
                </a:lnTo>
                <a:lnTo>
                  <a:pt x="618651" y="71586"/>
                </a:lnTo>
                <a:close/>
                <a:moveTo>
                  <a:pt x="3724396" y="66080"/>
                </a:moveTo>
                <a:lnTo>
                  <a:pt x="3772579" y="70210"/>
                </a:lnTo>
                <a:cubicBezTo>
                  <a:pt x="3778086" y="71128"/>
                  <a:pt x="3780381" y="72963"/>
                  <a:pt x="3779463" y="75716"/>
                </a:cubicBezTo>
                <a:cubicBezTo>
                  <a:pt x="3778545" y="81223"/>
                  <a:pt x="3773956" y="84894"/>
                  <a:pt x="3765696" y="86730"/>
                </a:cubicBezTo>
                <a:lnTo>
                  <a:pt x="3765696" y="107380"/>
                </a:lnTo>
                <a:cubicBezTo>
                  <a:pt x="3765696" y="134913"/>
                  <a:pt x="3762943" y="160152"/>
                  <a:pt x="3757436" y="183096"/>
                </a:cubicBezTo>
                <a:lnTo>
                  <a:pt x="3783593" y="185849"/>
                </a:lnTo>
                <a:cubicBezTo>
                  <a:pt x="3787264" y="185849"/>
                  <a:pt x="3789099" y="187226"/>
                  <a:pt x="3789099" y="189979"/>
                </a:cubicBezTo>
                <a:cubicBezTo>
                  <a:pt x="3789099" y="192733"/>
                  <a:pt x="3786346" y="196404"/>
                  <a:pt x="3780839" y="200992"/>
                </a:cubicBezTo>
                <a:lnTo>
                  <a:pt x="3780839" y="262942"/>
                </a:lnTo>
                <a:cubicBezTo>
                  <a:pt x="3779921" y="272120"/>
                  <a:pt x="3783593" y="276250"/>
                  <a:pt x="3791853" y="275332"/>
                </a:cubicBezTo>
                <a:lnTo>
                  <a:pt x="3800112" y="275332"/>
                </a:lnTo>
                <a:cubicBezTo>
                  <a:pt x="3807454" y="276250"/>
                  <a:pt x="3812502" y="271661"/>
                  <a:pt x="3815256" y="261566"/>
                </a:cubicBezTo>
                <a:lnTo>
                  <a:pt x="3831776" y="212006"/>
                </a:lnTo>
                <a:lnTo>
                  <a:pt x="3835906" y="212006"/>
                </a:lnTo>
                <a:lnTo>
                  <a:pt x="3837282" y="253306"/>
                </a:lnTo>
                <a:cubicBezTo>
                  <a:pt x="3836364" y="264319"/>
                  <a:pt x="3838659" y="271202"/>
                  <a:pt x="3844166" y="273955"/>
                </a:cubicBezTo>
                <a:cubicBezTo>
                  <a:pt x="3849672" y="276709"/>
                  <a:pt x="3852426" y="281298"/>
                  <a:pt x="3852426" y="287722"/>
                </a:cubicBezTo>
                <a:cubicBezTo>
                  <a:pt x="3850590" y="302406"/>
                  <a:pt x="3836824" y="310208"/>
                  <a:pt x="3811126" y="311125"/>
                </a:cubicBezTo>
                <a:lnTo>
                  <a:pt x="3778086" y="311125"/>
                </a:lnTo>
                <a:cubicBezTo>
                  <a:pt x="3753306" y="312043"/>
                  <a:pt x="3741375" y="301489"/>
                  <a:pt x="3742293" y="279462"/>
                </a:cubicBezTo>
                <a:lnTo>
                  <a:pt x="3742293" y="228526"/>
                </a:lnTo>
                <a:cubicBezTo>
                  <a:pt x="3721184" y="269825"/>
                  <a:pt x="3679425" y="301030"/>
                  <a:pt x="3617017" y="322139"/>
                </a:cubicBezTo>
                <a:lnTo>
                  <a:pt x="3614263" y="318009"/>
                </a:lnTo>
                <a:cubicBezTo>
                  <a:pt x="3692274" y="266613"/>
                  <a:pt x="3729444" y="201910"/>
                  <a:pt x="3725773" y="123900"/>
                </a:cubicBezTo>
                <a:lnTo>
                  <a:pt x="3725773" y="118393"/>
                </a:lnTo>
                <a:cubicBezTo>
                  <a:pt x="3725773" y="113804"/>
                  <a:pt x="3725314" y="104626"/>
                  <a:pt x="3724396" y="90860"/>
                </a:cubicBezTo>
                <a:cubicBezTo>
                  <a:pt x="3724396" y="78011"/>
                  <a:pt x="3724396" y="69751"/>
                  <a:pt x="3724396" y="66080"/>
                </a:cubicBezTo>
                <a:close/>
                <a:moveTo>
                  <a:pt x="2674004" y="61950"/>
                </a:moveTo>
                <a:lnTo>
                  <a:pt x="2674004" y="265696"/>
                </a:lnTo>
                <a:lnTo>
                  <a:pt x="2737331" y="265696"/>
                </a:lnTo>
                <a:lnTo>
                  <a:pt x="2737331" y="61950"/>
                </a:lnTo>
                <a:close/>
                <a:moveTo>
                  <a:pt x="4075445" y="48183"/>
                </a:moveTo>
                <a:lnTo>
                  <a:pt x="4123628" y="52313"/>
                </a:lnTo>
                <a:cubicBezTo>
                  <a:pt x="4128216" y="52313"/>
                  <a:pt x="4130511" y="53690"/>
                  <a:pt x="4130511" y="56443"/>
                </a:cubicBezTo>
                <a:cubicBezTo>
                  <a:pt x="4130511" y="61032"/>
                  <a:pt x="4125922" y="65162"/>
                  <a:pt x="4116744" y="68833"/>
                </a:cubicBezTo>
                <a:lnTo>
                  <a:pt x="4116744" y="224396"/>
                </a:lnTo>
                <a:cubicBezTo>
                  <a:pt x="4116744" y="231738"/>
                  <a:pt x="4113532" y="235868"/>
                  <a:pt x="4107108" y="236786"/>
                </a:cubicBezTo>
                <a:cubicBezTo>
                  <a:pt x="4097930" y="239539"/>
                  <a:pt x="4087376" y="240916"/>
                  <a:pt x="4075445" y="240916"/>
                </a:cubicBezTo>
                <a:cubicBezTo>
                  <a:pt x="4076362" y="209711"/>
                  <a:pt x="4076821" y="171624"/>
                  <a:pt x="4076821" y="126653"/>
                </a:cubicBezTo>
                <a:lnTo>
                  <a:pt x="4076821" y="108756"/>
                </a:lnTo>
                <a:cubicBezTo>
                  <a:pt x="4076821" y="83976"/>
                  <a:pt x="4076362" y="63785"/>
                  <a:pt x="4075445" y="48183"/>
                </a:cubicBezTo>
                <a:close/>
                <a:moveTo>
                  <a:pt x="1488700" y="39923"/>
                </a:moveTo>
                <a:lnTo>
                  <a:pt x="1488700" y="85353"/>
                </a:lnTo>
                <a:lnTo>
                  <a:pt x="1667666" y="85353"/>
                </a:lnTo>
                <a:lnTo>
                  <a:pt x="1667666" y="39923"/>
                </a:lnTo>
                <a:close/>
                <a:moveTo>
                  <a:pt x="625534" y="38547"/>
                </a:moveTo>
                <a:lnTo>
                  <a:pt x="666834" y="56443"/>
                </a:lnTo>
                <a:cubicBezTo>
                  <a:pt x="671423" y="58279"/>
                  <a:pt x="673717" y="60573"/>
                  <a:pt x="673717" y="63326"/>
                </a:cubicBezTo>
                <a:cubicBezTo>
                  <a:pt x="674635" y="67915"/>
                  <a:pt x="670505" y="73422"/>
                  <a:pt x="661327" y="79846"/>
                </a:cubicBezTo>
                <a:lnTo>
                  <a:pt x="661327" y="161069"/>
                </a:lnTo>
                <a:cubicBezTo>
                  <a:pt x="661327" y="169329"/>
                  <a:pt x="661327" y="186308"/>
                  <a:pt x="661327" y="212006"/>
                </a:cubicBezTo>
                <a:cubicBezTo>
                  <a:pt x="662245" y="250552"/>
                  <a:pt x="662704" y="278544"/>
                  <a:pt x="662704" y="295982"/>
                </a:cubicBezTo>
                <a:cubicBezTo>
                  <a:pt x="662704" y="301489"/>
                  <a:pt x="659951" y="304701"/>
                  <a:pt x="654444" y="305619"/>
                </a:cubicBezTo>
                <a:cubicBezTo>
                  <a:pt x="652609" y="305619"/>
                  <a:pt x="650314" y="306078"/>
                  <a:pt x="647561" y="306995"/>
                </a:cubicBezTo>
                <a:cubicBezTo>
                  <a:pt x="634712" y="308831"/>
                  <a:pt x="625075" y="309749"/>
                  <a:pt x="618651" y="309749"/>
                </a:cubicBezTo>
                <a:lnTo>
                  <a:pt x="618651" y="284969"/>
                </a:lnTo>
                <a:lnTo>
                  <a:pt x="575974" y="284969"/>
                </a:lnTo>
                <a:lnTo>
                  <a:pt x="575974" y="301489"/>
                </a:lnTo>
                <a:cubicBezTo>
                  <a:pt x="576892" y="307913"/>
                  <a:pt x="573221" y="312043"/>
                  <a:pt x="564961" y="313879"/>
                </a:cubicBezTo>
                <a:cubicBezTo>
                  <a:pt x="559454" y="314796"/>
                  <a:pt x="552112" y="315714"/>
                  <a:pt x="542935" y="316632"/>
                </a:cubicBezTo>
                <a:cubicBezTo>
                  <a:pt x="538346" y="317550"/>
                  <a:pt x="534675" y="318009"/>
                  <a:pt x="531921" y="318009"/>
                </a:cubicBezTo>
                <a:cubicBezTo>
                  <a:pt x="532839" y="286804"/>
                  <a:pt x="533298" y="241833"/>
                  <a:pt x="533298" y="183096"/>
                </a:cubicBezTo>
                <a:lnTo>
                  <a:pt x="533298" y="133536"/>
                </a:lnTo>
                <a:cubicBezTo>
                  <a:pt x="533298" y="92236"/>
                  <a:pt x="532839" y="63785"/>
                  <a:pt x="531921" y="48183"/>
                </a:cubicBezTo>
                <a:lnTo>
                  <a:pt x="581481" y="61950"/>
                </a:lnTo>
                <a:lnTo>
                  <a:pt x="611768" y="61950"/>
                </a:lnTo>
                <a:close/>
                <a:moveTo>
                  <a:pt x="891230" y="37170"/>
                </a:moveTo>
                <a:lnTo>
                  <a:pt x="891230" y="92236"/>
                </a:lnTo>
                <a:lnTo>
                  <a:pt x="961439" y="92236"/>
                </a:lnTo>
                <a:lnTo>
                  <a:pt x="961439" y="37170"/>
                </a:lnTo>
                <a:close/>
                <a:moveTo>
                  <a:pt x="2744214" y="28910"/>
                </a:moveTo>
                <a:lnTo>
                  <a:pt x="2789644" y="46807"/>
                </a:lnTo>
                <a:cubicBezTo>
                  <a:pt x="2793315" y="47724"/>
                  <a:pt x="2795151" y="49560"/>
                  <a:pt x="2795151" y="52313"/>
                </a:cubicBezTo>
                <a:cubicBezTo>
                  <a:pt x="2795151" y="56902"/>
                  <a:pt x="2790562" y="62868"/>
                  <a:pt x="2781384" y="70210"/>
                </a:cubicBezTo>
                <a:lnTo>
                  <a:pt x="2781384" y="194109"/>
                </a:lnTo>
                <a:cubicBezTo>
                  <a:pt x="2781384" y="202369"/>
                  <a:pt x="2781384" y="213382"/>
                  <a:pt x="2781384" y="227149"/>
                </a:cubicBezTo>
                <a:cubicBezTo>
                  <a:pt x="2782302" y="248258"/>
                  <a:pt x="2782761" y="268449"/>
                  <a:pt x="2782761" y="287722"/>
                </a:cubicBezTo>
                <a:cubicBezTo>
                  <a:pt x="2782761" y="292311"/>
                  <a:pt x="2780007" y="295064"/>
                  <a:pt x="2774501" y="295982"/>
                </a:cubicBezTo>
                <a:cubicBezTo>
                  <a:pt x="2770830" y="296900"/>
                  <a:pt x="2763028" y="297818"/>
                  <a:pt x="2751097" y="298735"/>
                </a:cubicBezTo>
                <a:cubicBezTo>
                  <a:pt x="2744673" y="299653"/>
                  <a:pt x="2740084" y="300112"/>
                  <a:pt x="2737331" y="300112"/>
                </a:cubicBezTo>
                <a:lnTo>
                  <a:pt x="2737331" y="273955"/>
                </a:lnTo>
                <a:lnTo>
                  <a:pt x="2674004" y="273955"/>
                </a:lnTo>
                <a:lnTo>
                  <a:pt x="2674004" y="291852"/>
                </a:lnTo>
                <a:cubicBezTo>
                  <a:pt x="2674922" y="298276"/>
                  <a:pt x="2671251" y="301948"/>
                  <a:pt x="2662991" y="302865"/>
                </a:cubicBezTo>
                <a:cubicBezTo>
                  <a:pt x="2651978" y="305619"/>
                  <a:pt x="2640965" y="306995"/>
                  <a:pt x="2629951" y="306995"/>
                </a:cubicBezTo>
                <a:cubicBezTo>
                  <a:pt x="2629951" y="293229"/>
                  <a:pt x="2630410" y="271202"/>
                  <a:pt x="2631328" y="240916"/>
                </a:cubicBezTo>
                <a:cubicBezTo>
                  <a:pt x="2631328" y="221642"/>
                  <a:pt x="2631328" y="208794"/>
                  <a:pt x="2631328" y="202369"/>
                </a:cubicBezTo>
                <a:lnTo>
                  <a:pt x="2631328" y="119770"/>
                </a:lnTo>
                <a:cubicBezTo>
                  <a:pt x="2631328" y="114263"/>
                  <a:pt x="2631328" y="101873"/>
                  <a:pt x="2631328" y="82600"/>
                </a:cubicBezTo>
                <a:cubicBezTo>
                  <a:pt x="2630410" y="62409"/>
                  <a:pt x="2629951" y="48642"/>
                  <a:pt x="2629951" y="41300"/>
                </a:cubicBezTo>
                <a:lnTo>
                  <a:pt x="2682264" y="53690"/>
                </a:lnTo>
                <a:lnTo>
                  <a:pt x="2731824" y="53690"/>
                </a:lnTo>
                <a:close/>
                <a:moveTo>
                  <a:pt x="3984585" y="13767"/>
                </a:moveTo>
                <a:cubicBezTo>
                  <a:pt x="4022213" y="17438"/>
                  <a:pt x="4041028" y="27992"/>
                  <a:pt x="4041028" y="45430"/>
                </a:cubicBezTo>
                <a:cubicBezTo>
                  <a:pt x="4040110" y="61032"/>
                  <a:pt x="4032309" y="69292"/>
                  <a:pt x="4017625" y="70210"/>
                </a:cubicBezTo>
                <a:cubicBezTo>
                  <a:pt x="4009365" y="70210"/>
                  <a:pt x="4003858" y="65621"/>
                  <a:pt x="4001105" y="56443"/>
                </a:cubicBezTo>
                <a:cubicBezTo>
                  <a:pt x="3997434" y="42677"/>
                  <a:pt x="3991468" y="29369"/>
                  <a:pt x="3983208" y="16520"/>
                </a:cubicBezTo>
                <a:close/>
                <a:moveTo>
                  <a:pt x="2300930" y="9637"/>
                </a:moveTo>
                <a:lnTo>
                  <a:pt x="2357373" y="13767"/>
                </a:lnTo>
                <a:cubicBezTo>
                  <a:pt x="2362879" y="13767"/>
                  <a:pt x="2365174" y="15143"/>
                  <a:pt x="2364256" y="17897"/>
                </a:cubicBezTo>
                <a:cubicBezTo>
                  <a:pt x="2364256" y="23403"/>
                  <a:pt x="2359208" y="27992"/>
                  <a:pt x="2349113" y="31663"/>
                </a:cubicBezTo>
                <a:lnTo>
                  <a:pt x="2349113" y="133536"/>
                </a:lnTo>
                <a:lnTo>
                  <a:pt x="2375269" y="133536"/>
                </a:lnTo>
                <a:lnTo>
                  <a:pt x="2401426" y="97743"/>
                </a:lnTo>
                <a:lnTo>
                  <a:pt x="2445479" y="132159"/>
                </a:lnTo>
                <a:cubicBezTo>
                  <a:pt x="2447315" y="133995"/>
                  <a:pt x="2448232" y="134913"/>
                  <a:pt x="2448232" y="134913"/>
                </a:cubicBezTo>
                <a:cubicBezTo>
                  <a:pt x="2447315" y="139502"/>
                  <a:pt x="2443643" y="141796"/>
                  <a:pt x="2437219" y="141796"/>
                </a:cubicBezTo>
                <a:lnTo>
                  <a:pt x="2349113" y="141796"/>
                </a:lnTo>
                <a:lnTo>
                  <a:pt x="2349113" y="191356"/>
                </a:lnTo>
                <a:cubicBezTo>
                  <a:pt x="2349113" y="195027"/>
                  <a:pt x="2349113" y="209711"/>
                  <a:pt x="2349113" y="235409"/>
                </a:cubicBezTo>
                <a:cubicBezTo>
                  <a:pt x="2350030" y="274873"/>
                  <a:pt x="2350489" y="299653"/>
                  <a:pt x="2350489" y="309749"/>
                </a:cubicBezTo>
                <a:cubicBezTo>
                  <a:pt x="2350489" y="315255"/>
                  <a:pt x="2348195" y="318468"/>
                  <a:pt x="2343606" y="319385"/>
                </a:cubicBezTo>
                <a:cubicBezTo>
                  <a:pt x="2327086" y="321221"/>
                  <a:pt x="2312861" y="322139"/>
                  <a:pt x="2300930" y="322139"/>
                </a:cubicBezTo>
                <a:cubicBezTo>
                  <a:pt x="2300930" y="311125"/>
                  <a:pt x="2301389" y="289099"/>
                  <a:pt x="2302306" y="256059"/>
                </a:cubicBezTo>
                <a:cubicBezTo>
                  <a:pt x="2302306" y="228526"/>
                  <a:pt x="2302306" y="211547"/>
                  <a:pt x="2302306" y="205122"/>
                </a:cubicBezTo>
                <a:lnTo>
                  <a:pt x="2302306" y="141796"/>
                </a:lnTo>
                <a:lnTo>
                  <a:pt x="2223837" y="141796"/>
                </a:lnTo>
                <a:lnTo>
                  <a:pt x="2223837" y="133536"/>
                </a:lnTo>
                <a:lnTo>
                  <a:pt x="2302306" y="133536"/>
                </a:lnTo>
                <a:lnTo>
                  <a:pt x="2302306" y="82600"/>
                </a:lnTo>
                <a:cubicBezTo>
                  <a:pt x="2302306" y="51395"/>
                  <a:pt x="2301847" y="27074"/>
                  <a:pt x="2300930" y="9637"/>
                </a:cubicBezTo>
                <a:close/>
                <a:moveTo>
                  <a:pt x="787980" y="9637"/>
                </a:moveTo>
                <a:lnTo>
                  <a:pt x="827903" y="24780"/>
                </a:lnTo>
                <a:cubicBezTo>
                  <a:pt x="831574" y="26616"/>
                  <a:pt x="833410" y="29369"/>
                  <a:pt x="833410" y="33040"/>
                </a:cubicBezTo>
                <a:cubicBezTo>
                  <a:pt x="833410" y="37629"/>
                  <a:pt x="829280" y="42218"/>
                  <a:pt x="821020" y="46807"/>
                </a:cubicBezTo>
                <a:lnTo>
                  <a:pt x="821020" y="64703"/>
                </a:lnTo>
                <a:cubicBezTo>
                  <a:pt x="821020" y="75716"/>
                  <a:pt x="821479" y="91777"/>
                  <a:pt x="822397" y="112886"/>
                </a:cubicBezTo>
                <a:cubicBezTo>
                  <a:pt x="822397" y="118393"/>
                  <a:pt x="819643" y="122064"/>
                  <a:pt x="814137" y="123900"/>
                </a:cubicBezTo>
                <a:cubicBezTo>
                  <a:pt x="804041" y="124817"/>
                  <a:pt x="793487" y="126194"/>
                  <a:pt x="782473" y="128029"/>
                </a:cubicBezTo>
                <a:lnTo>
                  <a:pt x="782473" y="111510"/>
                </a:lnTo>
                <a:lnTo>
                  <a:pt x="761824" y="111510"/>
                </a:lnTo>
                <a:lnTo>
                  <a:pt x="756317" y="174836"/>
                </a:lnTo>
                <a:lnTo>
                  <a:pt x="771460" y="174836"/>
                </a:lnTo>
                <a:lnTo>
                  <a:pt x="783850" y="152809"/>
                </a:lnTo>
                <a:lnTo>
                  <a:pt x="825150" y="169329"/>
                </a:lnTo>
                <a:cubicBezTo>
                  <a:pt x="828821" y="170247"/>
                  <a:pt x="830657" y="172542"/>
                  <a:pt x="830657" y="176213"/>
                </a:cubicBezTo>
                <a:cubicBezTo>
                  <a:pt x="830657" y="178966"/>
                  <a:pt x="826068" y="184473"/>
                  <a:pt x="816890" y="192733"/>
                </a:cubicBezTo>
                <a:cubicBezTo>
                  <a:pt x="816890" y="208335"/>
                  <a:pt x="815513" y="232656"/>
                  <a:pt x="812760" y="265696"/>
                </a:cubicBezTo>
                <a:cubicBezTo>
                  <a:pt x="812760" y="268449"/>
                  <a:pt x="812760" y="270743"/>
                  <a:pt x="812760" y="272579"/>
                </a:cubicBezTo>
                <a:cubicBezTo>
                  <a:pt x="809089" y="301948"/>
                  <a:pt x="789816" y="318009"/>
                  <a:pt x="754940" y="320762"/>
                </a:cubicBezTo>
                <a:cubicBezTo>
                  <a:pt x="758611" y="300571"/>
                  <a:pt x="746221" y="288181"/>
                  <a:pt x="717770" y="283592"/>
                </a:cubicBezTo>
                <a:lnTo>
                  <a:pt x="719147" y="279462"/>
                </a:lnTo>
                <a:lnTo>
                  <a:pt x="752187" y="280839"/>
                </a:lnTo>
                <a:cubicBezTo>
                  <a:pt x="763200" y="280839"/>
                  <a:pt x="769625" y="275791"/>
                  <a:pt x="771460" y="265696"/>
                </a:cubicBezTo>
                <a:cubicBezTo>
                  <a:pt x="773296" y="252847"/>
                  <a:pt x="775131" y="225313"/>
                  <a:pt x="776967" y="183096"/>
                </a:cubicBezTo>
                <a:lnTo>
                  <a:pt x="760447" y="183096"/>
                </a:lnTo>
                <a:lnTo>
                  <a:pt x="745304" y="200992"/>
                </a:lnTo>
                <a:cubicBezTo>
                  <a:pt x="742550" y="199157"/>
                  <a:pt x="738879" y="196863"/>
                  <a:pt x="734290" y="194109"/>
                </a:cubicBezTo>
                <a:cubicBezTo>
                  <a:pt x="723277" y="188603"/>
                  <a:pt x="715935" y="184014"/>
                  <a:pt x="712264" y="180343"/>
                </a:cubicBezTo>
                <a:cubicBezTo>
                  <a:pt x="709510" y="177589"/>
                  <a:pt x="709969" y="174836"/>
                  <a:pt x="713640" y="172083"/>
                </a:cubicBezTo>
                <a:cubicBezTo>
                  <a:pt x="718229" y="170247"/>
                  <a:pt x="720983" y="166117"/>
                  <a:pt x="721900" y="159693"/>
                </a:cubicBezTo>
                <a:lnTo>
                  <a:pt x="724654" y="126653"/>
                </a:lnTo>
                <a:cubicBezTo>
                  <a:pt x="725571" y="122064"/>
                  <a:pt x="726030" y="110592"/>
                  <a:pt x="726030" y="92236"/>
                </a:cubicBezTo>
                <a:lnTo>
                  <a:pt x="768707" y="103250"/>
                </a:lnTo>
                <a:lnTo>
                  <a:pt x="782473" y="103250"/>
                </a:lnTo>
                <a:lnTo>
                  <a:pt x="782473" y="39923"/>
                </a:lnTo>
                <a:lnTo>
                  <a:pt x="710887" y="39923"/>
                </a:lnTo>
                <a:lnTo>
                  <a:pt x="710887" y="31663"/>
                </a:lnTo>
                <a:lnTo>
                  <a:pt x="775590" y="31663"/>
                </a:lnTo>
                <a:close/>
                <a:moveTo>
                  <a:pt x="2139860" y="8260"/>
                </a:moveTo>
                <a:cubicBezTo>
                  <a:pt x="2186667" y="16520"/>
                  <a:pt x="2209152" y="31204"/>
                  <a:pt x="2207317" y="52313"/>
                </a:cubicBezTo>
                <a:cubicBezTo>
                  <a:pt x="2205481" y="68833"/>
                  <a:pt x="2195844" y="78011"/>
                  <a:pt x="2178407" y="79846"/>
                </a:cubicBezTo>
                <a:cubicBezTo>
                  <a:pt x="2168311" y="79846"/>
                  <a:pt x="2161887" y="74340"/>
                  <a:pt x="2159134" y="63326"/>
                </a:cubicBezTo>
                <a:cubicBezTo>
                  <a:pt x="2155463" y="43135"/>
                  <a:pt x="2148579" y="25698"/>
                  <a:pt x="2138484" y="11013"/>
                </a:cubicBezTo>
                <a:close/>
                <a:moveTo>
                  <a:pt x="3922635" y="6883"/>
                </a:moveTo>
                <a:lnTo>
                  <a:pt x="3972195" y="11013"/>
                </a:lnTo>
                <a:cubicBezTo>
                  <a:pt x="3977702" y="11013"/>
                  <a:pt x="3979996" y="12390"/>
                  <a:pt x="3979078" y="15143"/>
                </a:cubicBezTo>
                <a:cubicBezTo>
                  <a:pt x="3979078" y="18814"/>
                  <a:pt x="3974490" y="22944"/>
                  <a:pt x="3965312" y="27533"/>
                </a:cubicBezTo>
                <a:cubicBezTo>
                  <a:pt x="3965312" y="55984"/>
                  <a:pt x="3966230" y="81223"/>
                  <a:pt x="3968065" y="103250"/>
                </a:cubicBezTo>
                <a:lnTo>
                  <a:pt x="4006611" y="97743"/>
                </a:lnTo>
                <a:lnTo>
                  <a:pt x="4020378" y="71586"/>
                </a:lnTo>
                <a:lnTo>
                  <a:pt x="4061678" y="89483"/>
                </a:lnTo>
                <a:cubicBezTo>
                  <a:pt x="4063513" y="89483"/>
                  <a:pt x="4064431" y="90860"/>
                  <a:pt x="4064431" y="93613"/>
                </a:cubicBezTo>
                <a:cubicBezTo>
                  <a:pt x="4063513" y="97284"/>
                  <a:pt x="4060760" y="99120"/>
                  <a:pt x="4056171" y="99120"/>
                </a:cubicBezTo>
                <a:lnTo>
                  <a:pt x="3969442" y="112886"/>
                </a:lnTo>
                <a:cubicBezTo>
                  <a:pt x="3972195" y="142255"/>
                  <a:pt x="3976325" y="167494"/>
                  <a:pt x="3981832" y="188603"/>
                </a:cubicBezTo>
                <a:cubicBezTo>
                  <a:pt x="3993763" y="171165"/>
                  <a:pt x="4003399" y="149597"/>
                  <a:pt x="4010741" y="123900"/>
                </a:cubicBezTo>
                <a:lnTo>
                  <a:pt x="4057548" y="140419"/>
                </a:lnTo>
                <a:cubicBezTo>
                  <a:pt x="4061219" y="142255"/>
                  <a:pt x="4063055" y="144549"/>
                  <a:pt x="4063055" y="147303"/>
                </a:cubicBezTo>
                <a:cubicBezTo>
                  <a:pt x="4063055" y="150974"/>
                  <a:pt x="4057548" y="153727"/>
                  <a:pt x="4046535" y="155563"/>
                </a:cubicBezTo>
                <a:cubicBezTo>
                  <a:pt x="4033686" y="183096"/>
                  <a:pt x="4017625" y="206958"/>
                  <a:pt x="3998352" y="227149"/>
                </a:cubicBezTo>
                <a:cubicBezTo>
                  <a:pt x="4005694" y="239080"/>
                  <a:pt x="4013953" y="250093"/>
                  <a:pt x="4023131" y="260189"/>
                </a:cubicBezTo>
                <a:cubicBezTo>
                  <a:pt x="4027720" y="265696"/>
                  <a:pt x="4032309" y="264778"/>
                  <a:pt x="4036898" y="257436"/>
                </a:cubicBezTo>
                <a:lnTo>
                  <a:pt x="4056171" y="212006"/>
                </a:lnTo>
                <a:lnTo>
                  <a:pt x="4061678" y="213382"/>
                </a:lnTo>
                <a:lnTo>
                  <a:pt x="4057548" y="258812"/>
                </a:lnTo>
                <a:cubicBezTo>
                  <a:pt x="4056630" y="266154"/>
                  <a:pt x="4058007" y="272579"/>
                  <a:pt x="4061678" y="278085"/>
                </a:cubicBezTo>
                <a:cubicBezTo>
                  <a:pt x="4067185" y="281757"/>
                  <a:pt x="4069938" y="286804"/>
                  <a:pt x="4069938" y="293229"/>
                </a:cubicBezTo>
                <a:cubicBezTo>
                  <a:pt x="4069020" y="306995"/>
                  <a:pt x="4059843" y="314338"/>
                  <a:pt x="4042405" y="315255"/>
                </a:cubicBezTo>
                <a:cubicBezTo>
                  <a:pt x="4019460" y="314338"/>
                  <a:pt x="4000187" y="304701"/>
                  <a:pt x="3984585" y="286345"/>
                </a:cubicBezTo>
                <a:cubicBezTo>
                  <a:pt x="3976325" y="276250"/>
                  <a:pt x="3969442" y="266613"/>
                  <a:pt x="3963935" y="257436"/>
                </a:cubicBezTo>
                <a:cubicBezTo>
                  <a:pt x="3942826" y="273038"/>
                  <a:pt x="3913457" y="287722"/>
                  <a:pt x="3875829" y="301489"/>
                </a:cubicBezTo>
                <a:lnTo>
                  <a:pt x="3873075" y="295982"/>
                </a:lnTo>
                <a:cubicBezTo>
                  <a:pt x="3904280" y="273038"/>
                  <a:pt x="3929519" y="250093"/>
                  <a:pt x="3948792" y="227149"/>
                </a:cubicBezTo>
                <a:cubicBezTo>
                  <a:pt x="3938696" y="197780"/>
                  <a:pt x="3931813" y="161987"/>
                  <a:pt x="3928142" y="119770"/>
                </a:cubicBezTo>
                <a:lnTo>
                  <a:pt x="3874452" y="128029"/>
                </a:lnTo>
                <a:lnTo>
                  <a:pt x="3873075" y="118393"/>
                </a:lnTo>
                <a:lnTo>
                  <a:pt x="3926765" y="110133"/>
                </a:lnTo>
                <a:cubicBezTo>
                  <a:pt x="3925847" y="103708"/>
                  <a:pt x="3925389" y="92695"/>
                  <a:pt x="3925389" y="77093"/>
                </a:cubicBezTo>
                <a:cubicBezTo>
                  <a:pt x="3924471" y="63326"/>
                  <a:pt x="3924012" y="52772"/>
                  <a:pt x="3924012" y="45430"/>
                </a:cubicBezTo>
                <a:cubicBezTo>
                  <a:pt x="3924012" y="26157"/>
                  <a:pt x="3923553" y="13308"/>
                  <a:pt x="3922635" y="6883"/>
                </a:cubicBezTo>
                <a:close/>
                <a:moveTo>
                  <a:pt x="1784682" y="6883"/>
                </a:moveTo>
                <a:cubicBezTo>
                  <a:pt x="1831489" y="16061"/>
                  <a:pt x="1853974" y="30745"/>
                  <a:pt x="1852138" y="50937"/>
                </a:cubicBezTo>
                <a:cubicBezTo>
                  <a:pt x="1849385" y="66539"/>
                  <a:pt x="1839748" y="75716"/>
                  <a:pt x="1823229" y="78470"/>
                </a:cubicBezTo>
                <a:cubicBezTo>
                  <a:pt x="1814969" y="78470"/>
                  <a:pt x="1809462" y="72963"/>
                  <a:pt x="1806709" y="61950"/>
                </a:cubicBezTo>
                <a:cubicBezTo>
                  <a:pt x="1803038" y="45430"/>
                  <a:pt x="1795236" y="27992"/>
                  <a:pt x="1783305" y="9637"/>
                </a:cubicBezTo>
                <a:close/>
                <a:moveTo>
                  <a:pt x="1674549" y="6883"/>
                </a:moveTo>
                <a:lnTo>
                  <a:pt x="1717226" y="26157"/>
                </a:lnTo>
                <a:cubicBezTo>
                  <a:pt x="1721815" y="27992"/>
                  <a:pt x="1724109" y="30287"/>
                  <a:pt x="1724109" y="33040"/>
                </a:cubicBezTo>
                <a:cubicBezTo>
                  <a:pt x="1724109" y="35793"/>
                  <a:pt x="1719979" y="40382"/>
                  <a:pt x="1711719" y="46807"/>
                </a:cubicBezTo>
                <a:lnTo>
                  <a:pt x="1711719" y="55067"/>
                </a:lnTo>
                <a:cubicBezTo>
                  <a:pt x="1711719" y="66080"/>
                  <a:pt x="1711719" y="78929"/>
                  <a:pt x="1711719" y="93613"/>
                </a:cubicBezTo>
                <a:cubicBezTo>
                  <a:pt x="1713555" y="99120"/>
                  <a:pt x="1710801" y="102791"/>
                  <a:pt x="1703459" y="104626"/>
                </a:cubicBezTo>
                <a:cubicBezTo>
                  <a:pt x="1690610" y="106462"/>
                  <a:pt x="1678679" y="107380"/>
                  <a:pt x="1667666" y="107380"/>
                </a:cubicBezTo>
                <a:lnTo>
                  <a:pt x="1667666" y="93613"/>
                </a:lnTo>
                <a:lnTo>
                  <a:pt x="1488700" y="93613"/>
                </a:lnTo>
                <a:lnTo>
                  <a:pt x="1488700" y="97743"/>
                </a:lnTo>
                <a:cubicBezTo>
                  <a:pt x="1488700" y="156480"/>
                  <a:pt x="1483193" y="200992"/>
                  <a:pt x="1472180" y="231279"/>
                </a:cubicBezTo>
                <a:cubicBezTo>
                  <a:pt x="1461167" y="262483"/>
                  <a:pt x="1439140" y="292311"/>
                  <a:pt x="1406101" y="320762"/>
                </a:cubicBezTo>
                <a:lnTo>
                  <a:pt x="1401971" y="318009"/>
                </a:lnTo>
                <a:cubicBezTo>
                  <a:pt x="1419408" y="284969"/>
                  <a:pt x="1430880" y="254223"/>
                  <a:pt x="1436387" y="225772"/>
                </a:cubicBezTo>
                <a:cubicBezTo>
                  <a:pt x="1441894" y="198239"/>
                  <a:pt x="1444647" y="161528"/>
                  <a:pt x="1444647" y="115640"/>
                </a:cubicBezTo>
                <a:lnTo>
                  <a:pt x="1444647" y="89483"/>
                </a:lnTo>
                <a:cubicBezTo>
                  <a:pt x="1444647" y="59196"/>
                  <a:pt x="1444188" y="34875"/>
                  <a:pt x="1443270" y="16520"/>
                </a:cubicBezTo>
                <a:lnTo>
                  <a:pt x="1501090" y="31663"/>
                </a:lnTo>
                <a:lnTo>
                  <a:pt x="1660783" y="31663"/>
                </a:lnTo>
                <a:close/>
                <a:moveTo>
                  <a:pt x="966946" y="6883"/>
                </a:moveTo>
                <a:lnTo>
                  <a:pt x="1005492" y="22027"/>
                </a:lnTo>
                <a:cubicBezTo>
                  <a:pt x="1009164" y="23862"/>
                  <a:pt x="1010999" y="26157"/>
                  <a:pt x="1010999" y="28910"/>
                </a:cubicBezTo>
                <a:cubicBezTo>
                  <a:pt x="1010999" y="33499"/>
                  <a:pt x="1007328" y="38547"/>
                  <a:pt x="999986" y="44053"/>
                </a:cubicBezTo>
                <a:lnTo>
                  <a:pt x="999986" y="57820"/>
                </a:lnTo>
                <a:cubicBezTo>
                  <a:pt x="999986" y="66080"/>
                  <a:pt x="999986" y="80305"/>
                  <a:pt x="999986" y="100496"/>
                </a:cubicBezTo>
                <a:cubicBezTo>
                  <a:pt x="1000904" y="106921"/>
                  <a:pt x="998150" y="110592"/>
                  <a:pt x="991726" y="111510"/>
                </a:cubicBezTo>
                <a:cubicBezTo>
                  <a:pt x="982548" y="114263"/>
                  <a:pt x="972453" y="115640"/>
                  <a:pt x="961439" y="115640"/>
                </a:cubicBezTo>
                <a:lnTo>
                  <a:pt x="961439" y="100496"/>
                </a:lnTo>
                <a:lnTo>
                  <a:pt x="944919" y="100496"/>
                </a:lnTo>
                <a:lnTo>
                  <a:pt x="944919" y="139043"/>
                </a:lnTo>
                <a:lnTo>
                  <a:pt x="971076" y="139043"/>
                </a:lnTo>
                <a:lnTo>
                  <a:pt x="982089" y="118393"/>
                </a:lnTo>
                <a:lnTo>
                  <a:pt x="1020636" y="133536"/>
                </a:lnTo>
                <a:cubicBezTo>
                  <a:pt x="1024307" y="135372"/>
                  <a:pt x="1026142" y="137666"/>
                  <a:pt x="1026142" y="140419"/>
                </a:cubicBezTo>
                <a:cubicBezTo>
                  <a:pt x="1027060" y="144091"/>
                  <a:pt x="1023389" y="149138"/>
                  <a:pt x="1015129" y="155563"/>
                </a:cubicBezTo>
                <a:lnTo>
                  <a:pt x="1015129" y="174836"/>
                </a:lnTo>
                <a:cubicBezTo>
                  <a:pt x="1015129" y="184014"/>
                  <a:pt x="1015588" y="198239"/>
                  <a:pt x="1016506" y="217512"/>
                </a:cubicBezTo>
                <a:cubicBezTo>
                  <a:pt x="1016506" y="223937"/>
                  <a:pt x="1013752" y="227608"/>
                  <a:pt x="1008246" y="228526"/>
                </a:cubicBezTo>
                <a:cubicBezTo>
                  <a:pt x="998150" y="231279"/>
                  <a:pt x="987596" y="232656"/>
                  <a:pt x="976583" y="232656"/>
                </a:cubicBezTo>
                <a:lnTo>
                  <a:pt x="976583" y="207876"/>
                </a:lnTo>
                <a:lnTo>
                  <a:pt x="944919" y="207876"/>
                </a:lnTo>
                <a:lnTo>
                  <a:pt x="944919" y="268449"/>
                </a:lnTo>
                <a:cubicBezTo>
                  <a:pt x="948591" y="268449"/>
                  <a:pt x="954097" y="268449"/>
                  <a:pt x="961439" y="268449"/>
                </a:cubicBezTo>
                <a:cubicBezTo>
                  <a:pt x="968781" y="267531"/>
                  <a:pt x="974747" y="267072"/>
                  <a:pt x="979336" y="267072"/>
                </a:cubicBezTo>
                <a:cubicBezTo>
                  <a:pt x="977500" y="262483"/>
                  <a:pt x="974288" y="256059"/>
                  <a:pt x="969699" y="247799"/>
                </a:cubicBezTo>
                <a:cubicBezTo>
                  <a:pt x="966946" y="243210"/>
                  <a:pt x="965110" y="239539"/>
                  <a:pt x="964193" y="236786"/>
                </a:cubicBezTo>
                <a:lnTo>
                  <a:pt x="966946" y="234032"/>
                </a:lnTo>
                <a:cubicBezTo>
                  <a:pt x="1010999" y="251470"/>
                  <a:pt x="1032108" y="268449"/>
                  <a:pt x="1030272" y="284969"/>
                </a:cubicBezTo>
                <a:cubicBezTo>
                  <a:pt x="1030272" y="301489"/>
                  <a:pt x="1022012" y="310208"/>
                  <a:pt x="1005492" y="311125"/>
                </a:cubicBezTo>
                <a:cubicBezTo>
                  <a:pt x="996315" y="312043"/>
                  <a:pt x="991267" y="306995"/>
                  <a:pt x="990349" y="295982"/>
                </a:cubicBezTo>
                <a:cubicBezTo>
                  <a:pt x="989431" y="294146"/>
                  <a:pt x="988514" y="291393"/>
                  <a:pt x="987596" y="287722"/>
                </a:cubicBezTo>
                <a:cubicBezTo>
                  <a:pt x="985760" y="283133"/>
                  <a:pt x="984384" y="279921"/>
                  <a:pt x="983466" y="278085"/>
                </a:cubicBezTo>
                <a:cubicBezTo>
                  <a:pt x="921057" y="292770"/>
                  <a:pt x="876086" y="302865"/>
                  <a:pt x="848553" y="308372"/>
                </a:cubicBezTo>
                <a:cubicBezTo>
                  <a:pt x="847635" y="316632"/>
                  <a:pt x="844882" y="320762"/>
                  <a:pt x="840293" y="320762"/>
                </a:cubicBezTo>
                <a:cubicBezTo>
                  <a:pt x="837540" y="320762"/>
                  <a:pt x="835704" y="318926"/>
                  <a:pt x="834787" y="315255"/>
                </a:cubicBezTo>
                <a:lnTo>
                  <a:pt x="819643" y="268449"/>
                </a:lnTo>
                <a:cubicBezTo>
                  <a:pt x="837081" y="271202"/>
                  <a:pt x="865991" y="271661"/>
                  <a:pt x="906373" y="269825"/>
                </a:cubicBezTo>
                <a:lnTo>
                  <a:pt x="906373" y="207876"/>
                </a:lnTo>
                <a:lnTo>
                  <a:pt x="874710" y="207876"/>
                </a:lnTo>
                <a:lnTo>
                  <a:pt x="874710" y="227149"/>
                </a:lnTo>
                <a:cubicBezTo>
                  <a:pt x="874710" y="233573"/>
                  <a:pt x="871956" y="237245"/>
                  <a:pt x="866450" y="238162"/>
                </a:cubicBezTo>
                <a:cubicBezTo>
                  <a:pt x="855436" y="240916"/>
                  <a:pt x="845341" y="242292"/>
                  <a:pt x="836163" y="242292"/>
                </a:cubicBezTo>
                <a:cubicBezTo>
                  <a:pt x="837081" y="218430"/>
                  <a:pt x="837540" y="202828"/>
                  <a:pt x="837540" y="195486"/>
                </a:cubicBezTo>
                <a:lnTo>
                  <a:pt x="837540" y="167953"/>
                </a:lnTo>
                <a:cubicBezTo>
                  <a:pt x="837540" y="161528"/>
                  <a:pt x="837540" y="148221"/>
                  <a:pt x="837540" y="128029"/>
                </a:cubicBezTo>
                <a:lnTo>
                  <a:pt x="881593" y="139043"/>
                </a:lnTo>
                <a:lnTo>
                  <a:pt x="906373" y="139043"/>
                </a:lnTo>
                <a:lnTo>
                  <a:pt x="906373" y="100496"/>
                </a:lnTo>
                <a:lnTo>
                  <a:pt x="891230" y="100496"/>
                </a:lnTo>
                <a:lnTo>
                  <a:pt x="891230" y="106003"/>
                </a:lnTo>
                <a:cubicBezTo>
                  <a:pt x="891230" y="111510"/>
                  <a:pt x="888476" y="114722"/>
                  <a:pt x="882970" y="115640"/>
                </a:cubicBezTo>
                <a:cubicBezTo>
                  <a:pt x="875627" y="118393"/>
                  <a:pt x="865532" y="119770"/>
                  <a:pt x="852683" y="119770"/>
                </a:cubicBezTo>
                <a:cubicBezTo>
                  <a:pt x="852683" y="111510"/>
                  <a:pt x="853142" y="100955"/>
                  <a:pt x="854060" y="88106"/>
                </a:cubicBezTo>
                <a:cubicBezTo>
                  <a:pt x="854060" y="82600"/>
                  <a:pt x="854060" y="78929"/>
                  <a:pt x="854060" y="77093"/>
                </a:cubicBezTo>
                <a:lnTo>
                  <a:pt x="854060" y="57820"/>
                </a:lnTo>
                <a:cubicBezTo>
                  <a:pt x="854060" y="48642"/>
                  <a:pt x="853601" y="35334"/>
                  <a:pt x="852683" y="17897"/>
                </a:cubicBezTo>
                <a:lnTo>
                  <a:pt x="899490" y="28910"/>
                </a:lnTo>
                <a:lnTo>
                  <a:pt x="955933" y="28910"/>
                </a:lnTo>
                <a:close/>
                <a:moveTo>
                  <a:pt x="398385" y="6883"/>
                </a:moveTo>
                <a:lnTo>
                  <a:pt x="447945" y="12390"/>
                </a:lnTo>
                <a:cubicBezTo>
                  <a:pt x="453452" y="12390"/>
                  <a:pt x="455746" y="13767"/>
                  <a:pt x="454828" y="16520"/>
                </a:cubicBezTo>
                <a:cubicBezTo>
                  <a:pt x="454828" y="20191"/>
                  <a:pt x="450239" y="24321"/>
                  <a:pt x="441062" y="28910"/>
                </a:cubicBezTo>
                <a:lnTo>
                  <a:pt x="441062" y="66080"/>
                </a:lnTo>
                <a:cubicBezTo>
                  <a:pt x="441062" y="71586"/>
                  <a:pt x="441062" y="77552"/>
                  <a:pt x="441062" y="83976"/>
                </a:cubicBezTo>
                <a:lnTo>
                  <a:pt x="463088" y="83976"/>
                </a:lnTo>
                <a:lnTo>
                  <a:pt x="475478" y="61950"/>
                </a:lnTo>
                <a:lnTo>
                  <a:pt x="518155" y="78470"/>
                </a:lnTo>
                <a:cubicBezTo>
                  <a:pt x="520908" y="79388"/>
                  <a:pt x="522285" y="81223"/>
                  <a:pt x="522285" y="83976"/>
                </a:cubicBezTo>
                <a:cubicBezTo>
                  <a:pt x="523202" y="89483"/>
                  <a:pt x="518614" y="94990"/>
                  <a:pt x="508518" y="100496"/>
                </a:cubicBezTo>
                <a:cubicBezTo>
                  <a:pt x="508518" y="161987"/>
                  <a:pt x="507141" y="213841"/>
                  <a:pt x="504388" y="256059"/>
                </a:cubicBezTo>
                <a:cubicBezTo>
                  <a:pt x="504388" y="292770"/>
                  <a:pt x="483738" y="312043"/>
                  <a:pt x="442438" y="313879"/>
                </a:cubicBezTo>
                <a:cubicBezTo>
                  <a:pt x="440603" y="292770"/>
                  <a:pt x="426836" y="279921"/>
                  <a:pt x="401139" y="275332"/>
                </a:cubicBezTo>
                <a:lnTo>
                  <a:pt x="402515" y="271202"/>
                </a:lnTo>
                <a:lnTo>
                  <a:pt x="439685" y="272579"/>
                </a:lnTo>
                <a:cubicBezTo>
                  <a:pt x="454369" y="273497"/>
                  <a:pt x="461712" y="265696"/>
                  <a:pt x="461712" y="249176"/>
                </a:cubicBezTo>
                <a:cubicBezTo>
                  <a:pt x="466301" y="204205"/>
                  <a:pt x="468595" y="151892"/>
                  <a:pt x="468595" y="92236"/>
                </a:cubicBezTo>
                <a:lnTo>
                  <a:pt x="441062" y="92236"/>
                </a:lnTo>
                <a:cubicBezTo>
                  <a:pt x="439226" y="199616"/>
                  <a:pt x="408481" y="276250"/>
                  <a:pt x="348825" y="322139"/>
                </a:cubicBezTo>
                <a:lnTo>
                  <a:pt x="346072" y="318009"/>
                </a:lnTo>
                <a:cubicBezTo>
                  <a:pt x="380948" y="263860"/>
                  <a:pt x="398844" y="188603"/>
                  <a:pt x="399762" y="92236"/>
                </a:cubicBezTo>
                <a:lnTo>
                  <a:pt x="352955" y="92236"/>
                </a:lnTo>
                <a:lnTo>
                  <a:pt x="352955" y="83976"/>
                </a:lnTo>
                <a:lnTo>
                  <a:pt x="399762" y="83976"/>
                </a:lnTo>
                <a:cubicBezTo>
                  <a:pt x="399762" y="78470"/>
                  <a:pt x="399762" y="72963"/>
                  <a:pt x="399762" y="67456"/>
                </a:cubicBezTo>
                <a:lnTo>
                  <a:pt x="399762" y="56443"/>
                </a:lnTo>
                <a:cubicBezTo>
                  <a:pt x="399762" y="33499"/>
                  <a:pt x="399303" y="16979"/>
                  <a:pt x="398385" y="6883"/>
                </a:cubicBezTo>
                <a:close/>
                <a:moveTo>
                  <a:pt x="4145654" y="5507"/>
                </a:moveTo>
                <a:lnTo>
                  <a:pt x="4195214" y="11013"/>
                </a:lnTo>
                <a:cubicBezTo>
                  <a:pt x="4200721" y="11013"/>
                  <a:pt x="4203474" y="12390"/>
                  <a:pt x="4203474" y="15143"/>
                </a:cubicBezTo>
                <a:cubicBezTo>
                  <a:pt x="4203474" y="20650"/>
                  <a:pt x="4198426" y="25239"/>
                  <a:pt x="4188331" y="28910"/>
                </a:cubicBezTo>
                <a:lnTo>
                  <a:pt x="4188331" y="140419"/>
                </a:lnTo>
                <a:cubicBezTo>
                  <a:pt x="4188331" y="146844"/>
                  <a:pt x="4188789" y="164740"/>
                  <a:pt x="4189707" y="194109"/>
                </a:cubicBezTo>
                <a:cubicBezTo>
                  <a:pt x="4190625" y="237245"/>
                  <a:pt x="4191084" y="265696"/>
                  <a:pt x="4191084" y="279462"/>
                </a:cubicBezTo>
                <a:cubicBezTo>
                  <a:pt x="4192919" y="304242"/>
                  <a:pt x="4171811" y="318009"/>
                  <a:pt x="4127758" y="320762"/>
                </a:cubicBezTo>
                <a:cubicBezTo>
                  <a:pt x="4129593" y="295982"/>
                  <a:pt x="4115826" y="281298"/>
                  <a:pt x="4086458" y="276709"/>
                </a:cubicBezTo>
                <a:lnTo>
                  <a:pt x="4087835" y="271202"/>
                </a:lnTo>
                <a:lnTo>
                  <a:pt x="4129134" y="273955"/>
                </a:lnTo>
                <a:cubicBezTo>
                  <a:pt x="4141066" y="273038"/>
                  <a:pt x="4147031" y="267072"/>
                  <a:pt x="4147031" y="256059"/>
                </a:cubicBezTo>
                <a:lnTo>
                  <a:pt x="4147031" y="77093"/>
                </a:lnTo>
                <a:cubicBezTo>
                  <a:pt x="4147031" y="69751"/>
                  <a:pt x="4146572" y="56443"/>
                  <a:pt x="4145654" y="37170"/>
                </a:cubicBezTo>
                <a:cubicBezTo>
                  <a:pt x="4145654" y="21568"/>
                  <a:pt x="4145654" y="11013"/>
                  <a:pt x="4145654" y="5507"/>
                </a:cubicBezTo>
                <a:close/>
                <a:moveTo>
                  <a:pt x="3567457" y="5507"/>
                </a:moveTo>
                <a:lnTo>
                  <a:pt x="3621147" y="11013"/>
                </a:lnTo>
                <a:cubicBezTo>
                  <a:pt x="3623900" y="11013"/>
                  <a:pt x="3625277" y="12390"/>
                  <a:pt x="3625277" y="15143"/>
                </a:cubicBezTo>
                <a:cubicBezTo>
                  <a:pt x="3625277" y="19732"/>
                  <a:pt x="3620229" y="24321"/>
                  <a:pt x="3610133" y="28910"/>
                </a:cubicBezTo>
                <a:lnTo>
                  <a:pt x="3610133" y="79846"/>
                </a:lnTo>
                <a:lnTo>
                  <a:pt x="3612887" y="79846"/>
                </a:lnTo>
                <a:lnTo>
                  <a:pt x="3629407" y="57820"/>
                </a:lnTo>
                <a:lnTo>
                  <a:pt x="3661070" y="79846"/>
                </a:lnTo>
                <a:cubicBezTo>
                  <a:pt x="3662905" y="79846"/>
                  <a:pt x="3663823" y="81223"/>
                  <a:pt x="3663823" y="83976"/>
                </a:cubicBezTo>
                <a:cubicBezTo>
                  <a:pt x="3662905" y="86730"/>
                  <a:pt x="3659234" y="88565"/>
                  <a:pt x="3652810" y="89483"/>
                </a:cubicBezTo>
                <a:lnTo>
                  <a:pt x="3610133" y="89483"/>
                </a:lnTo>
                <a:lnTo>
                  <a:pt x="3610133" y="119770"/>
                </a:lnTo>
                <a:cubicBezTo>
                  <a:pt x="3610133" y="131701"/>
                  <a:pt x="3609675" y="142714"/>
                  <a:pt x="3608757" y="152809"/>
                </a:cubicBezTo>
                <a:lnTo>
                  <a:pt x="3614263" y="152809"/>
                </a:lnTo>
                <a:lnTo>
                  <a:pt x="3632160" y="129406"/>
                </a:lnTo>
                <a:lnTo>
                  <a:pt x="3663823" y="151433"/>
                </a:lnTo>
                <a:cubicBezTo>
                  <a:pt x="3664741" y="135831"/>
                  <a:pt x="3665200" y="119770"/>
                  <a:pt x="3665200" y="103250"/>
                </a:cubicBezTo>
                <a:lnTo>
                  <a:pt x="3665200" y="79846"/>
                </a:lnTo>
                <a:cubicBezTo>
                  <a:pt x="3665200" y="48642"/>
                  <a:pt x="3664741" y="27533"/>
                  <a:pt x="3663823" y="16520"/>
                </a:cubicBezTo>
                <a:lnTo>
                  <a:pt x="3707876" y="28910"/>
                </a:lnTo>
                <a:lnTo>
                  <a:pt x="3784969" y="28910"/>
                </a:lnTo>
                <a:lnTo>
                  <a:pt x="3797359" y="5507"/>
                </a:lnTo>
                <a:lnTo>
                  <a:pt x="3840036" y="24780"/>
                </a:lnTo>
                <a:cubicBezTo>
                  <a:pt x="3842789" y="25698"/>
                  <a:pt x="3844166" y="27533"/>
                  <a:pt x="3844166" y="30287"/>
                </a:cubicBezTo>
                <a:cubicBezTo>
                  <a:pt x="3844166" y="34875"/>
                  <a:pt x="3839577" y="39923"/>
                  <a:pt x="3830399" y="45430"/>
                </a:cubicBezTo>
                <a:lnTo>
                  <a:pt x="3830399" y="89483"/>
                </a:lnTo>
                <a:cubicBezTo>
                  <a:pt x="3830399" y="94072"/>
                  <a:pt x="3830399" y="104626"/>
                  <a:pt x="3830399" y="121146"/>
                </a:cubicBezTo>
                <a:cubicBezTo>
                  <a:pt x="3831317" y="150515"/>
                  <a:pt x="3831776" y="173000"/>
                  <a:pt x="3831776" y="188603"/>
                </a:cubicBezTo>
                <a:cubicBezTo>
                  <a:pt x="3831776" y="194109"/>
                  <a:pt x="3829940" y="196863"/>
                  <a:pt x="3826269" y="196863"/>
                </a:cubicBezTo>
                <a:cubicBezTo>
                  <a:pt x="3816174" y="199616"/>
                  <a:pt x="3804701" y="200992"/>
                  <a:pt x="3791853" y="200992"/>
                </a:cubicBezTo>
                <a:lnTo>
                  <a:pt x="3791853" y="37170"/>
                </a:lnTo>
                <a:lnTo>
                  <a:pt x="3703746" y="37170"/>
                </a:lnTo>
                <a:lnTo>
                  <a:pt x="3703746" y="196863"/>
                </a:lnTo>
                <a:cubicBezTo>
                  <a:pt x="3703746" y="201451"/>
                  <a:pt x="3701911" y="203746"/>
                  <a:pt x="3698240" y="203746"/>
                </a:cubicBezTo>
                <a:cubicBezTo>
                  <a:pt x="3690898" y="205581"/>
                  <a:pt x="3678966" y="206958"/>
                  <a:pt x="3662446" y="207876"/>
                </a:cubicBezTo>
                <a:cubicBezTo>
                  <a:pt x="3663364" y="198698"/>
                  <a:pt x="3663823" y="182637"/>
                  <a:pt x="3663823" y="159693"/>
                </a:cubicBezTo>
                <a:cubicBezTo>
                  <a:pt x="3661988" y="160610"/>
                  <a:pt x="3659693" y="161069"/>
                  <a:pt x="3656940" y="161069"/>
                </a:cubicBezTo>
                <a:lnTo>
                  <a:pt x="3608757" y="161069"/>
                </a:lnTo>
                <a:cubicBezTo>
                  <a:pt x="3607839" y="174836"/>
                  <a:pt x="3606003" y="187226"/>
                  <a:pt x="3603250" y="198239"/>
                </a:cubicBezTo>
                <a:cubicBezTo>
                  <a:pt x="3647303" y="210170"/>
                  <a:pt x="3668412" y="224855"/>
                  <a:pt x="3666576" y="242292"/>
                </a:cubicBezTo>
                <a:cubicBezTo>
                  <a:pt x="3664741" y="258812"/>
                  <a:pt x="3656940" y="267990"/>
                  <a:pt x="3643173" y="269825"/>
                </a:cubicBezTo>
                <a:cubicBezTo>
                  <a:pt x="3635831" y="269825"/>
                  <a:pt x="3630783" y="265237"/>
                  <a:pt x="3628030" y="256059"/>
                </a:cubicBezTo>
                <a:cubicBezTo>
                  <a:pt x="3621605" y="239539"/>
                  <a:pt x="3612887" y="222560"/>
                  <a:pt x="3601873" y="205122"/>
                </a:cubicBezTo>
                <a:cubicBezTo>
                  <a:pt x="3591778" y="246422"/>
                  <a:pt x="3564245" y="282215"/>
                  <a:pt x="3519274" y="312502"/>
                </a:cubicBezTo>
                <a:lnTo>
                  <a:pt x="3515144" y="309749"/>
                </a:lnTo>
                <a:cubicBezTo>
                  <a:pt x="3550019" y="263860"/>
                  <a:pt x="3567457" y="214300"/>
                  <a:pt x="3567457" y="161069"/>
                </a:cubicBezTo>
                <a:lnTo>
                  <a:pt x="3520650" y="161069"/>
                </a:lnTo>
                <a:lnTo>
                  <a:pt x="3520650" y="152809"/>
                </a:lnTo>
                <a:lnTo>
                  <a:pt x="3567457" y="152809"/>
                </a:lnTo>
                <a:cubicBezTo>
                  <a:pt x="3567457" y="150056"/>
                  <a:pt x="3567916" y="146385"/>
                  <a:pt x="3568834" y="141796"/>
                </a:cubicBezTo>
                <a:cubicBezTo>
                  <a:pt x="3568834" y="137207"/>
                  <a:pt x="3568834" y="133995"/>
                  <a:pt x="3568834" y="132159"/>
                </a:cubicBezTo>
                <a:lnTo>
                  <a:pt x="3568834" y="89483"/>
                </a:lnTo>
                <a:lnTo>
                  <a:pt x="3526157" y="89483"/>
                </a:lnTo>
                <a:lnTo>
                  <a:pt x="3526157" y="79846"/>
                </a:lnTo>
                <a:lnTo>
                  <a:pt x="3568834" y="79846"/>
                </a:lnTo>
                <a:lnTo>
                  <a:pt x="3568834" y="66080"/>
                </a:lnTo>
                <a:cubicBezTo>
                  <a:pt x="3568834" y="62409"/>
                  <a:pt x="3568834" y="53690"/>
                  <a:pt x="3568834" y="39923"/>
                </a:cubicBezTo>
                <a:cubicBezTo>
                  <a:pt x="3567916" y="22486"/>
                  <a:pt x="3567457" y="11013"/>
                  <a:pt x="3567457" y="5507"/>
                </a:cubicBezTo>
                <a:close/>
                <a:moveTo>
                  <a:pt x="2901153" y="5507"/>
                </a:moveTo>
                <a:cubicBezTo>
                  <a:pt x="2943371" y="12849"/>
                  <a:pt x="2963562" y="24321"/>
                  <a:pt x="2961726" y="39923"/>
                </a:cubicBezTo>
                <a:cubicBezTo>
                  <a:pt x="2960809" y="57361"/>
                  <a:pt x="2951631" y="66539"/>
                  <a:pt x="2934193" y="67456"/>
                </a:cubicBezTo>
                <a:cubicBezTo>
                  <a:pt x="2926851" y="67456"/>
                  <a:pt x="2921803" y="62868"/>
                  <a:pt x="2919050" y="53690"/>
                </a:cubicBezTo>
                <a:cubicBezTo>
                  <a:pt x="2916297" y="38088"/>
                  <a:pt x="2909413" y="22944"/>
                  <a:pt x="2898400" y="8260"/>
                </a:cubicBezTo>
                <a:close/>
                <a:moveTo>
                  <a:pt x="2585898" y="2753"/>
                </a:moveTo>
                <a:lnTo>
                  <a:pt x="2620315" y="30287"/>
                </a:lnTo>
                <a:cubicBezTo>
                  <a:pt x="2623986" y="32122"/>
                  <a:pt x="2625362" y="34417"/>
                  <a:pt x="2624445" y="37170"/>
                </a:cubicBezTo>
                <a:cubicBezTo>
                  <a:pt x="2624445" y="41759"/>
                  <a:pt x="2621691" y="44053"/>
                  <a:pt x="2616185" y="44053"/>
                </a:cubicBezTo>
                <a:cubicBezTo>
                  <a:pt x="2612514" y="44053"/>
                  <a:pt x="2608384" y="42677"/>
                  <a:pt x="2603795" y="39923"/>
                </a:cubicBezTo>
                <a:cubicBezTo>
                  <a:pt x="2591864" y="43594"/>
                  <a:pt x="2579933" y="46348"/>
                  <a:pt x="2568002" y="48183"/>
                </a:cubicBezTo>
                <a:lnTo>
                  <a:pt x="2568002" y="112886"/>
                </a:lnTo>
                <a:lnTo>
                  <a:pt x="2577638" y="112886"/>
                </a:lnTo>
                <a:lnTo>
                  <a:pt x="2594158" y="88106"/>
                </a:lnTo>
                <a:lnTo>
                  <a:pt x="2625821" y="111510"/>
                </a:lnTo>
                <a:cubicBezTo>
                  <a:pt x="2627657" y="112427"/>
                  <a:pt x="2628575" y="113804"/>
                  <a:pt x="2628575" y="115640"/>
                </a:cubicBezTo>
                <a:cubicBezTo>
                  <a:pt x="2628575" y="118393"/>
                  <a:pt x="2624904" y="120228"/>
                  <a:pt x="2617561" y="121146"/>
                </a:cubicBezTo>
                <a:lnTo>
                  <a:pt x="2568002" y="121146"/>
                </a:lnTo>
                <a:lnTo>
                  <a:pt x="2568002" y="148679"/>
                </a:lnTo>
                <a:cubicBezTo>
                  <a:pt x="2605630" y="161528"/>
                  <a:pt x="2623527" y="176671"/>
                  <a:pt x="2621691" y="194109"/>
                </a:cubicBezTo>
                <a:cubicBezTo>
                  <a:pt x="2619856" y="209711"/>
                  <a:pt x="2612055" y="218430"/>
                  <a:pt x="2598288" y="220266"/>
                </a:cubicBezTo>
                <a:cubicBezTo>
                  <a:pt x="2590946" y="220266"/>
                  <a:pt x="2585898" y="215218"/>
                  <a:pt x="2583145" y="205122"/>
                </a:cubicBezTo>
                <a:cubicBezTo>
                  <a:pt x="2581309" y="188603"/>
                  <a:pt x="2576262" y="173459"/>
                  <a:pt x="2568002" y="159693"/>
                </a:cubicBezTo>
                <a:lnTo>
                  <a:pt x="2568002" y="305619"/>
                </a:lnTo>
                <a:cubicBezTo>
                  <a:pt x="2568919" y="313879"/>
                  <a:pt x="2565248" y="318468"/>
                  <a:pt x="2556988" y="319385"/>
                </a:cubicBezTo>
                <a:cubicBezTo>
                  <a:pt x="2551482" y="320303"/>
                  <a:pt x="2540468" y="320762"/>
                  <a:pt x="2523949" y="320762"/>
                </a:cubicBezTo>
                <a:cubicBezTo>
                  <a:pt x="2525784" y="263860"/>
                  <a:pt x="2526702" y="220266"/>
                  <a:pt x="2526702" y="189979"/>
                </a:cubicBezTo>
                <a:cubicBezTo>
                  <a:pt x="2512018" y="213841"/>
                  <a:pt x="2490450" y="237703"/>
                  <a:pt x="2461999" y="261566"/>
                </a:cubicBezTo>
                <a:lnTo>
                  <a:pt x="2459245" y="258812"/>
                </a:lnTo>
                <a:cubicBezTo>
                  <a:pt x="2488614" y="207417"/>
                  <a:pt x="2508346" y="161528"/>
                  <a:pt x="2518442" y="121146"/>
                </a:cubicBezTo>
                <a:lnTo>
                  <a:pt x="2464752" y="121146"/>
                </a:lnTo>
                <a:lnTo>
                  <a:pt x="2464752" y="112886"/>
                </a:lnTo>
                <a:lnTo>
                  <a:pt x="2526702" y="112886"/>
                </a:lnTo>
                <a:lnTo>
                  <a:pt x="2526702" y="53690"/>
                </a:lnTo>
                <a:cubicBezTo>
                  <a:pt x="2509264" y="56443"/>
                  <a:pt x="2489073" y="57820"/>
                  <a:pt x="2466129" y="57820"/>
                </a:cubicBezTo>
                <a:lnTo>
                  <a:pt x="2466129" y="50937"/>
                </a:lnTo>
                <a:cubicBezTo>
                  <a:pt x="2518442" y="37170"/>
                  <a:pt x="2558365" y="21109"/>
                  <a:pt x="2585898" y="2753"/>
                </a:cubicBezTo>
                <a:close/>
                <a:moveTo>
                  <a:pt x="3227422" y="1377"/>
                </a:moveTo>
                <a:lnTo>
                  <a:pt x="3283865" y="16520"/>
                </a:lnTo>
                <a:cubicBezTo>
                  <a:pt x="3287536" y="17438"/>
                  <a:pt x="3289372" y="19273"/>
                  <a:pt x="3289372" y="22027"/>
                </a:cubicBezTo>
                <a:cubicBezTo>
                  <a:pt x="3290290" y="25698"/>
                  <a:pt x="3284783" y="28910"/>
                  <a:pt x="3272852" y="31663"/>
                </a:cubicBezTo>
                <a:cubicBezTo>
                  <a:pt x="3263674" y="53690"/>
                  <a:pt x="3253120" y="74799"/>
                  <a:pt x="3241188" y="94990"/>
                </a:cubicBezTo>
                <a:lnTo>
                  <a:pt x="3253578" y="97743"/>
                </a:lnTo>
                <a:cubicBezTo>
                  <a:pt x="3259085" y="97743"/>
                  <a:pt x="3261380" y="99578"/>
                  <a:pt x="3260462" y="103250"/>
                </a:cubicBezTo>
                <a:cubicBezTo>
                  <a:pt x="3261380" y="106921"/>
                  <a:pt x="3256790" y="110592"/>
                  <a:pt x="3246695" y="114263"/>
                </a:cubicBezTo>
                <a:lnTo>
                  <a:pt x="3246695" y="247799"/>
                </a:lnTo>
                <a:cubicBezTo>
                  <a:pt x="3288913" y="192733"/>
                  <a:pt x="3316905" y="141796"/>
                  <a:pt x="3330671" y="94990"/>
                </a:cubicBezTo>
                <a:lnTo>
                  <a:pt x="3263215" y="94990"/>
                </a:lnTo>
                <a:lnTo>
                  <a:pt x="3263215" y="86730"/>
                </a:lnTo>
                <a:lnTo>
                  <a:pt x="3344438" y="86730"/>
                </a:lnTo>
                <a:lnTo>
                  <a:pt x="3344438" y="79846"/>
                </a:lnTo>
                <a:cubicBezTo>
                  <a:pt x="3344438" y="45889"/>
                  <a:pt x="3343979" y="21568"/>
                  <a:pt x="3343061" y="6883"/>
                </a:cubicBezTo>
                <a:lnTo>
                  <a:pt x="3395374" y="11013"/>
                </a:lnTo>
                <a:cubicBezTo>
                  <a:pt x="3399046" y="11013"/>
                  <a:pt x="3400881" y="12849"/>
                  <a:pt x="3400881" y="16520"/>
                </a:cubicBezTo>
                <a:cubicBezTo>
                  <a:pt x="3400881" y="21109"/>
                  <a:pt x="3396292" y="24780"/>
                  <a:pt x="3387114" y="27533"/>
                </a:cubicBezTo>
                <a:lnTo>
                  <a:pt x="3387114" y="86730"/>
                </a:lnTo>
                <a:lnTo>
                  <a:pt x="3431168" y="86730"/>
                </a:lnTo>
                <a:lnTo>
                  <a:pt x="3453194" y="56443"/>
                </a:lnTo>
                <a:lnTo>
                  <a:pt x="3494494" y="85353"/>
                </a:lnTo>
                <a:cubicBezTo>
                  <a:pt x="3496329" y="86271"/>
                  <a:pt x="3497247" y="87647"/>
                  <a:pt x="3497247" y="89483"/>
                </a:cubicBezTo>
                <a:cubicBezTo>
                  <a:pt x="3496329" y="93154"/>
                  <a:pt x="3492199" y="94990"/>
                  <a:pt x="3484857" y="94990"/>
                </a:cubicBezTo>
                <a:lnTo>
                  <a:pt x="3400881" y="94990"/>
                </a:lnTo>
                <a:cubicBezTo>
                  <a:pt x="3423826" y="143632"/>
                  <a:pt x="3458701" y="180801"/>
                  <a:pt x="3505507" y="206499"/>
                </a:cubicBezTo>
                <a:lnTo>
                  <a:pt x="3504131" y="212006"/>
                </a:lnTo>
                <a:cubicBezTo>
                  <a:pt x="3489446" y="218430"/>
                  <a:pt x="3476139" y="231738"/>
                  <a:pt x="3464207" y="251929"/>
                </a:cubicBezTo>
                <a:cubicBezTo>
                  <a:pt x="3425661" y="212465"/>
                  <a:pt x="3401799" y="160152"/>
                  <a:pt x="3392621" y="94990"/>
                </a:cubicBezTo>
                <a:lnTo>
                  <a:pt x="3387114" y="94990"/>
                </a:lnTo>
                <a:lnTo>
                  <a:pt x="3387114" y="196863"/>
                </a:lnTo>
                <a:cubicBezTo>
                  <a:pt x="3387114" y="206958"/>
                  <a:pt x="3387114" y="222560"/>
                  <a:pt x="3387114" y="243669"/>
                </a:cubicBezTo>
                <a:lnTo>
                  <a:pt x="3399504" y="243669"/>
                </a:lnTo>
                <a:lnTo>
                  <a:pt x="3417401" y="217512"/>
                </a:lnTo>
                <a:lnTo>
                  <a:pt x="3451817" y="242292"/>
                </a:lnTo>
                <a:cubicBezTo>
                  <a:pt x="3453653" y="243210"/>
                  <a:pt x="3454571" y="244587"/>
                  <a:pt x="3454571" y="246422"/>
                </a:cubicBezTo>
                <a:cubicBezTo>
                  <a:pt x="3453653" y="249176"/>
                  <a:pt x="3449982" y="251011"/>
                  <a:pt x="3443557" y="251929"/>
                </a:cubicBezTo>
                <a:lnTo>
                  <a:pt x="3387114" y="251929"/>
                </a:lnTo>
                <a:cubicBezTo>
                  <a:pt x="3387114" y="257436"/>
                  <a:pt x="3387114" y="265696"/>
                  <a:pt x="3387114" y="276709"/>
                </a:cubicBezTo>
                <a:cubicBezTo>
                  <a:pt x="3388032" y="289558"/>
                  <a:pt x="3388491" y="299653"/>
                  <a:pt x="3388491" y="306995"/>
                </a:cubicBezTo>
                <a:cubicBezTo>
                  <a:pt x="3389409" y="313420"/>
                  <a:pt x="3386656" y="317091"/>
                  <a:pt x="3380231" y="318009"/>
                </a:cubicBezTo>
                <a:cubicBezTo>
                  <a:pt x="3365547" y="319844"/>
                  <a:pt x="3353157" y="320762"/>
                  <a:pt x="3343061" y="320762"/>
                </a:cubicBezTo>
                <a:cubicBezTo>
                  <a:pt x="3343061" y="287722"/>
                  <a:pt x="3343520" y="264778"/>
                  <a:pt x="3344438" y="251929"/>
                </a:cubicBezTo>
                <a:lnTo>
                  <a:pt x="3287995" y="251929"/>
                </a:lnTo>
                <a:lnTo>
                  <a:pt x="3287995" y="243669"/>
                </a:lnTo>
                <a:lnTo>
                  <a:pt x="3344438" y="243669"/>
                </a:lnTo>
                <a:cubicBezTo>
                  <a:pt x="3344438" y="227149"/>
                  <a:pt x="3344438" y="213841"/>
                  <a:pt x="3344438" y="203746"/>
                </a:cubicBezTo>
                <a:lnTo>
                  <a:pt x="3344438" y="158316"/>
                </a:lnTo>
                <a:cubicBezTo>
                  <a:pt x="3326083" y="190438"/>
                  <a:pt x="3293502" y="223478"/>
                  <a:pt x="3246695" y="257436"/>
                </a:cubicBezTo>
                <a:lnTo>
                  <a:pt x="3246695" y="304242"/>
                </a:lnTo>
                <a:cubicBezTo>
                  <a:pt x="3247613" y="311584"/>
                  <a:pt x="3243942" y="316173"/>
                  <a:pt x="3235682" y="318009"/>
                </a:cubicBezTo>
                <a:cubicBezTo>
                  <a:pt x="3224669" y="319844"/>
                  <a:pt x="3213655" y="320762"/>
                  <a:pt x="3202642" y="320762"/>
                </a:cubicBezTo>
                <a:cubicBezTo>
                  <a:pt x="3203560" y="299653"/>
                  <a:pt x="3204019" y="279921"/>
                  <a:pt x="3204019" y="261566"/>
                </a:cubicBezTo>
                <a:cubicBezTo>
                  <a:pt x="3204019" y="243210"/>
                  <a:pt x="3204019" y="223937"/>
                  <a:pt x="3204019" y="203746"/>
                </a:cubicBezTo>
                <a:lnTo>
                  <a:pt x="3204019" y="148679"/>
                </a:lnTo>
                <a:cubicBezTo>
                  <a:pt x="3192087" y="162446"/>
                  <a:pt x="3179697" y="174836"/>
                  <a:pt x="3166849" y="185849"/>
                </a:cubicBezTo>
                <a:lnTo>
                  <a:pt x="3162719" y="183096"/>
                </a:lnTo>
                <a:cubicBezTo>
                  <a:pt x="3187499" y="135372"/>
                  <a:pt x="3205854" y="91319"/>
                  <a:pt x="3217785" y="50937"/>
                </a:cubicBezTo>
                <a:cubicBezTo>
                  <a:pt x="3223292" y="29828"/>
                  <a:pt x="3226504" y="13308"/>
                  <a:pt x="3227422" y="1377"/>
                </a:cubicBezTo>
                <a:close/>
                <a:moveTo>
                  <a:pt x="3011286" y="1377"/>
                </a:moveTo>
                <a:lnTo>
                  <a:pt x="3064976" y="13767"/>
                </a:lnTo>
                <a:cubicBezTo>
                  <a:pt x="3070483" y="14684"/>
                  <a:pt x="3072777" y="16520"/>
                  <a:pt x="3071859" y="19273"/>
                </a:cubicBezTo>
                <a:cubicBezTo>
                  <a:pt x="3071859" y="23862"/>
                  <a:pt x="3065894" y="27074"/>
                  <a:pt x="3053963" y="28910"/>
                </a:cubicBezTo>
                <a:cubicBezTo>
                  <a:pt x="3042032" y="46348"/>
                  <a:pt x="3029183" y="60573"/>
                  <a:pt x="3015416" y="71586"/>
                </a:cubicBezTo>
                <a:lnTo>
                  <a:pt x="3056716" y="71586"/>
                </a:lnTo>
                <a:lnTo>
                  <a:pt x="3069106" y="48183"/>
                </a:lnTo>
                <a:lnTo>
                  <a:pt x="3111782" y="63326"/>
                </a:lnTo>
                <a:cubicBezTo>
                  <a:pt x="3117289" y="66080"/>
                  <a:pt x="3119583" y="68833"/>
                  <a:pt x="3118666" y="71586"/>
                </a:cubicBezTo>
                <a:cubicBezTo>
                  <a:pt x="3119583" y="77093"/>
                  <a:pt x="3114995" y="82600"/>
                  <a:pt x="3104899" y="88106"/>
                </a:cubicBezTo>
                <a:lnTo>
                  <a:pt x="3104899" y="110133"/>
                </a:lnTo>
                <a:cubicBezTo>
                  <a:pt x="3104899" y="112886"/>
                  <a:pt x="3104899" y="119311"/>
                  <a:pt x="3104899" y="129406"/>
                </a:cubicBezTo>
                <a:cubicBezTo>
                  <a:pt x="3105817" y="146844"/>
                  <a:pt x="3106276" y="159693"/>
                  <a:pt x="3106276" y="167953"/>
                </a:cubicBezTo>
                <a:cubicBezTo>
                  <a:pt x="3106276" y="173459"/>
                  <a:pt x="3104440" y="176671"/>
                  <a:pt x="3100769" y="177589"/>
                </a:cubicBezTo>
                <a:cubicBezTo>
                  <a:pt x="3099851" y="177589"/>
                  <a:pt x="3098475" y="177589"/>
                  <a:pt x="3096639" y="177589"/>
                </a:cubicBezTo>
                <a:cubicBezTo>
                  <a:pt x="3081037" y="180343"/>
                  <a:pt x="3069565" y="181719"/>
                  <a:pt x="3062223" y="181719"/>
                </a:cubicBezTo>
                <a:lnTo>
                  <a:pt x="3062223" y="162446"/>
                </a:lnTo>
                <a:lnTo>
                  <a:pt x="2899777" y="162446"/>
                </a:lnTo>
                <a:lnTo>
                  <a:pt x="2899777" y="170706"/>
                </a:lnTo>
                <a:cubicBezTo>
                  <a:pt x="2900694" y="176213"/>
                  <a:pt x="2898400" y="179425"/>
                  <a:pt x="2892893" y="180343"/>
                </a:cubicBezTo>
                <a:cubicBezTo>
                  <a:pt x="2881880" y="183096"/>
                  <a:pt x="2869949" y="184473"/>
                  <a:pt x="2857100" y="184473"/>
                </a:cubicBezTo>
                <a:cubicBezTo>
                  <a:pt x="2858018" y="166117"/>
                  <a:pt x="2858477" y="144091"/>
                  <a:pt x="2858477" y="118393"/>
                </a:cubicBezTo>
                <a:lnTo>
                  <a:pt x="2858477" y="99120"/>
                </a:lnTo>
                <a:cubicBezTo>
                  <a:pt x="2858477" y="80764"/>
                  <a:pt x="2858018" y="66998"/>
                  <a:pt x="2857100" y="57820"/>
                </a:cubicBezTo>
                <a:lnTo>
                  <a:pt x="2910790" y="71586"/>
                </a:lnTo>
                <a:lnTo>
                  <a:pt x="2997520" y="71586"/>
                </a:lnTo>
                <a:cubicBezTo>
                  <a:pt x="3005780" y="42218"/>
                  <a:pt x="3010369" y="18814"/>
                  <a:pt x="3011286" y="1377"/>
                </a:cubicBezTo>
                <a:close/>
                <a:moveTo>
                  <a:pt x="1992558" y="1377"/>
                </a:moveTo>
                <a:lnTo>
                  <a:pt x="2033857" y="17897"/>
                </a:lnTo>
                <a:cubicBezTo>
                  <a:pt x="2037528" y="18814"/>
                  <a:pt x="2038905" y="20650"/>
                  <a:pt x="2037987" y="23403"/>
                </a:cubicBezTo>
                <a:cubicBezTo>
                  <a:pt x="2037987" y="27992"/>
                  <a:pt x="2034316" y="32581"/>
                  <a:pt x="2026974" y="37170"/>
                </a:cubicBezTo>
                <a:lnTo>
                  <a:pt x="2026974" y="85353"/>
                </a:lnTo>
                <a:cubicBezTo>
                  <a:pt x="2026057" y="92695"/>
                  <a:pt x="2029728" y="95907"/>
                  <a:pt x="2037987" y="94990"/>
                </a:cubicBezTo>
                <a:lnTo>
                  <a:pt x="2042117" y="94990"/>
                </a:lnTo>
                <a:cubicBezTo>
                  <a:pt x="2047624" y="94990"/>
                  <a:pt x="2051754" y="92695"/>
                  <a:pt x="2054507" y="88106"/>
                </a:cubicBezTo>
                <a:cubicBezTo>
                  <a:pt x="2058178" y="85353"/>
                  <a:pt x="2061391" y="85353"/>
                  <a:pt x="2064144" y="88106"/>
                </a:cubicBezTo>
                <a:cubicBezTo>
                  <a:pt x="2080664" y="100037"/>
                  <a:pt x="2088465" y="109674"/>
                  <a:pt x="2087547" y="117016"/>
                </a:cubicBezTo>
                <a:cubicBezTo>
                  <a:pt x="2087547" y="127112"/>
                  <a:pt x="2073781" y="132159"/>
                  <a:pt x="2046247" y="132159"/>
                </a:cubicBezTo>
                <a:lnTo>
                  <a:pt x="2021468" y="132159"/>
                </a:lnTo>
                <a:cubicBezTo>
                  <a:pt x="1995770" y="133995"/>
                  <a:pt x="1983839" y="120687"/>
                  <a:pt x="1985674" y="92236"/>
                </a:cubicBezTo>
                <a:lnTo>
                  <a:pt x="1985674" y="30287"/>
                </a:lnTo>
                <a:lnTo>
                  <a:pt x="1938868" y="30287"/>
                </a:lnTo>
                <a:lnTo>
                  <a:pt x="1938868" y="42677"/>
                </a:lnTo>
                <a:cubicBezTo>
                  <a:pt x="1942539" y="95907"/>
                  <a:pt x="1915006" y="135372"/>
                  <a:pt x="1856268" y="161069"/>
                </a:cubicBezTo>
                <a:lnTo>
                  <a:pt x="1852138" y="156939"/>
                </a:lnTo>
                <a:cubicBezTo>
                  <a:pt x="1883343" y="128488"/>
                  <a:pt x="1897568" y="92236"/>
                  <a:pt x="1894815" y="48183"/>
                </a:cubicBezTo>
                <a:cubicBezTo>
                  <a:pt x="1894815" y="33499"/>
                  <a:pt x="1894356" y="20650"/>
                  <a:pt x="1893438" y="9637"/>
                </a:cubicBezTo>
                <a:lnTo>
                  <a:pt x="1945751" y="22027"/>
                </a:lnTo>
                <a:lnTo>
                  <a:pt x="1980168" y="22027"/>
                </a:lnTo>
                <a:close/>
                <a:moveTo>
                  <a:pt x="1341397" y="0"/>
                </a:moveTo>
                <a:lnTo>
                  <a:pt x="1384074" y="28910"/>
                </a:lnTo>
                <a:cubicBezTo>
                  <a:pt x="1385909" y="29828"/>
                  <a:pt x="1386827" y="31204"/>
                  <a:pt x="1386827" y="33040"/>
                </a:cubicBezTo>
                <a:cubicBezTo>
                  <a:pt x="1386827" y="35793"/>
                  <a:pt x="1383156" y="37629"/>
                  <a:pt x="1375814" y="38547"/>
                </a:cubicBezTo>
                <a:lnTo>
                  <a:pt x="1297344" y="38547"/>
                </a:lnTo>
                <a:cubicBezTo>
                  <a:pt x="1283578" y="61491"/>
                  <a:pt x="1269811" y="79846"/>
                  <a:pt x="1256045" y="93613"/>
                </a:cubicBezTo>
                <a:lnTo>
                  <a:pt x="1309734" y="93613"/>
                </a:lnTo>
                <a:lnTo>
                  <a:pt x="1322124" y="70210"/>
                </a:lnTo>
                <a:lnTo>
                  <a:pt x="1367554" y="86730"/>
                </a:lnTo>
                <a:cubicBezTo>
                  <a:pt x="1371225" y="88565"/>
                  <a:pt x="1373061" y="90860"/>
                  <a:pt x="1373061" y="93613"/>
                </a:cubicBezTo>
                <a:cubicBezTo>
                  <a:pt x="1373979" y="98202"/>
                  <a:pt x="1368931" y="103250"/>
                  <a:pt x="1357917" y="108756"/>
                </a:cubicBezTo>
                <a:lnTo>
                  <a:pt x="1357917" y="151433"/>
                </a:lnTo>
                <a:cubicBezTo>
                  <a:pt x="1357917" y="157857"/>
                  <a:pt x="1357917" y="167953"/>
                  <a:pt x="1357917" y="181719"/>
                </a:cubicBezTo>
                <a:cubicBezTo>
                  <a:pt x="1358835" y="201910"/>
                  <a:pt x="1359294" y="217971"/>
                  <a:pt x="1359294" y="229902"/>
                </a:cubicBezTo>
                <a:cubicBezTo>
                  <a:pt x="1361130" y="236327"/>
                  <a:pt x="1358376" y="239998"/>
                  <a:pt x="1351034" y="240916"/>
                </a:cubicBezTo>
                <a:cubicBezTo>
                  <a:pt x="1336350" y="243669"/>
                  <a:pt x="1324419" y="245046"/>
                  <a:pt x="1315241" y="245046"/>
                </a:cubicBezTo>
                <a:lnTo>
                  <a:pt x="1315241" y="101873"/>
                </a:lnTo>
                <a:lnTo>
                  <a:pt x="1224381" y="101873"/>
                </a:lnTo>
                <a:lnTo>
                  <a:pt x="1224381" y="239539"/>
                </a:lnTo>
                <a:cubicBezTo>
                  <a:pt x="1224381" y="245046"/>
                  <a:pt x="1221628" y="248717"/>
                  <a:pt x="1216121" y="250552"/>
                </a:cubicBezTo>
                <a:cubicBezTo>
                  <a:pt x="1206026" y="253306"/>
                  <a:pt x="1194095" y="254682"/>
                  <a:pt x="1180328" y="254682"/>
                </a:cubicBezTo>
                <a:cubicBezTo>
                  <a:pt x="1181246" y="221642"/>
                  <a:pt x="1181705" y="197780"/>
                  <a:pt x="1181705" y="183096"/>
                </a:cubicBezTo>
                <a:lnTo>
                  <a:pt x="1181705" y="144549"/>
                </a:lnTo>
                <a:cubicBezTo>
                  <a:pt x="1181705" y="127112"/>
                  <a:pt x="1181705" y="106003"/>
                  <a:pt x="1181705" y="81223"/>
                </a:cubicBezTo>
                <a:lnTo>
                  <a:pt x="1232641" y="93613"/>
                </a:lnTo>
                <a:lnTo>
                  <a:pt x="1239525" y="93613"/>
                </a:lnTo>
                <a:cubicBezTo>
                  <a:pt x="1242278" y="77093"/>
                  <a:pt x="1243196" y="58738"/>
                  <a:pt x="1242278" y="38547"/>
                </a:cubicBezTo>
                <a:lnTo>
                  <a:pt x="1198225" y="38547"/>
                </a:lnTo>
                <a:cubicBezTo>
                  <a:pt x="1199143" y="40382"/>
                  <a:pt x="1199602" y="41300"/>
                  <a:pt x="1199602" y="41300"/>
                </a:cubicBezTo>
                <a:cubicBezTo>
                  <a:pt x="1199602" y="44053"/>
                  <a:pt x="1195930" y="45889"/>
                  <a:pt x="1188588" y="46807"/>
                </a:cubicBezTo>
                <a:lnTo>
                  <a:pt x="1141782" y="46807"/>
                </a:lnTo>
                <a:lnTo>
                  <a:pt x="1141782" y="122523"/>
                </a:lnTo>
                <a:cubicBezTo>
                  <a:pt x="1141782" y="152809"/>
                  <a:pt x="1141782" y="178507"/>
                  <a:pt x="1141782" y="199616"/>
                </a:cubicBezTo>
                <a:cubicBezTo>
                  <a:pt x="1141782" y="222560"/>
                  <a:pt x="1142241" y="245505"/>
                  <a:pt x="1143158" y="268449"/>
                </a:cubicBezTo>
                <a:cubicBezTo>
                  <a:pt x="1142241" y="292311"/>
                  <a:pt x="1122509" y="305619"/>
                  <a:pt x="1083962" y="308372"/>
                </a:cubicBezTo>
                <a:cubicBezTo>
                  <a:pt x="1087633" y="290017"/>
                  <a:pt x="1076161" y="277168"/>
                  <a:pt x="1049546" y="269825"/>
                </a:cubicBezTo>
                <a:lnTo>
                  <a:pt x="1049546" y="264319"/>
                </a:lnTo>
                <a:lnTo>
                  <a:pt x="1079832" y="265696"/>
                </a:lnTo>
                <a:cubicBezTo>
                  <a:pt x="1091763" y="265696"/>
                  <a:pt x="1097729" y="259730"/>
                  <a:pt x="1097729" y="247799"/>
                </a:cubicBezTo>
                <a:lnTo>
                  <a:pt x="1097729" y="46807"/>
                </a:lnTo>
                <a:lnTo>
                  <a:pt x="1052299" y="46807"/>
                </a:lnTo>
                <a:lnTo>
                  <a:pt x="1052299" y="38547"/>
                </a:lnTo>
                <a:lnTo>
                  <a:pt x="1139028" y="38547"/>
                </a:lnTo>
                <a:lnTo>
                  <a:pt x="1158302" y="11013"/>
                </a:lnTo>
                <a:lnTo>
                  <a:pt x="1185835" y="30287"/>
                </a:lnTo>
                <a:lnTo>
                  <a:pt x="1319371" y="30287"/>
                </a:ln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360045" indent="-360045" algn="just">
              <a:spcAft>
                <a:spcPts val="1200"/>
              </a:spcAft>
              <a:buClr>
                <a:srgbClr val="9E0406"/>
              </a:buClr>
              <a:buSzPct val="80000"/>
              <a:buFont typeface="Wingdings" panose="05000000000000000000" pitchFamily="2" charset="2"/>
              <a:buChar char="n"/>
            </a:pPr>
            <a:endPar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536230" y="5276040"/>
            <a:ext cx="6032421" cy="461665"/>
          </a:xfrm>
          <a:prstGeom prst="rect">
            <a:avLst/>
          </a:prstGeom>
          <a:noFill/>
        </p:spPr>
        <p:txBody>
          <a:bodyPr wrap="none" rtlCol="0" anchor="t">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　防止出现畸重畸轻、单兵突进、顾此失彼</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şlídê"/>
          <p:cNvSpPr/>
          <p:nvPr/>
        </p:nvSpPr>
        <p:spPr>
          <a:xfrm>
            <a:off x="509270" y="1328420"/>
            <a:ext cx="11151870" cy="4368800"/>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23"/>
          <p:cNvGrpSpPr/>
          <p:nvPr/>
        </p:nvGrpSpPr>
        <p:grpSpPr>
          <a:xfrm>
            <a:off x="3686175" y="1661795"/>
            <a:ext cx="5989955" cy="1689100"/>
            <a:chOff x="1468" y="4378"/>
            <a:chExt cx="9433" cy="2660"/>
          </a:xfrm>
        </p:grpSpPr>
        <p:sp>
          <p:nvSpPr>
            <p:cNvPr id="11" name="弧形 10"/>
            <p:cNvSpPr/>
            <p:nvPr/>
          </p:nvSpPr>
          <p:spPr>
            <a:xfrm rot="2058054">
              <a:off x="1997" y="4378"/>
              <a:ext cx="2086" cy="2086"/>
            </a:xfrm>
            <a:prstGeom prst="arc">
              <a:avLst>
                <a:gd name="adj1" fmla="val 16200000"/>
                <a:gd name="adj2" fmla="val 15838808"/>
              </a:avLst>
            </a:prstGeom>
            <a:noFill/>
            <a:ln w="6350" cap="flat" cmpd="sng" algn="ctr">
              <a:gradFill>
                <a:gsLst>
                  <a:gs pos="100000">
                    <a:srgbClr val="DE352E">
                      <a:alpha val="0"/>
                    </a:srgbClr>
                  </a:gs>
                  <a:gs pos="18000">
                    <a:srgbClr val="DE352E">
                      <a:alpha val="0"/>
                    </a:srgbClr>
                  </a:gs>
                  <a:gs pos="63000">
                    <a:srgbClr val="DE352E">
                      <a:lumMod val="40000"/>
                      <a:lumOff val="60000"/>
                    </a:srgbClr>
                  </a:gs>
                </a:gsLst>
                <a:lin ang="5400000" scaled="1"/>
              </a:gra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2" name="弧形 11"/>
            <p:cNvSpPr/>
            <p:nvPr/>
          </p:nvSpPr>
          <p:spPr>
            <a:xfrm rot="5189795">
              <a:off x="1957" y="4520"/>
              <a:ext cx="2396" cy="2639"/>
            </a:xfrm>
            <a:prstGeom prst="arc">
              <a:avLst>
                <a:gd name="adj1" fmla="val 15138664"/>
                <a:gd name="adj2" fmla="val 14670675"/>
              </a:avLst>
            </a:prstGeom>
            <a:noFill/>
            <a:ln w="6350" cap="flat" cmpd="sng" algn="ctr">
              <a:gradFill>
                <a:gsLst>
                  <a:gs pos="96000">
                    <a:srgbClr val="DE352E">
                      <a:alpha val="0"/>
                    </a:srgbClr>
                  </a:gs>
                  <a:gs pos="18000">
                    <a:srgbClr val="DE352E">
                      <a:alpha val="0"/>
                    </a:srgbClr>
                  </a:gs>
                  <a:gs pos="63000">
                    <a:srgbClr val="DE352E">
                      <a:lumMod val="40000"/>
                      <a:lumOff val="6000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nvGrpSpPr>
            <p:cNvPr id="23" name="组合 22"/>
            <p:cNvGrpSpPr/>
            <p:nvPr/>
          </p:nvGrpSpPr>
          <p:grpSpPr>
            <a:xfrm>
              <a:off x="1468" y="4563"/>
              <a:ext cx="9433" cy="2216"/>
              <a:chOff x="1468" y="4563"/>
              <a:chExt cx="9433" cy="2216"/>
            </a:xfrm>
          </p:grpSpPr>
          <p:sp>
            <p:nvSpPr>
              <p:cNvPr id="10" name="平行四边形 15"/>
              <p:cNvSpPr/>
              <p:nvPr/>
            </p:nvSpPr>
            <p:spPr>
              <a:xfrm>
                <a:off x="2615" y="4721"/>
                <a:ext cx="6846" cy="1667"/>
              </a:xfrm>
              <a:custGeom>
                <a:avLst/>
                <a:gdLst>
                  <a:gd name="connsiteX0" fmla="*/ 2186 w 3751971"/>
                  <a:gd name="connsiteY0" fmla="*/ 1112720 h 1202183"/>
                  <a:gd name="connsiteX1" fmla="*/ 266732 w 3751971"/>
                  <a:gd name="connsiteY1" fmla="*/ 54537 h 1202183"/>
                  <a:gd name="connsiteX2" fmla="*/ 336582 w 3751971"/>
                  <a:gd name="connsiteY2" fmla="*/ 0 h 1202183"/>
                  <a:gd name="connsiteX3" fmla="*/ 3679936 w 3751971"/>
                  <a:gd name="connsiteY3" fmla="*/ 0 h 1202183"/>
                  <a:gd name="connsiteX4" fmla="*/ 3749786 w 3751971"/>
                  <a:gd name="connsiteY4" fmla="*/ 89462 h 1202183"/>
                  <a:gd name="connsiteX5" fmla="*/ 3485240 w 3751971"/>
                  <a:gd name="connsiteY5" fmla="*/ 1147646 h 1202183"/>
                  <a:gd name="connsiteX6" fmla="*/ 3415390 w 3751971"/>
                  <a:gd name="connsiteY6" fmla="*/ 1202183 h 1202183"/>
                  <a:gd name="connsiteX7" fmla="*/ 72036 w 3751971"/>
                  <a:gd name="connsiteY7" fmla="*/ 1202183 h 1202183"/>
                  <a:gd name="connsiteX8" fmla="*/ 2186 w 3751971"/>
                  <a:gd name="connsiteY8" fmla="*/ 1112720 h 120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971" h="1202183">
                    <a:moveTo>
                      <a:pt x="2186" y="1112720"/>
                    </a:moveTo>
                    <a:lnTo>
                      <a:pt x="266732" y="54537"/>
                    </a:lnTo>
                    <a:cubicBezTo>
                      <a:pt x="274749" y="22469"/>
                      <a:pt x="303527" y="0"/>
                      <a:pt x="336582" y="0"/>
                    </a:cubicBezTo>
                    <a:lnTo>
                      <a:pt x="3679936" y="0"/>
                    </a:lnTo>
                    <a:cubicBezTo>
                      <a:pt x="3726782" y="0"/>
                      <a:pt x="3761148" y="44015"/>
                      <a:pt x="3749786" y="89462"/>
                    </a:cubicBezTo>
                    <a:lnTo>
                      <a:pt x="3485240" y="1147646"/>
                    </a:lnTo>
                    <a:cubicBezTo>
                      <a:pt x="3477224" y="1179714"/>
                      <a:pt x="3448445" y="1202183"/>
                      <a:pt x="3415390" y="1202183"/>
                    </a:cubicBezTo>
                    <a:lnTo>
                      <a:pt x="72036" y="1202183"/>
                    </a:lnTo>
                    <a:cubicBezTo>
                      <a:pt x="25190" y="1202183"/>
                      <a:pt x="-9176" y="1158167"/>
                      <a:pt x="2186" y="1112720"/>
                    </a:cubicBezTo>
                  </a:path>
                </a:pathLst>
              </a:custGeom>
              <a:gradFill>
                <a:gsLst>
                  <a:gs pos="100000">
                    <a:srgbClr val="FFFFFF">
                      <a:alpha val="0"/>
                    </a:srgbClr>
                  </a:gs>
                  <a:gs pos="63000">
                    <a:srgbClr val="FFFFFF"/>
                  </a:gs>
                </a:gsLst>
                <a:lin ang="0" scaled="0"/>
              </a:gradFill>
              <a:ln w="19050" cap="flat" cmpd="sng" algn="ctr">
                <a:gradFill>
                  <a:gsLst>
                    <a:gs pos="100000">
                      <a:srgbClr val="DE352E">
                        <a:lumMod val="20000"/>
                        <a:lumOff val="80000"/>
                        <a:alpha val="0"/>
                      </a:srgbClr>
                    </a:gs>
                    <a:gs pos="16000">
                      <a:srgbClr val="DE352E"/>
                    </a:gs>
                  </a:gsLst>
                  <a:lin ang="0" scaled="0"/>
                </a:gradFill>
                <a:prstDash val="solid"/>
                <a:miter lim="800000"/>
              </a:ln>
              <a:effectLst>
                <a:outerShdw blurRad="355600" dist="254000" dir="2700000" sx="85000" sy="85000" rotWithShape="0">
                  <a:srgbClr val="DE352E">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2" name="椭圆 51"/>
              <p:cNvSpPr/>
              <p:nvPr/>
            </p:nvSpPr>
            <p:spPr>
              <a:xfrm>
                <a:off x="1838" y="4563"/>
                <a:ext cx="2216" cy="2216"/>
              </a:xfrm>
              <a:prstGeom prst="ellipse">
                <a:avLst/>
              </a:prstGeom>
              <a:gradFill>
                <a:gsLst>
                  <a:gs pos="0">
                    <a:srgbClr val="DE352E"/>
                  </a:gs>
                  <a:gs pos="100000">
                    <a:srgbClr val="DE352E">
                      <a:lumMod val="75000"/>
                    </a:srgbClr>
                  </a:gs>
                </a:gsLst>
                <a:lin ang="2700000" scaled="0"/>
              </a:gradFill>
              <a:ln w="6350" cap="flat" cmpd="sng" algn="ctr">
                <a:gradFill>
                  <a:gsLst>
                    <a:gs pos="0">
                      <a:srgbClr val="DE352E">
                        <a:lumMod val="20000"/>
                        <a:lumOff val="80000"/>
                      </a:srgbClr>
                    </a:gs>
                    <a:gs pos="100000">
                      <a:srgbClr val="DE352E"/>
                    </a:gs>
                  </a:gsLst>
                  <a:lin ang="2700000" scaled="0"/>
                </a:gradFill>
                <a:prstDash val="solid"/>
                <a:miter lim="800000"/>
              </a:ln>
              <a:effectLst>
                <a:outerShdw blurRad="355600" dist="254000" dir="2700000" sx="85000" sy="85000" rotWithShape="0">
                  <a:srgbClr val="CE1729">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3" name="文本框 12"/>
              <p:cNvSpPr txBox="1"/>
              <p:nvPr/>
            </p:nvSpPr>
            <p:spPr>
              <a:xfrm>
                <a:off x="1468" y="4947"/>
                <a:ext cx="2706" cy="1307"/>
              </a:xfrm>
              <a:prstGeom prst="rect">
                <a:avLst/>
              </a:prstGeom>
              <a:noFill/>
            </p:spPr>
            <p:txBody>
              <a:bodyPr wrap="square">
                <a:spAutoFit/>
                <a:scene3d>
                  <a:camera prst="perspectiveHeroicExtremeLeftFacing">
                    <a:rot lat="0" lon="1767641" rev="0"/>
                  </a:camera>
                  <a:lightRig rig="flat" dir="t"/>
                </a:scene3d>
                <a:sp3d prstMaterial="flat">
                  <a:bevelT w="0" h="50800"/>
                </a:sp3d>
              </a:bodyPr>
              <a:lstStyle>
                <a:defPPr>
                  <a:defRPr lang="zh-CN"/>
                </a:defPPr>
                <a:lvl1pPr algn="ctr">
                  <a:lnSpc>
                    <a:spcPct val="100000"/>
                  </a:lnSpc>
                  <a:defRPr sz="10000" i="1">
                    <a:gradFill>
                      <a:gsLst>
                        <a:gs pos="0">
                          <a:srgbClr val="E7C375">
                            <a:lumMod val="80000"/>
                            <a:lumOff val="20000"/>
                          </a:srgbClr>
                        </a:gs>
                        <a:gs pos="100000">
                          <a:srgbClr val="E7C375">
                            <a:lumMod val="90000"/>
                          </a:srgbClr>
                        </a:gs>
                        <a:gs pos="68000">
                          <a:srgbClr val="E7C375">
                            <a:lumMod val="80000"/>
                            <a:lumOff val="20000"/>
                          </a:srgbClr>
                        </a:gs>
                        <a:gs pos="35000">
                          <a:srgbClr val="E7C375">
                            <a:lumMod val="90000"/>
                          </a:srgbClr>
                        </a:gs>
                      </a:gsLst>
                      <a:lin ang="2700000" scaled="0"/>
                    </a:gradFill>
                    <a:effectLst>
                      <a:reflection blurRad="88900" stA="67000" endPos="34000" dist="12700" dir="5400000" sy="-100000" algn="bl" rotWithShape="0"/>
                    </a:effectLst>
                    <a:latin typeface="+mj-ea"/>
                    <a:ea typeface="+mj-ea"/>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a:ln>
                      <a:noFill/>
                    </a:ln>
                    <a:gradFill>
                      <a:gsLst>
                        <a:gs pos="0">
                          <a:srgbClr val="E7C375">
                            <a:lumMod val="80000"/>
                            <a:lumOff val="20000"/>
                          </a:srgbClr>
                        </a:gs>
                        <a:gs pos="100000">
                          <a:srgbClr val="E7C375">
                            <a:lumMod val="90000"/>
                          </a:srgbClr>
                        </a:gs>
                        <a:gs pos="68000">
                          <a:srgbClr val="E7C375">
                            <a:lumMod val="80000"/>
                            <a:lumOff val="20000"/>
                          </a:srgbClr>
                        </a:gs>
                        <a:gs pos="35000">
                          <a:srgbClr val="E7C375">
                            <a:lumMod val="90000"/>
                          </a:srgbClr>
                        </a:gs>
                      </a:gsLst>
                      <a:lin ang="2700000" scaled="0"/>
                    </a:gradFill>
                    <a:effectLst>
                      <a:reflection blurRad="88900" stA="67000" endPos="34000" dist="12700" dir="5400000" sy="-100000" algn="bl" rotWithShape="0"/>
                    </a:effectLst>
                    <a:uLnTx/>
                    <a:uFillTx/>
                    <a:latin typeface="微软雅黑" panose="020B0503020204020204" pitchFamily="34" charset="-122"/>
                    <a:ea typeface="微软雅黑" panose="020B0503020204020204" pitchFamily="34" charset="-122"/>
                  </a:rPr>
                  <a:t>2000</a:t>
                </a:r>
              </a:p>
            </p:txBody>
          </p:sp>
          <p:cxnSp>
            <p:nvCxnSpPr>
              <p:cNvPr id="49" name="直接连接符 48"/>
              <p:cNvCxnSpPr/>
              <p:nvPr/>
            </p:nvCxnSpPr>
            <p:spPr>
              <a:xfrm>
                <a:off x="3908" y="4636"/>
                <a:ext cx="2169" cy="0"/>
              </a:xfrm>
              <a:prstGeom prst="line">
                <a:avLst/>
              </a:prstGeom>
              <a:noFill/>
              <a:ln w="19050" cap="rnd" cmpd="sng" algn="ctr">
                <a:gradFill>
                  <a:gsLst>
                    <a:gs pos="15000">
                      <a:srgbClr val="DE352E">
                        <a:alpha val="70000"/>
                      </a:srgbClr>
                    </a:gs>
                    <a:gs pos="100000">
                      <a:srgbClr val="DE352E">
                        <a:lumMod val="30000"/>
                        <a:lumOff val="70000"/>
                        <a:alpha val="0"/>
                      </a:srgbClr>
                    </a:gs>
                  </a:gsLst>
                  <a:lin ang="0" scaled="0"/>
                </a:gradFill>
                <a:prstDash val="solid"/>
                <a:miter lim="800000"/>
              </a:ln>
              <a:effectLst/>
            </p:spPr>
          </p:cxnSp>
          <p:sp>
            <p:nvSpPr>
              <p:cNvPr id="14" name="文本框 13"/>
              <p:cNvSpPr txBox="1"/>
              <p:nvPr/>
            </p:nvSpPr>
            <p:spPr>
              <a:xfrm>
                <a:off x="4174" y="5281"/>
                <a:ext cx="6727" cy="628"/>
              </a:xfrm>
              <a:prstGeom prst="rect">
                <a:avLst/>
              </a:prstGeom>
              <a:noFill/>
            </p:spPr>
            <p:txBody>
              <a:bodyPr wrap="square" rtlCol="0">
                <a:spAutoFit/>
              </a:bodyPr>
              <a:lstStyle/>
              <a:p>
                <a:pPr algn="just"/>
                <a:r>
                  <a:rPr lang="zh-CN" altLang="en-US" sz="2000" b="1" dirty="0">
                    <a:solidFill>
                      <a:srgbClr val="9E0406"/>
                    </a:solidFill>
                    <a:latin typeface="微软雅黑" panose="020B0503020204020204" pitchFamily="34" charset="-122"/>
                    <a:ea typeface="微软雅黑" panose="020B0503020204020204" pitchFamily="34" charset="-122"/>
                  </a:rPr>
                  <a:t>多个改革方案密集出台</a:t>
                </a:r>
              </a:p>
            </p:txBody>
          </p:sp>
        </p:grpSp>
      </p:grpSp>
      <p:sp>
        <p:nvSpPr>
          <p:cNvPr id="4" name="立方体 3"/>
          <p:cNvSpPr/>
          <p:nvPr/>
        </p:nvSpPr>
        <p:spPr>
          <a:xfrm>
            <a:off x="1597025" y="4418330"/>
            <a:ext cx="2684145" cy="777240"/>
          </a:xfrm>
          <a:prstGeom prst="cube">
            <a:avLst>
              <a:gd name="adj" fmla="val 5397"/>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1683901" y="4622057"/>
            <a:ext cx="2879327" cy="400110"/>
          </a:xfrm>
          <a:prstGeom prst="rect">
            <a:avLst/>
          </a:prstGeom>
          <a:noFill/>
        </p:spPr>
        <p:txBody>
          <a:bodyPr wrap="square">
            <a:spAutoFit/>
          </a:bodyPr>
          <a:lstStyle/>
          <a:p>
            <a:pPr lvl="0">
              <a:lnSpc>
                <a:spcPct val="100000"/>
              </a:lnSpc>
              <a:spcBef>
                <a:spcPct val="0"/>
              </a:spcBef>
              <a:spcAft>
                <a:spcPct val="35000"/>
              </a:spcAft>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夯</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楷体" panose="02010609060101010101" pitchFamily="49" charset="-122"/>
                <a:sym typeface="+mn-ea"/>
              </a:rPr>
              <a:t>基垒台、立柱架梁</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楷体" panose="02010609060101010101" pitchFamily="49" charset="-122"/>
            </a:endParaRPr>
          </a:p>
        </p:txBody>
      </p:sp>
      <p:sp>
        <p:nvSpPr>
          <p:cNvPr id="8" name="矩形: 圆角 28"/>
          <p:cNvSpPr/>
          <p:nvPr/>
        </p:nvSpPr>
        <p:spPr>
          <a:xfrm>
            <a:off x="4742815" y="4418330"/>
            <a:ext cx="2684145" cy="777240"/>
          </a:xfrm>
          <a:prstGeom prst="cube">
            <a:avLst>
              <a:gd name="adj" fmla="val 7031"/>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文本框 15"/>
          <p:cNvSpPr txBox="1"/>
          <p:nvPr/>
        </p:nvSpPr>
        <p:spPr>
          <a:xfrm>
            <a:off x="4843364" y="4514058"/>
            <a:ext cx="2944691" cy="531674"/>
          </a:xfrm>
          <a:prstGeom prst="cube">
            <a:avLst/>
          </a:prstGeom>
          <a:noFill/>
          <a:ln>
            <a:noFill/>
          </a:ln>
        </p:spPr>
        <p:txBody>
          <a:bodyPr wrap="square">
            <a:spAutoFit/>
          </a:bodyPr>
          <a:lstStyle/>
          <a:p>
            <a:pPr lvl="0">
              <a:lnSpc>
                <a:spcPct val="100000"/>
              </a:lnSpc>
              <a:spcBef>
                <a:spcPct val="0"/>
              </a:spcBef>
              <a:spcAft>
                <a:spcPct val="35000"/>
              </a:spcAft>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全面推进、积厚成势</a:t>
            </a:r>
          </a:p>
        </p:txBody>
      </p:sp>
      <p:sp>
        <p:nvSpPr>
          <p:cNvPr id="18" name="矩形: 圆角 31"/>
          <p:cNvSpPr/>
          <p:nvPr/>
        </p:nvSpPr>
        <p:spPr>
          <a:xfrm>
            <a:off x="7888605" y="4418330"/>
            <a:ext cx="2684145" cy="777240"/>
          </a:xfrm>
          <a:prstGeom prst="cube">
            <a:avLst>
              <a:gd name="adj" fmla="val 5398"/>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文本框 18"/>
          <p:cNvSpPr txBox="1"/>
          <p:nvPr/>
        </p:nvSpPr>
        <p:spPr>
          <a:xfrm>
            <a:off x="7995360" y="4505122"/>
            <a:ext cx="3514467" cy="531674"/>
          </a:xfrm>
          <a:prstGeom prst="cube">
            <a:avLst/>
          </a:prstGeom>
          <a:noFill/>
          <a:ln>
            <a:noFill/>
          </a:ln>
        </p:spPr>
        <p:txBody>
          <a:bodyPr wrap="square">
            <a:spAutoFit/>
          </a:bodyPr>
          <a:lstStyle/>
          <a:p>
            <a:pPr lvl="0">
              <a:lnSpc>
                <a:spcPct val="100000"/>
              </a:lnSpc>
              <a:spcBef>
                <a:spcPct val="0"/>
              </a:spcBef>
              <a:spcAft>
                <a:spcPct val="35000"/>
              </a:spcAft>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系统集成、协同高效</a:t>
            </a:r>
          </a:p>
        </p:txBody>
      </p:sp>
      <p:sp>
        <p:nvSpPr>
          <p:cNvPr id="20" name="等腰三角形 19"/>
          <p:cNvSpPr/>
          <p:nvPr/>
        </p:nvSpPr>
        <p:spPr>
          <a:xfrm flipV="1">
            <a:off x="5911850" y="3789680"/>
            <a:ext cx="368300" cy="317500"/>
          </a:xfrm>
          <a:prstGeom prst="triangle">
            <a:avLst/>
          </a:prstGeom>
          <a:gradFill>
            <a:gsLst>
              <a:gs pos="0">
                <a:srgbClr val="FF9000"/>
              </a:gs>
              <a:gs pos="100000">
                <a:srgbClr val="9E0406"/>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flipV="1">
            <a:off x="2755265" y="3789680"/>
            <a:ext cx="368300" cy="317500"/>
          </a:xfrm>
          <a:prstGeom prst="triangle">
            <a:avLst/>
          </a:prstGeom>
          <a:gradFill>
            <a:gsLst>
              <a:gs pos="0">
                <a:srgbClr val="FF9000"/>
              </a:gs>
              <a:gs pos="100000">
                <a:srgbClr val="9E0406"/>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flipV="1">
            <a:off x="9068435" y="3789680"/>
            <a:ext cx="368300" cy="317500"/>
          </a:xfrm>
          <a:prstGeom prst="triangle">
            <a:avLst/>
          </a:prstGeom>
          <a:gradFill>
            <a:gsLst>
              <a:gs pos="0">
                <a:srgbClr val="FF9000"/>
              </a:gs>
              <a:gs pos="100000">
                <a:srgbClr val="9E0406"/>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187450" y="821690"/>
            <a:ext cx="9950450" cy="3688715"/>
            <a:chOff x="1889" y="1366"/>
            <a:chExt cx="15670" cy="5809"/>
          </a:xfrm>
        </p:grpSpPr>
        <p:cxnSp>
          <p:nvCxnSpPr>
            <p:cNvPr id="33" name="直接箭头连接符 32"/>
            <p:cNvCxnSpPr/>
            <p:nvPr/>
          </p:nvCxnSpPr>
          <p:spPr>
            <a:xfrm>
              <a:off x="9586" y="1776"/>
              <a:ext cx="14" cy="1860"/>
            </a:xfrm>
            <a:prstGeom prst="straightConnector1">
              <a:avLst/>
            </a:prstGeom>
            <a:ln w="15875">
              <a:gradFill>
                <a:gsLst>
                  <a:gs pos="0">
                    <a:srgbClr val="B00000"/>
                  </a:gs>
                  <a:gs pos="100000">
                    <a:srgbClr val="FF9000"/>
                  </a:gs>
                </a:gsLst>
                <a:lin ang="16200000" scaled="1"/>
              </a:gradFill>
              <a:tailEnd type="arrow"/>
            </a:ln>
          </p:spPr>
          <p:style>
            <a:lnRef idx="1">
              <a:schemeClr val="accent1"/>
            </a:lnRef>
            <a:fillRef idx="0">
              <a:schemeClr val="accent1"/>
            </a:fillRef>
            <a:effectRef idx="0">
              <a:schemeClr val="accent1"/>
            </a:effectRef>
            <a:fontRef idx="minor">
              <a:schemeClr val="tx1"/>
            </a:fontRef>
          </p:style>
        </p:cxnSp>
        <p:sp>
          <p:nvSpPr>
            <p:cNvPr id="2" name="对角圆角矩形 1"/>
            <p:cNvSpPr/>
            <p:nvPr/>
          </p:nvSpPr>
          <p:spPr>
            <a:xfrm flipH="1">
              <a:off x="1889" y="1366"/>
              <a:ext cx="15408" cy="737"/>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党的十八大以来，党和国家</a:t>
              </a:r>
              <a:r>
                <a:rPr kumimoji="1"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组织结构</a:t>
              </a:r>
              <a:r>
                <a:rPr kumimoji="1"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实现系统性、整体性重构</a:t>
              </a:r>
            </a:p>
          </p:txBody>
        </p:sp>
        <p:grpSp>
          <p:nvGrpSpPr>
            <p:cNvPr id="38" name="组合 37"/>
            <p:cNvGrpSpPr/>
            <p:nvPr/>
          </p:nvGrpSpPr>
          <p:grpSpPr>
            <a:xfrm>
              <a:off x="6846" y="3695"/>
              <a:ext cx="5477" cy="3479"/>
              <a:chOff x="6846" y="3695"/>
              <a:chExt cx="5477" cy="3479"/>
            </a:xfrm>
          </p:grpSpPr>
          <p:sp>
            <p:nvSpPr>
              <p:cNvPr id="11" name="矩形 10"/>
              <p:cNvSpPr/>
              <p:nvPr/>
            </p:nvSpPr>
            <p:spPr>
              <a:xfrm>
                <a:off x="6846" y="4095"/>
                <a:ext cx="5477" cy="3079"/>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立方体 26"/>
              <p:cNvSpPr/>
              <p:nvPr/>
            </p:nvSpPr>
            <p:spPr>
              <a:xfrm>
                <a:off x="7891" y="3695"/>
                <a:ext cx="3457" cy="923"/>
              </a:xfrm>
              <a:prstGeom prst="cube">
                <a:avLst>
                  <a:gd name="adj" fmla="val 7592"/>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重构性</a:t>
                </a:r>
              </a:p>
            </p:txBody>
          </p:sp>
          <p:sp>
            <p:nvSpPr>
              <p:cNvPr id="28" name="文本框 27"/>
              <p:cNvSpPr txBox="1"/>
              <p:nvPr/>
            </p:nvSpPr>
            <p:spPr>
              <a:xfrm>
                <a:off x="7246" y="4750"/>
                <a:ext cx="4674" cy="2107"/>
              </a:xfrm>
              <a:prstGeom prst="rect">
                <a:avLst/>
              </a:prstGeom>
              <a:noFill/>
            </p:spPr>
            <p:txBody>
              <a:bodyPr wrap="square" rtlCol="0">
                <a:spAutoFit/>
              </a:bodyPr>
              <a:lstStyle/>
              <a:p>
                <a:pPr indent="0" algn="just" fontAlgn="auto">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健全党的领导体系、政府治理体系、武装力量体系、群团工作体系</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13062" y="3659"/>
              <a:ext cx="4497" cy="3515"/>
              <a:chOff x="11896" y="3659"/>
              <a:chExt cx="4497" cy="3515"/>
            </a:xfrm>
          </p:grpSpPr>
          <p:sp>
            <p:nvSpPr>
              <p:cNvPr id="12" name="矩形 11"/>
              <p:cNvSpPr/>
              <p:nvPr/>
            </p:nvSpPr>
            <p:spPr>
              <a:xfrm>
                <a:off x="11896" y="4095"/>
                <a:ext cx="4497" cy="3079"/>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立方体 29"/>
              <p:cNvSpPr/>
              <p:nvPr/>
            </p:nvSpPr>
            <p:spPr>
              <a:xfrm>
                <a:off x="12417" y="3659"/>
                <a:ext cx="3333" cy="923"/>
              </a:xfrm>
              <a:prstGeom prst="cube">
                <a:avLst>
                  <a:gd name="adj" fmla="val 7592"/>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系统性</a:t>
                </a:r>
              </a:p>
            </p:txBody>
          </p:sp>
          <p:sp>
            <p:nvSpPr>
              <p:cNvPr id="31" name="文本框 30"/>
              <p:cNvSpPr txBox="1"/>
              <p:nvPr/>
            </p:nvSpPr>
            <p:spPr>
              <a:xfrm>
                <a:off x="12168" y="4750"/>
                <a:ext cx="4102" cy="2107"/>
              </a:xfrm>
              <a:prstGeom prst="rect">
                <a:avLst/>
              </a:prstGeom>
              <a:noFill/>
            </p:spPr>
            <p:txBody>
              <a:bodyPr wrap="square" rtlCol="0">
                <a:spAutoFit/>
              </a:bodyPr>
              <a:lstStyle/>
              <a:p>
                <a:pPr indent="0" algn="just" fontAlgn="auto">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增强党的领导力、政府执行力、武装力量战斗力、群团组织活力</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890" y="3695"/>
              <a:ext cx="4077" cy="3480"/>
              <a:chOff x="3055" y="3694"/>
              <a:chExt cx="4077" cy="3480"/>
            </a:xfrm>
          </p:grpSpPr>
          <p:sp>
            <p:nvSpPr>
              <p:cNvPr id="4" name="矩形 3"/>
              <p:cNvSpPr/>
              <p:nvPr/>
            </p:nvSpPr>
            <p:spPr>
              <a:xfrm>
                <a:off x="3055" y="4094"/>
                <a:ext cx="4077" cy="3080"/>
              </a:xfrm>
              <a:prstGeom prst="rect">
                <a:avLst/>
              </a:prstGeom>
              <a:solidFill>
                <a:schemeClr val="bg1"/>
              </a:soli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3354" y="4757"/>
                <a:ext cx="3565" cy="1452"/>
              </a:xfrm>
              <a:prstGeom prst="rect">
                <a:avLst/>
              </a:prstGeom>
              <a:noFill/>
            </p:spPr>
            <p:txBody>
              <a:bodyPr wrap="square" rtlCol="0">
                <a:spAutoFit/>
              </a:bodyPr>
              <a:lstStyle/>
              <a:p>
                <a:pPr indent="0" algn="just" fontAlgn="auto">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推进中央和地方各级各类机构改革</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立方体 2"/>
              <p:cNvSpPr/>
              <p:nvPr/>
            </p:nvSpPr>
            <p:spPr>
              <a:xfrm>
                <a:off x="3364" y="3694"/>
                <a:ext cx="3457" cy="923"/>
              </a:xfrm>
              <a:prstGeom prst="cube">
                <a:avLst>
                  <a:gd name="adj" fmla="val 7592"/>
                </a:avLst>
              </a:prstGeom>
              <a:gradFill>
                <a:gsLst>
                  <a:gs pos="0">
                    <a:srgbClr val="9E0406"/>
                  </a:gs>
                  <a:gs pos="100000">
                    <a:schemeClr val="accent2"/>
                  </a:gs>
                </a:gsLst>
                <a:lin ang="1200000" scaled="0"/>
              </a:gradFill>
              <a:ln>
                <a:gradFill>
                  <a:gsLst>
                    <a:gs pos="0">
                      <a:schemeClr val="bg1"/>
                    </a:gs>
                    <a:gs pos="100000">
                      <a:schemeClr val="bg1">
                        <a:alpha val="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整体性</a:t>
                </a:r>
                <a:endPar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cxnSp>
          <p:nvCxnSpPr>
            <p:cNvPr id="34" name="肘形连接符 33"/>
            <p:cNvCxnSpPr/>
            <p:nvPr/>
          </p:nvCxnSpPr>
          <p:spPr>
            <a:xfrm rot="10800000" flipV="1">
              <a:off x="3999" y="2757"/>
              <a:ext cx="5595" cy="806"/>
            </a:xfrm>
            <a:prstGeom prst="bentConnector3">
              <a:avLst>
                <a:gd name="adj1" fmla="val 100035"/>
              </a:avLst>
            </a:prstGeom>
            <a:ln w="15875">
              <a:gradFill>
                <a:gsLst>
                  <a:gs pos="0">
                    <a:srgbClr val="B00000"/>
                  </a:gs>
                  <a:gs pos="100000">
                    <a:srgbClr val="FF9000"/>
                  </a:gs>
                </a:gsLst>
                <a:lin ang="16200000" scaled="1"/>
              </a:gradFill>
              <a:tailEnd type="arrow"/>
            </a:ln>
          </p:spPr>
          <p:style>
            <a:lnRef idx="1">
              <a:schemeClr val="accent1"/>
            </a:lnRef>
            <a:fillRef idx="0">
              <a:schemeClr val="accent1"/>
            </a:fillRef>
            <a:effectRef idx="0">
              <a:schemeClr val="accent1"/>
            </a:effectRef>
            <a:fontRef idx="minor">
              <a:schemeClr val="tx1"/>
            </a:fontRef>
          </p:style>
        </p:cxnSp>
        <p:cxnSp>
          <p:nvCxnSpPr>
            <p:cNvPr id="35" name="肘形连接符 34"/>
            <p:cNvCxnSpPr/>
            <p:nvPr/>
          </p:nvCxnSpPr>
          <p:spPr>
            <a:xfrm>
              <a:off x="9595" y="2757"/>
              <a:ext cx="5623" cy="806"/>
            </a:xfrm>
            <a:prstGeom prst="bentConnector3">
              <a:avLst>
                <a:gd name="adj1" fmla="val 99804"/>
              </a:avLst>
            </a:prstGeom>
            <a:ln w="15875">
              <a:gradFill>
                <a:gsLst>
                  <a:gs pos="0">
                    <a:srgbClr val="B00000"/>
                  </a:gs>
                  <a:gs pos="100000">
                    <a:srgbClr val="FF9000"/>
                  </a:gs>
                </a:gsLst>
                <a:lin ang="16200000" scaled="1"/>
              </a:gradFill>
              <a:tailEnd type="arrow"/>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1327150" y="5184140"/>
            <a:ext cx="9810115" cy="76200"/>
          </a:xfrm>
          <a:prstGeom prst="rec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565910" y="5590540"/>
            <a:ext cx="9331960" cy="460375"/>
          </a:xfrm>
          <a:prstGeom prst="rect">
            <a:avLst/>
          </a:prstGeom>
          <a:noFill/>
          <a:ln w="9525">
            <a:noFill/>
          </a:ln>
        </p:spPr>
        <p:txBody>
          <a:bodyPr wrap="square">
            <a:spAutoFit/>
          </a:bodyPr>
          <a:lstStyle/>
          <a:p>
            <a:pPr indent="0"/>
            <a:r>
              <a:rPr lang="en-US" altLang="zh-CN" sz="2400" b="1">
                <a:solidFill>
                  <a:srgbClr val="C00000"/>
                </a:solidFill>
                <a:latin typeface="微软雅黑" panose="020B0503020204020204" pitchFamily="34" charset="-122"/>
                <a:ea typeface="微软雅黑" panose="020B0503020204020204" pitchFamily="34" charset="-122"/>
              </a:rPr>
              <a:t>       </a:t>
            </a:r>
            <a:r>
              <a:rPr lang="zh-CN" sz="2400" b="1">
                <a:solidFill>
                  <a:srgbClr val="C00000"/>
                </a:solidFill>
                <a:latin typeface="微软雅黑" panose="020B0503020204020204" pitchFamily="34" charset="-122"/>
                <a:ea typeface="微软雅黑" panose="020B0503020204020204" pitchFamily="34" charset="-122"/>
              </a:rPr>
              <a:t>适应新时代要求的党和国家机构职能体系主体框架初步建立</a:t>
            </a:r>
            <a:endParaRPr lang="zh-CN" altLang="en-US" sz="24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536700"/>
            <a:ext cx="12192000" cy="2768600"/>
          </a:xfrm>
          <a:prstGeom prst="rect">
            <a:avLst/>
          </a:prstGeom>
          <a:gradFill>
            <a:gsLst>
              <a:gs pos="0">
                <a:srgbClr val="9E0406"/>
              </a:gs>
              <a:gs pos="100000">
                <a:schemeClr val="accent2"/>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146"/>
          <p:cNvSpPr>
            <a:spLocks noChangeArrowheads="1"/>
          </p:cNvSpPr>
          <p:nvPr/>
        </p:nvSpPr>
        <p:spPr bwMode="auto">
          <a:xfrm>
            <a:off x="1054099" y="1909445"/>
            <a:ext cx="10083801" cy="1689052"/>
          </a:xfrm>
          <a:prstGeom prst="rect">
            <a:avLst/>
          </a:prstGeom>
          <a:noFill/>
          <a:ln>
            <a:noFill/>
          </a:ln>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just">
              <a:lnSpc>
                <a:spcPct val="150000"/>
              </a:lnSpc>
              <a:spcBef>
                <a:spcPts val="200"/>
              </a:spcBef>
              <a:buNone/>
            </a:pP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党的十八大以来，党不断推动全面深化改革向广度和深度进军，中国特色社会主义制度更加成熟更加定型，国家治理体系和治理能力现代化水平不断提高，党和国家事业焕发出新的生机活力。</a:t>
            </a:r>
          </a:p>
        </p:txBody>
      </p:sp>
      <p:grpSp>
        <p:nvGrpSpPr>
          <p:cNvPr id="3" name="组合 2"/>
          <p:cNvGrpSpPr/>
          <p:nvPr/>
        </p:nvGrpSpPr>
        <p:grpSpPr>
          <a:xfrm>
            <a:off x="3788980" y="4789405"/>
            <a:ext cx="2210241" cy="900000"/>
            <a:chOff x="4062663" y="5383872"/>
            <a:chExt cx="2052000" cy="900000"/>
          </a:xfrm>
        </p:grpSpPr>
        <p:sp>
          <p:nvSpPr>
            <p:cNvPr id="52" name="圆角矩形 103"/>
            <p:cNvSpPr/>
            <p:nvPr/>
          </p:nvSpPr>
          <p:spPr>
            <a:xfrm>
              <a:off x="4062663" y="5383872"/>
              <a:ext cx="2052000" cy="900000"/>
            </a:xfrm>
            <a:prstGeom prst="cube">
              <a:avLst>
                <a:gd name="adj" fmla="val 9535"/>
              </a:avLst>
            </a:prstGeom>
            <a:solidFill>
              <a:schemeClr val="accent4"/>
            </a:solidFill>
            <a:ln w="12700" cap="rnd">
              <a:noFill/>
              <a:prstDash val="solid"/>
              <a:round/>
            </a:ln>
            <a:effectLst>
              <a:outerShdw blurRad="254000" dist="127000" algn="ctr" rotWithShape="0">
                <a:schemeClr val="accent4">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53" name="文本框 52"/>
            <p:cNvSpPr txBox="1"/>
            <p:nvPr/>
          </p:nvSpPr>
          <p:spPr>
            <a:xfrm>
              <a:off x="4493770" y="5505586"/>
              <a:ext cx="1189786" cy="707373"/>
            </a:xfrm>
            <a:prstGeom prst="rect">
              <a:avLst/>
            </a:prstGeom>
            <a:noFill/>
          </p:spPr>
          <p:txBody>
            <a:bodyPr wrap="square" lIns="0" tIns="0" rIns="0" bIns="0" rtlCol="0">
              <a:spAutoFit/>
            </a:bodyPr>
            <a:lstStyle/>
            <a:p>
              <a:pPr marL="0" marR="0" lvl="0" indent="0" algn="ctr" defTabSz="914400" eaLnBrk="1" fontAlgn="auto" latinLnBrk="0" hangingPunct="1">
                <a:lnSpc>
                  <a:spcPct val="120000"/>
                </a:lnSpc>
                <a:spcBef>
                  <a:spcPts val="0"/>
                </a:spcBef>
                <a:spcAft>
                  <a:spcPts val="0"/>
                </a:spcAft>
                <a:buClrTx/>
                <a:buSzPct val="100000"/>
                <a:buFontTx/>
                <a:buNone/>
                <a:defRPr/>
              </a:pPr>
              <a:r>
                <a:rPr lang="zh-CN" alt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人民生活</a:t>
              </a:r>
              <a:endParaRPr lang="en-US" altLang="zh-CN"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20000"/>
                </a:lnSpc>
                <a:spcBef>
                  <a:spcPts val="0"/>
                </a:spcBef>
                <a:spcAft>
                  <a:spcPts val="0"/>
                </a:spcAft>
                <a:buClrTx/>
                <a:buSzPct val="100000"/>
                <a:buFontTx/>
                <a:buNone/>
                <a:defRPr/>
              </a:pPr>
              <a:r>
                <a:rPr lang="zh-CN" alt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稳定提升</a:t>
              </a:r>
              <a:endPar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481961" y="4789405"/>
            <a:ext cx="2210241" cy="900000"/>
            <a:chOff x="1670809" y="5370446"/>
            <a:chExt cx="2052000" cy="900000"/>
          </a:xfrm>
        </p:grpSpPr>
        <p:sp>
          <p:nvSpPr>
            <p:cNvPr id="49" name="圆角矩形 41"/>
            <p:cNvSpPr/>
            <p:nvPr/>
          </p:nvSpPr>
          <p:spPr>
            <a:xfrm>
              <a:off x="1670809" y="5370446"/>
              <a:ext cx="2052000" cy="900000"/>
            </a:xfrm>
            <a:prstGeom prst="cube">
              <a:avLst>
                <a:gd name="adj" fmla="val 8892"/>
              </a:avLst>
            </a:pr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55" name="文本框 54"/>
            <p:cNvSpPr txBox="1"/>
            <p:nvPr/>
          </p:nvSpPr>
          <p:spPr>
            <a:xfrm>
              <a:off x="2101916" y="5505586"/>
              <a:ext cx="1189786" cy="707373"/>
            </a:xfrm>
            <a:prstGeom prst="rect">
              <a:avLst/>
            </a:prstGeom>
            <a:noFill/>
          </p:spPr>
          <p:txBody>
            <a:bodyPr wrap="square" lIns="0" tIns="0" rIns="0" bIns="0" rtlCol="0">
              <a:spAutoFit/>
            </a:bodyPr>
            <a:lstStyle/>
            <a:p>
              <a:pPr marL="0" marR="0" lvl="0" indent="0" algn="ctr" defTabSz="914400" eaLnBrk="1" fontAlgn="auto" latinLnBrk="0" hangingPunct="1">
                <a:lnSpc>
                  <a:spcPct val="120000"/>
                </a:lnSpc>
                <a:spcBef>
                  <a:spcPts val="0"/>
                </a:spcBef>
                <a:spcAft>
                  <a:spcPts val="0"/>
                </a:spcAft>
                <a:buClrTx/>
                <a:buSzPct val="100000"/>
                <a:buFontTx/>
                <a:buNone/>
                <a:defRPr/>
              </a:pPr>
              <a:r>
                <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综合国力</a:t>
              </a:r>
              <a:endParaRPr kumimoji="0" lang="en-US"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20000"/>
                </a:lnSpc>
                <a:spcBef>
                  <a:spcPts val="0"/>
                </a:spcBef>
                <a:spcAft>
                  <a:spcPts val="0"/>
                </a:spcAft>
                <a:buClrTx/>
                <a:buSzPct val="100000"/>
                <a:buFontTx/>
                <a:buNone/>
                <a:defRPr/>
              </a:pPr>
              <a:r>
                <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大幅跃升</a:t>
              </a:r>
            </a:p>
          </p:txBody>
        </p:sp>
      </p:grpSp>
      <p:grpSp>
        <p:nvGrpSpPr>
          <p:cNvPr id="4" name="组合 3"/>
          <p:cNvGrpSpPr/>
          <p:nvPr/>
        </p:nvGrpSpPr>
        <p:grpSpPr>
          <a:xfrm>
            <a:off x="6095999" y="4789405"/>
            <a:ext cx="2210241" cy="900000"/>
            <a:chOff x="6307392" y="5383872"/>
            <a:chExt cx="2052000" cy="900000"/>
          </a:xfrm>
        </p:grpSpPr>
        <p:sp>
          <p:nvSpPr>
            <p:cNvPr id="48" name="圆角矩形 73"/>
            <p:cNvSpPr/>
            <p:nvPr/>
          </p:nvSpPr>
          <p:spPr>
            <a:xfrm>
              <a:off x="6307392" y="5383872"/>
              <a:ext cx="2052000" cy="900000"/>
            </a:xfrm>
            <a:prstGeom prst="cube">
              <a:avLst>
                <a:gd name="adj" fmla="val 8128"/>
              </a:avLst>
            </a:prstGeom>
            <a:solidFill>
              <a:schemeClr val="accent2"/>
            </a:solidFill>
            <a:ln w="12700" cap="rnd">
              <a:noFill/>
              <a:prstDash val="solid"/>
              <a:rou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57" name="文本框 56"/>
            <p:cNvSpPr txBox="1"/>
            <p:nvPr/>
          </p:nvSpPr>
          <p:spPr>
            <a:xfrm>
              <a:off x="6738499" y="5505586"/>
              <a:ext cx="1189786" cy="707373"/>
            </a:xfrm>
            <a:prstGeom prst="rect">
              <a:avLst/>
            </a:prstGeom>
            <a:noFill/>
          </p:spPr>
          <p:txBody>
            <a:bodyPr wrap="square" lIns="0" tIns="0" rIns="0" bIns="0" rtlCol="0">
              <a:spAutoFit/>
            </a:bodyPr>
            <a:lstStyle/>
            <a:p>
              <a:pPr marL="0" marR="0" lvl="0" indent="0" algn="ctr" defTabSz="914400" eaLnBrk="1" fontAlgn="auto" latinLnBrk="0" hangingPunct="1">
                <a:lnSpc>
                  <a:spcPct val="120000"/>
                </a:lnSpc>
                <a:spcBef>
                  <a:spcPts val="0"/>
                </a:spcBef>
                <a:spcAft>
                  <a:spcPts val="0"/>
                </a:spcAft>
                <a:buClrTx/>
                <a:buSzPct val="100000"/>
                <a:buFontTx/>
                <a:buNone/>
                <a:defRPr/>
              </a:pPr>
              <a:r>
                <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民族自信</a:t>
              </a:r>
              <a:endParaRPr kumimoji="0" lang="en-US"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20000"/>
                </a:lnSpc>
                <a:spcBef>
                  <a:spcPts val="0"/>
                </a:spcBef>
                <a:spcAft>
                  <a:spcPts val="0"/>
                </a:spcAft>
                <a:buClrTx/>
                <a:buSzPct val="100000"/>
                <a:buFontTx/>
                <a:buNone/>
                <a:defRPr/>
              </a:pPr>
              <a:r>
                <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空前增强</a:t>
              </a:r>
            </a:p>
          </p:txBody>
        </p:sp>
      </p:grpSp>
      <p:grpSp>
        <p:nvGrpSpPr>
          <p:cNvPr id="5" name="组合 4"/>
          <p:cNvGrpSpPr/>
          <p:nvPr/>
        </p:nvGrpSpPr>
        <p:grpSpPr>
          <a:xfrm>
            <a:off x="8403019" y="4789405"/>
            <a:ext cx="2210241" cy="900000"/>
            <a:chOff x="8591867" y="5383872"/>
            <a:chExt cx="2052000" cy="900000"/>
          </a:xfrm>
        </p:grpSpPr>
        <p:sp>
          <p:nvSpPr>
            <p:cNvPr id="51" name="圆角矩形 97"/>
            <p:cNvSpPr/>
            <p:nvPr/>
          </p:nvSpPr>
          <p:spPr>
            <a:xfrm>
              <a:off x="8591867" y="5383872"/>
              <a:ext cx="2052000" cy="900000"/>
            </a:xfrm>
            <a:prstGeom prst="cube">
              <a:avLst>
                <a:gd name="adj" fmla="val 7749"/>
              </a:avLst>
            </a:prstGeom>
            <a:solidFill>
              <a:schemeClr val="accent6"/>
            </a:solidFill>
            <a:ln w="12700" cap="rnd">
              <a:noFill/>
              <a:prstDash val="solid"/>
              <a:round/>
            </a:ln>
            <a:effectLst>
              <a:outerShdw blurRad="254000" dist="127000" algn="ctr"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58" name="文本框 57"/>
            <p:cNvSpPr txBox="1"/>
            <p:nvPr/>
          </p:nvSpPr>
          <p:spPr>
            <a:xfrm>
              <a:off x="8784596" y="5505586"/>
              <a:ext cx="1666542" cy="738505"/>
            </a:xfrm>
            <a:prstGeom prst="rect">
              <a:avLst/>
            </a:prstGeom>
            <a:noFill/>
          </p:spPr>
          <p:txBody>
            <a:bodyPr wrap="square" lIns="0" tIns="0" rIns="0" bIns="0" rtlCol="0">
              <a:spAutoFit/>
            </a:bodyPr>
            <a:lstStyle/>
            <a:p>
              <a:pPr marL="0" marR="0" lvl="0" indent="0" algn="ctr" defTabSz="914400" eaLnBrk="1" fontAlgn="auto" latinLnBrk="0" hangingPunct="1">
                <a:lnSpc>
                  <a:spcPct val="120000"/>
                </a:lnSpc>
                <a:spcBef>
                  <a:spcPts val="0"/>
                </a:spcBef>
                <a:spcAft>
                  <a:spcPts val="0"/>
                </a:spcAft>
                <a:buClrTx/>
                <a:buSzPct val="100000"/>
                <a:buFontTx/>
                <a:buNone/>
                <a:defRPr/>
              </a:pPr>
              <a:r>
                <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标志性成果</a:t>
              </a:r>
            </a:p>
            <a:p>
              <a:pPr marL="0" marR="0" lvl="0" indent="0" algn="ctr" defTabSz="914400" eaLnBrk="1" fontAlgn="auto" latinLnBrk="0" hangingPunct="1">
                <a:lnSpc>
                  <a:spcPct val="120000"/>
                </a:lnSpc>
                <a:spcBef>
                  <a:spcPts val="0"/>
                </a:spcBef>
                <a:spcAft>
                  <a:spcPts val="0"/>
                </a:spcAft>
                <a:buClrTx/>
                <a:buSzPct val="100000"/>
                <a:buFontTx/>
                <a:buNone/>
                <a:defRPr/>
              </a:pPr>
              <a:r>
                <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举世瞩目</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3002845" y="2592000"/>
            <a:ext cx="6186310"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三、如何构建对外开放新格局</a:t>
            </a:r>
          </a:p>
        </p:txBody>
      </p:sp>
      <p:cxnSp>
        <p:nvCxnSpPr>
          <p:cNvPr id="8" name="直接连接符 7"/>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032756" y="3722786"/>
            <a:ext cx="5717540" cy="46037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全方位、多层次、宽领域的全面开放</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3233678" y="2592000"/>
            <a:ext cx="5724644"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一、为什么要全面深化改革</a:t>
            </a:r>
          </a:p>
        </p:txBody>
      </p:sp>
      <p:cxnSp>
        <p:nvCxnSpPr>
          <p:cNvPr id="8" name="直接连接符 7"/>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075324" y="3672000"/>
            <a:ext cx="4233851" cy="46166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改革进入攻坚期和深水区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560041"/>
            <a:ext cx="16200000" cy="5739959"/>
            <a:chOff x="-1656000" y="560041"/>
            <a:chExt cx="16200000" cy="5739959"/>
          </a:xfrm>
        </p:grpSpPr>
        <p:sp>
          <p:nvSpPr>
            <p:cNvPr id="3" name="平行四边形 2"/>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416000" y="1870813"/>
            <a:ext cx="9365113" cy="568907"/>
            <a:chOff x="1416000" y="1780152"/>
            <a:chExt cx="9365113" cy="568907"/>
          </a:xfrm>
        </p:grpSpPr>
        <p:cxnSp>
          <p:nvCxnSpPr>
            <p:cNvPr id="11" name="直接连接符 1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（一）实行更加积极主动的开放战略</a:t>
              </a:r>
            </a:p>
          </p:txBody>
        </p:sp>
      </p:grpSp>
      <p:grpSp>
        <p:nvGrpSpPr>
          <p:cNvPr id="13" name="组合 12"/>
          <p:cNvGrpSpPr/>
          <p:nvPr/>
        </p:nvGrpSpPr>
        <p:grpSpPr>
          <a:xfrm>
            <a:off x="1416000" y="3046669"/>
            <a:ext cx="9365113"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（二）构建互利共赢、多元平衡、安全高效的开放型经济体系</a:t>
              </a:r>
            </a:p>
          </p:txBody>
        </p:sp>
      </p:grpSp>
      <p:grpSp>
        <p:nvGrpSpPr>
          <p:cNvPr id="16" name="组合 15"/>
          <p:cNvGrpSpPr/>
          <p:nvPr/>
        </p:nvGrpSpPr>
        <p:grpSpPr>
          <a:xfrm>
            <a:off x="1416000" y="4222525"/>
            <a:ext cx="9365113" cy="568907"/>
            <a:chOff x="1416000" y="1780152"/>
            <a:chExt cx="9365113" cy="568907"/>
          </a:xfrm>
        </p:grpSpPr>
        <p:cxnSp>
          <p:nvCxnSpPr>
            <p:cNvPr id="17" name="直接连接符 16"/>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（三）推动共建“一带一路”高质量发展</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6125210" y="2082165"/>
            <a:ext cx="5634355" cy="4271010"/>
            <a:chOff x="1064709" y="1638633"/>
            <a:chExt cx="10455096" cy="3762152"/>
          </a:xfrm>
        </p:grpSpPr>
        <p:sp>
          <p:nvSpPr>
            <p:cNvPr id="5" name="图文框 4"/>
            <p:cNvSpPr/>
            <p:nvPr/>
          </p:nvSpPr>
          <p:spPr>
            <a:xfrm>
              <a:off x="1064709" y="1638633"/>
              <a:ext cx="10080000" cy="3600000"/>
            </a:xfrm>
            <a:prstGeom prst="frame">
              <a:avLst>
                <a:gd name="adj1" fmla="val 2445"/>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439803" y="1800785"/>
              <a:ext cx="10080002" cy="3600000"/>
              <a:chOff x="1439803" y="1800785"/>
              <a:chExt cx="10080002" cy="3600000"/>
            </a:xfrm>
          </p:grpSpPr>
          <p:sp>
            <p:nvSpPr>
              <p:cNvPr id="31" name="矩形 30"/>
              <p:cNvSpPr/>
              <p:nvPr/>
            </p:nvSpPr>
            <p:spPr>
              <a:xfrm>
                <a:off x="1439805" y="1800785"/>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1439803" y="3359133"/>
                <a:ext cx="10080002" cy="2041652"/>
              </a:xfrm>
              <a:prstGeom prst="rect">
                <a:avLst/>
              </a:prstGeom>
            </p:spPr>
          </p:pic>
        </p:grpSp>
      </p:grpSp>
      <p:sp>
        <p:nvSpPr>
          <p:cNvPr id="4" name="文本框 3"/>
          <p:cNvSpPr txBox="1"/>
          <p:nvPr/>
        </p:nvSpPr>
        <p:spPr>
          <a:xfrm>
            <a:off x="6499860" y="2694940"/>
            <a:ext cx="5087620" cy="3230245"/>
          </a:xfrm>
          <a:prstGeom prst="rect">
            <a:avLst/>
          </a:prstGeom>
          <a:noFill/>
        </p:spPr>
        <p:txBody>
          <a:bodyPr wrap="square">
            <a:spAutoFit/>
          </a:bodyPr>
          <a:lstStyle/>
          <a:p>
            <a:pPr algn="just">
              <a:lnSpc>
                <a:spcPct val="150000"/>
              </a:lnSpc>
            </a:pPr>
            <a:r>
              <a:rPr lang="en-US" altLang="zh-CN" sz="2000" b="1" dirty="0">
                <a:latin typeface="楷体" panose="02010609060101010101" pitchFamily="49" charset="-122"/>
                <a:ea typeface="楷体" panose="02010609060101010101" pitchFamily="49" charset="-122"/>
                <a:sym typeface="+mn-ea"/>
              </a:rPr>
              <a:t>    </a:t>
            </a:r>
            <a:r>
              <a:rPr lang="zh-CN" altLang="en-US" sz="2000" b="1" dirty="0">
                <a:latin typeface="楷体" panose="02010609060101010101" pitchFamily="49" charset="-122"/>
                <a:ea typeface="楷体" panose="02010609060101010101" pitchFamily="49" charset="-122"/>
                <a:sym typeface="+mn-ea"/>
              </a:rPr>
              <a:t>我们统筹国内国际两个大局，坚持对外开放的基本国策，实行积极主动的开放政策，形成全方位、多层次、宽领域的全面开放新格局，为我国创造了良好国际环境、开拓了广阔发展空间。</a:t>
            </a:r>
          </a:p>
          <a:p>
            <a:pPr algn="r">
              <a:lnSpc>
                <a:spcPct val="150000"/>
              </a:lnSpc>
            </a:pPr>
            <a:r>
              <a:rPr lang="en-US" altLang="zh-CN" sz="1600" b="1" dirty="0">
                <a:latin typeface="楷体" panose="02010609060101010101" pitchFamily="49" charset="-122"/>
                <a:ea typeface="楷体" panose="02010609060101010101" pitchFamily="49" charset="-122"/>
                <a:sym typeface="+mn-ea"/>
              </a:rPr>
              <a:t>——</a:t>
            </a:r>
            <a:r>
              <a:rPr lang="zh-CN" altLang="en-US" sz="1600" b="1" dirty="0">
                <a:latin typeface="楷体" panose="02010609060101010101" pitchFamily="49" charset="-122"/>
                <a:ea typeface="楷体" panose="02010609060101010101" pitchFamily="49" charset="-122"/>
                <a:sym typeface="+mn-ea"/>
              </a:rPr>
              <a:t>习近平在庆祝改革开放</a:t>
            </a:r>
            <a:r>
              <a:rPr lang="en-US" altLang="zh-CN" sz="1600" b="1" dirty="0">
                <a:latin typeface="楷体" panose="02010609060101010101" pitchFamily="49" charset="-122"/>
                <a:ea typeface="楷体" panose="02010609060101010101" pitchFamily="49" charset="-122"/>
                <a:sym typeface="+mn-ea"/>
              </a:rPr>
              <a:t>40</a:t>
            </a:r>
            <a:r>
              <a:rPr lang="zh-CN" altLang="en-US" sz="1600" b="1" dirty="0">
                <a:latin typeface="楷体" panose="02010609060101010101" pitchFamily="49" charset="-122"/>
                <a:ea typeface="楷体" panose="02010609060101010101" pitchFamily="49" charset="-122"/>
                <a:sym typeface="+mn-ea"/>
              </a:rPr>
              <a:t>周年大会上的讲话</a:t>
            </a:r>
          </a:p>
          <a:p>
            <a:pPr algn="r">
              <a:lnSpc>
                <a:spcPct val="150000"/>
              </a:lnSpc>
            </a:pPr>
            <a:r>
              <a:rPr lang="zh-CN" altLang="en-US" sz="1600" b="1" dirty="0">
                <a:latin typeface="楷体" panose="02010609060101010101" pitchFamily="49" charset="-122"/>
                <a:ea typeface="楷体" panose="02010609060101010101" pitchFamily="49" charset="-122"/>
                <a:sym typeface="+mn-ea"/>
              </a:rPr>
              <a:t>（</a:t>
            </a:r>
            <a:r>
              <a:rPr lang="en-US" altLang="zh-CN" sz="1600" b="1" dirty="0">
                <a:latin typeface="楷体" panose="02010609060101010101" pitchFamily="49" charset="-122"/>
                <a:ea typeface="楷体" panose="02010609060101010101" pitchFamily="49" charset="-122"/>
                <a:sym typeface="+mn-ea"/>
              </a:rPr>
              <a:t>2018</a:t>
            </a:r>
            <a:r>
              <a:rPr lang="zh-CN" altLang="en-US" sz="1600" b="1" dirty="0">
                <a:latin typeface="楷体" panose="02010609060101010101" pitchFamily="49" charset="-122"/>
                <a:ea typeface="楷体" panose="02010609060101010101" pitchFamily="49" charset="-122"/>
                <a:sym typeface="+mn-ea"/>
              </a:rPr>
              <a:t>年</a:t>
            </a:r>
            <a:r>
              <a:rPr lang="en-US" altLang="zh-CN" sz="1600" b="1" dirty="0">
                <a:latin typeface="楷体" panose="02010609060101010101" pitchFamily="49" charset="-122"/>
                <a:ea typeface="楷体" panose="02010609060101010101" pitchFamily="49" charset="-122"/>
                <a:sym typeface="+mn-ea"/>
              </a:rPr>
              <a:t>12</a:t>
            </a:r>
            <a:r>
              <a:rPr lang="zh-CN" altLang="en-US" sz="1600" b="1" dirty="0">
                <a:latin typeface="楷体" panose="02010609060101010101" pitchFamily="49" charset="-122"/>
                <a:ea typeface="楷体" panose="02010609060101010101" pitchFamily="49" charset="-122"/>
                <a:sym typeface="+mn-ea"/>
              </a:rPr>
              <a:t>月</a:t>
            </a:r>
            <a:r>
              <a:rPr lang="en-US" altLang="zh-CN" sz="1600" b="1" dirty="0">
                <a:latin typeface="楷体" panose="02010609060101010101" pitchFamily="49" charset="-122"/>
                <a:ea typeface="楷体" panose="02010609060101010101" pitchFamily="49" charset="-122"/>
                <a:sym typeface="+mn-ea"/>
              </a:rPr>
              <a:t>18</a:t>
            </a:r>
            <a:r>
              <a:rPr lang="zh-CN" altLang="en-US" sz="1600" b="1" dirty="0">
                <a:latin typeface="楷体" panose="02010609060101010101" pitchFamily="49" charset="-122"/>
                <a:ea typeface="楷体" panose="02010609060101010101" pitchFamily="49" charset="-122"/>
                <a:sym typeface="+mn-ea"/>
              </a:rPr>
              <a:t>日）</a:t>
            </a:r>
            <a:endParaRPr lang="zh-CN" altLang="en-US" sz="1600" b="1" kern="0" dirty="0">
              <a:solidFill>
                <a:schemeClr val="tx1">
                  <a:lumMod val="85000"/>
                  <a:lumOff val="15000"/>
                </a:schemeClr>
              </a:solidFill>
              <a:latin typeface="楷体" panose="02010609060101010101" pitchFamily="49" charset="-122"/>
              <a:ea typeface="楷体" panose="02010609060101010101" pitchFamily="49" charset="-122"/>
              <a:sym typeface="+mn-ea"/>
            </a:endParaRPr>
          </a:p>
        </p:txBody>
      </p:sp>
      <p:pic>
        <p:nvPicPr>
          <p:cNvPr id="18" name="图片 17" descr="C:\Users\15576\Desktop\1123871854_15451373834181n.jpg1123871854_15451373834181n"/>
          <p:cNvPicPr>
            <a:picLocks noChangeAspect="1"/>
          </p:cNvPicPr>
          <p:nvPr/>
        </p:nvPicPr>
        <p:blipFill>
          <a:blip r:embed="rId4"/>
          <a:srcRect/>
          <a:stretch>
            <a:fillRect/>
          </a:stretch>
        </p:blipFill>
        <p:spPr>
          <a:xfrm>
            <a:off x="474345" y="2321560"/>
            <a:ext cx="5379085" cy="3592195"/>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
        <p:nvSpPr>
          <p:cNvPr id="11" name="文本框 10"/>
          <p:cNvSpPr txBox="1"/>
          <p:nvPr/>
        </p:nvSpPr>
        <p:spPr>
          <a:xfrm>
            <a:off x="433070" y="5998845"/>
            <a:ext cx="5461635" cy="275590"/>
          </a:xfrm>
          <a:prstGeom prst="rect">
            <a:avLst/>
          </a:prstGeom>
          <a:noFill/>
          <a:extLst>
            <a:ext uri="{909E8E84-426E-40DD-AFC4-6F175D3DCCD1}">
              <a14:hiddenFill xmlns:a14="http://schemas.microsoft.com/office/drawing/2010/main">
                <a:solidFill>
                  <a:srgbClr val="3699FE"/>
                </a:solidFill>
              </a14:hiddenFill>
            </a:ext>
          </a:extLst>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庆祝改革开放</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40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周年大会在京隆重举行</a:t>
            </a:r>
          </a:p>
        </p:txBody>
      </p:sp>
      <p:sp>
        <p:nvSpPr>
          <p:cNvPr id="14" name="矩形 13"/>
          <p:cNvSpPr/>
          <p:nvPr/>
        </p:nvSpPr>
        <p:spPr>
          <a:xfrm>
            <a:off x="2856000" y="647413"/>
            <a:ext cx="6480000" cy="430887"/>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（一）实行更加积极主动的开放战略</a:t>
            </a:r>
          </a:p>
        </p:txBody>
      </p:sp>
      <p:grpSp>
        <p:nvGrpSpPr>
          <p:cNvPr id="16" name="组合 15"/>
          <p:cNvGrpSpPr/>
          <p:nvPr/>
        </p:nvGrpSpPr>
        <p:grpSpPr>
          <a:xfrm>
            <a:off x="4337958" y="1325503"/>
            <a:ext cx="3778885" cy="467995"/>
            <a:chOff x="1195504" y="4601631"/>
            <a:chExt cx="3778885" cy="467995"/>
          </a:xfrm>
        </p:grpSpPr>
        <p:sp>
          <p:nvSpPr>
            <p:cNvPr id="17" name="对角圆角矩形 2"/>
            <p:cNvSpPr/>
            <p:nvPr/>
          </p:nvSpPr>
          <p:spPr>
            <a:xfrm>
              <a:off x="1195504" y="4601631"/>
              <a:ext cx="3778885"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开放是当代中国的鲜明标识</a:t>
              </a:r>
            </a:p>
          </p:txBody>
        </p:sp>
        <p:sp>
          <p:nvSpPr>
            <p:cNvPr id="19" name="对角圆角矩形 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9451" y="1530045"/>
            <a:ext cx="10653097" cy="1557011"/>
            <a:chOff x="703385" y="1526723"/>
            <a:chExt cx="10653097" cy="1557011"/>
          </a:xfrm>
        </p:grpSpPr>
        <p:grpSp>
          <p:nvGrpSpPr>
            <p:cNvPr id="4" name="组合 3"/>
            <p:cNvGrpSpPr/>
            <p:nvPr/>
          </p:nvGrpSpPr>
          <p:grpSpPr>
            <a:xfrm>
              <a:off x="703385" y="1526723"/>
              <a:ext cx="1557011" cy="1557011"/>
              <a:chOff x="735338" y="2130875"/>
              <a:chExt cx="1557011" cy="1557011"/>
            </a:xfrm>
          </p:grpSpPr>
          <p:grpSp>
            <p:nvGrpSpPr>
              <p:cNvPr id="3" name="组合 2"/>
              <p:cNvGrpSpPr/>
              <p:nvPr/>
            </p:nvGrpSpPr>
            <p:grpSpPr>
              <a:xfrm>
                <a:off x="735338" y="2130875"/>
                <a:ext cx="1557011" cy="1557011"/>
                <a:chOff x="735339" y="2130876"/>
                <a:chExt cx="1298124" cy="1298124"/>
              </a:xfrm>
            </p:grpSpPr>
            <p:pic>
              <p:nvPicPr>
                <p:cNvPr id="34" name="图片 33"/>
                <p:cNvPicPr>
                  <a:picLocks noChangeAspect="1"/>
                </p:cNvPicPr>
                <p:nvPr/>
              </p:nvPicPr>
              <p:blipFill>
                <a:blip r:embed="rId9">
                  <a:duotone>
                    <a:srgbClr val="E03835">
                      <a:shade val="45000"/>
                      <a:satMod val="135000"/>
                    </a:srgbClr>
                    <a:prstClr val="white"/>
                  </a:duotone>
                </a:blip>
                <a:stretch>
                  <a:fillRect/>
                </a:stretch>
              </p:blipFill>
              <p:spPr>
                <a:xfrm>
                  <a:off x="735339" y="2130876"/>
                  <a:ext cx="1298124" cy="1298124"/>
                </a:xfrm>
                <a:prstGeom prst="rect">
                  <a:avLst/>
                </a:prstGeom>
                <a:effectLst/>
              </p:spPr>
            </p:pic>
            <p:sp>
              <p:nvSpPr>
                <p:cNvPr id="35" name="椭圆 34"/>
                <p:cNvSpPr/>
                <p:nvPr>
                  <p:custDataLst>
                    <p:tags r:id="rId6"/>
                  </p:custDataLst>
                </p:nvPr>
              </p:nvSpPr>
              <p:spPr>
                <a:xfrm>
                  <a:off x="950321" y="2345858"/>
                  <a:ext cx="868161" cy="868160"/>
                </a:xfrm>
                <a:prstGeom prst="ellipse">
                  <a:avLst/>
                </a:prstGeom>
                <a:gradFill>
                  <a:gsLst>
                    <a:gs pos="0">
                      <a:srgbClr val="DE352E"/>
                    </a:gs>
                    <a:gs pos="100000">
                      <a:srgbClr val="DE352E">
                        <a:lumMod val="50000"/>
                      </a:srgbClr>
                    </a:gs>
                  </a:gsLst>
                  <a:lin ang="2700000" scaled="0"/>
                </a:gradFill>
                <a:ln w="12700" cap="flat" cmpd="sng" algn="ctr">
                  <a:noFill/>
                  <a:prstDash val="solid"/>
                  <a:miter lim="800000"/>
                </a:ln>
                <a:effectLst/>
              </p:spPr>
              <p:txBody>
                <a:bodyPr rtlCol="0" anchor="ctr"/>
                <a:lstStyle/>
                <a:p>
                  <a:pPr algn="ctr"/>
                  <a:endParaRPr lang="zh-CN" altLang="en-US" b="1" kern="0" dirty="0">
                    <a:solidFill>
                      <a:srgbClr val="FFFFFF"/>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33" name="矩形 32"/>
              <p:cNvSpPr/>
              <p:nvPr/>
            </p:nvSpPr>
            <p:spPr>
              <a:xfrm>
                <a:off x="1206067" y="2540048"/>
                <a:ext cx="615553" cy="738664"/>
              </a:xfrm>
              <a:prstGeom prst="rect">
                <a:avLst/>
              </a:prstGeom>
              <a:effectLst/>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主动</a:t>
                </a:r>
                <a:endParaRPr kumimoji="0" lang="en-US" altLang="zh-CN"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开放</a:t>
                </a:r>
              </a:p>
            </p:txBody>
          </p:sp>
        </p:grpSp>
        <p:grpSp>
          <p:nvGrpSpPr>
            <p:cNvPr id="43" name="组合 42"/>
            <p:cNvGrpSpPr/>
            <p:nvPr/>
          </p:nvGrpSpPr>
          <p:grpSpPr>
            <a:xfrm>
              <a:off x="2522602" y="1526723"/>
              <a:ext cx="1557011" cy="1557011"/>
              <a:chOff x="735338" y="2130875"/>
              <a:chExt cx="1557011" cy="1557011"/>
            </a:xfrm>
          </p:grpSpPr>
          <p:grpSp>
            <p:nvGrpSpPr>
              <p:cNvPr id="44" name="组合 43"/>
              <p:cNvGrpSpPr/>
              <p:nvPr/>
            </p:nvGrpSpPr>
            <p:grpSpPr>
              <a:xfrm>
                <a:off x="735338" y="2130875"/>
                <a:ext cx="1557011" cy="1557011"/>
                <a:chOff x="735339" y="2130876"/>
                <a:chExt cx="1298124" cy="1298124"/>
              </a:xfrm>
            </p:grpSpPr>
            <p:pic>
              <p:nvPicPr>
                <p:cNvPr id="46" name="图片 45"/>
                <p:cNvPicPr>
                  <a:picLocks noChangeAspect="1"/>
                </p:cNvPicPr>
                <p:nvPr/>
              </p:nvPicPr>
              <p:blipFill>
                <a:blip r:embed="rId9">
                  <a:duotone>
                    <a:srgbClr val="E03835">
                      <a:shade val="45000"/>
                      <a:satMod val="135000"/>
                    </a:srgbClr>
                    <a:prstClr val="white"/>
                  </a:duotone>
                </a:blip>
                <a:stretch>
                  <a:fillRect/>
                </a:stretch>
              </p:blipFill>
              <p:spPr>
                <a:xfrm>
                  <a:off x="735339" y="2130876"/>
                  <a:ext cx="1298124" cy="1298124"/>
                </a:xfrm>
                <a:prstGeom prst="rect">
                  <a:avLst/>
                </a:prstGeom>
                <a:effectLst/>
              </p:spPr>
            </p:pic>
            <p:sp>
              <p:nvSpPr>
                <p:cNvPr id="47" name="椭圆 46"/>
                <p:cNvSpPr/>
                <p:nvPr>
                  <p:custDataLst>
                    <p:tags r:id="rId5"/>
                  </p:custDataLst>
                </p:nvPr>
              </p:nvSpPr>
              <p:spPr>
                <a:xfrm>
                  <a:off x="950321" y="2345858"/>
                  <a:ext cx="868161" cy="868160"/>
                </a:xfrm>
                <a:prstGeom prst="ellipse">
                  <a:avLst/>
                </a:prstGeom>
                <a:gradFill>
                  <a:gsLst>
                    <a:gs pos="0">
                      <a:srgbClr val="DE352E"/>
                    </a:gs>
                    <a:gs pos="100000">
                      <a:srgbClr val="DE352E">
                        <a:lumMod val="50000"/>
                      </a:srgbClr>
                    </a:gs>
                  </a:gsLst>
                  <a:lin ang="2700000" scaled="0"/>
                </a:gradFill>
                <a:ln w="12700" cap="flat" cmpd="sng" algn="ctr">
                  <a:noFill/>
                  <a:prstDash val="solid"/>
                  <a:miter lim="800000"/>
                </a:ln>
                <a:effectLst/>
              </p:spPr>
              <p:txBody>
                <a:bodyPr rtlCol="0" anchor="ctr"/>
                <a:lstStyle/>
                <a:p>
                  <a:pPr algn="ctr"/>
                  <a:endParaRPr lang="zh-CN" altLang="en-US" b="1" kern="0" dirty="0">
                    <a:solidFill>
                      <a:srgbClr val="FFFFFF"/>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45" name="矩形 44"/>
              <p:cNvSpPr/>
              <p:nvPr/>
            </p:nvSpPr>
            <p:spPr>
              <a:xfrm>
                <a:off x="1206067" y="2540048"/>
                <a:ext cx="615553" cy="738664"/>
              </a:xfrm>
              <a:prstGeom prst="rect">
                <a:avLst/>
              </a:prstGeom>
              <a:effectLst/>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双向</a:t>
                </a:r>
                <a:endParaRPr kumimoji="0" lang="en-US" altLang="zh-CN"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开放</a:t>
                </a:r>
              </a:p>
            </p:txBody>
          </p:sp>
        </p:grpSp>
        <p:grpSp>
          <p:nvGrpSpPr>
            <p:cNvPr id="38" name="组合 37"/>
            <p:cNvGrpSpPr/>
            <p:nvPr/>
          </p:nvGrpSpPr>
          <p:grpSpPr>
            <a:xfrm>
              <a:off x="4341819" y="1526723"/>
              <a:ext cx="1557011" cy="1557011"/>
              <a:chOff x="735338" y="2130875"/>
              <a:chExt cx="1557011" cy="1557011"/>
            </a:xfrm>
          </p:grpSpPr>
          <p:grpSp>
            <p:nvGrpSpPr>
              <p:cNvPr id="39" name="组合 38"/>
              <p:cNvGrpSpPr/>
              <p:nvPr/>
            </p:nvGrpSpPr>
            <p:grpSpPr>
              <a:xfrm>
                <a:off x="735338" y="2130875"/>
                <a:ext cx="1557011" cy="1557011"/>
                <a:chOff x="735339" y="2130876"/>
                <a:chExt cx="1298124" cy="1298124"/>
              </a:xfrm>
            </p:grpSpPr>
            <p:pic>
              <p:nvPicPr>
                <p:cNvPr id="41" name="图片 40"/>
                <p:cNvPicPr>
                  <a:picLocks noChangeAspect="1"/>
                </p:cNvPicPr>
                <p:nvPr/>
              </p:nvPicPr>
              <p:blipFill>
                <a:blip r:embed="rId9">
                  <a:duotone>
                    <a:srgbClr val="E03835">
                      <a:shade val="45000"/>
                      <a:satMod val="135000"/>
                    </a:srgbClr>
                    <a:prstClr val="white"/>
                  </a:duotone>
                </a:blip>
                <a:stretch>
                  <a:fillRect/>
                </a:stretch>
              </p:blipFill>
              <p:spPr>
                <a:xfrm>
                  <a:off x="735339" y="2130876"/>
                  <a:ext cx="1298124" cy="1298124"/>
                </a:xfrm>
                <a:prstGeom prst="rect">
                  <a:avLst/>
                </a:prstGeom>
                <a:effectLst/>
              </p:spPr>
            </p:pic>
            <p:sp>
              <p:nvSpPr>
                <p:cNvPr id="42" name="椭圆 41"/>
                <p:cNvSpPr/>
                <p:nvPr>
                  <p:custDataLst>
                    <p:tags r:id="rId4"/>
                  </p:custDataLst>
                </p:nvPr>
              </p:nvSpPr>
              <p:spPr>
                <a:xfrm>
                  <a:off x="950321" y="2345858"/>
                  <a:ext cx="868161" cy="868160"/>
                </a:xfrm>
                <a:prstGeom prst="ellipse">
                  <a:avLst/>
                </a:prstGeom>
                <a:gradFill>
                  <a:gsLst>
                    <a:gs pos="0">
                      <a:srgbClr val="DE352E"/>
                    </a:gs>
                    <a:gs pos="100000">
                      <a:srgbClr val="DE352E">
                        <a:lumMod val="50000"/>
                      </a:srgbClr>
                    </a:gs>
                  </a:gsLst>
                  <a:lin ang="2700000" scaled="0"/>
                </a:gradFill>
                <a:ln w="12700" cap="flat" cmpd="sng" algn="ctr">
                  <a:noFill/>
                  <a:prstDash val="solid"/>
                  <a:miter lim="800000"/>
                </a:ln>
                <a:effectLst/>
              </p:spPr>
              <p:txBody>
                <a:bodyPr rtlCol="0" anchor="ctr"/>
                <a:lstStyle/>
                <a:p>
                  <a:pPr algn="ctr"/>
                  <a:endParaRPr lang="zh-CN" altLang="en-US" b="1" kern="0" dirty="0">
                    <a:solidFill>
                      <a:srgbClr val="FFFFFF"/>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40" name="矩形 39"/>
              <p:cNvSpPr/>
              <p:nvPr/>
            </p:nvSpPr>
            <p:spPr>
              <a:xfrm>
                <a:off x="1206067" y="2540048"/>
                <a:ext cx="615553" cy="738664"/>
              </a:xfrm>
              <a:prstGeom prst="rect">
                <a:avLst/>
              </a:prstGeom>
              <a:effectLst/>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全面</a:t>
                </a:r>
                <a:endParaRPr kumimoji="0" lang="en-US" altLang="zh-CN"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开放</a:t>
                </a:r>
              </a:p>
            </p:txBody>
          </p:sp>
        </p:grpSp>
        <p:grpSp>
          <p:nvGrpSpPr>
            <p:cNvPr id="58" name="组合 57"/>
            <p:cNvGrpSpPr/>
            <p:nvPr/>
          </p:nvGrpSpPr>
          <p:grpSpPr>
            <a:xfrm>
              <a:off x="7980253" y="1526723"/>
              <a:ext cx="1557011" cy="1557011"/>
              <a:chOff x="735338" y="2130875"/>
              <a:chExt cx="1557011" cy="1557011"/>
            </a:xfrm>
          </p:grpSpPr>
          <p:grpSp>
            <p:nvGrpSpPr>
              <p:cNvPr id="59" name="组合 58"/>
              <p:cNvGrpSpPr/>
              <p:nvPr/>
            </p:nvGrpSpPr>
            <p:grpSpPr>
              <a:xfrm>
                <a:off x="735338" y="2130875"/>
                <a:ext cx="1557011" cy="1557011"/>
                <a:chOff x="735339" y="2130876"/>
                <a:chExt cx="1298124" cy="1298124"/>
              </a:xfrm>
            </p:grpSpPr>
            <p:pic>
              <p:nvPicPr>
                <p:cNvPr id="61" name="图片 60"/>
                <p:cNvPicPr>
                  <a:picLocks noChangeAspect="1"/>
                </p:cNvPicPr>
                <p:nvPr/>
              </p:nvPicPr>
              <p:blipFill>
                <a:blip r:embed="rId9">
                  <a:duotone>
                    <a:srgbClr val="E03835">
                      <a:shade val="45000"/>
                      <a:satMod val="135000"/>
                    </a:srgbClr>
                    <a:prstClr val="white"/>
                  </a:duotone>
                </a:blip>
                <a:stretch>
                  <a:fillRect/>
                </a:stretch>
              </p:blipFill>
              <p:spPr>
                <a:xfrm>
                  <a:off x="735339" y="2130876"/>
                  <a:ext cx="1298124" cy="1298124"/>
                </a:xfrm>
                <a:prstGeom prst="rect">
                  <a:avLst/>
                </a:prstGeom>
                <a:effectLst/>
              </p:spPr>
            </p:pic>
            <p:sp>
              <p:nvSpPr>
                <p:cNvPr id="62" name="椭圆 61"/>
                <p:cNvSpPr/>
                <p:nvPr>
                  <p:custDataLst>
                    <p:tags r:id="rId3"/>
                  </p:custDataLst>
                </p:nvPr>
              </p:nvSpPr>
              <p:spPr>
                <a:xfrm>
                  <a:off x="950321" y="2345858"/>
                  <a:ext cx="868161" cy="868160"/>
                </a:xfrm>
                <a:prstGeom prst="ellipse">
                  <a:avLst/>
                </a:prstGeom>
                <a:gradFill>
                  <a:gsLst>
                    <a:gs pos="0">
                      <a:srgbClr val="DE352E"/>
                    </a:gs>
                    <a:gs pos="100000">
                      <a:srgbClr val="DE352E">
                        <a:lumMod val="50000"/>
                      </a:srgbClr>
                    </a:gs>
                  </a:gsLst>
                  <a:lin ang="2700000" scaled="0"/>
                </a:gradFill>
                <a:ln w="12700" cap="flat" cmpd="sng" algn="ctr">
                  <a:noFill/>
                  <a:prstDash val="solid"/>
                  <a:miter lim="800000"/>
                </a:ln>
                <a:effectLst/>
              </p:spPr>
              <p:txBody>
                <a:bodyPr rtlCol="0" anchor="ctr"/>
                <a:lstStyle/>
                <a:p>
                  <a:pPr algn="ctr"/>
                  <a:endParaRPr lang="zh-CN" altLang="en-US" b="1" kern="0" dirty="0">
                    <a:solidFill>
                      <a:srgbClr val="FFFFFF"/>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60" name="矩形 59"/>
              <p:cNvSpPr/>
              <p:nvPr/>
            </p:nvSpPr>
            <p:spPr>
              <a:xfrm>
                <a:off x="1206067" y="2540048"/>
                <a:ext cx="615553" cy="738664"/>
              </a:xfrm>
              <a:prstGeom prst="rect">
                <a:avLst/>
              </a:prstGeom>
              <a:effectLst/>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共赢</a:t>
                </a:r>
                <a:endParaRPr kumimoji="0" lang="en-US" altLang="zh-CN"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开放</a:t>
                </a:r>
              </a:p>
            </p:txBody>
          </p:sp>
        </p:grpSp>
        <p:grpSp>
          <p:nvGrpSpPr>
            <p:cNvPr id="48" name="组合 47"/>
            <p:cNvGrpSpPr/>
            <p:nvPr/>
          </p:nvGrpSpPr>
          <p:grpSpPr>
            <a:xfrm>
              <a:off x="6161036" y="1526723"/>
              <a:ext cx="1557011" cy="1557011"/>
              <a:chOff x="735338" y="2130875"/>
              <a:chExt cx="1557011" cy="1557011"/>
            </a:xfrm>
          </p:grpSpPr>
          <p:grpSp>
            <p:nvGrpSpPr>
              <p:cNvPr id="49" name="组合 48"/>
              <p:cNvGrpSpPr/>
              <p:nvPr/>
            </p:nvGrpSpPr>
            <p:grpSpPr>
              <a:xfrm>
                <a:off x="735338" y="2130875"/>
                <a:ext cx="1557011" cy="1557011"/>
                <a:chOff x="735339" y="2130876"/>
                <a:chExt cx="1298124" cy="1298124"/>
              </a:xfrm>
            </p:grpSpPr>
            <p:pic>
              <p:nvPicPr>
                <p:cNvPr id="51" name="图片 50"/>
                <p:cNvPicPr>
                  <a:picLocks noChangeAspect="1"/>
                </p:cNvPicPr>
                <p:nvPr/>
              </p:nvPicPr>
              <p:blipFill>
                <a:blip r:embed="rId9">
                  <a:duotone>
                    <a:srgbClr val="E03835">
                      <a:shade val="45000"/>
                      <a:satMod val="135000"/>
                    </a:srgbClr>
                    <a:prstClr val="white"/>
                  </a:duotone>
                </a:blip>
                <a:stretch>
                  <a:fillRect/>
                </a:stretch>
              </p:blipFill>
              <p:spPr>
                <a:xfrm>
                  <a:off x="735339" y="2130876"/>
                  <a:ext cx="1298124" cy="1298124"/>
                </a:xfrm>
                <a:prstGeom prst="rect">
                  <a:avLst/>
                </a:prstGeom>
                <a:effectLst/>
              </p:spPr>
            </p:pic>
            <p:sp>
              <p:nvSpPr>
                <p:cNvPr id="52" name="椭圆 51"/>
                <p:cNvSpPr/>
                <p:nvPr>
                  <p:custDataLst>
                    <p:tags r:id="rId2"/>
                  </p:custDataLst>
                </p:nvPr>
              </p:nvSpPr>
              <p:spPr>
                <a:xfrm>
                  <a:off x="950321" y="2345858"/>
                  <a:ext cx="868161" cy="868160"/>
                </a:xfrm>
                <a:prstGeom prst="ellipse">
                  <a:avLst/>
                </a:prstGeom>
                <a:gradFill>
                  <a:gsLst>
                    <a:gs pos="0">
                      <a:srgbClr val="DE352E"/>
                    </a:gs>
                    <a:gs pos="100000">
                      <a:srgbClr val="DE352E">
                        <a:lumMod val="50000"/>
                      </a:srgbClr>
                    </a:gs>
                  </a:gsLst>
                  <a:lin ang="2700000" scaled="0"/>
                </a:gradFill>
                <a:ln w="12700" cap="flat" cmpd="sng" algn="ctr">
                  <a:noFill/>
                  <a:prstDash val="solid"/>
                  <a:miter lim="800000"/>
                </a:ln>
                <a:effectLst/>
              </p:spPr>
              <p:txBody>
                <a:bodyPr rtlCol="0" anchor="ctr"/>
                <a:lstStyle/>
                <a:p>
                  <a:pPr algn="ctr"/>
                  <a:endParaRPr lang="zh-CN" altLang="en-US" b="1" kern="0" dirty="0">
                    <a:solidFill>
                      <a:srgbClr val="FFFFFF"/>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50" name="矩形 49"/>
              <p:cNvSpPr/>
              <p:nvPr/>
            </p:nvSpPr>
            <p:spPr>
              <a:xfrm>
                <a:off x="1206067" y="2540048"/>
                <a:ext cx="615553" cy="738664"/>
              </a:xfrm>
              <a:prstGeom prst="rect">
                <a:avLst/>
              </a:prstGeom>
              <a:effectLst/>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公平</a:t>
                </a:r>
                <a:endParaRPr kumimoji="0" lang="en-US" altLang="zh-CN"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开放</a:t>
                </a:r>
              </a:p>
            </p:txBody>
          </p:sp>
        </p:grpSp>
        <p:grpSp>
          <p:nvGrpSpPr>
            <p:cNvPr id="53" name="组合 52"/>
            <p:cNvGrpSpPr/>
            <p:nvPr/>
          </p:nvGrpSpPr>
          <p:grpSpPr>
            <a:xfrm>
              <a:off x="9799471" y="1526723"/>
              <a:ext cx="1557011" cy="1557011"/>
              <a:chOff x="735338" y="2130875"/>
              <a:chExt cx="1557011" cy="1557011"/>
            </a:xfrm>
          </p:grpSpPr>
          <p:grpSp>
            <p:nvGrpSpPr>
              <p:cNvPr id="54" name="组合 53"/>
              <p:cNvGrpSpPr/>
              <p:nvPr/>
            </p:nvGrpSpPr>
            <p:grpSpPr>
              <a:xfrm>
                <a:off x="735338" y="2130875"/>
                <a:ext cx="1557011" cy="1557011"/>
                <a:chOff x="735339" y="2130876"/>
                <a:chExt cx="1298124" cy="1298124"/>
              </a:xfrm>
            </p:grpSpPr>
            <p:pic>
              <p:nvPicPr>
                <p:cNvPr id="56" name="图片 55"/>
                <p:cNvPicPr>
                  <a:picLocks noChangeAspect="1"/>
                </p:cNvPicPr>
                <p:nvPr/>
              </p:nvPicPr>
              <p:blipFill>
                <a:blip r:embed="rId9">
                  <a:duotone>
                    <a:srgbClr val="E03835">
                      <a:shade val="45000"/>
                      <a:satMod val="135000"/>
                    </a:srgbClr>
                    <a:prstClr val="white"/>
                  </a:duotone>
                </a:blip>
                <a:stretch>
                  <a:fillRect/>
                </a:stretch>
              </p:blipFill>
              <p:spPr>
                <a:xfrm>
                  <a:off x="735339" y="2130876"/>
                  <a:ext cx="1298124" cy="1298124"/>
                </a:xfrm>
                <a:prstGeom prst="rect">
                  <a:avLst/>
                </a:prstGeom>
                <a:effectLst/>
              </p:spPr>
            </p:pic>
            <p:sp>
              <p:nvSpPr>
                <p:cNvPr id="57" name="椭圆 56"/>
                <p:cNvSpPr/>
                <p:nvPr>
                  <p:custDataLst>
                    <p:tags r:id="rId1"/>
                  </p:custDataLst>
                </p:nvPr>
              </p:nvSpPr>
              <p:spPr>
                <a:xfrm>
                  <a:off x="950321" y="2345858"/>
                  <a:ext cx="868161" cy="868160"/>
                </a:xfrm>
                <a:prstGeom prst="ellipse">
                  <a:avLst/>
                </a:prstGeom>
                <a:gradFill>
                  <a:gsLst>
                    <a:gs pos="0">
                      <a:srgbClr val="DE352E"/>
                    </a:gs>
                    <a:gs pos="100000">
                      <a:srgbClr val="DE352E">
                        <a:lumMod val="50000"/>
                      </a:srgbClr>
                    </a:gs>
                  </a:gsLst>
                  <a:lin ang="2700000" scaled="0"/>
                </a:gradFill>
                <a:ln w="12700" cap="flat" cmpd="sng" algn="ctr">
                  <a:noFill/>
                  <a:prstDash val="solid"/>
                  <a:miter lim="800000"/>
                </a:ln>
                <a:effectLst/>
              </p:spPr>
              <p:txBody>
                <a:bodyPr rtlCol="0" anchor="ctr"/>
                <a:lstStyle/>
                <a:p>
                  <a:pPr algn="ctr"/>
                  <a:endParaRPr lang="zh-CN" altLang="en-US" b="1" kern="0" dirty="0">
                    <a:solidFill>
                      <a:srgbClr val="FFFFFF"/>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55" name="矩形 54"/>
              <p:cNvSpPr/>
              <p:nvPr/>
            </p:nvSpPr>
            <p:spPr>
              <a:xfrm>
                <a:off x="1206067" y="2540048"/>
                <a:ext cx="615553" cy="738664"/>
              </a:xfrm>
              <a:prstGeom prst="rect">
                <a:avLst/>
              </a:prstGeom>
              <a:effectLst/>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包容</a:t>
                </a:r>
                <a:endParaRPr kumimoji="0" lang="en-US" altLang="zh-CN"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字魂105号-简雅黑" panose="00000500000000000000" charset="-122"/>
                  </a:rPr>
                  <a:t>开放</a:t>
                </a:r>
              </a:p>
            </p:txBody>
          </p:sp>
        </p:grpSp>
      </p:grpSp>
      <p:sp>
        <p:nvSpPr>
          <p:cNvPr id="26" name="矩形 25"/>
          <p:cNvSpPr/>
          <p:nvPr/>
        </p:nvSpPr>
        <p:spPr>
          <a:xfrm>
            <a:off x="881199" y="5359940"/>
            <a:ext cx="3089640" cy="810260"/>
          </a:xfrm>
          <a:prstGeom prst="rect">
            <a:avLst/>
          </a:prstGeom>
        </p:spPr>
        <p:txBody>
          <a:bodyPr wrap="square">
            <a:spAutoFit/>
          </a:bodyPr>
          <a:lstStyle/>
          <a:p>
            <a:pPr algn="just" hangingPunct="1">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　　</a:t>
            </a:r>
            <a:r>
              <a:rPr sz="1200" dirty="0">
                <a:solidFill>
                  <a:schemeClr val="tx1">
                    <a:lumMod val="50000"/>
                    <a:lumOff val="50000"/>
                  </a:schemeClr>
                </a:solidFill>
                <a:latin typeface="微软雅黑" panose="020B0503020204020204" pitchFamily="34" charset="-122"/>
                <a:ea typeface="微软雅黑" panose="020B0503020204020204" pitchFamily="34" charset="-122"/>
              </a:rPr>
              <a:t>2021年8月，广州中欧班列五周年班列发出</a:t>
            </a:r>
            <a:r>
              <a:rPr 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sz="1200" dirty="0" err="1">
                <a:solidFill>
                  <a:schemeClr val="tx1">
                    <a:lumMod val="50000"/>
                    <a:lumOff val="50000"/>
                  </a:schemeClr>
                </a:solidFill>
                <a:latin typeface="微软雅黑" panose="020B0503020204020204" pitchFamily="34" charset="-122"/>
                <a:ea typeface="微软雅黑" panose="020B0503020204020204" pitchFamily="34" charset="-122"/>
              </a:rPr>
              <a:t>物流链条延伸至珠三角更多地区</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ea"/>
              </a:rPr>
              <a:t>申报进出口货物总值超140亿元</a:t>
            </a:r>
            <a:endParaRPr 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8221161" y="5359940"/>
            <a:ext cx="3339465" cy="570865"/>
          </a:xfrm>
          <a:prstGeom prst="rect">
            <a:avLst/>
          </a:prstGeom>
        </p:spPr>
        <p:txBody>
          <a:bodyPr wrap="square">
            <a:spAutoFit/>
          </a:bodyPr>
          <a:lstStyle/>
          <a:p>
            <a:pPr indent="306000" algn="just">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中国政府积极</a:t>
            </a:r>
            <a:r>
              <a:rPr sz="1200" dirty="0" err="1">
                <a:solidFill>
                  <a:schemeClr val="tx1">
                    <a:lumMod val="50000"/>
                    <a:lumOff val="50000"/>
                  </a:schemeClr>
                </a:solidFill>
                <a:latin typeface="微软雅黑" panose="020B0503020204020204" pitchFamily="34" charset="-122"/>
                <a:ea typeface="微软雅黑" panose="020B0503020204020204" pitchFamily="34" charset="-122"/>
              </a:rPr>
              <a:t>推动全球疫苗公平分配，携手助力全球团结抗击疫情</a:t>
            </a:r>
            <a:endParaRPr 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4524376" y="5359940"/>
            <a:ext cx="3143249" cy="1050290"/>
          </a:xfrm>
          <a:prstGeom prst="rect">
            <a:avLst/>
          </a:prstGeom>
        </p:spPr>
        <p:txBody>
          <a:bodyPr wrap="square">
            <a:spAutoFit/>
          </a:bodyPr>
          <a:lstStyle/>
          <a:p>
            <a:pPr algn="just" hangingPunct="1">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　　印度尼西亚雅万高铁2号特大桥最后一联连续梁合龙施工现场。中方企业团队通过“中国导师带印尼徒弟”的模式为当地培养了1500余名熟练的连续梁施工技术工人</a:t>
            </a:r>
          </a:p>
        </p:txBody>
      </p:sp>
      <p:pic>
        <p:nvPicPr>
          <p:cNvPr id="25" name="图片 24" descr="C:\Users\15576\Desktop\1.png1"/>
          <p:cNvPicPr>
            <a:picLocks noChangeAspect="1"/>
          </p:cNvPicPr>
          <p:nvPr/>
        </p:nvPicPr>
        <p:blipFill rotWithShape="1">
          <a:blip r:embed="rId10"/>
          <a:srcRect t="9242" b="4223"/>
          <a:stretch>
            <a:fillRect/>
          </a:stretch>
        </p:blipFill>
        <p:spPr>
          <a:xfrm>
            <a:off x="895533" y="3156175"/>
            <a:ext cx="3075305" cy="2101215"/>
          </a:xfrm>
          <a:prstGeom prst="rect">
            <a:avLst/>
          </a:prstGeom>
          <a:ln w="38100">
            <a:solidFill>
              <a:schemeClr val="bg1"/>
            </a:solidFill>
          </a:ln>
          <a:effectLst>
            <a:outerShdw blurRad="50800" dist="38100" dir="2700000" algn="tl" rotWithShape="0">
              <a:prstClr val="black">
                <a:alpha val="40000"/>
              </a:prstClr>
            </a:outerShdw>
          </a:effectLst>
        </p:spPr>
      </p:pic>
      <p:pic>
        <p:nvPicPr>
          <p:cNvPr id="9" name="图片 8" descr="C:\Users\15576\Desktop\13.png13"/>
          <p:cNvPicPr>
            <a:picLocks noChangeAspect="1"/>
          </p:cNvPicPr>
          <p:nvPr/>
        </p:nvPicPr>
        <p:blipFill>
          <a:blip r:embed="rId11"/>
          <a:srcRect/>
          <a:stretch>
            <a:fillRect/>
          </a:stretch>
        </p:blipFill>
        <p:spPr>
          <a:xfrm>
            <a:off x="8221162" y="3154918"/>
            <a:ext cx="3339465" cy="2058670"/>
          </a:xfrm>
          <a:prstGeom prst="rect">
            <a:avLst/>
          </a:prstGeom>
          <a:ln w="38100">
            <a:solidFill>
              <a:schemeClr val="bg1"/>
            </a:solidFill>
          </a:ln>
          <a:effectLst>
            <a:outerShdw blurRad="50800" dist="38100" dir="2700000" algn="tl" rotWithShape="0">
              <a:prstClr val="black">
                <a:alpha val="40000"/>
              </a:prstClr>
            </a:outerShdw>
          </a:effectLst>
        </p:spPr>
      </p:pic>
      <p:pic>
        <p:nvPicPr>
          <p:cNvPr id="10" name="图片 9" descr="C:\Users\15576\Desktop\641.png641"/>
          <p:cNvPicPr>
            <a:picLocks noChangeAspect="1"/>
          </p:cNvPicPr>
          <p:nvPr/>
        </p:nvPicPr>
        <p:blipFill>
          <a:blip r:embed="rId12"/>
          <a:srcRect/>
          <a:stretch>
            <a:fillRect/>
          </a:stretch>
        </p:blipFill>
        <p:spPr>
          <a:xfrm>
            <a:off x="4524375" y="3156175"/>
            <a:ext cx="3143250" cy="2077720"/>
          </a:xfrm>
          <a:prstGeom prst="rect">
            <a:avLst/>
          </a:prstGeom>
          <a:ln w="38100">
            <a:solidFill>
              <a:schemeClr val="bg1"/>
            </a:solidFill>
          </a:ln>
          <a:effectLst>
            <a:outerShdw blurRad="50800" dist="38100" dir="2700000" algn="tl" rotWithShape="0">
              <a:prstClr val="black">
                <a:alpha val="40000"/>
              </a:prstClr>
            </a:outerShdw>
          </a:effectLst>
        </p:spPr>
      </p:pic>
      <p:grpSp>
        <p:nvGrpSpPr>
          <p:cNvPr id="64" name="组合 63"/>
          <p:cNvGrpSpPr/>
          <p:nvPr/>
        </p:nvGrpSpPr>
        <p:grpSpPr>
          <a:xfrm>
            <a:off x="2835442" y="733691"/>
            <a:ext cx="7020000" cy="467995"/>
            <a:chOff x="1195504" y="4601631"/>
            <a:chExt cx="7020000" cy="467995"/>
          </a:xfrm>
        </p:grpSpPr>
        <p:sp>
          <p:nvSpPr>
            <p:cNvPr id="65" name="对角圆角矩形 2"/>
            <p:cNvSpPr/>
            <p:nvPr/>
          </p:nvSpPr>
          <p:spPr>
            <a:xfrm>
              <a:off x="1195504" y="4601631"/>
              <a:ext cx="702000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党的十八大以来，我国采取了更加积极主动的开放战略</a:t>
              </a:r>
            </a:p>
          </p:txBody>
        </p:sp>
        <p:sp>
          <p:nvSpPr>
            <p:cNvPr id="66" name="对角圆角矩形 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9332" y="2055944"/>
            <a:ext cx="12210664" cy="2311662"/>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18394" y="4554630"/>
            <a:ext cx="10598245" cy="1753235"/>
          </a:xfrm>
          <a:prstGeom prst="rect">
            <a:avLst/>
          </a:prstGeom>
          <a:noFill/>
        </p:spPr>
        <p:txBody>
          <a:bodyPr wrap="square" rtlCol="0">
            <a:spAutoFit/>
          </a:bodyPr>
          <a:lstStyle/>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2012年，中国的货物+服务贸易总额是4.4万亿美元，居全球第二位；到2021年，货物+服务贸易总额增长到6.9万亿美元，实现连续两年全球第一。</a:t>
            </a:r>
          </a:p>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自2017年以来，中国吸引外资连续四年位居世界第二。对外投资流量稳居全球前三位，“一带一路”经贸合作高质量推进。</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087188" y="1643478"/>
            <a:ext cx="3240953" cy="2160000"/>
          </a:xfrm>
          <a:prstGeom prst="rect">
            <a:avLst/>
          </a:prstGeom>
          <a:ln w="38100">
            <a:solidFill>
              <a:schemeClr val="bg1"/>
            </a:solidFill>
          </a:ln>
          <a:effectLst>
            <a:outerShdw blurRad="50800" dist="38100" dir="2700000" algn="tl" rotWithShape="0">
              <a:prstClr val="black">
                <a:alpha val="40000"/>
              </a:prstClr>
            </a:outerShdw>
          </a:effec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468464" y="1643478"/>
            <a:ext cx="3314080" cy="2160000"/>
          </a:xfrm>
          <a:prstGeom prst="rect">
            <a:avLst/>
          </a:prstGeom>
          <a:ln w="38100">
            <a:solidFill>
              <a:schemeClr val="bg1"/>
            </a:solidFill>
          </a:ln>
          <a:effectLst>
            <a:outerShdw blurRad="50800" dist="38100" dir="2700000" algn="tl" rotWithShape="0">
              <a:prstClr val="black">
                <a:alpha val="40000"/>
              </a:prstClr>
            </a:outerShdw>
          </a:effectLst>
        </p:spPr>
      </p:pic>
      <p:sp>
        <p:nvSpPr>
          <p:cNvPr id="11" name="文本框 10"/>
          <p:cNvSpPr txBox="1"/>
          <p:nvPr/>
        </p:nvSpPr>
        <p:spPr>
          <a:xfrm>
            <a:off x="8783411" y="3852925"/>
            <a:ext cx="1848507" cy="276999"/>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粤港澳大湾区</a:t>
            </a:r>
          </a:p>
        </p:txBody>
      </p:sp>
      <p:sp>
        <p:nvSpPr>
          <p:cNvPr id="13" name="矩形 12"/>
          <p:cNvSpPr/>
          <p:nvPr/>
        </p:nvSpPr>
        <p:spPr>
          <a:xfrm>
            <a:off x="981204" y="3852925"/>
            <a:ext cx="3042156" cy="276999"/>
          </a:xfrm>
          <a:prstGeom prst="rect">
            <a:avLst/>
          </a:prstGeom>
        </p:spPr>
        <p:txBody>
          <a:bodyPr wrap="square">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珠海横琴口岸附近的横琴自贸区</a:t>
            </a: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40745" y="1644456"/>
            <a:ext cx="3323075" cy="2158044"/>
          </a:xfrm>
          <a:prstGeom prst="rect">
            <a:avLst/>
          </a:prstGeom>
          <a:ln w="38100">
            <a:solidFill>
              <a:schemeClr val="bg1"/>
            </a:solidFill>
          </a:ln>
          <a:effectLst>
            <a:outerShdw blurRad="50800" dist="38100" dir="2700000" algn="tl" rotWithShape="0">
              <a:prstClr val="black">
                <a:alpha val="40000"/>
              </a:prstClr>
            </a:outerShdw>
          </a:effectLst>
        </p:spPr>
      </p:pic>
      <p:sp>
        <p:nvSpPr>
          <p:cNvPr id="15" name="文本框 14"/>
          <p:cNvSpPr txBox="1"/>
          <p:nvPr/>
        </p:nvSpPr>
        <p:spPr>
          <a:xfrm>
            <a:off x="5006934" y="3836927"/>
            <a:ext cx="2237140" cy="330835"/>
          </a:xfrm>
          <a:prstGeom prst="rect">
            <a:avLst/>
          </a:prstGeom>
          <a:noFill/>
        </p:spPr>
        <p:txBody>
          <a:bodyPr wrap="square" rtlCol="0">
            <a:spAutoFit/>
          </a:bodyPr>
          <a:lstStyle/>
          <a:p>
            <a:pPr algn="ct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海南自由贸易港</a:t>
            </a:r>
          </a:p>
        </p:txBody>
      </p:sp>
      <p:grpSp>
        <p:nvGrpSpPr>
          <p:cNvPr id="16" name="组合 15"/>
          <p:cNvGrpSpPr/>
          <p:nvPr/>
        </p:nvGrpSpPr>
        <p:grpSpPr>
          <a:xfrm>
            <a:off x="3155504" y="690302"/>
            <a:ext cx="5940000" cy="467995"/>
            <a:chOff x="1195504" y="4601631"/>
            <a:chExt cx="5940000" cy="467995"/>
          </a:xfrm>
        </p:grpSpPr>
        <p:sp>
          <p:nvSpPr>
            <p:cNvPr id="17" name="对角圆角矩形 2"/>
            <p:cNvSpPr/>
            <p:nvPr/>
          </p:nvSpPr>
          <p:spPr>
            <a:xfrm>
              <a:off x="1195504" y="4601631"/>
              <a:ext cx="594000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党的十八大以来，我国对外开放水平持续提升</a:t>
              </a:r>
            </a:p>
          </p:txBody>
        </p:sp>
        <p:sp>
          <p:nvSpPr>
            <p:cNvPr id="18" name="对角圆角矩形 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811935" y="2073582"/>
            <a:ext cx="5688330" cy="3652091"/>
            <a:chOff x="6139542" y="1278503"/>
            <a:chExt cx="4996771" cy="4105379"/>
          </a:xfrm>
        </p:grpSpPr>
        <p:sp>
          <p:nvSpPr>
            <p:cNvPr id="11" name="矩形 10"/>
            <p:cNvSpPr/>
            <p:nvPr/>
          </p:nvSpPr>
          <p:spPr>
            <a:xfrm>
              <a:off x="6208040" y="1301363"/>
              <a:ext cx="4859772" cy="4082519"/>
            </a:xfrm>
            <a:prstGeom prst="rect">
              <a:avLst/>
            </a:prstGeom>
            <a:solidFill>
              <a:schemeClr val="bg1">
                <a:lumMod val="9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139542" y="1278503"/>
              <a:ext cx="4996771" cy="45719"/>
            </a:xfrm>
            <a:prstGeom prst="rec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139542" y="5145621"/>
              <a:ext cx="4996771" cy="45719"/>
            </a:xfrm>
            <a:prstGeom prst="rec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6183727" y="2258558"/>
            <a:ext cx="4933951" cy="3079497"/>
          </a:xfrm>
          <a:prstGeom prst="rect">
            <a:avLst/>
          </a:prstGeom>
        </p:spPr>
        <p:txBody>
          <a:bodyPr wrap="square">
            <a:spAutoFit/>
          </a:bodyPr>
          <a:lstStyle/>
          <a:p>
            <a:pPr algn="just" eaLnBrk="1" hangingPunct="1">
              <a:lnSpc>
                <a:spcPct val="150000"/>
              </a:lnSpc>
            </a:pPr>
            <a:r>
              <a:rPr lang="en-US" altLang="zh-CN" sz="2200" kern="100" dirty="0">
                <a:solidFill>
                  <a:schemeClr val="tx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   </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近年来，</a:t>
            </a:r>
            <a:r>
              <a:rPr lang="zh-CN" altLang="en-US" sz="2200" b="1" dirty="0">
                <a:solidFill>
                  <a:srgbClr val="9E0406"/>
                </a:solidFill>
                <a:latin typeface="微软雅黑" panose="020B0503020204020204" pitchFamily="34" charset="-122"/>
                <a:ea typeface="微软雅黑" panose="020B0503020204020204" pitchFamily="34" charset="-122"/>
                <a:cs typeface="+mn-ea"/>
                <a:sym typeface="+mn-lt"/>
              </a:rPr>
              <a:t>有的西方国家把经济衰退、两极分化、工人失业等国内问题归咎于经济全球化，重拾冷战思维，大搞保护主义、单边主义，与时代潮流背道而驰。</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某些美西方政客、媒体大肆抹黑中国“一带一路”倡议。</a:t>
            </a:r>
            <a:endParaRPr lang="en-US" altLang="zh-CN" sz="2200" kern="100" dirty="0">
              <a:solidFill>
                <a:schemeClr val="tx1">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对角圆角矩形 1"/>
          <p:cNvSpPr/>
          <p:nvPr/>
        </p:nvSpPr>
        <p:spPr>
          <a:xfrm flipH="1">
            <a:off x="3535900" y="934934"/>
            <a:ext cx="51202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我国对外开放正面临着逆全球化的挑战</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190" y="1815660"/>
            <a:ext cx="5238750" cy="392906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1010956" y="3703467"/>
            <a:ext cx="3439261" cy="2249446"/>
          </a:xfrm>
          <a:prstGeom prst="rect">
            <a:avLst/>
          </a:prstGeom>
          <a:ln w="38100">
            <a:solidFill>
              <a:schemeClr val="bg1"/>
            </a:solidFill>
          </a:ln>
          <a:effectLst>
            <a:outerShdw blurRad="50800" dist="38100" dir="2700000" algn="tl" rotWithShape="0">
              <a:prstClr val="black">
                <a:alpha val="40000"/>
              </a:prstClr>
            </a:outerShdw>
          </a:effectLst>
        </p:spPr>
      </p:pic>
      <p:sp>
        <p:nvSpPr>
          <p:cNvPr id="11" name="文本框 10"/>
          <p:cNvSpPr txBox="1"/>
          <p:nvPr/>
        </p:nvSpPr>
        <p:spPr>
          <a:xfrm>
            <a:off x="628079" y="6016618"/>
            <a:ext cx="4205015" cy="755015"/>
          </a:xfrm>
          <a:prstGeom prst="rect">
            <a:avLst/>
          </a:prstGeom>
        </p:spPr>
        <p:txBody>
          <a:bodyPr wrap="square">
            <a:spAutoFit/>
          </a:bodyPr>
          <a:lstStyle>
            <a:defPPr>
              <a:defRPr lang="zh-CN"/>
            </a:defPPr>
            <a:lvl1pPr>
              <a:defRPr sz="14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a:lnSpc>
                <a:spcPct val="120000"/>
              </a:lnSpc>
            </a:pPr>
            <a:r>
              <a:rPr lang="en-US" altLang="zh-CN" sz="1200" dirty="0"/>
              <a:t>       2021</a:t>
            </a:r>
            <a:r>
              <a:rPr lang="zh-CN" altLang="en-US" sz="1200" dirty="0"/>
              <a:t>年</a:t>
            </a:r>
            <a:r>
              <a:rPr lang="en-US" altLang="zh-CN" sz="1200" dirty="0"/>
              <a:t>11</a:t>
            </a:r>
            <a:r>
              <a:rPr lang="zh-CN" altLang="en-US" sz="1200" dirty="0"/>
              <a:t>月，国家主席习近平以视频方式出席第四届中国国际进口博览会开幕式并发表题为《让开放的春风温暖世界》的主旨演讲</a:t>
            </a:r>
          </a:p>
        </p:txBody>
      </p:sp>
      <p:pic>
        <p:nvPicPr>
          <p:cNvPr id="4" name="图片 3"/>
          <p:cNvPicPr>
            <a:picLocks noChangeAspect="1"/>
          </p:cNvPicPr>
          <p:nvPr/>
        </p:nvPicPr>
        <p:blipFill>
          <a:blip r:embed="rId3"/>
          <a:stretch>
            <a:fillRect/>
          </a:stretch>
        </p:blipFill>
        <p:spPr>
          <a:xfrm>
            <a:off x="1010956" y="533503"/>
            <a:ext cx="3135742" cy="2163662"/>
          </a:xfrm>
          <a:prstGeom prst="rect">
            <a:avLst/>
          </a:prstGeom>
          <a:ln w="38100">
            <a:solidFill>
              <a:schemeClr val="bg1"/>
            </a:solidFill>
          </a:ln>
          <a:effectLst>
            <a:outerShdw blurRad="50800" dist="38100" dir="2700000" algn="tl" rotWithShape="0">
              <a:prstClr val="black">
                <a:alpha val="40000"/>
              </a:prstClr>
            </a:outerShdw>
          </a:effectLst>
        </p:spPr>
      </p:pic>
      <p:sp>
        <p:nvSpPr>
          <p:cNvPr id="6" name="矩形 5"/>
          <p:cNvSpPr/>
          <p:nvPr/>
        </p:nvSpPr>
        <p:spPr>
          <a:xfrm>
            <a:off x="628079" y="2760870"/>
            <a:ext cx="4205015" cy="755015"/>
          </a:xfrm>
          <a:prstGeom prst="rect">
            <a:avLst/>
          </a:prstGeom>
        </p:spPr>
        <p:txBody>
          <a:bodyPr wrap="square">
            <a:spAutoFit/>
          </a:bodyPr>
          <a:lstStyle/>
          <a:p>
            <a:pPr algn="just">
              <a:lnSpc>
                <a:spcPct val="12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2017</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17</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日，国家主席习近平在瑞士达沃斯国际会议中心出席世界经济论坛</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2017</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年年会开幕式，并发表题为</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共担时代责任，共促全球发展</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的主旨演讲</a:t>
            </a:r>
          </a:p>
        </p:txBody>
      </p:sp>
      <p:sp>
        <p:nvSpPr>
          <p:cNvPr id="13" name="对角圆角矩形 1"/>
          <p:cNvSpPr/>
          <p:nvPr/>
        </p:nvSpPr>
        <p:spPr>
          <a:xfrm flipH="1">
            <a:off x="6039937" y="1091596"/>
            <a:ext cx="4914544"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中国对外开放的大门只会越开越大</a:t>
            </a:r>
          </a:p>
        </p:txBody>
      </p:sp>
      <p:grpSp>
        <p:nvGrpSpPr>
          <p:cNvPr id="14" name="组合 13"/>
          <p:cNvGrpSpPr/>
          <p:nvPr/>
        </p:nvGrpSpPr>
        <p:grpSpPr>
          <a:xfrm>
            <a:off x="4982906" y="1981336"/>
            <a:ext cx="7040929" cy="4271012"/>
            <a:chOff x="1064709" y="1638633"/>
            <a:chExt cx="10455096" cy="3762152"/>
          </a:xfrm>
        </p:grpSpPr>
        <p:sp>
          <p:nvSpPr>
            <p:cNvPr id="15" name="图文框 14"/>
            <p:cNvSpPr/>
            <p:nvPr/>
          </p:nvSpPr>
          <p:spPr>
            <a:xfrm>
              <a:off x="1064709" y="1638633"/>
              <a:ext cx="10080000" cy="3600000"/>
            </a:xfrm>
            <a:prstGeom prst="frame">
              <a:avLst>
                <a:gd name="adj1" fmla="val 2445"/>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1439801" y="1800785"/>
              <a:ext cx="10080004" cy="3600000"/>
              <a:chOff x="1439801" y="1800785"/>
              <a:chExt cx="10080004" cy="3600000"/>
            </a:xfrm>
          </p:grpSpPr>
          <p:sp>
            <p:nvSpPr>
              <p:cNvPr id="17" name="矩形 16"/>
              <p:cNvSpPr/>
              <p:nvPr/>
            </p:nvSpPr>
            <p:spPr>
              <a:xfrm>
                <a:off x="1439805" y="1800785"/>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1439801" y="3770745"/>
                <a:ext cx="10080002" cy="1630040"/>
              </a:xfrm>
              <a:prstGeom prst="rect">
                <a:avLst/>
              </a:prstGeom>
            </p:spPr>
          </p:pic>
        </p:grpSp>
      </p:grpSp>
      <p:sp>
        <p:nvSpPr>
          <p:cNvPr id="19" name="文本框 18"/>
          <p:cNvSpPr txBox="1"/>
          <p:nvPr/>
        </p:nvSpPr>
        <p:spPr>
          <a:xfrm>
            <a:off x="5385321" y="2593057"/>
            <a:ext cx="6535720" cy="3231654"/>
          </a:xfrm>
          <a:prstGeom prst="rect">
            <a:avLst/>
          </a:prstGeom>
          <a:noFill/>
        </p:spPr>
        <p:txBody>
          <a:bodyPr wrap="square">
            <a:spAutoFit/>
          </a:bodyPr>
          <a:lstStyle/>
          <a:p>
            <a:pPr algn="just">
              <a:lnSpc>
                <a:spcPct val="150000"/>
              </a:lnSpc>
            </a:pPr>
            <a:r>
              <a:rPr lang="en-US" altLang="zh-CN" sz="2000" b="1" dirty="0">
                <a:latin typeface="楷体" panose="02010609060101010101" pitchFamily="49" charset="-122"/>
                <a:ea typeface="楷体" panose="02010609060101010101" pitchFamily="49" charset="-122"/>
                <a:sym typeface="+mn-ea"/>
              </a:rPr>
              <a:t>    </a:t>
            </a:r>
            <a:r>
              <a:rPr lang="zh-CN" altLang="en-US" sz="2000" b="1" dirty="0">
                <a:latin typeface="楷体" panose="02010609060101010101" pitchFamily="49" charset="-122"/>
                <a:ea typeface="楷体" panose="02010609060101010101" pitchFamily="49" charset="-122"/>
                <a:sym typeface="+mn-ea"/>
              </a:rPr>
              <a:t>世界经济的大海，你要还是不要，都在那儿，是回避不了的。想人为切断各国经济的资金流、技术流、产品流、产业流、人员流，让世界经济的大海退回到一个一个孤立的小湖泊、小河流，是不可能的，也是不符合历史潮流的。</a:t>
            </a:r>
          </a:p>
          <a:p>
            <a:pPr algn="r">
              <a:lnSpc>
                <a:spcPct val="150000"/>
              </a:lnSpc>
            </a:pPr>
            <a:r>
              <a:rPr lang="en-US" altLang="zh-CN" sz="1600" b="1" dirty="0">
                <a:latin typeface="楷体" panose="02010609060101010101" pitchFamily="49" charset="-122"/>
                <a:ea typeface="楷体" panose="02010609060101010101" pitchFamily="49" charset="-122"/>
                <a:sym typeface="+mn-ea"/>
              </a:rPr>
              <a:t>    ——</a:t>
            </a:r>
            <a:r>
              <a:rPr lang="zh-CN" altLang="en-US" sz="1600" b="1" dirty="0">
                <a:latin typeface="楷体" panose="02010609060101010101" pitchFamily="49" charset="-122"/>
                <a:ea typeface="楷体" panose="02010609060101010101" pitchFamily="49" charset="-122"/>
                <a:sym typeface="+mn-ea"/>
              </a:rPr>
              <a:t>习近平在世界经济论坛</a:t>
            </a:r>
            <a:r>
              <a:rPr lang="en-US" altLang="zh-CN" sz="1600" b="1" dirty="0">
                <a:latin typeface="楷体" panose="02010609060101010101" pitchFamily="49" charset="-122"/>
                <a:ea typeface="楷体" panose="02010609060101010101" pitchFamily="49" charset="-122"/>
                <a:sym typeface="+mn-ea"/>
              </a:rPr>
              <a:t>2017</a:t>
            </a:r>
            <a:r>
              <a:rPr lang="zh-CN" altLang="en-US" sz="1600" b="1" dirty="0">
                <a:latin typeface="楷体" panose="02010609060101010101" pitchFamily="49" charset="-122"/>
                <a:ea typeface="楷体" panose="02010609060101010101" pitchFamily="49" charset="-122"/>
                <a:sym typeface="+mn-ea"/>
              </a:rPr>
              <a:t>年年会开幕式上的主旨演讲（</a:t>
            </a:r>
            <a:r>
              <a:rPr lang="en-US" altLang="zh-CN" sz="1600" b="1" dirty="0">
                <a:latin typeface="楷体" panose="02010609060101010101" pitchFamily="49" charset="-122"/>
                <a:ea typeface="楷体" panose="02010609060101010101" pitchFamily="49" charset="-122"/>
                <a:sym typeface="+mn-ea"/>
              </a:rPr>
              <a:t>2017</a:t>
            </a:r>
            <a:r>
              <a:rPr lang="zh-CN" altLang="en-US" sz="1600" b="1" dirty="0">
                <a:latin typeface="楷体" panose="02010609060101010101" pitchFamily="49" charset="-122"/>
                <a:ea typeface="楷体" panose="02010609060101010101" pitchFamily="49" charset="-122"/>
                <a:sym typeface="+mn-ea"/>
              </a:rPr>
              <a:t>年</a:t>
            </a:r>
            <a:r>
              <a:rPr lang="en-US" altLang="zh-CN" sz="1600" b="1" dirty="0">
                <a:latin typeface="楷体" panose="02010609060101010101" pitchFamily="49" charset="-122"/>
                <a:ea typeface="楷体" panose="02010609060101010101" pitchFamily="49" charset="-122"/>
                <a:sym typeface="+mn-ea"/>
              </a:rPr>
              <a:t>1</a:t>
            </a:r>
            <a:r>
              <a:rPr lang="zh-CN" altLang="en-US" sz="1600" b="1" dirty="0">
                <a:latin typeface="楷体" panose="02010609060101010101" pitchFamily="49" charset="-122"/>
                <a:ea typeface="楷体" panose="02010609060101010101" pitchFamily="49" charset="-122"/>
                <a:sym typeface="+mn-ea"/>
              </a:rPr>
              <a:t>月</a:t>
            </a:r>
            <a:r>
              <a:rPr lang="en-US" altLang="zh-CN" sz="1600" b="1" dirty="0">
                <a:latin typeface="楷体" panose="02010609060101010101" pitchFamily="49" charset="-122"/>
                <a:ea typeface="楷体" panose="02010609060101010101" pitchFamily="49" charset="-122"/>
                <a:sym typeface="+mn-ea"/>
              </a:rPr>
              <a:t>17</a:t>
            </a:r>
            <a:r>
              <a:rPr lang="zh-CN" altLang="en-US" sz="1600" b="1" dirty="0">
                <a:latin typeface="楷体" panose="02010609060101010101" pitchFamily="49" charset="-122"/>
                <a:ea typeface="楷体" panose="02010609060101010101" pitchFamily="49" charset="-122"/>
                <a:sym typeface="+mn-ea"/>
              </a:rPr>
              <a:t>日）</a:t>
            </a:r>
            <a:endParaRPr lang="zh-CN" altLang="en-US" sz="1600" b="1" kern="0" dirty="0">
              <a:solidFill>
                <a:schemeClr val="tx1">
                  <a:lumMod val="85000"/>
                  <a:lumOff val="15000"/>
                </a:schemeClr>
              </a:solidFill>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6"/>
          <p:cNvSpPr/>
          <p:nvPr/>
        </p:nvSpPr>
        <p:spPr bwMode="auto">
          <a:xfrm>
            <a:off x="378665" y="1610683"/>
            <a:ext cx="11434670" cy="2377882"/>
          </a:xfrm>
          <a:prstGeom prst="roundRect">
            <a:avLst>
              <a:gd name="adj" fmla="val 6492"/>
            </a:avLst>
          </a:prstGeom>
          <a:solidFill>
            <a:srgbClr val="FF9000"/>
          </a:solidFill>
          <a:ln w="50800">
            <a:noFill/>
          </a:ln>
          <a:effectLst>
            <a:outerShdw blurRad="50800" dist="38100" dir="2700000" algn="tl" rotWithShape="0">
              <a:prstClr val="black">
                <a:alpha val="40000"/>
              </a:prstClr>
            </a:outerShdw>
          </a:effectLst>
        </p:spPr>
        <p:txBody>
          <a:bodyPr rtlCol="0" anchor="ctr"/>
          <a:lstStyle/>
          <a:p>
            <a:pPr algn="ctr"/>
            <a:endParaRPr lang="zh-CN" altLang="en-US" sz="2000">
              <a:effectLst>
                <a:outerShdw blurRad="38100" dist="38100" dir="2700000" algn="tl">
                  <a:srgbClr val="000000">
                    <a:alpha val="43137"/>
                  </a:srgbClr>
                </a:outerShdw>
              </a:effectLst>
            </a:endParaRPr>
          </a:p>
        </p:txBody>
      </p:sp>
      <p:sp>
        <p:nvSpPr>
          <p:cNvPr id="27" name="圆角矩形 26"/>
          <p:cNvSpPr/>
          <p:nvPr/>
        </p:nvSpPr>
        <p:spPr bwMode="auto">
          <a:xfrm>
            <a:off x="378665" y="4082153"/>
            <a:ext cx="11434670" cy="2359598"/>
          </a:xfrm>
          <a:prstGeom prst="roundRect">
            <a:avLst>
              <a:gd name="adj" fmla="val 6492"/>
            </a:avLst>
          </a:prstGeom>
          <a:solidFill>
            <a:srgbClr val="BD0000"/>
          </a:solidFill>
          <a:ln w="50800">
            <a:noFill/>
          </a:ln>
          <a:effectLst>
            <a:outerShdw blurRad="50800" dist="38100" dir="2700000" algn="tl" rotWithShape="0">
              <a:prstClr val="black">
                <a:alpha val="40000"/>
              </a:prstClr>
            </a:outerShdw>
          </a:effectLst>
        </p:spPr>
        <p:txBody>
          <a:bodyPr rtlCol="0" anchor="ctr"/>
          <a:lstStyle/>
          <a:p>
            <a:pPr algn="ctr"/>
            <a:endParaRPr lang="zh-CN" altLang="en-US" sz="2000">
              <a:effectLst>
                <a:outerShdw blurRad="38100" dist="38100" dir="2700000" algn="tl">
                  <a:srgbClr val="000000">
                    <a:alpha val="43137"/>
                  </a:srgbClr>
                </a:outerShdw>
              </a:effectLst>
            </a:endParaRPr>
          </a:p>
        </p:txBody>
      </p:sp>
      <p:sp>
        <p:nvSpPr>
          <p:cNvPr id="29" name="矩形 31"/>
          <p:cNvSpPr>
            <a:spLocks noChangeArrowheads="1"/>
          </p:cNvSpPr>
          <p:nvPr/>
        </p:nvSpPr>
        <p:spPr bwMode="auto">
          <a:xfrm>
            <a:off x="1539989" y="4851801"/>
            <a:ext cx="5662800" cy="1476375"/>
          </a:xfrm>
          <a:prstGeom prst="rect">
            <a:avLst/>
          </a:prstGeom>
          <a:noFill/>
          <a:ln>
            <a:noFill/>
          </a:ln>
        </p:spPr>
        <p:txBody>
          <a:bodyPr wrap="square">
            <a:spAutoFit/>
          </a:bodyPr>
          <a:lstStyle>
            <a:lvl1pPr>
              <a:defRPr sz="2400">
                <a:solidFill>
                  <a:schemeClr val="tx1"/>
                </a:solidFill>
                <a:latin typeface="Calibri" panose="020F0502020204030204" charset="0"/>
                <a:ea typeface="微软雅黑" panose="020B0503020204020204" pitchFamily="34" charset="-122"/>
              </a:defRPr>
            </a:lvl1pPr>
            <a:lvl2pPr marL="742950" indent="-285750">
              <a:defRPr sz="2400">
                <a:solidFill>
                  <a:schemeClr val="tx1"/>
                </a:solidFill>
                <a:latin typeface="Calibri" panose="020F0502020204030204" charset="0"/>
                <a:ea typeface="微软雅黑" panose="020B0503020204020204" pitchFamily="34" charset="-122"/>
              </a:defRPr>
            </a:lvl2pPr>
            <a:lvl3pPr marL="1143000" indent="-228600">
              <a:defRPr sz="2400">
                <a:solidFill>
                  <a:schemeClr val="tx1"/>
                </a:solidFill>
                <a:latin typeface="Calibri" panose="020F0502020204030204" charset="0"/>
                <a:ea typeface="微软雅黑" panose="020B0503020204020204" pitchFamily="34" charset="-122"/>
              </a:defRPr>
            </a:lvl3pPr>
            <a:lvl4pPr marL="1600200" indent="-228600">
              <a:defRPr sz="2400">
                <a:solidFill>
                  <a:schemeClr val="tx1"/>
                </a:solidFill>
                <a:latin typeface="Calibri" panose="020F0502020204030204" charset="0"/>
                <a:ea typeface="微软雅黑" panose="020B0503020204020204" pitchFamily="34" charset="-122"/>
              </a:defRPr>
            </a:lvl4pPr>
            <a:lvl5pPr marL="2057400" indent="-228600">
              <a:defRPr sz="2400">
                <a:solidFill>
                  <a:schemeClr val="tx1"/>
                </a:solidFill>
                <a:latin typeface="Calibri" panose="020F050202020403020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Calibri" panose="020F050202020403020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Calibri" panose="020F050202020403020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Calibri" panose="020F050202020403020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Calibri" panose="020F0502020204030204" charset="0"/>
                <a:ea typeface="微软雅黑" panose="020B0503020204020204" pitchFamily="34" charset="-122"/>
              </a:defRPr>
            </a:lvl9pPr>
          </a:lstStyle>
          <a:p>
            <a:pPr indent="457200" algn="just">
              <a:lnSpc>
                <a:spcPct val="1500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rPr>
              <a:t> 探索求同存异、包容共生的国际合作新途径，进一步为双向投资提质增效，创新对外投资方式，提升</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rPr>
              <a:t>“</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rPr>
              <a:t>引进来</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rPr>
              <a:t>”</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rPr>
              <a:t>和</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rPr>
              <a:t>“</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rPr>
              <a:t>走出去</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rPr>
              <a:t>”</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rPr>
              <a:t>的质量水平。</a:t>
            </a:r>
          </a:p>
        </p:txBody>
      </p:sp>
      <p:sp>
        <p:nvSpPr>
          <p:cNvPr id="31" name="矩形 27"/>
          <p:cNvSpPr>
            <a:spLocks noChangeArrowheads="1"/>
          </p:cNvSpPr>
          <p:nvPr/>
        </p:nvSpPr>
        <p:spPr bwMode="auto">
          <a:xfrm>
            <a:off x="4343400" y="2415216"/>
            <a:ext cx="5662930" cy="1477328"/>
          </a:xfrm>
          <a:prstGeom prst="rect">
            <a:avLst/>
          </a:prstGeom>
          <a:noFill/>
          <a:ln>
            <a:noFill/>
          </a:ln>
        </p:spPr>
        <p:txBody>
          <a:bodyPr wrap="square">
            <a:spAutoFit/>
          </a:bodyPr>
          <a:lstStyle>
            <a:lvl1pPr>
              <a:defRPr sz="2400">
                <a:solidFill>
                  <a:schemeClr val="tx1"/>
                </a:solidFill>
                <a:latin typeface="Calibri" panose="020F0502020204030204" charset="0"/>
                <a:ea typeface="微软雅黑" panose="020B0503020204020204" pitchFamily="34" charset="-122"/>
              </a:defRPr>
            </a:lvl1pPr>
            <a:lvl2pPr marL="742950" indent="-285750">
              <a:defRPr sz="2400">
                <a:solidFill>
                  <a:schemeClr val="tx1"/>
                </a:solidFill>
                <a:latin typeface="Calibri" panose="020F0502020204030204" charset="0"/>
                <a:ea typeface="微软雅黑" panose="020B0503020204020204" pitchFamily="34" charset="-122"/>
              </a:defRPr>
            </a:lvl2pPr>
            <a:lvl3pPr marL="1143000" indent="-228600">
              <a:defRPr sz="2400">
                <a:solidFill>
                  <a:schemeClr val="tx1"/>
                </a:solidFill>
                <a:latin typeface="Calibri" panose="020F0502020204030204" charset="0"/>
                <a:ea typeface="微软雅黑" panose="020B0503020204020204" pitchFamily="34" charset="-122"/>
              </a:defRPr>
            </a:lvl3pPr>
            <a:lvl4pPr marL="1600200" indent="-228600">
              <a:defRPr sz="2400">
                <a:solidFill>
                  <a:schemeClr val="tx1"/>
                </a:solidFill>
                <a:latin typeface="Calibri" panose="020F0502020204030204" charset="0"/>
                <a:ea typeface="微软雅黑" panose="020B0503020204020204" pitchFamily="34" charset="-122"/>
              </a:defRPr>
            </a:lvl4pPr>
            <a:lvl5pPr marL="2057400" indent="-228600">
              <a:defRPr sz="2400">
                <a:solidFill>
                  <a:schemeClr val="tx1"/>
                </a:solidFill>
                <a:latin typeface="Calibri" panose="020F050202020403020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Calibri" panose="020F050202020403020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Calibri" panose="020F050202020403020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Calibri" panose="020F050202020403020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Calibri" panose="020F0502020204030204" charset="0"/>
                <a:ea typeface="微软雅黑" panose="020B0503020204020204" pitchFamily="34" charset="-122"/>
              </a:defRPr>
            </a:lvl9pPr>
          </a:lstStyle>
          <a:p>
            <a:pPr indent="457200" algn="just">
              <a:lnSpc>
                <a:spcPct val="150000"/>
              </a:lnSpc>
              <a:buClrTx/>
              <a:buSzTx/>
              <a:buFontTx/>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rPr>
              <a:t> 坚持对内对外开放相互促进，加快转变外贸发展方式，推动内需和外需、进口和出口高质量发展，加快建设贸易强国。</a:t>
            </a:r>
          </a:p>
        </p:txBody>
      </p:sp>
      <p:sp>
        <p:nvSpPr>
          <p:cNvPr id="15" name="文本框 14"/>
          <p:cNvSpPr txBox="1"/>
          <p:nvPr/>
        </p:nvSpPr>
        <p:spPr>
          <a:xfrm>
            <a:off x="2022249" y="519087"/>
            <a:ext cx="8147503" cy="430887"/>
          </a:xfrm>
          <a:prstGeom prst="rect">
            <a:avLst/>
          </a:prstGeom>
          <a:noFill/>
        </p:spPr>
        <p:txBody>
          <a:bodyPr wrap="square">
            <a:spAutoFit/>
          </a:bodyPr>
          <a:lstStyle/>
          <a:p>
            <a:pPr marR="0" indent="0" algn="ctr" defTabSz="914400" fontAlgn="auto">
              <a:lnSpc>
                <a:spcPct val="100000"/>
              </a:lnSpc>
              <a:spcBef>
                <a:spcPts val="0"/>
              </a:spcBef>
              <a:spcAft>
                <a:spcPts val="0"/>
              </a:spcAft>
              <a:buClrTx/>
              <a:buSzTx/>
              <a:buFontTx/>
              <a:buNone/>
              <a:defRPr/>
            </a:pPr>
            <a:r>
              <a:rPr kumimoji="0" lang="zh-CN" altLang="en-US" sz="2200" b="1" i="0"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rPr>
              <a:t>（二）构建互利共赢、多元平衡、安全高效的开放型经济体系</a:t>
            </a:r>
          </a:p>
        </p:txBody>
      </p:sp>
      <p:sp>
        <p:nvSpPr>
          <p:cNvPr id="3" name="对角圆角矩形 2"/>
          <p:cNvSpPr/>
          <p:nvPr/>
        </p:nvSpPr>
        <p:spPr>
          <a:xfrm flipH="1">
            <a:off x="3943110" y="1053387"/>
            <a:ext cx="378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全新的开放型经济体系</a:t>
            </a:r>
          </a:p>
        </p:txBody>
      </p:sp>
      <p:pic>
        <p:nvPicPr>
          <p:cNvPr id="102" name="图片 101"/>
          <p:cNvPicPr/>
          <p:nvPr/>
        </p:nvPicPr>
        <p:blipFill>
          <a:blip r:embed="rId3" cstate="print">
            <a:extLst>
              <a:ext uri="{28A0092B-C50C-407E-A947-70E740481C1C}">
                <a14:useLocalDpi xmlns:a14="http://schemas.microsoft.com/office/drawing/2010/main" val="0"/>
              </a:ext>
            </a:extLst>
          </a:blip>
          <a:srcRect/>
          <a:stretch/>
        </p:blipFill>
        <p:spPr>
          <a:xfrm>
            <a:off x="8241979" y="4074773"/>
            <a:ext cx="3562581" cy="2374356"/>
          </a:xfrm>
          <a:prstGeom prst="rect">
            <a:avLst/>
          </a:prstGeom>
          <a:noFill/>
          <a:ln w="9525">
            <a:noFill/>
          </a:ln>
        </p:spPr>
      </p:pic>
      <p:grpSp>
        <p:nvGrpSpPr>
          <p:cNvPr id="9" name="组合 8"/>
          <p:cNvGrpSpPr/>
          <p:nvPr/>
        </p:nvGrpSpPr>
        <p:grpSpPr>
          <a:xfrm>
            <a:off x="379257" y="1610683"/>
            <a:ext cx="3578945" cy="2385262"/>
            <a:chOff x="4626254" y="1673798"/>
            <a:chExt cx="3772556" cy="2514298"/>
          </a:xfrm>
        </p:grpSpPr>
        <p:pic>
          <p:nvPicPr>
            <p:cNvPr id="2" name="图片 1"/>
            <p:cNvPicPr/>
            <p:nvPr/>
          </p:nvPicPr>
          <p:blipFill>
            <a:blip r:embed="rId4" cstate="print">
              <a:extLst>
                <a:ext uri="{28A0092B-C50C-407E-A947-70E740481C1C}">
                  <a14:useLocalDpi xmlns:a14="http://schemas.microsoft.com/office/drawing/2010/main" val="0"/>
                </a:ext>
              </a:extLst>
            </a:blip>
            <a:srcRect/>
            <a:stretch/>
          </p:blipFill>
          <p:spPr>
            <a:xfrm>
              <a:off x="4626254" y="1673798"/>
              <a:ext cx="3772556" cy="2514298"/>
            </a:xfrm>
            <a:prstGeom prst="rect">
              <a:avLst/>
            </a:prstGeom>
            <a:noFill/>
            <a:ln w="9525">
              <a:noFill/>
            </a:ln>
          </p:spPr>
        </p:pic>
        <p:sp>
          <p:nvSpPr>
            <p:cNvPr id="4" name="文本框 3"/>
            <p:cNvSpPr txBox="1"/>
            <p:nvPr/>
          </p:nvSpPr>
          <p:spPr>
            <a:xfrm>
              <a:off x="5262572" y="3451324"/>
              <a:ext cx="2364750" cy="523220"/>
            </a:xfrm>
            <a:prstGeom prst="rect">
              <a:avLst/>
            </a:prstGeom>
            <a:noFill/>
          </p:spPr>
          <p:txBody>
            <a:bodyPr wrap="none" rtlCol="0">
              <a:spAutoFit/>
            </a:bodyPr>
            <a:lstStyle/>
            <a:p>
              <a:pPr algn="just"/>
              <a:r>
                <a:rPr lang="zh-CN" altLang="en-US" sz="28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经济新动力</a:t>
              </a:r>
            </a:p>
          </p:txBody>
        </p:sp>
        <p:sp>
          <p:nvSpPr>
            <p:cNvPr id="7" name="文本框 6"/>
            <p:cNvSpPr txBox="1"/>
            <p:nvPr/>
          </p:nvSpPr>
          <p:spPr>
            <a:xfrm>
              <a:off x="5849778" y="2303499"/>
              <a:ext cx="492443" cy="759182"/>
            </a:xfrm>
            <a:prstGeom prst="rect">
              <a:avLst/>
            </a:prstGeom>
            <a:noFill/>
          </p:spPr>
          <p:txBody>
            <a:bodyPr vert="eaVert" wrap="none" rtlCol="0">
              <a:spAutoFit/>
            </a:bodyPr>
            <a:lstStyle/>
            <a:p>
              <a:pPr algn="just"/>
              <a:r>
                <a:rPr lang="zh-CN" altLang="en-US" sz="2000"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内需</a:t>
              </a:r>
            </a:p>
          </p:txBody>
        </p:sp>
        <p:sp>
          <p:nvSpPr>
            <p:cNvPr id="8" name="文本框 7"/>
            <p:cNvSpPr txBox="1"/>
            <p:nvPr/>
          </p:nvSpPr>
          <p:spPr>
            <a:xfrm>
              <a:off x="6444948" y="2300191"/>
              <a:ext cx="492443" cy="759182"/>
            </a:xfrm>
            <a:prstGeom prst="rect">
              <a:avLst/>
            </a:prstGeom>
            <a:noFill/>
          </p:spPr>
          <p:txBody>
            <a:bodyPr vert="eaVert" wrap="none" rtlCol="0">
              <a:spAutoFit/>
            </a:bodyPr>
            <a:lstStyle/>
            <a:p>
              <a:pPr algn="just"/>
              <a:r>
                <a:rPr lang="zh-CN" altLang="en-US" sz="2000"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外需</a:t>
              </a:r>
            </a:p>
          </p:txBody>
        </p:sp>
      </p:grpSp>
      <p:sp>
        <p:nvSpPr>
          <p:cNvPr id="14" name="文本框 13"/>
          <p:cNvSpPr txBox="1"/>
          <p:nvPr/>
        </p:nvSpPr>
        <p:spPr>
          <a:xfrm>
            <a:off x="4343400" y="1851049"/>
            <a:ext cx="3889805" cy="523220"/>
          </a:xfrm>
          <a:prstGeom prst="rect">
            <a:avLst/>
          </a:prstGeom>
          <a:noFill/>
        </p:spPr>
        <p:txBody>
          <a:bodyPr wrap="square">
            <a:spAutoFit/>
          </a:bodyPr>
          <a:lstStyle/>
          <a:p>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扩内需和增外需相互动</a:t>
            </a:r>
            <a:endParaRPr lang="zh-CN" altLang="en-US" sz="28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7" name="文本框 16"/>
          <p:cNvSpPr txBox="1"/>
          <p:nvPr/>
        </p:nvSpPr>
        <p:spPr>
          <a:xfrm>
            <a:off x="1539989" y="4321201"/>
            <a:ext cx="5103812" cy="523220"/>
          </a:xfrm>
          <a:prstGeom prst="rect">
            <a:avLst/>
          </a:prstGeom>
          <a:noFill/>
        </p:spPr>
        <p:txBody>
          <a:bodyPr wrap="square">
            <a:spAutoFit/>
          </a:bodyPr>
          <a:lstStyle>
            <a:defPPr>
              <a:defRPr lang="zh-CN"/>
            </a:defPPr>
            <a:lvl1pPr>
              <a:defRPr sz="2800" b="1">
                <a:solidFill>
                  <a:schemeClr val="bg1"/>
                </a:solidFill>
                <a:latin typeface="华文中宋" panose="02010600040101010101" pitchFamily="2" charset="-122"/>
                <a:ea typeface="华文中宋" panose="02010600040101010101" pitchFamily="2" charset="-122"/>
              </a:defRPr>
            </a:lvl1pPr>
          </a:lstStyle>
          <a:p>
            <a:r>
              <a:rPr lang="en-US" altLang="zh-CN" dirty="0">
                <a:effectLst>
                  <a:outerShdw blurRad="38100" dist="38100" dir="2700000" algn="tl">
                    <a:srgbClr val="000000">
                      <a:alpha val="43137"/>
                    </a:srgbClr>
                  </a:outerShdw>
                </a:effectLst>
              </a:rPr>
              <a:t>“</a:t>
            </a:r>
            <a:r>
              <a:rPr lang="zh-CN" altLang="en-US" dirty="0">
                <a:effectLst>
                  <a:outerShdw blurRad="38100" dist="38100" dir="2700000" algn="tl">
                    <a:srgbClr val="000000">
                      <a:alpha val="43137"/>
                    </a:srgbClr>
                  </a:outerShdw>
                </a:effectLst>
              </a:rPr>
              <a:t>引进来</a:t>
            </a:r>
            <a:r>
              <a:rPr lang="en-US" altLang="zh-CN" dirty="0">
                <a:effectLst>
                  <a:outerShdw blurRad="38100" dist="38100" dir="2700000" algn="tl">
                    <a:srgbClr val="000000">
                      <a:alpha val="43137"/>
                    </a:srgbClr>
                  </a:outerShdw>
                </a:effectLst>
              </a:rPr>
              <a:t>”</a:t>
            </a:r>
            <a:r>
              <a:rPr lang="zh-CN" altLang="en-US" dirty="0">
                <a:effectLst>
                  <a:outerShdw blurRad="38100" dist="38100" dir="2700000" algn="tl">
                    <a:srgbClr val="000000">
                      <a:alpha val="43137"/>
                    </a:srgbClr>
                  </a:outerShdw>
                </a:effectLst>
              </a:rPr>
              <a:t>和</a:t>
            </a:r>
            <a:r>
              <a:rPr lang="en-US" altLang="zh-CN" dirty="0">
                <a:effectLst>
                  <a:outerShdw blurRad="38100" dist="38100" dir="2700000" algn="tl">
                    <a:srgbClr val="000000">
                      <a:alpha val="43137"/>
                    </a:srgbClr>
                  </a:outerShdw>
                </a:effectLst>
              </a:rPr>
              <a:t>“</a:t>
            </a:r>
            <a:r>
              <a:rPr lang="zh-CN" altLang="en-US" dirty="0">
                <a:effectLst>
                  <a:outerShdw blurRad="38100" dist="38100" dir="2700000" algn="tl">
                    <a:srgbClr val="000000">
                      <a:alpha val="43137"/>
                    </a:srgbClr>
                  </a:outerShdw>
                </a:effectLst>
              </a:rPr>
              <a:t>走出去</a:t>
            </a:r>
            <a:r>
              <a:rPr lang="en-US" altLang="zh-CN" dirty="0">
                <a:effectLst>
                  <a:outerShdw blurRad="38100" dist="38100" dir="2700000" algn="tl">
                    <a:srgbClr val="000000">
                      <a:alpha val="43137"/>
                    </a:srgbClr>
                  </a:outerShdw>
                </a:effectLst>
              </a:rPr>
              <a:t>”</a:t>
            </a:r>
            <a:r>
              <a:rPr lang="zh-CN" altLang="en-US" dirty="0">
                <a:effectLst>
                  <a:outerShdw blurRad="38100" dist="38100" dir="2700000" algn="tl">
                    <a:srgbClr val="000000">
                      <a:alpha val="43137"/>
                    </a:srgbClr>
                  </a:outerShdw>
                </a:effectLst>
              </a:rPr>
              <a:t>并举</a:t>
            </a:r>
          </a:p>
        </p:txBody>
      </p:sp>
      <p:cxnSp>
        <p:nvCxnSpPr>
          <p:cNvPr id="19" name="直接连接符 18"/>
          <p:cNvCxnSpPr/>
          <p:nvPr/>
        </p:nvCxnSpPr>
        <p:spPr>
          <a:xfrm flipH="1">
            <a:off x="4572000" y="2415216"/>
            <a:ext cx="3276600" cy="0"/>
          </a:xfrm>
          <a:prstGeom prst="line">
            <a:avLst/>
          </a:prstGeom>
          <a:ln>
            <a:solidFill>
              <a:srgbClr val="BD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cxnSpLocks/>
          </p:cNvCxnSpPr>
          <p:nvPr/>
        </p:nvCxnSpPr>
        <p:spPr>
          <a:xfrm flipH="1">
            <a:off x="2007159" y="4864501"/>
            <a:ext cx="4223959" cy="0"/>
          </a:xfrm>
          <a:prstGeom prst="line">
            <a:avLst/>
          </a:prstGeom>
          <a:ln>
            <a:solidFill>
              <a:srgbClr val="FF9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1303000" y="2102793"/>
            <a:ext cx="0" cy="121920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25500" y="4617393"/>
            <a:ext cx="0" cy="121920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26"/>
          <p:cNvSpPr/>
          <p:nvPr/>
        </p:nvSpPr>
        <p:spPr bwMode="auto">
          <a:xfrm>
            <a:off x="347709" y="3691616"/>
            <a:ext cx="11434670" cy="2336468"/>
          </a:xfrm>
          <a:prstGeom prst="roundRect">
            <a:avLst>
              <a:gd name="adj" fmla="val 6492"/>
            </a:avLst>
          </a:prstGeom>
          <a:solidFill>
            <a:srgbClr val="FF9000"/>
          </a:solidFill>
          <a:ln w="50800">
            <a:noFill/>
          </a:ln>
          <a:effectLst>
            <a:outerShdw blurRad="50800" dist="38100" dir="2700000" algn="tl" rotWithShape="0">
              <a:prstClr val="black">
                <a:alpha val="40000"/>
              </a:prstClr>
            </a:outerShdw>
          </a:effectLst>
        </p:spPr>
        <p:txBody>
          <a:bodyPr rtlCol="0" anchor="ctr"/>
          <a:lstStyle/>
          <a:p>
            <a:pPr algn="ctr"/>
            <a:endParaRPr lang="zh-CN" altLang="en-US" sz="2000">
              <a:effectLst>
                <a:outerShdw blurRad="38100" dist="38100" dir="2700000" algn="tl">
                  <a:srgbClr val="000000">
                    <a:alpha val="43137"/>
                  </a:srgbClr>
                </a:outerShdw>
              </a:effectLst>
            </a:endParaRPr>
          </a:p>
        </p:txBody>
      </p:sp>
      <p:sp>
        <p:nvSpPr>
          <p:cNvPr id="3" name="圆角矩形 26"/>
          <p:cNvSpPr/>
          <p:nvPr/>
        </p:nvSpPr>
        <p:spPr bwMode="auto">
          <a:xfrm>
            <a:off x="347709" y="1196564"/>
            <a:ext cx="11434670" cy="2359598"/>
          </a:xfrm>
          <a:prstGeom prst="roundRect">
            <a:avLst>
              <a:gd name="adj" fmla="val 6492"/>
            </a:avLst>
          </a:prstGeom>
          <a:solidFill>
            <a:srgbClr val="BD0000"/>
          </a:solidFill>
          <a:ln w="50800">
            <a:noFill/>
          </a:ln>
          <a:effectLst>
            <a:outerShdw blurRad="50800" dist="38100" dir="2700000" algn="tl" rotWithShape="0">
              <a:prstClr val="black">
                <a:alpha val="40000"/>
              </a:prstClr>
            </a:outerShdw>
          </a:effectLst>
        </p:spPr>
        <p:txBody>
          <a:bodyPr rtlCol="0" anchor="ctr"/>
          <a:lstStyle/>
          <a:p>
            <a:pPr algn="ctr"/>
            <a:endParaRPr lang="zh-CN" altLang="en-US" sz="2000">
              <a:effectLst>
                <a:outerShdw blurRad="38100" dist="38100" dir="2700000" algn="tl">
                  <a:srgbClr val="000000">
                    <a:alpha val="43137"/>
                  </a:srgbClr>
                </a:outerShdw>
              </a:effectLst>
            </a:endParaRPr>
          </a:p>
        </p:txBody>
      </p:sp>
      <p:pic>
        <p:nvPicPr>
          <p:cNvPr id="104" name="图片 103"/>
          <p:cNvPicPr/>
          <p:nvPr/>
        </p:nvPicPr>
        <p:blipFill>
          <a:blip r:embed="rId3" cstate="print">
            <a:extLst>
              <a:ext uri="{28A0092B-C50C-407E-A947-70E740481C1C}">
                <a14:useLocalDpi xmlns:a14="http://schemas.microsoft.com/office/drawing/2010/main" val="0"/>
              </a:ext>
            </a:extLst>
          </a:blip>
          <a:srcRect t="4068" b="4068"/>
          <a:stretch>
            <a:fillRect/>
          </a:stretch>
        </p:blipFill>
        <p:spPr>
          <a:xfrm>
            <a:off x="8202249" y="3673933"/>
            <a:ext cx="3580130" cy="2371835"/>
          </a:xfrm>
          <a:prstGeom prst="rect">
            <a:avLst/>
          </a:prstGeom>
          <a:noFill/>
          <a:ln w="9525">
            <a:noFill/>
          </a:ln>
        </p:spPr>
      </p:pic>
      <p:pic>
        <p:nvPicPr>
          <p:cNvPr id="2" name="图片 1"/>
          <p:cNvPicPr/>
          <p:nvPr/>
        </p:nvPicPr>
        <p:blipFill>
          <a:blip r:embed="rId4" cstate="print">
            <a:extLst>
              <a:ext uri="{28A0092B-C50C-407E-A947-70E740481C1C}">
                <a14:useLocalDpi xmlns:a14="http://schemas.microsoft.com/office/drawing/2010/main" val="0"/>
              </a:ext>
            </a:extLst>
          </a:blip>
          <a:srcRect l="532" r="532"/>
          <a:stretch>
            <a:fillRect/>
          </a:stretch>
        </p:blipFill>
        <p:spPr>
          <a:xfrm>
            <a:off x="347709" y="1177956"/>
            <a:ext cx="3580130" cy="2396815"/>
          </a:xfrm>
          <a:prstGeom prst="rect">
            <a:avLst/>
          </a:prstGeom>
          <a:noFill/>
          <a:ln w="9525">
            <a:noFill/>
          </a:ln>
        </p:spPr>
      </p:pic>
      <p:sp>
        <p:nvSpPr>
          <p:cNvPr id="4" name="矩形 36"/>
          <p:cNvSpPr>
            <a:spLocks noChangeArrowheads="1"/>
          </p:cNvSpPr>
          <p:nvPr/>
        </p:nvSpPr>
        <p:spPr bwMode="auto">
          <a:xfrm>
            <a:off x="4537556" y="1891376"/>
            <a:ext cx="5662800" cy="1477328"/>
          </a:xfrm>
          <a:prstGeom prst="rect">
            <a:avLst/>
          </a:prstGeom>
          <a:noFill/>
          <a:ln>
            <a:noFill/>
          </a:ln>
        </p:spPr>
        <p:txBody>
          <a:bodyPr wrap="square">
            <a:spAutoFit/>
          </a:bodyPr>
          <a:lstStyle/>
          <a:p>
            <a:pPr indent="457200" algn="just">
              <a:lnSpc>
                <a:spcPct val="1500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在扩大对外开放的同时，要加快建构起我国海外利益保护机制和风险预警防范体系，特别是要提升防范国际金融风险的能力。</a:t>
            </a:r>
          </a:p>
        </p:txBody>
      </p:sp>
      <p:sp>
        <p:nvSpPr>
          <p:cNvPr id="6" name="矩形 36"/>
          <p:cNvSpPr>
            <a:spLocks noChangeArrowheads="1"/>
          </p:cNvSpPr>
          <p:nvPr/>
        </p:nvSpPr>
        <p:spPr bwMode="auto">
          <a:xfrm>
            <a:off x="1269308" y="3953654"/>
            <a:ext cx="6566592" cy="523220"/>
          </a:xfrm>
          <a:prstGeom prst="rect">
            <a:avLst/>
          </a:prstGeom>
          <a:noFill/>
        </p:spPr>
        <p:txBody>
          <a:bodyPr wrap="square">
            <a:spAutoFit/>
          </a:bodyPr>
          <a:lstStyle/>
          <a:p>
            <a:pPr algn="just"/>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规则、规制、管理、标准等制度型开放</a:t>
            </a:r>
          </a:p>
        </p:txBody>
      </p:sp>
      <p:sp>
        <p:nvSpPr>
          <p:cNvPr id="12" name="文本框 11"/>
          <p:cNvSpPr txBox="1"/>
          <p:nvPr/>
        </p:nvSpPr>
        <p:spPr>
          <a:xfrm>
            <a:off x="4537556" y="1399638"/>
            <a:ext cx="3580130" cy="523220"/>
          </a:xfrm>
          <a:prstGeom prst="rect">
            <a:avLst/>
          </a:prstGeom>
          <a:noFill/>
        </p:spPr>
        <p:txBody>
          <a:bodyPr wrap="square">
            <a:spAutoFit/>
          </a:bodyPr>
          <a:lstStyle>
            <a:defPPr>
              <a:defRPr lang="zh-CN"/>
            </a:defPPr>
            <a:lvl1pPr>
              <a:defRPr sz="2800" b="1">
                <a:solidFill>
                  <a:schemeClr val="bg1"/>
                </a:solidFill>
                <a:latin typeface="华文中宋" panose="02010600040101010101" pitchFamily="2" charset="-122"/>
                <a:ea typeface="华文中宋" panose="02010600040101010101" pitchFamily="2" charset="-122"/>
              </a:defRPr>
            </a:lvl1pPr>
          </a:lstStyle>
          <a:p>
            <a:pPr algn="just">
              <a:tabLst>
                <a:tab pos="177800" algn="l"/>
              </a:tabLst>
            </a:pPr>
            <a:r>
              <a:rPr lang="zh-CN" altLang="en-US" dirty="0">
                <a:effectLst>
                  <a:outerShdw blurRad="38100" dist="38100" dir="2700000" algn="tl">
                    <a:srgbClr val="000000">
                      <a:alpha val="43137"/>
                    </a:srgbClr>
                  </a:outerShdw>
                </a:effectLst>
              </a:rPr>
              <a:t>促开放和护安全统筹</a:t>
            </a:r>
          </a:p>
        </p:txBody>
      </p:sp>
      <p:sp>
        <p:nvSpPr>
          <p:cNvPr id="15" name="文本框 14"/>
          <p:cNvSpPr txBox="1"/>
          <p:nvPr/>
        </p:nvSpPr>
        <p:spPr>
          <a:xfrm>
            <a:off x="1269308" y="4476874"/>
            <a:ext cx="5662800" cy="1477328"/>
          </a:xfrm>
          <a:prstGeom prst="rect">
            <a:avLst/>
          </a:prstGeom>
          <a:noFill/>
          <a:ln>
            <a:noFill/>
          </a:ln>
        </p:spPr>
        <p:txBody>
          <a:bodyPr wrap="square">
            <a:spAutoFit/>
          </a:bodyPr>
          <a:lstStyle>
            <a:defPPr>
              <a:defRPr lang="zh-CN"/>
            </a:defPPr>
            <a:lvl1pPr indent="457200" algn="just">
              <a:lnSpc>
                <a:spcPct val="150000"/>
              </a:lnSpc>
              <a:defRPr sz="2000">
                <a:solidFill>
                  <a:schemeClr val="bg1"/>
                </a:solidFill>
                <a:latin typeface="微软雅黑" panose="020B0503020204020204" pitchFamily="34" charset="-122"/>
                <a:ea typeface="微软雅黑" panose="020B0503020204020204" pitchFamily="34" charset="-122"/>
              </a:defRPr>
            </a:lvl1pPr>
          </a:lstStyle>
          <a:p>
            <a:r>
              <a:rPr lang="zh-CN" altLang="en-US" dirty="0">
                <a:effectLst>
                  <a:outerShdw blurRad="38100" dist="38100" dir="2700000" algn="tl">
                    <a:srgbClr val="000000">
                      <a:alpha val="43137"/>
                    </a:srgbClr>
                  </a:outerShdw>
                </a:effectLst>
              </a:rPr>
              <a:t> 改善营商环境，进一步推动贸易和投资自由化便利化，构建面向全球的高标准自由贸易区网络，建设自由贸易试验区和海南自由贸易港。</a:t>
            </a:r>
          </a:p>
        </p:txBody>
      </p:sp>
      <p:cxnSp>
        <p:nvCxnSpPr>
          <p:cNvPr id="16" name="直接连接符 15"/>
          <p:cNvCxnSpPr/>
          <p:nvPr/>
        </p:nvCxnSpPr>
        <p:spPr>
          <a:xfrm flipH="1">
            <a:off x="4597400" y="1948258"/>
            <a:ext cx="3276600" cy="0"/>
          </a:xfrm>
          <a:prstGeom prst="line">
            <a:avLst/>
          </a:prstGeom>
          <a:ln>
            <a:solidFill>
              <a:srgbClr val="FF9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cxnSpLocks/>
          </p:cNvCxnSpPr>
          <p:nvPr/>
        </p:nvCxnSpPr>
        <p:spPr>
          <a:xfrm flipH="1">
            <a:off x="1472003" y="4497197"/>
            <a:ext cx="6003453" cy="0"/>
          </a:xfrm>
          <a:prstGeom prst="line">
            <a:avLst/>
          </a:prstGeom>
          <a:ln>
            <a:solidFill>
              <a:srgbClr val="BD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226800" y="1922858"/>
            <a:ext cx="0" cy="121920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889000" y="4318000"/>
            <a:ext cx="0" cy="121920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6379"/>
            <a:ext cx="12192000" cy="6845242"/>
          </a:xfrm>
          <a:prstGeom prst="rect">
            <a:avLst/>
          </a:prstGeom>
        </p:spPr>
      </p:pic>
      <p:sp>
        <p:nvSpPr>
          <p:cNvPr id="15" name="文本框 14"/>
          <p:cNvSpPr txBox="1"/>
          <p:nvPr/>
        </p:nvSpPr>
        <p:spPr>
          <a:xfrm>
            <a:off x="2745585" y="936000"/>
            <a:ext cx="670083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rPr>
              <a:t>（三）推动共建“一带一路”高质量发展</a:t>
            </a:r>
          </a:p>
        </p:txBody>
      </p:sp>
      <p:grpSp>
        <p:nvGrpSpPr>
          <p:cNvPr id="7" name="组合 6"/>
          <p:cNvGrpSpPr/>
          <p:nvPr/>
        </p:nvGrpSpPr>
        <p:grpSpPr>
          <a:xfrm>
            <a:off x="6067425" y="2456420"/>
            <a:ext cx="7060913" cy="3079037"/>
            <a:chOff x="-231919" y="-1565049"/>
            <a:chExt cx="7324319" cy="3193900"/>
          </a:xfrm>
        </p:grpSpPr>
        <p:grpSp>
          <p:nvGrpSpPr>
            <p:cNvPr id="33" name="组合 32"/>
            <p:cNvGrpSpPr/>
            <p:nvPr/>
          </p:nvGrpSpPr>
          <p:grpSpPr>
            <a:xfrm>
              <a:off x="156764" y="-1565049"/>
              <a:ext cx="5563250" cy="1559004"/>
              <a:chOff x="-174912" y="2733807"/>
              <a:chExt cx="5563250" cy="1559004"/>
            </a:xfrm>
          </p:grpSpPr>
          <p:sp>
            <p:nvSpPr>
              <p:cNvPr id="34" name="平行四边形 15"/>
              <p:cNvSpPr/>
              <p:nvPr/>
            </p:nvSpPr>
            <p:spPr>
              <a:xfrm>
                <a:off x="878758" y="2942536"/>
                <a:ext cx="4509580" cy="1098160"/>
              </a:xfrm>
              <a:custGeom>
                <a:avLst/>
                <a:gdLst>
                  <a:gd name="connsiteX0" fmla="*/ 2186 w 3751971"/>
                  <a:gd name="connsiteY0" fmla="*/ 1112720 h 1202183"/>
                  <a:gd name="connsiteX1" fmla="*/ 266732 w 3751971"/>
                  <a:gd name="connsiteY1" fmla="*/ 54537 h 1202183"/>
                  <a:gd name="connsiteX2" fmla="*/ 336582 w 3751971"/>
                  <a:gd name="connsiteY2" fmla="*/ 0 h 1202183"/>
                  <a:gd name="connsiteX3" fmla="*/ 3679936 w 3751971"/>
                  <a:gd name="connsiteY3" fmla="*/ 0 h 1202183"/>
                  <a:gd name="connsiteX4" fmla="*/ 3749786 w 3751971"/>
                  <a:gd name="connsiteY4" fmla="*/ 89462 h 1202183"/>
                  <a:gd name="connsiteX5" fmla="*/ 3485240 w 3751971"/>
                  <a:gd name="connsiteY5" fmla="*/ 1147646 h 1202183"/>
                  <a:gd name="connsiteX6" fmla="*/ 3415390 w 3751971"/>
                  <a:gd name="connsiteY6" fmla="*/ 1202183 h 1202183"/>
                  <a:gd name="connsiteX7" fmla="*/ 72036 w 3751971"/>
                  <a:gd name="connsiteY7" fmla="*/ 1202183 h 1202183"/>
                  <a:gd name="connsiteX8" fmla="*/ 2186 w 3751971"/>
                  <a:gd name="connsiteY8" fmla="*/ 1112720 h 120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971" h="1202183">
                    <a:moveTo>
                      <a:pt x="2186" y="1112720"/>
                    </a:moveTo>
                    <a:lnTo>
                      <a:pt x="266732" y="54537"/>
                    </a:lnTo>
                    <a:cubicBezTo>
                      <a:pt x="274749" y="22469"/>
                      <a:pt x="303527" y="0"/>
                      <a:pt x="336582" y="0"/>
                    </a:cubicBezTo>
                    <a:lnTo>
                      <a:pt x="3679936" y="0"/>
                    </a:lnTo>
                    <a:cubicBezTo>
                      <a:pt x="3726782" y="0"/>
                      <a:pt x="3761148" y="44015"/>
                      <a:pt x="3749786" y="89462"/>
                    </a:cubicBezTo>
                    <a:lnTo>
                      <a:pt x="3485240" y="1147646"/>
                    </a:lnTo>
                    <a:cubicBezTo>
                      <a:pt x="3477224" y="1179714"/>
                      <a:pt x="3448445" y="1202183"/>
                      <a:pt x="3415390" y="1202183"/>
                    </a:cubicBezTo>
                    <a:lnTo>
                      <a:pt x="72036" y="1202183"/>
                    </a:lnTo>
                    <a:cubicBezTo>
                      <a:pt x="25190" y="1202183"/>
                      <a:pt x="-9176" y="1158167"/>
                      <a:pt x="2186" y="1112720"/>
                    </a:cubicBezTo>
                  </a:path>
                </a:pathLst>
              </a:custGeom>
              <a:gradFill>
                <a:gsLst>
                  <a:gs pos="100000">
                    <a:srgbClr val="FFFFFF">
                      <a:alpha val="0"/>
                    </a:srgbClr>
                  </a:gs>
                  <a:gs pos="63000">
                    <a:srgbClr val="FFFFFF"/>
                  </a:gs>
                </a:gsLst>
                <a:lin ang="0" scaled="0"/>
              </a:gradFill>
              <a:ln w="19050" cap="flat" cmpd="sng" algn="ctr">
                <a:gradFill>
                  <a:gsLst>
                    <a:gs pos="100000">
                      <a:srgbClr val="DE352E">
                        <a:lumMod val="20000"/>
                        <a:lumOff val="80000"/>
                        <a:alpha val="0"/>
                      </a:srgbClr>
                    </a:gs>
                    <a:gs pos="16000">
                      <a:srgbClr val="DE352E"/>
                    </a:gs>
                  </a:gsLst>
                  <a:lin ang="0" scaled="0"/>
                </a:gradFill>
                <a:prstDash val="solid"/>
                <a:miter lim="800000"/>
              </a:ln>
              <a:effectLst>
                <a:outerShdw blurRad="355600" dist="254000" dir="2700000" sx="85000" sy="85000" rotWithShape="0">
                  <a:srgbClr val="DE352E">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12198" y="2733807"/>
                <a:ext cx="1559004" cy="1559004"/>
                <a:chOff x="736777" y="1882694"/>
                <a:chExt cx="1039213" cy="1039213"/>
              </a:xfrm>
            </p:grpSpPr>
            <p:sp>
              <p:nvSpPr>
                <p:cNvPr id="41" name="椭圆 40"/>
                <p:cNvSpPr/>
                <p:nvPr/>
              </p:nvSpPr>
              <p:spPr>
                <a:xfrm>
                  <a:off x="833642" y="1979559"/>
                  <a:ext cx="845484" cy="845484"/>
                </a:xfrm>
                <a:prstGeom prst="ellipse">
                  <a:avLst/>
                </a:prstGeom>
                <a:gradFill>
                  <a:gsLst>
                    <a:gs pos="0">
                      <a:srgbClr val="DE352E"/>
                    </a:gs>
                    <a:gs pos="100000">
                      <a:srgbClr val="DE352E">
                        <a:lumMod val="75000"/>
                      </a:srgbClr>
                    </a:gs>
                  </a:gsLst>
                  <a:lin ang="2700000" scaled="0"/>
                </a:gradFill>
                <a:ln w="6350" cap="flat" cmpd="sng" algn="ctr">
                  <a:gradFill>
                    <a:gsLst>
                      <a:gs pos="0">
                        <a:srgbClr val="DE352E">
                          <a:lumMod val="20000"/>
                          <a:lumOff val="80000"/>
                        </a:srgbClr>
                      </a:gs>
                      <a:gs pos="100000">
                        <a:srgbClr val="DE352E"/>
                      </a:gs>
                    </a:gsLst>
                    <a:lin ang="2700000" scaled="0"/>
                  </a:gradFill>
                  <a:prstDash val="solid"/>
                  <a:miter lim="800000"/>
                </a:ln>
                <a:effectLst>
                  <a:outerShdw blurRad="355600" dist="254000" dir="2700000" sx="85000" sy="85000" rotWithShape="0">
                    <a:srgbClr val="CE1729">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2" name="弧形 41"/>
                <p:cNvSpPr/>
                <p:nvPr/>
              </p:nvSpPr>
              <p:spPr>
                <a:xfrm rot="2058054">
                  <a:off x="798444" y="1944361"/>
                  <a:ext cx="915880" cy="915880"/>
                </a:xfrm>
                <a:prstGeom prst="arc">
                  <a:avLst>
                    <a:gd name="adj1" fmla="val 16200000"/>
                    <a:gd name="adj2" fmla="val 15838808"/>
                  </a:avLst>
                </a:prstGeom>
                <a:noFill/>
                <a:ln w="6350" cap="flat" cmpd="sng" algn="ctr">
                  <a:gradFill>
                    <a:gsLst>
                      <a:gs pos="100000">
                        <a:srgbClr val="DE352E">
                          <a:alpha val="0"/>
                        </a:srgbClr>
                      </a:gs>
                      <a:gs pos="18000">
                        <a:srgbClr val="DE352E">
                          <a:alpha val="0"/>
                        </a:srgbClr>
                      </a:gs>
                      <a:gs pos="63000">
                        <a:srgbClr val="DE352E">
                          <a:lumMod val="40000"/>
                          <a:lumOff val="60000"/>
                        </a:srgbClr>
                      </a:gs>
                    </a:gsLst>
                    <a:lin ang="5400000" scaled="1"/>
                  </a:gra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3" name="弧形 42"/>
                <p:cNvSpPr/>
                <p:nvPr/>
              </p:nvSpPr>
              <p:spPr>
                <a:xfrm rot="5189795">
                  <a:off x="736777" y="1882694"/>
                  <a:ext cx="1039213" cy="1039213"/>
                </a:xfrm>
                <a:prstGeom prst="arc">
                  <a:avLst>
                    <a:gd name="adj1" fmla="val 15138664"/>
                    <a:gd name="adj2" fmla="val 14670675"/>
                  </a:avLst>
                </a:prstGeom>
                <a:noFill/>
                <a:ln w="6350" cap="flat" cmpd="sng" algn="ctr">
                  <a:gradFill>
                    <a:gsLst>
                      <a:gs pos="96000">
                        <a:srgbClr val="DE352E">
                          <a:alpha val="0"/>
                        </a:srgbClr>
                      </a:gs>
                      <a:gs pos="18000">
                        <a:srgbClr val="DE352E">
                          <a:alpha val="0"/>
                        </a:srgbClr>
                      </a:gs>
                      <a:gs pos="63000">
                        <a:srgbClr val="DE352E">
                          <a:lumMod val="40000"/>
                          <a:lumOff val="6000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sp>
            <p:nvSpPr>
              <p:cNvPr id="36" name="文本框 35"/>
              <p:cNvSpPr txBox="1"/>
              <p:nvPr/>
            </p:nvSpPr>
            <p:spPr>
              <a:xfrm>
                <a:off x="2031003" y="3257289"/>
                <a:ext cx="2941853" cy="477549"/>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个国家和国际组织</a:t>
                </a:r>
              </a:p>
            </p:txBody>
          </p:sp>
          <p:sp>
            <p:nvSpPr>
              <p:cNvPr id="37" name="文本框 36"/>
              <p:cNvSpPr txBox="1"/>
              <p:nvPr/>
            </p:nvSpPr>
            <p:spPr>
              <a:xfrm>
                <a:off x="-174912" y="3035000"/>
                <a:ext cx="2389837" cy="956416"/>
              </a:xfrm>
              <a:prstGeom prst="rect">
                <a:avLst/>
              </a:prstGeom>
              <a:noFill/>
            </p:spPr>
            <p:txBody>
              <a:bodyPr wrap="square">
                <a:spAutoFit/>
                <a:scene3d>
                  <a:camera prst="perspectiveHeroicExtremeLeftFacing">
                    <a:rot lat="0" lon="1767641" rev="0"/>
                  </a:camera>
                  <a:lightRig rig="flat" dir="t"/>
                </a:scene3d>
                <a:sp3d prstMaterial="flat">
                  <a:bevelT w="0" h="50800"/>
                </a:sp3d>
              </a:bodyPr>
              <a:lstStyle>
                <a:defPPr>
                  <a:defRPr lang="zh-CN"/>
                </a:defPPr>
                <a:lvl1pPr algn="ctr">
                  <a:lnSpc>
                    <a:spcPct val="100000"/>
                  </a:lnSpc>
                  <a:defRPr sz="10000" i="1">
                    <a:gradFill>
                      <a:gsLst>
                        <a:gs pos="0">
                          <a:srgbClr val="E7C375">
                            <a:lumMod val="80000"/>
                            <a:lumOff val="20000"/>
                          </a:srgbClr>
                        </a:gs>
                        <a:gs pos="100000">
                          <a:srgbClr val="E7C375">
                            <a:lumMod val="90000"/>
                          </a:srgbClr>
                        </a:gs>
                        <a:gs pos="68000">
                          <a:srgbClr val="E7C375">
                            <a:lumMod val="80000"/>
                            <a:lumOff val="20000"/>
                          </a:srgbClr>
                        </a:gs>
                        <a:gs pos="35000">
                          <a:srgbClr val="E7C375">
                            <a:lumMod val="90000"/>
                          </a:srgbClr>
                        </a:gs>
                      </a:gsLst>
                      <a:lin ang="2700000" scaled="0"/>
                    </a:gradFill>
                    <a:effectLst>
                      <a:reflection blurRad="88900" stA="67000" endPos="34000" dist="12700" dir="5400000" sy="-100000" algn="bl" rotWithShape="0"/>
                    </a:effectLst>
                    <a:latin typeface="+mj-ea"/>
                    <a:ea typeface="+mj-ea"/>
                  </a:defRPr>
                </a:lvl1p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5400" b="1" kern="0" dirty="0">
                    <a:latin typeface="微软雅黑" panose="020B0503020204020204" pitchFamily="34" charset="-122"/>
                    <a:ea typeface="微软雅黑" panose="020B0503020204020204" pitchFamily="34" charset="-122"/>
                  </a:rPr>
                  <a:t>181</a:t>
                </a:r>
                <a:endParaRPr kumimoji="0" lang="zh-CN" altLang="en-US" sz="2800" b="1" i="1" u="none" strike="noStrike" kern="0" cap="none" spc="0" normalizeH="0" baseline="0" noProof="0" dirty="0">
                  <a:ln>
                    <a:noFill/>
                  </a:ln>
                  <a:gradFill>
                    <a:gsLst>
                      <a:gs pos="0">
                        <a:srgbClr val="E7C375">
                          <a:lumMod val="80000"/>
                          <a:lumOff val="20000"/>
                        </a:srgbClr>
                      </a:gs>
                      <a:gs pos="100000">
                        <a:srgbClr val="E7C375">
                          <a:lumMod val="90000"/>
                        </a:srgbClr>
                      </a:gs>
                      <a:gs pos="68000">
                        <a:srgbClr val="E7C375">
                          <a:lumMod val="80000"/>
                          <a:lumOff val="20000"/>
                        </a:srgbClr>
                      </a:gs>
                      <a:gs pos="35000">
                        <a:srgbClr val="E7C375">
                          <a:lumMod val="90000"/>
                        </a:srgbClr>
                      </a:gs>
                    </a:gsLst>
                    <a:lin ang="2700000" scaled="0"/>
                  </a:gradFill>
                  <a:effectLst>
                    <a:reflection blurRad="88900" stA="67000" endPos="34000" dist="12700" dir="5400000" sy="-100000" algn="bl" rotWithShape="0"/>
                  </a:effectLst>
                  <a:uLnTx/>
                  <a:uFillTx/>
                  <a:latin typeface="微软雅黑" panose="020B0503020204020204" pitchFamily="34" charset="-122"/>
                  <a:ea typeface="微软雅黑" panose="020B0503020204020204" pitchFamily="34" charset="-122"/>
                </a:endParaRPr>
              </a:p>
            </p:txBody>
          </p:sp>
          <p:cxnSp>
            <p:nvCxnSpPr>
              <p:cNvPr id="38" name="直接连接符 37"/>
              <p:cNvCxnSpPr/>
              <p:nvPr/>
            </p:nvCxnSpPr>
            <p:spPr>
              <a:xfrm>
                <a:off x="1730328" y="2867422"/>
                <a:ext cx="1428686" cy="0"/>
              </a:xfrm>
              <a:prstGeom prst="line">
                <a:avLst/>
              </a:prstGeom>
              <a:noFill/>
              <a:ln w="19050" cap="rnd" cmpd="sng" algn="ctr">
                <a:gradFill>
                  <a:gsLst>
                    <a:gs pos="15000">
                      <a:srgbClr val="DE352E">
                        <a:alpha val="70000"/>
                      </a:srgbClr>
                    </a:gs>
                    <a:gs pos="100000">
                      <a:srgbClr val="DE352E">
                        <a:lumMod val="30000"/>
                        <a:lumOff val="70000"/>
                        <a:alpha val="0"/>
                      </a:srgbClr>
                    </a:gs>
                  </a:gsLst>
                  <a:lin ang="0" scaled="0"/>
                </a:gradFill>
                <a:prstDash val="solid"/>
                <a:miter lim="800000"/>
              </a:ln>
              <a:effectLst/>
            </p:spPr>
          </p:cxnSp>
          <p:cxnSp>
            <p:nvCxnSpPr>
              <p:cNvPr id="39" name="直接连接符 38"/>
              <p:cNvCxnSpPr/>
              <p:nvPr/>
            </p:nvCxnSpPr>
            <p:spPr>
              <a:xfrm>
                <a:off x="3083885" y="4124193"/>
                <a:ext cx="836091" cy="0"/>
              </a:xfrm>
              <a:prstGeom prst="line">
                <a:avLst/>
              </a:prstGeom>
              <a:noFill/>
              <a:ln w="22225" cap="rnd" cmpd="sng" algn="ctr">
                <a:gradFill>
                  <a:gsLst>
                    <a:gs pos="0">
                      <a:srgbClr val="DE352E">
                        <a:alpha val="70000"/>
                      </a:srgbClr>
                    </a:gs>
                    <a:gs pos="100000">
                      <a:srgbClr val="DE352E">
                        <a:lumMod val="30000"/>
                        <a:lumOff val="70000"/>
                        <a:alpha val="0"/>
                      </a:srgbClr>
                    </a:gs>
                  </a:gsLst>
                  <a:lin ang="0" scaled="0"/>
                </a:gradFill>
                <a:prstDash val="solid"/>
                <a:miter lim="800000"/>
              </a:ln>
              <a:effectLst/>
            </p:spPr>
          </p:cxnSp>
          <p:cxnSp>
            <p:nvCxnSpPr>
              <p:cNvPr id="40" name="直接连接符 39"/>
              <p:cNvCxnSpPr/>
              <p:nvPr/>
            </p:nvCxnSpPr>
            <p:spPr>
              <a:xfrm>
                <a:off x="3735467" y="4192449"/>
                <a:ext cx="1105142" cy="0"/>
              </a:xfrm>
              <a:prstGeom prst="line">
                <a:avLst/>
              </a:prstGeom>
              <a:noFill/>
              <a:ln w="22225" cap="rnd" cmpd="sng" algn="ctr">
                <a:gradFill>
                  <a:gsLst>
                    <a:gs pos="0">
                      <a:srgbClr val="DE352E">
                        <a:alpha val="70000"/>
                      </a:srgbClr>
                    </a:gs>
                    <a:gs pos="100000">
                      <a:srgbClr val="DE352E">
                        <a:lumMod val="30000"/>
                        <a:lumOff val="70000"/>
                        <a:alpha val="0"/>
                      </a:srgbClr>
                    </a:gs>
                  </a:gsLst>
                  <a:lin ang="0" scaled="0"/>
                </a:gradFill>
                <a:prstDash val="solid"/>
                <a:miter lim="800000"/>
              </a:ln>
              <a:effectLst/>
            </p:spPr>
          </p:cxnSp>
        </p:grpSp>
        <p:grpSp>
          <p:nvGrpSpPr>
            <p:cNvPr id="44" name="组合 43"/>
            <p:cNvGrpSpPr/>
            <p:nvPr/>
          </p:nvGrpSpPr>
          <p:grpSpPr>
            <a:xfrm>
              <a:off x="-231919" y="29227"/>
              <a:ext cx="7324319" cy="1599624"/>
              <a:chOff x="-145814" y="2739407"/>
              <a:chExt cx="7324319" cy="1599624"/>
            </a:xfrm>
          </p:grpSpPr>
          <p:sp>
            <p:nvSpPr>
              <p:cNvPr id="45" name="平行四边形 15"/>
              <p:cNvSpPr/>
              <p:nvPr/>
            </p:nvSpPr>
            <p:spPr>
              <a:xfrm>
                <a:off x="878758" y="2942536"/>
                <a:ext cx="4509580" cy="1098160"/>
              </a:xfrm>
              <a:custGeom>
                <a:avLst/>
                <a:gdLst>
                  <a:gd name="connsiteX0" fmla="*/ 2186 w 3751971"/>
                  <a:gd name="connsiteY0" fmla="*/ 1112720 h 1202183"/>
                  <a:gd name="connsiteX1" fmla="*/ 266732 w 3751971"/>
                  <a:gd name="connsiteY1" fmla="*/ 54537 h 1202183"/>
                  <a:gd name="connsiteX2" fmla="*/ 336582 w 3751971"/>
                  <a:gd name="connsiteY2" fmla="*/ 0 h 1202183"/>
                  <a:gd name="connsiteX3" fmla="*/ 3679936 w 3751971"/>
                  <a:gd name="connsiteY3" fmla="*/ 0 h 1202183"/>
                  <a:gd name="connsiteX4" fmla="*/ 3749786 w 3751971"/>
                  <a:gd name="connsiteY4" fmla="*/ 89462 h 1202183"/>
                  <a:gd name="connsiteX5" fmla="*/ 3485240 w 3751971"/>
                  <a:gd name="connsiteY5" fmla="*/ 1147646 h 1202183"/>
                  <a:gd name="connsiteX6" fmla="*/ 3415390 w 3751971"/>
                  <a:gd name="connsiteY6" fmla="*/ 1202183 h 1202183"/>
                  <a:gd name="connsiteX7" fmla="*/ 72036 w 3751971"/>
                  <a:gd name="connsiteY7" fmla="*/ 1202183 h 1202183"/>
                  <a:gd name="connsiteX8" fmla="*/ 2186 w 3751971"/>
                  <a:gd name="connsiteY8" fmla="*/ 1112720 h 120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971" h="1202183">
                    <a:moveTo>
                      <a:pt x="2186" y="1112720"/>
                    </a:moveTo>
                    <a:lnTo>
                      <a:pt x="266732" y="54537"/>
                    </a:lnTo>
                    <a:cubicBezTo>
                      <a:pt x="274749" y="22469"/>
                      <a:pt x="303527" y="0"/>
                      <a:pt x="336582" y="0"/>
                    </a:cubicBezTo>
                    <a:lnTo>
                      <a:pt x="3679936" y="0"/>
                    </a:lnTo>
                    <a:cubicBezTo>
                      <a:pt x="3726782" y="0"/>
                      <a:pt x="3761148" y="44015"/>
                      <a:pt x="3749786" y="89462"/>
                    </a:cubicBezTo>
                    <a:lnTo>
                      <a:pt x="3485240" y="1147646"/>
                    </a:lnTo>
                    <a:cubicBezTo>
                      <a:pt x="3477224" y="1179714"/>
                      <a:pt x="3448445" y="1202183"/>
                      <a:pt x="3415390" y="1202183"/>
                    </a:cubicBezTo>
                    <a:lnTo>
                      <a:pt x="72036" y="1202183"/>
                    </a:lnTo>
                    <a:cubicBezTo>
                      <a:pt x="25190" y="1202183"/>
                      <a:pt x="-9176" y="1158167"/>
                      <a:pt x="2186" y="1112720"/>
                    </a:cubicBezTo>
                  </a:path>
                </a:pathLst>
              </a:custGeom>
              <a:gradFill>
                <a:gsLst>
                  <a:gs pos="100000">
                    <a:srgbClr val="FFFFFF">
                      <a:alpha val="0"/>
                    </a:srgbClr>
                  </a:gs>
                  <a:gs pos="63000">
                    <a:srgbClr val="FFFFFF"/>
                  </a:gs>
                </a:gsLst>
                <a:lin ang="0" scaled="0"/>
              </a:gradFill>
              <a:ln w="19050" cap="flat" cmpd="sng" algn="ctr">
                <a:gradFill>
                  <a:gsLst>
                    <a:gs pos="100000">
                      <a:srgbClr val="DE352E">
                        <a:lumMod val="20000"/>
                        <a:lumOff val="80000"/>
                        <a:alpha val="0"/>
                      </a:srgbClr>
                    </a:gs>
                    <a:gs pos="16000">
                      <a:srgbClr val="DE352E"/>
                    </a:gs>
                  </a:gsLst>
                  <a:lin ang="0" scaled="0"/>
                </a:gradFill>
                <a:prstDash val="solid"/>
                <a:miter lim="800000"/>
              </a:ln>
              <a:effectLst>
                <a:outerShdw blurRad="355600" dist="254000" dir="2700000" sx="85000" sy="85000" rotWithShape="0">
                  <a:srgbClr val="DE352E">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33365" y="2739407"/>
                <a:ext cx="1738280" cy="1599624"/>
                <a:chOff x="617569" y="1886427"/>
                <a:chExt cx="1158716" cy="1066290"/>
              </a:xfrm>
            </p:grpSpPr>
            <p:sp>
              <p:nvSpPr>
                <p:cNvPr id="52" name="椭圆 51"/>
                <p:cNvSpPr/>
                <p:nvPr/>
              </p:nvSpPr>
              <p:spPr>
                <a:xfrm>
                  <a:off x="706481" y="1979729"/>
                  <a:ext cx="972987" cy="972988"/>
                </a:xfrm>
                <a:prstGeom prst="ellipse">
                  <a:avLst/>
                </a:prstGeom>
                <a:gradFill>
                  <a:gsLst>
                    <a:gs pos="0">
                      <a:srgbClr val="DE352E"/>
                    </a:gs>
                    <a:gs pos="100000">
                      <a:srgbClr val="DE352E">
                        <a:lumMod val="75000"/>
                      </a:srgbClr>
                    </a:gs>
                  </a:gsLst>
                  <a:lin ang="2700000" scaled="0"/>
                </a:gradFill>
                <a:ln w="6350" cap="flat" cmpd="sng" algn="ctr">
                  <a:gradFill>
                    <a:gsLst>
                      <a:gs pos="0">
                        <a:srgbClr val="DE352E">
                          <a:lumMod val="20000"/>
                          <a:lumOff val="80000"/>
                        </a:srgbClr>
                      </a:gs>
                      <a:gs pos="100000">
                        <a:srgbClr val="DE352E"/>
                      </a:gs>
                    </a:gsLst>
                    <a:lin ang="2700000" scaled="0"/>
                  </a:gradFill>
                  <a:prstDash val="solid"/>
                  <a:miter lim="800000"/>
                </a:ln>
                <a:effectLst>
                  <a:outerShdw blurRad="355600" dist="254000" dir="2700000" sx="85000" sy="85000" rotWithShape="0">
                    <a:srgbClr val="CE1729">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3" name="弧形 52"/>
                <p:cNvSpPr/>
                <p:nvPr/>
              </p:nvSpPr>
              <p:spPr>
                <a:xfrm rot="2058054">
                  <a:off x="798444" y="1944361"/>
                  <a:ext cx="915880" cy="915880"/>
                </a:xfrm>
                <a:prstGeom prst="arc">
                  <a:avLst>
                    <a:gd name="adj1" fmla="val 16200000"/>
                    <a:gd name="adj2" fmla="val 15838808"/>
                  </a:avLst>
                </a:prstGeom>
                <a:noFill/>
                <a:ln w="6350" cap="flat" cmpd="sng" algn="ctr">
                  <a:gradFill>
                    <a:gsLst>
                      <a:gs pos="100000">
                        <a:srgbClr val="DE352E">
                          <a:alpha val="0"/>
                        </a:srgbClr>
                      </a:gs>
                      <a:gs pos="18000">
                        <a:srgbClr val="DE352E">
                          <a:alpha val="0"/>
                        </a:srgbClr>
                      </a:gs>
                      <a:gs pos="63000">
                        <a:srgbClr val="DE352E">
                          <a:lumMod val="40000"/>
                          <a:lumOff val="60000"/>
                        </a:srgbClr>
                      </a:gs>
                    </a:gsLst>
                    <a:lin ang="5400000" scaled="1"/>
                  </a:gra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4" name="弧形 53"/>
                <p:cNvSpPr/>
                <p:nvPr/>
              </p:nvSpPr>
              <p:spPr>
                <a:xfrm rot="5189795">
                  <a:off x="670916" y="1833079"/>
                  <a:ext cx="1052021" cy="1158716"/>
                </a:xfrm>
                <a:prstGeom prst="arc">
                  <a:avLst>
                    <a:gd name="adj1" fmla="val 15138664"/>
                    <a:gd name="adj2" fmla="val 14670675"/>
                  </a:avLst>
                </a:prstGeom>
                <a:noFill/>
                <a:ln w="6350" cap="flat" cmpd="sng" algn="ctr">
                  <a:gradFill>
                    <a:gsLst>
                      <a:gs pos="96000">
                        <a:srgbClr val="DE352E">
                          <a:alpha val="0"/>
                        </a:srgbClr>
                      </a:gs>
                      <a:gs pos="18000">
                        <a:srgbClr val="DE352E">
                          <a:alpha val="0"/>
                        </a:srgbClr>
                      </a:gs>
                      <a:gs pos="63000">
                        <a:srgbClr val="DE352E">
                          <a:lumMod val="40000"/>
                          <a:lumOff val="6000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sp>
            <p:nvSpPr>
              <p:cNvPr id="47" name="文本框 46"/>
              <p:cNvSpPr txBox="1"/>
              <p:nvPr/>
            </p:nvSpPr>
            <p:spPr>
              <a:xfrm>
                <a:off x="2448779" y="3175617"/>
                <a:ext cx="4729726" cy="477549"/>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多个合作项目</a:t>
                </a:r>
              </a:p>
            </p:txBody>
          </p:sp>
          <p:sp>
            <p:nvSpPr>
              <p:cNvPr id="48" name="文本框 47"/>
              <p:cNvSpPr txBox="1"/>
              <p:nvPr/>
            </p:nvSpPr>
            <p:spPr>
              <a:xfrm>
                <a:off x="-145814" y="3175619"/>
                <a:ext cx="2389837" cy="860906"/>
              </a:xfrm>
              <a:prstGeom prst="rect">
                <a:avLst/>
              </a:prstGeom>
              <a:noFill/>
            </p:spPr>
            <p:txBody>
              <a:bodyPr wrap="square">
                <a:spAutoFit/>
                <a:scene3d>
                  <a:camera prst="perspectiveHeroicExtremeLeftFacing">
                    <a:rot lat="0" lon="1767641" rev="0"/>
                  </a:camera>
                  <a:lightRig rig="flat" dir="t"/>
                </a:scene3d>
                <a:sp3d prstMaterial="flat">
                  <a:bevelT w="0" h="50800"/>
                </a:sp3d>
              </a:bodyPr>
              <a:lstStyle>
                <a:defPPr>
                  <a:defRPr lang="zh-CN"/>
                </a:defPPr>
                <a:lvl1pPr algn="ctr">
                  <a:lnSpc>
                    <a:spcPct val="100000"/>
                  </a:lnSpc>
                  <a:defRPr sz="10000" i="1">
                    <a:gradFill>
                      <a:gsLst>
                        <a:gs pos="0">
                          <a:srgbClr val="E7C375">
                            <a:lumMod val="80000"/>
                            <a:lumOff val="20000"/>
                          </a:srgbClr>
                        </a:gs>
                        <a:gs pos="100000">
                          <a:srgbClr val="E7C375">
                            <a:lumMod val="90000"/>
                          </a:srgbClr>
                        </a:gs>
                        <a:gs pos="68000">
                          <a:srgbClr val="E7C375">
                            <a:lumMod val="80000"/>
                            <a:lumOff val="20000"/>
                          </a:srgbClr>
                        </a:gs>
                        <a:gs pos="35000">
                          <a:srgbClr val="E7C375">
                            <a:lumMod val="90000"/>
                          </a:srgbClr>
                        </a:gs>
                      </a:gsLst>
                      <a:lin ang="2700000" scaled="0"/>
                    </a:gradFill>
                    <a:effectLst>
                      <a:reflection blurRad="88900" stA="67000" endPos="34000" dist="12700" dir="5400000" sy="-100000" algn="bl" rotWithShape="0"/>
                    </a:effectLst>
                    <a:latin typeface="+mj-ea"/>
                    <a:ea typeface="+mj-ea"/>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a:ln>
                      <a:noFill/>
                    </a:ln>
                    <a:gradFill>
                      <a:gsLst>
                        <a:gs pos="0">
                          <a:srgbClr val="E7C375">
                            <a:lumMod val="80000"/>
                            <a:lumOff val="20000"/>
                          </a:srgbClr>
                        </a:gs>
                        <a:gs pos="100000">
                          <a:srgbClr val="E7C375">
                            <a:lumMod val="90000"/>
                          </a:srgbClr>
                        </a:gs>
                        <a:gs pos="68000">
                          <a:srgbClr val="E7C375">
                            <a:lumMod val="80000"/>
                            <a:lumOff val="20000"/>
                          </a:srgbClr>
                        </a:gs>
                        <a:gs pos="35000">
                          <a:srgbClr val="E7C375">
                            <a:lumMod val="90000"/>
                          </a:srgbClr>
                        </a:gs>
                      </a:gsLst>
                      <a:lin ang="2700000" scaled="0"/>
                    </a:gradFill>
                    <a:effectLst>
                      <a:reflection blurRad="88900" stA="67000" endPos="34000" dist="12700" dir="5400000" sy="-100000" algn="bl" rotWithShape="0"/>
                    </a:effectLst>
                    <a:uLnTx/>
                    <a:uFillTx/>
                    <a:latin typeface="微软雅黑" panose="020B0503020204020204" pitchFamily="34" charset="-122"/>
                    <a:ea typeface="微软雅黑" panose="020B0503020204020204" pitchFamily="34" charset="-122"/>
                  </a:rPr>
                  <a:t>3000</a:t>
                </a:r>
              </a:p>
            </p:txBody>
          </p:sp>
          <p:cxnSp>
            <p:nvCxnSpPr>
              <p:cNvPr id="49" name="直接连接符 48"/>
              <p:cNvCxnSpPr/>
              <p:nvPr/>
            </p:nvCxnSpPr>
            <p:spPr>
              <a:xfrm>
                <a:off x="1730328" y="2867422"/>
                <a:ext cx="1428686" cy="0"/>
              </a:xfrm>
              <a:prstGeom prst="line">
                <a:avLst/>
              </a:prstGeom>
              <a:noFill/>
              <a:ln w="19050" cap="rnd" cmpd="sng" algn="ctr">
                <a:gradFill>
                  <a:gsLst>
                    <a:gs pos="15000">
                      <a:srgbClr val="DE352E">
                        <a:alpha val="70000"/>
                      </a:srgbClr>
                    </a:gs>
                    <a:gs pos="100000">
                      <a:srgbClr val="DE352E">
                        <a:lumMod val="30000"/>
                        <a:lumOff val="70000"/>
                        <a:alpha val="0"/>
                      </a:srgbClr>
                    </a:gs>
                  </a:gsLst>
                  <a:lin ang="0" scaled="0"/>
                </a:gradFill>
                <a:prstDash val="solid"/>
                <a:miter lim="800000"/>
              </a:ln>
              <a:effectLst/>
            </p:spPr>
          </p:cxnSp>
          <p:cxnSp>
            <p:nvCxnSpPr>
              <p:cNvPr id="50" name="直接连接符 49"/>
              <p:cNvCxnSpPr/>
              <p:nvPr/>
            </p:nvCxnSpPr>
            <p:spPr>
              <a:xfrm>
                <a:off x="3083885" y="4124193"/>
                <a:ext cx="836091" cy="0"/>
              </a:xfrm>
              <a:prstGeom prst="line">
                <a:avLst/>
              </a:prstGeom>
              <a:noFill/>
              <a:ln w="22225" cap="rnd" cmpd="sng" algn="ctr">
                <a:gradFill>
                  <a:gsLst>
                    <a:gs pos="0">
                      <a:srgbClr val="DE352E">
                        <a:alpha val="70000"/>
                      </a:srgbClr>
                    </a:gs>
                    <a:gs pos="100000">
                      <a:srgbClr val="DE352E">
                        <a:lumMod val="30000"/>
                        <a:lumOff val="70000"/>
                        <a:alpha val="0"/>
                      </a:srgbClr>
                    </a:gs>
                  </a:gsLst>
                  <a:lin ang="0" scaled="0"/>
                </a:gradFill>
                <a:prstDash val="solid"/>
                <a:miter lim="800000"/>
              </a:ln>
              <a:effectLst/>
            </p:spPr>
          </p:cxnSp>
          <p:cxnSp>
            <p:nvCxnSpPr>
              <p:cNvPr id="51" name="直接连接符 50"/>
              <p:cNvCxnSpPr/>
              <p:nvPr/>
            </p:nvCxnSpPr>
            <p:spPr>
              <a:xfrm>
                <a:off x="3735467" y="4192449"/>
                <a:ext cx="1105142" cy="0"/>
              </a:xfrm>
              <a:prstGeom prst="line">
                <a:avLst/>
              </a:prstGeom>
              <a:noFill/>
              <a:ln w="22225" cap="rnd" cmpd="sng" algn="ctr">
                <a:gradFill>
                  <a:gsLst>
                    <a:gs pos="0">
                      <a:srgbClr val="DE352E">
                        <a:alpha val="70000"/>
                      </a:srgbClr>
                    </a:gs>
                    <a:gs pos="100000">
                      <a:srgbClr val="DE352E">
                        <a:lumMod val="30000"/>
                        <a:lumOff val="70000"/>
                        <a:alpha val="0"/>
                      </a:srgbClr>
                    </a:gs>
                  </a:gsLst>
                  <a:lin ang="0" scaled="0"/>
                </a:gradFill>
                <a:prstDash val="solid"/>
                <a:miter lim="800000"/>
              </a:ln>
              <a:effectLst/>
            </p:spPr>
          </p:cxnSp>
        </p:grpSp>
      </p:grpSp>
      <p:sp>
        <p:nvSpPr>
          <p:cNvPr id="57" name="矩形 56"/>
          <p:cNvSpPr/>
          <p:nvPr/>
        </p:nvSpPr>
        <p:spPr>
          <a:xfrm>
            <a:off x="620395" y="2437130"/>
            <a:ext cx="5767705" cy="3054350"/>
          </a:xfrm>
          <a:prstGeom prst="rect">
            <a:avLst/>
          </a:prstGeom>
          <a:gradFill>
            <a:gsLst>
              <a:gs pos="83000">
                <a:schemeClr val="bg1"/>
              </a:gs>
              <a:gs pos="100000">
                <a:schemeClr val="bg1">
                  <a:alpha val="32000"/>
                </a:schemeClr>
              </a:gs>
            </a:gsLst>
            <a:lin ang="48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831850" y="2961005"/>
            <a:ext cx="5181545" cy="1938479"/>
          </a:xfrm>
          <a:prstGeom prst="rect">
            <a:avLst/>
          </a:prstGeom>
          <a:noFill/>
        </p:spPr>
        <p:txBody>
          <a:bodyPr wrap="square">
            <a:spAutoFit/>
          </a:bodyPr>
          <a:lstStyle/>
          <a:p>
            <a:pPr indent="457200" algn="just">
              <a:lnSpc>
                <a:spcPct val="150000"/>
              </a:lnSpc>
            </a:pPr>
            <a:r>
              <a:rPr lang="en-US" sz="2000" b="1" dirty="0">
                <a:solidFill>
                  <a:schemeClr val="tx1">
                    <a:lumMod val="85000"/>
                    <a:lumOff val="15000"/>
                  </a:schemeClr>
                </a:solidFill>
                <a:latin typeface="微软雅黑" panose="020B0503020204020204" pitchFamily="34" charset="-122"/>
                <a:ea typeface="微软雅黑" panose="020B0503020204020204" pitchFamily="34" charset="-122"/>
              </a:rPr>
              <a:t>2013</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年至今，“一带一路”倡议由点到面、由理念到行动、由愿景到现实。</a:t>
            </a: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endParaRPr>
          </a:p>
          <a:p>
            <a:pPr indent="457200" algn="just">
              <a:lnSpc>
                <a:spcPct val="160000"/>
              </a:lnSpc>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“一带一路”建设已经到了</a:t>
            </a:r>
            <a:r>
              <a:rPr lang="zh-CN" altLang="en-US" sz="2000" b="1" dirty="0">
                <a:solidFill>
                  <a:srgbClr val="BD0000"/>
                </a:solidFill>
                <a:latin typeface="微软雅黑" panose="020B0503020204020204" pitchFamily="34" charset="-122"/>
                <a:ea typeface="微软雅黑" panose="020B0503020204020204" pitchFamily="34" charset="-122"/>
              </a:rPr>
              <a:t>深耕厚植、精雕细琢</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的关键阶段。</a:t>
            </a:r>
          </a:p>
        </p:txBody>
      </p:sp>
      <p:sp>
        <p:nvSpPr>
          <p:cNvPr id="2" name="矩形 1"/>
          <p:cNvSpPr/>
          <p:nvPr/>
        </p:nvSpPr>
        <p:spPr>
          <a:xfrm>
            <a:off x="8317888" y="1972967"/>
            <a:ext cx="3487420" cy="387798"/>
          </a:xfrm>
          <a:prstGeom prst="rect">
            <a:avLst/>
          </a:prstGeom>
        </p:spPr>
        <p:txBody>
          <a:bodyPr wrap="square">
            <a:spAutoFit/>
          </a:bodyPr>
          <a:lstStyle/>
          <a:p>
            <a:pPr algn="just" hangingPunct="1">
              <a:lnSpc>
                <a:spcPct val="12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截至</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2022</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7</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月</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şlídê"/>
          <p:cNvSpPr/>
          <p:nvPr/>
        </p:nvSpPr>
        <p:spPr>
          <a:xfrm>
            <a:off x="560518" y="1833500"/>
            <a:ext cx="11070964" cy="3622579"/>
          </a:xfrm>
          <a:prstGeom prst="round2DiagRect">
            <a:avLst>
              <a:gd name="adj1" fmla="val 0"/>
              <a:gd name="adj2" fmla="val 7143"/>
            </a:avLst>
          </a:prstGeom>
          <a:solidFill>
            <a:schemeClr val="bg1">
              <a:alpha val="90000"/>
            </a:schemeClr>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endParaRPr>
          </a:p>
        </p:txBody>
      </p:sp>
      <p:grpSp>
        <p:nvGrpSpPr>
          <p:cNvPr id="3" name="组合 2"/>
          <p:cNvGrpSpPr/>
          <p:nvPr/>
        </p:nvGrpSpPr>
        <p:grpSpPr>
          <a:xfrm>
            <a:off x="1708785" y="1563251"/>
            <a:ext cx="3215640" cy="2905125"/>
            <a:chOff x="7918124" y="2508717"/>
            <a:chExt cx="3187136" cy="3102353"/>
          </a:xfrm>
        </p:grpSpPr>
        <p:grpSp>
          <p:nvGrpSpPr>
            <p:cNvPr id="4" name="组合 3"/>
            <p:cNvGrpSpPr/>
            <p:nvPr/>
          </p:nvGrpSpPr>
          <p:grpSpPr>
            <a:xfrm>
              <a:off x="8706758" y="2508717"/>
              <a:ext cx="1502098" cy="1730861"/>
              <a:chOff x="4696884" y="1947563"/>
              <a:chExt cx="1502098" cy="1730861"/>
            </a:xfrm>
            <a:effectLst>
              <a:outerShdw blurRad="50800" dist="38100" dir="2700000" algn="tl" rotWithShape="0">
                <a:prstClr val="black">
                  <a:alpha val="40000"/>
                </a:prstClr>
              </a:outerShdw>
            </a:effectLst>
          </p:grpSpPr>
          <p:grpSp>
            <p:nvGrpSpPr>
              <p:cNvPr id="19" name="กลุ่ม 443"/>
              <p:cNvGrpSpPr/>
              <p:nvPr/>
            </p:nvGrpSpPr>
            <p:grpSpPr>
              <a:xfrm>
                <a:off x="4696884" y="1947563"/>
                <a:ext cx="1502098" cy="1730861"/>
                <a:chOff x="10036176" y="2820988"/>
                <a:chExt cx="4565650" cy="5260975"/>
              </a:xfrm>
            </p:grpSpPr>
            <p:sp>
              <p:nvSpPr>
                <p:cNvPr id="21" name="Freeform 6"/>
                <p:cNvSpPr/>
                <p:nvPr/>
              </p:nvSpPr>
              <p:spPr bwMode="auto">
                <a:xfrm>
                  <a:off x="10036176" y="2820988"/>
                  <a:ext cx="4565650" cy="5260975"/>
                </a:xfrm>
                <a:custGeom>
                  <a:avLst/>
                  <a:gdLst>
                    <a:gd name="T0" fmla="*/ 2876 w 2876"/>
                    <a:gd name="T1" fmla="*/ 2493 h 3314"/>
                    <a:gd name="T2" fmla="*/ 1438 w 2876"/>
                    <a:gd name="T3" fmla="*/ 3314 h 3314"/>
                    <a:gd name="T4" fmla="*/ 0 w 2876"/>
                    <a:gd name="T5" fmla="*/ 2493 h 3314"/>
                    <a:gd name="T6" fmla="*/ 0 w 2876"/>
                    <a:gd name="T7" fmla="*/ 831 h 3314"/>
                    <a:gd name="T8" fmla="*/ 1438 w 2876"/>
                    <a:gd name="T9" fmla="*/ 0 h 3314"/>
                    <a:gd name="T10" fmla="*/ 2876 w 2876"/>
                    <a:gd name="T11" fmla="*/ 831 h 3314"/>
                    <a:gd name="T12" fmla="*/ 2876 w 2876"/>
                    <a:gd name="T13" fmla="*/ 2493 h 3314"/>
                  </a:gdLst>
                  <a:ahLst/>
                  <a:cxnLst>
                    <a:cxn ang="0">
                      <a:pos x="T0" y="T1"/>
                    </a:cxn>
                    <a:cxn ang="0">
                      <a:pos x="T2" y="T3"/>
                    </a:cxn>
                    <a:cxn ang="0">
                      <a:pos x="T4" y="T5"/>
                    </a:cxn>
                    <a:cxn ang="0">
                      <a:pos x="T6" y="T7"/>
                    </a:cxn>
                    <a:cxn ang="0">
                      <a:pos x="T8" y="T9"/>
                    </a:cxn>
                    <a:cxn ang="0">
                      <a:pos x="T10" y="T11"/>
                    </a:cxn>
                    <a:cxn ang="0">
                      <a:pos x="T12" y="T13"/>
                    </a:cxn>
                  </a:cxnLst>
                  <a:rect l="0" t="0" r="r" b="b"/>
                  <a:pathLst>
                    <a:path w="2876" h="3314">
                      <a:moveTo>
                        <a:pt x="2876" y="2493"/>
                      </a:moveTo>
                      <a:lnTo>
                        <a:pt x="1438" y="3314"/>
                      </a:lnTo>
                      <a:lnTo>
                        <a:pt x="0" y="2493"/>
                      </a:lnTo>
                      <a:lnTo>
                        <a:pt x="0" y="831"/>
                      </a:lnTo>
                      <a:lnTo>
                        <a:pt x="1438" y="0"/>
                      </a:lnTo>
                      <a:lnTo>
                        <a:pt x="2876" y="831"/>
                      </a:lnTo>
                      <a:lnTo>
                        <a:pt x="2876" y="2493"/>
                      </a:lnTo>
                      <a:close/>
                    </a:path>
                  </a:pathLst>
                </a:custGeom>
                <a:solidFill>
                  <a:schemeClr val="accent6"/>
                </a:solidFill>
                <a:ln>
                  <a:noFill/>
                </a:ln>
              </p:spPr>
              <p:txBody>
                <a:bodyPr vert="horz" wrap="square" lIns="45720" tIns="22860" rIns="45720" bIns="22860" numCol="1" anchor="t" anchorCtr="0" compatLnSpc="1"/>
                <a:lstStyle/>
                <a:p>
                  <a:endParaRPr lang="th-TH"/>
                </a:p>
              </p:txBody>
            </p:sp>
            <p:sp>
              <p:nvSpPr>
                <p:cNvPr id="22" name="Freeform 94"/>
                <p:cNvSpPr>
                  <a:spLocks noEditPoints="1"/>
                </p:cNvSpPr>
                <p:nvPr/>
              </p:nvSpPr>
              <p:spPr bwMode="auto">
                <a:xfrm>
                  <a:off x="11937480" y="4300136"/>
                  <a:ext cx="792550" cy="627864"/>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accent6"/>
                </a:solidFill>
                <a:ln>
                  <a:noFill/>
                </a:ln>
              </p:spPr>
              <p:txBody>
                <a:bodyPr vert="horz" wrap="square" lIns="45720" tIns="22860" rIns="45720" bIns="22860" numCol="1" anchor="t" anchorCtr="0" compatLnSpc="1"/>
                <a:lstStyle/>
                <a:p>
                  <a:endParaRPr lang="th-TH"/>
                </a:p>
              </p:txBody>
            </p:sp>
          </p:grpSp>
          <p:sp>
            <p:nvSpPr>
              <p:cNvPr id="20" name="矩形 19"/>
              <p:cNvSpPr/>
              <p:nvPr/>
            </p:nvSpPr>
            <p:spPr>
              <a:xfrm>
                <a:off x="4766633" y="2472966"/>
                <a:ext cx="1382354" cy="623183"/>
              </a:xfrm>
              <a:prstGeom prst="rect">
                <a:avLst/>
              </a:prstGeom>
            </p:spPr>
            <p:txBody>
              <a:bodyPr wrap="square">
                <a:spAutoFit/>
              </a:bodyPr>
              <a:lstStyle/>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不打地缘</a:t>
                </a:r>
              </a:p>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博弈小算盘</a:t>
                </a:r>
              </a:p>
            </p:txBody>
          </p:sp>
        </p:grpSp>
        <p:grpSp>
          <p:nvGrpSpPr>
            <p:cNvPr id="5" name="组合 4"/>
            <p:cNvGrpSpPr/>
            <p:nvPr/>
          </p:nvGrpSpPr>
          <p:grpSpPr>
            <a:xfrm>
              <a:off x="7918124" y="3874988"/>
              <a:ext cx="1502620" cy="1736082"/>
              <a:chOff x="3901701" y="3333982"/>
              <a:chExt cx="1502620" cy="1736082"/>
            </a:xfrm>
            <a:effectLst>
              <a:outerShdw blurRad="50800" dist="38100" dir="2700000" algn="tl" rotWithShape="0">
                <a:prstClr val="black">
                  <a:alpha val="40000"/>
                </a:prstClr>
              </a:outerShdw>
            </a:effectLst>
          </p:grpSpPr>
          <p:grpSp>
            <p:nvGrpSpPr>
              <p:cNvPr id="9" name="กลุ่ม 431"/>
              <p:cNvGrpSpPr/>
              <p:nvPr/>
            </p:nvGrpSpPr>
            <p:grpSpPr>
              <a:xfrm>
                <a:off x="3901701" y="3333982"/>
                <a:ext cx="1502620" cy="1736082"/>
                <a:chOff x="7634288" y="6897688"/>
                <a:chExt cx="4567238" cy="5276850"/>
              </a:xfrm>
            </p:grpSpPr>
            <p:sp>
              <p:nvSpPr>
                <p:cNvPr id="11" name="Freeform 7"/>
                <p:cNvSpPr/>
                <p:nvPr/>
              </p:nvSpPr>
              <p:spPr bwMode="auto">
                <a:xfrm>
                  <a:off x="7634288" y="6897688"/>
                  <a:ext cx="4567238" cy="5276850"/>
                </a:xfrm>
                <a:custGeom>
                  <a:avLst/>
                  <a:gdLst>
                    <a:gd name="T0" fmla="*/ 2877 w 2877"/>
                    <a:gd name="T1" fmla="*/ 2493 h 3324"/>
                    <a:gd name="T2" fmla="*/ 1438 w 2877"/>
                    <a:gd name="T3" fmla="*/ 3324 h 3324"/>
                    <a:gd name="T4" fmla="*/ 0 w 2877"/>
                    <a:gd name="T5" fmla="*/ 2493 h 3324"/>
                    <a:gd name="T6" fmla="*/ 0 w 2877"/>
                    <a:gd name="T7" fmla="*/ 831 h 3324"/>
                    <a:gd name="T8" fmla="*/ 1438 w 2877"/>
                    <a:gd name="T9" fmla="*/ 0 h 3324"/>
                    <a:gd name="T10" fmla="*/ 2877 w 2877"/>
                    <a:gd name="T11" fmla="*/ 831 h 3324"/>
                    <a:gd name="T12" fmla="*/ 2877 w 2877"/>
                    <a:gd name="T13" fmla="*/ 2493 h 3324"/>
                  </a:gdLst>
                  <a:ahLst/>
                  <a:cxnLst>
                    <a:cxn ang="0">
                      <a:pos x="T0" y="T1"/>
                    </a:cxn>
                    <a:cxn ang="0">
                      <a:pos x="T2" y="T3"/>
                    </a:cxn>
                    <a:cxn ang="0">
                      <a:pos x="T4" y="T5"/>
                    </a:cxn>
                    <a:cxn ang="0">
                      <a:pos x="T6" y="T7"/>
                    </a:cxn>
                    <a:cxn ang="0">
                      <a:pos x="T8" y="T9"/>
                    </a:cxn>
                    <a:cxn ang="0">
                      <a:pos x="T10" y="T11"/>
                    </a:cxn>
                    <a:cxn ang="0">
                      <a:pos x="T12" y="T13"/>
                    </a:cxn>
                  </a:cxnLst>
                  <a:rect l="0" t="0" r="r" b="b"/>
                  <a:pathLst>
                    <a:path w="2877" h="3324">
                      <a:moveTo>
                        <a:pt x="2877" y="2493"/>
                      </a:moveTo>
                      <a:lnTo>
                        <a:pt x="1438" y="3324"/>
                      </a:lnTo>
                      <a:lnTo>
                        <a:pt x="0" y="2493"/>
                      </a:lnTo>
                      <a:lnTo>
                        <a:pt x="0" y="831"/>
                      </a:lnTo>
                      <a:lnTo>
                        <a:pt x="1438" y="0"/>
                      </a:lnTo>
                      <a:lnTo>
                        <a:pt x="2877" y="831"/>
                      </a:lnTo>
                      <a:lnTo>
                        <a:pt x="2877" y="2493"/>
                      </a:lnTo>
                      <a:close/>
                    </a:path>
                  </a:pathLst>
                </a:custGeom>
                <a:solidFill>
                  <a:schemeClr val="accent5"/>
                </a:solidFill>
                <a:ln>
                  <a:noFill/>
                </a:ln>
              </p:spPr>
              <p:txBody>
                <a:bodyPr vert="horz" wrap="square" lIns="45720" tIns="22860" rIns="45720" bIns="22860" numCol="1" anchor="t" anchorCtr="0" compatLnSpc="1"/>
                <a:lstStyle/>
                <a:p>
                  <a:endParaRPr lang="th-TH"/>
                </a:p>
              </p:txBody>
            </p:sp>
            <p:grpSp>
              <p:nvGrpSpPr>
                <p:cNvPr id="12" name="กลุ่ม 436"/>
                <p:cNvGrpSpPr/>
                <p:nvPr/>
              </p:nvGrpSpPr>
              <p:grpSpPr>
                <a:xfrm>
                  <a:off x="9584619" y="8189448"/>
                  <a:ext cx="699914" cy="629580"/>
                  <a:chOff x="19924713" y="3349461"/>
                  <a:chExt cx="647700" cy="582613"/>
                </a:xfrm>
                <a:solidFill>
                  <a:schemeClr val="accent5"/>
                </a:solidFill>
              </p:grpSpPr>
              <p:sp>
                <p:nvSpPr>
                  <p:cNvPr id="13" name="Freeform 6"/>
                  <p:cNvSpPr/>
                  <p:nvPr/>
                </p:nvSpPr>
                <p:spPr bwMode="auto">
                  <a:xfrm>
                    <a:off x="19924713" y="3903499"/>
                    <a:ext cx="647700" cy="28575"/>
                  </a:xfrm>
                  <a:custGeom>
                    <a:avLst/>
                    <a:gdLst>
                      <a:gd name="T0" fmla="*/ 67 w 68"/>
                      <a:gd name="T1" fmla="*/ 0 h 3"/>
                      <a:gd name="T2" fmla="*/ 2 w 68"/>
                      <a:gd name="T3" fmla="*/ 0 h 3"/>
                      <a:gd name="T4" fmla="*/ 0 w 68"/>
                      <a:gd name="T5" fmla="*/ 1 h 3"/>
                      <a:gd name="T6" fmla="*/ 2 w 68"/>
                      <a:gd name="T7" fmla="*/ 3 h 3"/>
                      <a:gd name="T8" fmla="*/ 67 w 68"/>
                      <a:gd name="T9" fmla="*/ 3 h 3"/>
                      <a:gd name="T10" fmla="*/ 68 w 68"/>
                      <a:gd name="T11" fmla="*/ 1 h 3"/>
                      <a:gd name="T12" fmla="*/ 67 w 6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8" h="3">
                        <a:moveTo>
                          <a:pt x="67" y="0"/>
                        </a:moveTo>
                        <a:cubicBezTo>
                          <a:pt x="2" y="0"/>
                          <a:pt x="2" y="0"/>
                          <a:pt x="2" y="0"/>
                        </a:cubicBezTo>
                        <a:cubicBezTo>
                          <a:pt x="1" y="0"/>
                          <a:pt x="0" y="1"/>
                          <a:pt x="0" y="1"/>
                        </a:cubicBezTo>
                        <a:cubicBezTo>
                          <a:pt x="0" y="2"/>
                          <a:pt x="1" y="3"/>
                          <a:pt x="2" y="3"/>
                        </a:cubicBezTo>
                        <a:cubicBezTo>
                          <a:pt x="67" y="3"/>
                          <a:pt x="67" y="3"/>
                          <a:pt x="67" y="3"/>
                        </a:cubicBezTo>
                        <a:cubicBezTo>
                          <a:pt x="68" y="3"/>
                          <a:pt x="68" y="2"/>
                          <a:pt x="68" y="1"/>
                        </a:cubicBezTo>
                        <a:cubicBezTo>
                          <a:pt x="68" y="1"/>
                          <a:pt x="68" y="0"/>
                          <a:pt x="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a:p>
                </p:txBody>
              </p:sp>
              <p:grpSp>
                <p:nvGrpSpPr>
                  <p:cNvPr id="14" name="กลุ่ม 438"/>
                  <p:cNvGrpSpPr/>
                  <p:nvPr/>
                </p:nvGrpSpPr>
                <p:grpSpPr>
                  <a:xfrm>
                    <a:off x="19972338" y="3349461"/>
                    <a:ext cx="561975" cy="534988"/>
                    <a:chOff x="19972338" y="3349461"/>
                    <a:chExt cx="561975" cy="534988"/>
                  </a:xfrm>
                  <a:grpFill/>
                </p:grpSpPr>
                <p:sp>
                  <p:nvSpPr>
                    <p:cNvPr id="15" name="Freeform 7"/>
                    <p:cNvSpPr>
                      <a:spLocks noEditPoints="1"/>
                    </p:cNvSpPr>
                    <p:nvPr/>
                  </p:nvSpPr>
                  <p:spPr bwMode="auto">
                    <a:xfrm>
                      <a:off x="19972338" y="3663786"/>
                      <a:ext cx="114300" cy="220663"/>
                    </a:xfrm>
                    <a:custGeom>
                      <a:avLst/>
                      <a:gdLst>
                        <a:gd name="T0" fmla="*/ 1 w 12"/>
                        <a:gd name="T1" fmla="*/ 23 h 23"/>
                        <a:gd name="T2" fmla="*/ 11 w 12"/>
                        <a:gd name="T3" fmla="*/ 23 h 23"/>
                        <a:gd name="T4" fmla="*/ 12 w 12"/>
                        <a:gd name="T5" fmla="*/ 22 h 23"/>
                        <a:gd name="T6" fmla="*/ 12 w 12"/>
                        <a:gd name="T7" fmla="*/ 1 h 23"/>
                        <a:gd name="T8" fmla="*/ 11 w 12"/>
                        <a:gd name="T9" fmla="*/ 0 h 23"/>
                        <a:gd name="T10" fmla="*/ 1 w 12"/>
                        <a:gd name="T11" fmla="*/ 0 h 23"/>
                        <a:gd name="T12" fmla="*/ 0 w 12"/>
                        <a:gd name="T13" fmla="*/ 1 h 23"/>
                        <a:gd name="T14" fmla="*/ 0 w 12"/>
                        <a:gd name="T15" fmla="*/ 22 h 23"/>
                        <a:gd name="T16" fmla="*/ 1 w 12"/>
                        <a:gd name="T17" fmla="*/ 23 h 23"/>
                        <a:gd name="T18" fmla="*/ 2 w 12"/>
                        <a:gd name="T19" fmla="*/ 2 h 23"/>
                        <a:gd name="T20" fmla="*/ 10 w 12"/>
                        <a:gd name="T21" fmla="*/ 2 h 23"/>
                        <a:gd name="T22" fmla="*/ 10 w 12"/>
                        <a:gd name="T23" fmla="*/ 21 h 23"/>
                        <a:gd name="T24" fmla="*/ 2 w 12"/>
                        <a:gd name="T25" fmla="*/ 21 h 23"/>
                        <a:gd name="T26" fmla="*/ 2 w 12"/>
                        <a:gd name="T2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3">
                          <a:moveTo>
                            <a:pt x="1" y="23"/>
                          </a:moveTo>
                          <a:cubicBezTo>
                            <a:pt x="11" y="23"/>
                            <a:pt x="11" y="23"/>
                            <a:pt x="11" y="23"/>
                          </a:cubicBezTo>
                          <a:cubicBezTo>
                            <a:pt x="12" y="23"/>
                            <a:pt x="12" y="23"/>
                            <a:pt x="12" y="22"/>
                          </a:cubicBezTo>
                          <a:cubicBezTo>
                            <a:pt x="12" y="1"/>
                            <a:pt x="12" y="1"/>
                            <a:pt x="12" y="1"/>
                          </a:cubicBezTo>
                          <a:cubicBezTo>
                            <a:pt x="12" y="0"/>
                            <a:pt x="12" y="0"/>
                            <a:pt x="11" y="0"/>
                          </a:cubicBezTo>
                          <a:cubicBezTo>
                            <a:pt x="1" y="0"/>
                            <a:pt x="1" y="0"/>
                            <a:pt x="1" y="0"/>
                          </a:cubicBezTo>
                          <a:cubicBezTo>
                            <a:pt x="1" y="0"/>
                            <a:pt x="0" y="0"/>
                            <a:pt x="0" y="1"/>
                          </a:cubicBezTo>
                          <a:cubicBezTo>
                            <a:pt x="0" y="22"/>
                            <a:pt x="0" y="22"/>
                            <a:pt x="0" y="22"/>
                          </a:cubicBezTo>
                          <a:cubicBezTo>
                            <a:pt x="0" y="23"/>
                            <a:pt x="1" y="23"/>
                            <a:pt x="1" y="23"/>
                          </a:cubicBezTo>
                          <a:close/>
                          <a:moveTo>
                            <a:pt x="2" y="2"/>
                          </a:moveTo>
                          <a:cubicBezTo>
                            <a:pt x="10" y="2"/>
                            <a:pt x="10" y="2"/>
                            <a:pt x="10" y="2"/>
                          </a:cubicBezTo>
                          <a:cubicBezTo>
                            <a:pt x="10" y="21"/>
                            <a:pt x="10" y="21"/>
                            <a:pt x="10" y="21"/>
                          </a:cubicBezTo>
                          <a:cubicBezTo>
                            <a:pt x="2" y="21"/>
                            <a:pt x="2" y="21"/>
                            <a:pt x="2" y="21"/>
                          </a:cubicBez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a:p>
                  </p:txBody>
                </p:sp>
                <p:sp>
                  <p:nvSpPr>
                    <p:cNvPr id="16" name="Freeform 8"/>
                    <p:cNvSpPr>
                      <a:spLocks noEditPoints="1"/>
                    </p:cNvSpPr>
                    <p:nvPr/>
                  </p:nvSpPr>
                  <p:spPr bwMode="auto">
                    <a:xfrm>
                      <a:off x="20124738" y="3559011"/>
                      <a:ext cx="104775" cy="325438"/>
                    </a:xfrm>
                    <a:custGeom>
                      <a:avLst/>
                      <a:gdLst>
                        <a:gd name="T0" fmla="*/ 1 w 11"/>
                        <a:gd name="T1" fmla="*/ 34 h 34"/>
                        <a:gd name="T2" fmla="*/ 11 w 11"/>
                        <a:gd name="T3" fmla="*/ 34 h 34"/>
                        <a:gd name="T4" fmla="*/ 11 w 11"/>
                        <a:gd name="T5" fmla="*/ 33 h 34"/>
                        <a:gd name="T6" fmla="*/ 11 w 11"/>
                        <a:gd name="T7" fmla="*/ 0 h 34"/>
                        <a:gd name="T8" fmla="*/ 11 w 11"/>
                        <a:gd name="T9" fmla="*/ 0 h 34"/>
                        <a:gd name="T10" fmla="*/ 1 w 11"/>
                        <a:gd name="T11" fmla="*/ 0 h 34"/>
                        <a:gd name="T12" fmla="*/ 0 w 11"/>
                        <a:gd name="T13" fmla="*/ 0 h 34"/>
                        <a:gd name="T14" fmla="*/ 0 w 11"/>
                        <a:gd name="T15" fmla="*/ 33 h 34"/>
                        <a:gd name="T16" fmla="*/ 1 w 11"/>
                        <a:gd name="T17" fmla="*/ 34 h 34"/>
                        <a:gd name="T18" fmla="*/ 1 w 11"/>
                        <a:gd name="T19" fmla="*/ 1 h 34"/>
                        <a:gd name="T20" fmla="*/ 10 w 11"/>
                        <a:gd name="T21" fmla="*/ 1 h 34"/>
                        <a:gd name="T22" fmla="*/ 10 w 11"/>
                        <a:gd name="T23" fmla="*/ 32 h 34"/>
                        <a:gd name="T24" fmla="*/ 1 w 11"/>
                        <a:gd name="T25" fmla="*/ 32 h 34"/>
                        <a:gd name="T26" fmla="*/ 1 w 11"/>
                        <a:gd name="T2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34">
                          <a:moveTo>
                            <a:pt x="1" y="34"/>
                          </a:moveTo>
                          <a:cubicBezTo>
                            <a:pt x="11" y="34"/>
                            <a:pt x="11" y="34"/>
                            <a:pt x="11" y="34"/>
                          </a:cubicBezTo>
                          <a:cubicBezTo>
                            <a:pt x="11" y="34"/>
                            <a:pt x="11" y="34"/>
                            <a:pt x="11" y="33"/>
                          </a:cubicBezTo>
                          <a:cubicBezTo>
                            <a:pt x="11" y="0"/>
                            <a:pt x="11" y="0"/>
                            <a:pt x="11" y="0"/>
                          </a:cubicBezTo>
                          <a:cubicBezTo>
                            <a:pt x="11" y="0"/>
                            <a:pt x="11" y="0"/>
                            <a:pt x="11" y="0"/>
                          </a:cubicBezTo>
                          <a:cubicBezTo>
                            <a:pt x="1" y="0"/>
                            <a:pt x="1" y="0"/>
                            <a:pt x="1" y="0"/>
                          </a:cubicBezTo>
                          <a:cubicBezTo>
                            <a:pt x="0" y="0"/>
                            <a:pt x="0" y="0"/>
                            <a:pt x="0" y="0"/>
                          </a:cubicBezTo>
                          <a:cubicBezTo>
                            <a:pt x="0" y="33"/>
                            <a:pt x="0" y="33"/>
                            <a:pt x="0" y="33"/>
                          </a:cubicBezTo>
                          <a:cubicBezTo>
                            <a:pt x="0" y="34"/>
                            <a:pt x="0" y="34"/>
                            <a:pt x="1" y="34"/>
                          </a:cubicBezTo>
                          <a:close/>
                          <a:moveTo>
                            <a:pt x="1" y="1"/>
                          </a:moveTo>
                          <a:cubicBezTo>
                            <a:pt x="10" y="1"/>
                            <a:pt x="10" y="1"/>
                            <a:pt x="10" y="1"/>
                          </a:cubicBezTo>
                          <a:cubicBezTo>
                            <a:pt x="10" y="32"/>
                            <a:pt x="10" y="32"/>
                            <a:pt x="10" y="32"/>
                          </a:cubicBezTo>
                          <a:cubicBezTo>
                            <a:pt x="1" y="32"/>
                            <a:pt x="1" y="32"/>
                            <a:pt x="1" y="3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a:p>
                  </p:txBody>
                </p:sp>
                <p:sp>
                  <p:nvSpPr>
                    <p:cNvPr id="17" name="Freeform 9"/>
                    <p:cNvSpPr>
                      <a:spLocks noEditPoints="1"/>
                    </p:cNvSpPr>
                    <p:nvPr/>
                  </p:nvSpPr>
                  <p:spPr bwMode="auto">
                    <a:xfrm>
                      <a:off x="20345282" y="3425662"/>
                      <a:ext cx="114299" cy="458787"/>
                    </a:xfrm>
                    <a:custGeom>
                      <a:avLst/>
                      <a:gdLst>
                        <a:gd name="T0" fmla="*/ 1 w 12"/>
                        <a:gd name="T1" fmla="*/ 48 h 48"/>
                        <a:gd name="T2" fmla="*/ 11 w 12"/>
                        <a:gd name="T3" fmla="*/ 48 h 48"/>
                        <a:gd name="T4" fmla="*/ 12 w 12"/>
                        <a:gd name="T5" fmla="*/ 47 h 48"/>
                        <a:gd name="T6" fmla="*/ 12 w 12"/>
                        <a:gd name="T7" fmla="*/ 1 h 48"/>
                        <a:gd name="T8" fmla="*/ 11 w 12"/>
                        <a:gd name="T9" fmla="*/ 0 h 48"/>
                        <a:gd name="T10" fmla="*/ 1 w 12"/>
                        <a:gd name="T11" fmla="*/ 0 h 48"/>
                        <a:gd name="T12" fmla="*/ 0 w 12"/>
                        <a:gd name="T13" fmla="*/ 1 h 48"/>
                        <a:gd name="T14" fmla="*/ 0 w 12"/>
                        <a:gd name="T15" fmla="*/ 47 h 48"/>
                        <a:gd name="T16" fmla="*/ 1 w 12"/>
                        <a:gd name="T17" fmla="*/ 48 h 48"/>
                        <a:gd name="T18" fmla="*/ 2 w 12"/>
                        <a:gd name="T19" fmla="*/ 2 h 48"/>
                        <a:gd name="T20" fmla="*/ 10 w 12"/>
                        <a:gd name="T21" fmla="*/ 2 h 48"/>
                        <a:gd name="T22" fmla="*/ 10 w 12"/>
                        <a:gd name="T23" fmla="*/ 46 h 48"/>
                        <a:gd name="T24" fmla="*/ 2 w 12"/>
                        <a:gd name="T25" fmla="*/ 46 h 48"/>
                        <a:gd name="T26" fmla="*/ 2 w 12"/>
                        <a:gd name="T2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48">
                          <a:moveTo>
                            <a:pt x="1" y="48"/>
                          </a:moveTo>
                          <a:cubicBezTo>
                            <a:pt x="11" y="48"/>
                            <a:pt x="11" y="48"/>
                            <a:pt x="11" y="48"/>
                          </a:cubicBezTo>
                          <a:cubicBezTo>
                            <a:pt x="11" y="48"/>
                            <a:pt x="12" y="48"/>
                            <a:pt x="12" y="47"/>
                          </a:cubicBezTo>
                          <a:cubicBezTo>
                            <a:pt x="12" y="1"/>
                            <a:pt x="12" y="1"/>
                            <a:pt x="12" y="1"/>
                          </a:cubicBezTo>
                          <a:cubicBezTo>
                            <a:pt x="12" y="1"/>
                            <a:pt x="11" y="0"/>
                            <a:pt x="11" y="0"/>
                          </a:cubicBezTo>
                          <a:cubicBezTo>
                            <a:pt x="1" y="0"/>
                            <a:pt x="1" y="0"/>
                            <a:pt x="1" y="0"/>
                          </a:cubicBezTo>
                          <a:cubicBezTo>
                            <a:pt x="0" y="0"/>
                            <a:pt x="0" y="1"/>
                            <a:pt x="0" y="1"/>
                          </a:cubicBezTo>
                          <a:cubicBezTo>
                            <a:pt x="0" y="47"/>
                            <a:pt x="0" y="47"/>
                            <a:pt x="0" y="47"/>
                          </a:cubicBezTo>
                          <a:cubicBezTo>
                            <a:pt x="0" y="48"/>
                            <a:pt x="0" y="48"/>
                            <a:pt x="1" y="48"/>
                          </a:cubicBezTo>
                          <a:close/>
                          <a:moveTo>
                            <a:pt x="2" y="2"/>
                          </a:moveTo>
                          <a:cubicBezTo>
                            <a:pt x="10" y="2"/>
                            <a:pt x="10" y="2"/>
                            <a:pt x="10" y="2"/>
                          </a:cubicBezTo>
                          <a:cubicBezTo>
                            <a:pt x="10" y="46"/>
                            <a:pt x="10" y="46"/>
                            <a:pt x="10" y="46"/>
                          </a:cubicBezTo>
                          <a:cubicBezTo>
                            <a:pt x="2" y="46"/>
                            <a:pt x="2" y="46"/>
                            <a:pt x="2" y="46"/>
                          </a:cubicBez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a:p>
                  </p:txBody>
                </p:sp>
                <p:sp>
                  <p:nvSpPr>
                    <p:cNvPr id="18" name="Freeform 10"/>
                    <p:cNvSpPr>
                      <a:spLocks noEditPoints="1"/>
                    </p:cNvSpPr>
                    <p:nvPr/>
                  </p:nvSpPr>
                  <p:spPr bwMode="auto">
                    <a:xfrm>
                      <a:off x="20420013" y="3349461"/>
                      <a:ext cx="114300" cy="534988"/>
                    </a:xfrm>
                    <a:custGeom>
                      <a:avLst/>
                      <a:gdLst>
                        <a:gd name="T0" fmla="*/ 1 w 12"/>
                        <a:gd name="T1" fmla="*/ 56 h 56"/>
                        <a:gd name="T2" fmla="*/ 11 w 12"/>
                        <a:gd name="T3" fmla="*/ 56 h 56"/>
                        <a:gd name="T4" fmla="*/ 12 w 12"/>
                        <a:gd name="T5" fmla="*/ 55 h 56"/>
                        <a:gd name="T6" fmla="*/ 12 w 12"/>
                        <a:gd name="T7" fmla="*/ 1 h 56"/>
                        <a:gd name="T8" fmla="*/ 11 w 12"/>
                        <a:gd name="T9" fmla="*/ 0 h 56"/>
                        <a:gd name="T10" fmla="*/ 1 w 12"/>
                        <a:gd name="T11" fmla="*/ 0 h 56"/>
                        <a:gd name="T12" fmla="*/ 0 w 12"/>
                        <a:gd name="T13" fmla="*/ 1 h 56"/>
                        <a:gd name="T14" fmla="*/ 0 w 12"/>
                        <a:gd name="T15" fmla="*/ 55 h 56"/>
                        <a:gd name="T16" fmla="*/ 1 w 12"/>
                        <a:gd name="T17" fmla="*/ 56 h 56"/>
                        <a:gd name="T18" fmla="*/ 2 w 12"/>
                        <a:gd name="T19" fmla="*/ 2 h 56"/>
                        <a:gd name="T20" fmla="*/ 10 w 12"/>
                        <a:gd name="T21" fmla="*/ 2 h 56"/>
                        <a:gd name="T22" fmla="*/ 10 w 12"/>
                        <a:gd name="T23" fmla="*/ 54 h 56"/>
                        <a:gd name="T24" fmla="*/ 2 w 12"/>
                        <a:gd name="T25" fmla="*/ 54 h 56"/>
                        <a:gd name="T26" fmla="*/ 2 w 12"/>
                        <a:gd name="T2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56">
                          <a:moveTo>
                            <a:pt x="1" y="56"/>
                          </a:moveTo>
                          <a:cubicBezTo>
                            <a:pt x="11" y="56"/>
                            <a:pt x="11" y="56"/>
                            <a:pt x="11" y="56"/>
                          </a:cubicBezTo>
                          <a:cubicBezTo>
                            <a:pt x="11" y="56"/>
                            <a:pt x="12" y="56"/>
                            <a:pt x="12" y="55"/>
                          </a:cubicBezTo>
                          <a:cubicBezTo>
                            <a:pt x="12" y="1"/>
                            <a:pt x="12" y="1"/>
                            <a:pt x="12" y="1"/>
                          </a:cubicBezTo>
                          <a:cubicBezTo>
                            <a:pt x="12" y="1"/>
                            <a:pt x="11" y="0"/>
                            <a:pt x="11" y="0"/>
                          </a:cubicBezTo>
                          <a:cubicBezTo>
                            <a:pt x="1" y="0"/>
                            <a:pt x="1" y="0"/>
                            <a:pt x="1" y="0"/>
                          </a:cubicBezTo>
                          <a:cubicBezTo>
                            <a:pt x="0" y="0"/>
                            <a:pt x="0" y="1"/>
                            <a:pt x="0" y="1"/>
                          </a:cubicBezTo>
                          <a:cubicBezTo>
                            <a:pt x="0" y="55"/>
                            <a:pt x="0" y="55"/>
                            <a:pt x="0" y="55"/>
                          </a:cubicBezTo>
                          <a:cubicBezTo>
                            <a:pt x="0" y="56"/>
                            <a:pt x="0" y="56"/>
                            <a:pt x="1" y="56"/>
                          </a:cubicBezTo>
                          <a:close/>
                          <a:moveTo>
                            <a:pt x="2" y="2"/>
                          </a:moveTo>
                          <a:cubicBezTo>
                            <a:pt x="10" y="2"/>
                            <a:pt x="10" y="2"/>
                            <a:pt x="10" y="2"/>
                          </a:cubicBezTo>
                          <a:cubicBezTo>
                            <a:pt x="10" y="54"/>
                            <a:pt x="10" y="54"/>
                            <a:pt x="10" y="54"/>
                          </a:cubicBezTo>
                          <a:cubicBezTo>
                            <a:pt x="2" y="54"/>
                            <a:pt x="2" y="54"/>
                            <a:pt x="2" y="54"/>
                          </a:cubicBez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a:p>
                  </p:txBody>
                </p:sp>
              </p:grpSp>
            </p:grpSp>
          </p:grpSp>
          <p:sp>
            <p:nvSpPr>
              <p:cNvPr id="10" name="矩形 9"/>
              <p:cNvSpPr/>
              <p:nvPr/>
            </p:nvSpPr>
            <p:spPr>
              <a:xfrm>
                <a:off x="3933701" y="3854826"/>
                <a:ext cx="1382354" cy="623183"/>
              </a:xfrm>
              <a:prstGeom prst="rect">
                <a:avLst/>
              </a:prstGeom>
            </p:spPr>
            <p:txBody>
              <a:bodyPr wrap="square">
                <a:spAutoFit/>
              </a:bodyPr>
              <a:lstStyle/>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不搞封闭</a:t>
                </a:r>
              </a:p>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排他小圈子</a:t>
                </a:r>
              </a:p>
            </p:txBody>
          </p:sp>
        </p:grpSp>
        <p:grpSp>
          <p:nvGrpSpPr>
            <p:cNvPr id="6" name="组合 5"/>
            <p:cNvGrpSpPr/>
            <p:nvPr/>
          </p:nvGrpSpPr>
          <p:grpSpPr>
            <a:xfrm>
              <a:off x="9488502" y="3869754"/>
              <a:ext cx="1616758" cy="1730860"/>
              <a:chOff x="5497290" y="3336593"/>
              <a:chExt cx="1616758" cy="1730860"/>
            </a:xfrm>
            <a:effectLst>
              <a:outerShdw blurRad="50800" dist="38100" dir="2700000" algn="tl" rotWithShape="0">
                <a:prstClr val="black">
                  <a:alpha val="40000"/>
                </a:prstClr>
              </a:outerShdw>
            </a:effectLst>
          </p:grpSpPr>
          <p:sp>
            <p:nvSpPr>
              <p:cNvPr id="7" name="Freeform 8"/>
              <p:cNvSpPr/>
              <p:nvPr/>
            </p:nvSpPr>
            <p:spPr bwMode="auto">
              <a:xfrm>
                <a:off x="5497290" y="3336593"/>
                <a:ext cx="1496875" cy="1730860"/>
              </a:xfrm>
              <a:custGeom>
                <a:avLst/>
                <a:gdLst>
                  <a:gd name="T0" fmla="*/ 2866 w 2866"/>
                  <a:gd name="T1" fmla="*/ 2483 h 3314"/>
                  <a:gd name="T2" fmla="*/ 1427 w 2866"/>
                  <a:gd name="T3" fmla="*/ 3314 h 3314"/>
                  <a:gd name="T4" fmla="*/ 0 w 2866"/>
                  <a:gd name="T5" fmla="*/ 2483 h 3314"/>
                  <a:gd name="T6" fmla="*/ 0 w 2866"/>
                  <a:gd name="T7" fmla="*/ 831 h 3314"/>
                  <a:gd name="T8" fmla="*/ 1427 w 2866"/>
                  <a:gd name="T9" fmla="*/ 0 h 3314"/>
                  <a:gd name="T10" fmla="*/ 2866 w 2866"/>
                  <a:gd name="T11" fmla="*/ 831 h 3314"/>
                  <a:gd name="T12" fmla="*/ 2866 w 2866"/>
                  <a:gd name="T13" fmla="*/ 2483 h 3314"/>
                </a:gdLst>
                <a:ahLst/>
                <a:cxnLst>
                  <a:cxn ang="0">
                    <a:pos x="T0" y="T1"/>
                  </a:cxn>
                  <a:cxn ang="0">
                    <a:pos x="T2" y="T3"/>
                  </a:cxn>
                  <a:cxn ang="0">
                    <a:pos x="T4" y="T5"/>
                  </a:cxn>
                  <a:cxn ang="0">
                    <a:pos x="T6" y="T7"/>
                  </a:cxn>
                  <a:cxn ang="0">
                    <a:pos x="T8" y="T9"/>
                  </a:cxn>
                  <a:cxn ang="0">
                    <a:pos x="T10" y="T11"/>
                  </a:cxn>
                  <a:cxn ang="0">
                    <a:pos x="T12" y="T13"/>
                  </a:cxn>
                </a:cxnLst>
                <a:rect l="0" t="0" r="r" b="b"/>
                <a:pathLst>
                  <a:path w="2866" h="3314">
                    <a:moveTo>
                      <a:pt x="2866" y="2483"/>
                    </a:moveTo>
                    <a:lnTo>
                      <a:pt x="1427" y="3314"/>
                    </a:lnTo>
                    <a:lnTo>
                      <a:pt x="0" y="2483"/>
                    </a:lnTo>
                    <a:lnTo>
                      <a:pt x="0" y="831"/>
                    </a:lnTo>
                    <a:lnTo>
                      <a:pt x="1427" y="0"/>
                    </a:lnTo>
                    <a:lnTo>
                      <a:pt x="2866" y="831"/>
                    </a:lnTo>
                    <a:lnTo>
                      <a:pt x="2866" y="2483"/>
                    </a:lnTo>
                    <a:close/>
                  </a:path>
                </a:pathLst>
              </a:custGeom>
              <a:solidFill>
                <a:schemeClr val="accent2">
                  <a:lumMod val="75000"/>
                </a:schemeClr>
              </a:solidFill>
              <a:ln>
                <a:noFill/>
              </a:ln>
            </p:spPr>
            <p:txBody>
              <a:bodyPr vert="horz" wrap="square" lIns="45720" tIns="22860" rIns="45720" bIns="22860" numCol="1" anchor="t" anchorCtr="0" compatLnSpc="1"/>
              <a:lstStyle/>
              <a:p>
                <a:endParaRPr lang="th-TH"/>
              </a:p>
            </p:txBody>
          </p:sp>
          <p:sp>
            <p:nvSpPr>
              <p:cNvPr id="8" name="矩形 7"/>
              <p:cNvSpPr/>
              <p:nvPr/>
            </p:nvSpPr>
            <p:spPr>
              <a:xfrm>
                <a:off x="5497396" y="3882452"/>
                <a:ext cx="1616652" cy="623183"/>
              </a:xfrm>
              <a:prstGeom prst="rect">
                <a:avLst/>
              </a:prstGeom>
            </p:spPr>
            <p:txBody>
              <a:bodyPr wrap="square">
                <a:spAutoFit/>
              </a:bodyPr>
              <a:lstStyle/>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不做凌驾于人</a:t>
                </a:r>
              </a:p>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的强买强卖</a:t>
                </a:r>
              </a:p>
            </p:txBody>
          </p:sp>
        </p:grpSp>
      </p:grpSp>
      <p:sp>
        <p:nvSpPr>
          <p:cNvPr id="23" name="矩形: 对角圆角 22"/>
          <p:cNvSpPr/>
          <p:nvPr/>
        </p:nvSpPr>
        <p:spPr>
          <a:xfrm>
            <a:off x="871022" y="4778156"/>
            <a:ext cx="10449956" cy="1570915"/>
          </a:xfrm>
          <a:prstGeom prst="round2DiagRect">
            <a:avLst/>
          </a:prstGeom>
          <a:gradFill flip="none" rotWithShape="1">
            <a:gsLst>
              <a:gs pos="0">
                <a:schemeClr val="accent1">
                  <a:lumMod val="40000"/>
                  <a:lumOff val="60000"/>
                </a:schemeClr>
              </a:gs>
              <a:gs pos="46000">
                <a:srgbClr val="5967BB"/>
              </a:gs>
              <a:gs pos="100000">
                <a:srgbClr val="5967BB"/>
              </a:gs>
            </a:gsLst>
            <a:path path="circle">
              <a:fillToRect l="50000" t="130000" r="50000" b="-30000"/>
            </a:path>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309910" y="4825477"/>
            <a:ext cx="9572180" cy="1405193"/>
          </a:xfrm>
          <a:prstGeom prst="rect">
            <a:avLst/>
          </a:prstGeom>
          <a:noFill/>
        </p:spPr>
        <p:txBody>
          <a:bodyPr wrap="square" rtlCol="0" anchor="t">
            <a:spAutoFit/>
          </a:bodyPr>
          <a:lstStyle/>
          <a:p>
            <a:pPr indent="504190" algn="just">
              <a:lnSpc>
                <a:spcPct val="150000"/>
              </a:lnSpc>
            </a:pPr>
            <a:r>
              <a:rPr 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“一带一路”的机会和成果属于全世界。</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2020</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年</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7</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月</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30</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日，</a:t>
            </a:r>
            <a:r>
              <a:rPr 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在塞尔维亚南部城市尼什新落成的“火眼”病毒检测实验室，塞尔维亚总理布尔纳比奇（前）与中国华大集团工作人员视频连线</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25" name="图片 24"/>
          <p:cNvPicPr>
            <a:picLocks noChangeAspect="1"/>
          </p:cNvPicPr>
          <p:nvPr/>
        </p:nvPicPr>
        <p:blipFill rotWithShape="1">
          <a:blip r:embed="rId2"/>
          <a:srcRect t="14362"/>
          <a:stretch>
            <a:fillRect/>
          </a:stretch>
        </p:blipFill>
        <p:spPr>
          <a:xfrm>
            <a:off x="5499828" y="1454015"/>
            <a:ext cx="5556250" cy="3123598"/>
          </a:xfrm>
          <a:prstGeom prst="rect">
            <a:avLst/>
          </a:prstGeom>
          <a:ln w="38100">
            <a:solidFill>
              <a:schemeClr val="bg1"/>
            </a:solidFill>
          </a:ln>
          <a:effectLst>
            <a:outerShdw blurRad="50800" dist="38100" dir="2700000" algn="tl" rotWithShape="0">
              <a:prstClr val="black">
                <a:alpha val="40000"/>
              </a:prstClr>
            </a:outerShdw>
          </a:effectLst>
        </p:spPr>
      </p:pic>
      <p:sp>
        <p:nvSpPr>
          <p:cNvPr id="26" name="对角圆角矩形 55"/>
          <p:cNvSpPr/>
          <p:nvPr/>
        </p:nvSpPr>
        <p:spPr>
          <a:xfrm flipH="1">
            <a:off x="4233055" y="703771"/>
            <a:ext cx="3725891" cy="468000"/>
          </a:xfrm>
          <a:prstGeom prst="round2DiagRect">
            <a:avLst/>
          </a:prstGeom>
          <a:gradFill>
            <a:gsLst>
              <a:gs pos="0">
                <a:schemeClr val="accent5">
                  <a:lumMod val="50000"/>
                </a:schemeClr>
              </a:gs>
              <a:gs pos="100000">
                <a:schemeClr val="accent5"/>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坚持共商共建共享原则</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560041"/>
            <a:ext cx="16200000" cy="5739959"/>
            <a:chOff x="-1656000" y="560041"/>
            <a:chExt cx="16200000" cy="5739959"/>
          </a:xfrm>
        </p:grpSpPr>
        <p:sp>
          <p:nvSpPr>
            <p:cNvPr id="3" name="平行四边形 2"/>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416000" y="1944383"/>
            <a:ext cx="9365113" cy="568907"/>
            <a:chOff x="1416000" y="1780152"/>
            <a:chExt cx="9365113" cy="568907"/>
          </a:xfrm>
        </p:grpSpPr>
        <p:cxnSp>
          <p:nvCxnSpPr>
            <p:cNvPr id="11" name="直接连接符 1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（一）改革开放是决定当代中国前途命运的关键一招</a:t>
              </a:r>
            </a:p>
          </p:txBody>
        </p:sp>
      </p:grpSp>
      <p:grpSp>
        <p:nvGrpSpPr>
          <p:cNvPr id="13" name="组合 12"/>
          <p:cNvGrpSpPr/>
          <p:nvPr/>
        </p:nvGrpSpPr>
        <p:grpSpPr>
          <a:xfrm>
            <a:off x="1416000" y="3078971"/>
            <a:ext cx="9371463" cy="568907"/>
            <a:chOff x="1416000" y="1780152"/>
            <a:chExt cx="937146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746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（二）改革进入攻坚期和深水区</a:t>
              </a:r>
            </a:p>
          </p:txBody>
        </p:sp>
      </p:grpSp>
      <p:grpSp>
        <p:nvGrpSpPr>
          <p:cNvPr id="16" name="组合 15"/>
          <p:cNvGrpSpPr/>
          <p:nvPr/>
        </p:nvGrpSpPr>
        <p:grpSpPr>
          <a:xfrm>
            <a:off x="1416000" y="4203288"/>
            <a:ext cx="9385661" cy="579178"/>
            <a:chOff x="1416000" y="1769881"/>
            <a:chExt cx="9385661" cy="579178"/>
          </a:xfrm>
        </p:grpSpPr>
        <p:cxnSp>
          <p:nvCxnSpPr>
            <p:cNvPr id="17" name="直接连接符 16"/>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441661" y="1769881"/>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（三）要敢于啃硬骨头、敢于涉险滩</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şlídê"/>
          <p:cNvSpPr/>
          <p:nvPr/>
        </p:nvSpPr>
        <p:spPr>
          <a:xfrm>
            <a:off x="342900" y="1461316"/>
            <a:ext cx="11506200" cy="3589655"/>
          </a:xfrm>
          <a:prstGeom prst="round2DiagRect">
            <a:avLst>
              <a:gd name="adj1" fmla="val 11742"/>
              <a:gd name="adj2" fmla="val 0"/>
            </a:avLst>
          </a:prstGeom>
          <a:solidFill>
            <a:schemeClr val="bg1">
              <a:alpha val="85000"/>
            </a:schemeClr>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图片 18" descr="C:\Users\15576\Desktop\fc1f4134970a304e662f05b29a7a3f8fc8175ca0.jpegfc1f4134970a304e662f05b29a7a3f8fc8175ca0"/>
          <p:cNvPicPr>
            <a:picLocks noChangeAspect="1"/>
          </p:cNvPicPr>
          <p:nvPr/>
        </p:nvPicPr>
        <p:blipFill rotWithShape="1">
          <a:blip r:embed="rId3"/>
          <a:srcRect t="5355"/>
          <a:stretch>
            <a:fillRect/>
          </a:stretch>
        </p:blipFill>
        <p:spPr>
          <a:xfrm>
            <a:off x="5922667" y="1342572"/>
            <a:ext cx="5343390" cy="3231876"/>
          </a:xfrm>
          <a:prstGeom prst="rect">
            <a:avLst/>
          </a:prstGeom>
          <a:ln w="38100">
            <a:solidFill>
              <a:schemeClr val="bg1"/>
            </a:solidFill>
          </a:ln>
          <a:effectLst>
            <a:outerShdw blurRad="50800" dist="38100" dir="2700000" algn="tl" rotWithShape="0">
              <a:prstClr val="black">
                <a:alpha val="40000"/>
              </a:prstClr>
            </a:outerShdw>
          </a:effectLst>
        </p:spPr>
      </p:pic>
      <p:sp>
        <p:nvSpPr>
          <p:cNvPr id="3" name="矩形: 对角圆角 2"/>
          <p:cNvSpPr/>
          <p:nvPr/>
        </p:nvSpPr>
        <p:spPr>
          <a:xfrm>
            <a:off x="595256" y="4710833"/>
            <a:ext cx="11001488" cy="1548628"/>
          </a:xfrm>
          <a:prstGeom prst="round2DiagRect">
            <a:avLst/>
          </a:prstGeom>
          <a:solidFill>
            <a:schemeClr val="accent2">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797778" y="4724183"/>
            <a:ext cx="10559897" cy="1405193"/>
          </a:xfrm>
          <a:prstGeom prst="rect">
            <a:avLst/>
          </a:prstGeom>
          <a:noFill/>
        </p:spPr>
        <p:txBody>
          <a:bodyPr wrap="square" rtlCol="0" anchor="t">
            <a:spAutoFit/>
          </a:bodyPr>
          <a:lstStyle/>
          <a:p>
            <a:pPr algn="just">
              <a:lnSpc>
                <a:spcPct val="150000"/>
              </a:lnSpc>
            </a:pP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    </a:t>
            </a:r>
            <a:r>
              <a:rPr 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2021年12月18日，中国援建柬埔寨国家体育场正式启用仪式暨2023年东南亚运动会倒计时502天活动在金边举行。柬埔寨首相洪森表示，国家体育场是中国无偿援助柬埔寨规模最大的项目，但比项目更重要的是中国政府和人民对柬埔寨的情意。</a:t>
            </a:r>
          </a:p>
        </p:txBody>
      </p:sp>
      <p:grpSp>
        <p:nvGrpSpPr>
          <p:cNvPr id="6" name="组合 5"/>
          <p:cNvGrpSpPr/>
          <p:nvPr/>
        </p:nvGrpSpPr>
        <p:grpSpPr>
          <a:xfrm>
            <a:off x="978926" y="1572038"/>
            <a:ext cx="4436042" cy="3083918"/>
            <a:chOff x="541360" y="2274172"/>
            <a:chExt cx="4436042" cy="3083918"/>
          </a:xfrm>
        </p:grpSpPr>
        <p:grpSp>
          <p:nvGrpSpPr>
            <p:cNvPr id="30" name="组合 29"/>
            <p:cNvGrpSpPr/>
            <p:nvPr/>
          </p:nvGrpSpPr>
          <p:grpSpPr>
            <a:xfrm>
              <a:off x="1736660" y="2727351"/>
              <a:ext cx="2404443" cy="2630739"/>
              <a:chOff x="4702177" y="2777840"/>
              <a:chExt cx="2868520" cy="3138493"/>
            </a:xfrm>
          </p:grpSpPr>
          <p:grpSp>
            <p:nvGrpSpPr>
              <p:cNvPr id="31" name="组合 30"/>
              <p:cNvGrpSpPr/>
              <p:nvPr/>
            </p:nvGrpSpPr>
            <p:grpSpPr>
              <a:xfrm>
                <a:off x="4702177" y="3128683"/>
                <a:ext cx="2787650" cy="2787650"/>
                <a:chOff x="2230989" y="2284981"/>
                <a:chExt cx="2264811" cy="2264811"/>
              </a:xfrm>
            </p:grpSpPr>
            <p:sp>
              <p:nvSpPr>
                <p:cNvPr id="41" name="任意多边形 1"/>
                <p:cNvSpPr/>
                <p:nvPr/>
              </p:nvSpPr>
              <p:spPr>
                <a:xfrm>
                  <a:off x="2230989" y="2284981"/>
                  <a:ext cx="2264811" cy="2264811"/>
                </a:xfrm>
                <a:custGeom>
                  <a:avLst/>
                  <a:gdLst>
                    <a:gd name="connsiteX0" fmla="*/ 1644324 w 3288650"/>
                    <a:gd name="connsiteY0" fmla="*/ 749954 h 3288650"/>
                    <a:gd name="connsiteX1" fmla="*/ 749954 w 3288650"/>
                    <a:gd name="connsiteY1" fmla="*/ 1644324 h 3288650"/>
                    <a:gd name="connsiteX2" fmla="*/ 1644324 w 3288650"/>
                    <a:gd name="connsiteY2" fmla="*/ 2538694 h 3288650"/>
                    <a:gd name="connsiteX3" fmla="*/ 2538694 w 3288650"/>
                    <a:gd name="connsiteY3" fmla="*/ 1644324 h 3288650"/>
                    <a:gd name="connsiteX4" fmla="*/ 1644324 w 3288650"/>
                    <a:gd name="connsiteY4" fmla="*/ 749954 h 3288650"/>
                    <a:gd name="connsiteX5" fmla="*/ 1644325 w 3288650"/>
                    <a:gd name="connsiteY5" fmla="*/ 0 h 3288650"/>
                    <a:gd name="connsiteX6" fmla="*/ 3288650 w 3288650"/>
                    <a:gd name="connsiteY6" fmla="*/ 1644325 h 3288650"/>
                    <a:gd name="connsiteX7" fmla="*/ 1644325 w 3288650"/>
                    <a:gd name="connsiteY7" fmla="*/ 3288650 h 3288650"/>
                    <a:gd name="connsiteX8" fmla="*/ 0 w 3288650"/>
                    <a:gd name="connsiteY8" fmla="*/ 1644325 h 3288650"/>
                    <a:gd name="connsiteX9" fmla="*/ 1644325 w 3288650"/>
                    <a:gd name="connsiteY9" fmla="*/ 0 h 328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8650" h="3288650">
                      <a:moveTo>
                        <a:pt x="1644324" y="749954"/>
                      </a:moveTo>
                      <a:cubicBezTo>
                        <a:pt x="1150377" y="749954"/>
                        <a:pt x="749954" y="1150377"/>
                        <a:pt x="749954" y="1644324"/>
                      </a:cubicBezTo>
                      <a:cubicBezTo>
                        <a:pt x="749954" y="2138271"/>
                        <a:pt x="1150377" y="2538694"/>
                        <a:pt x="1644324" y="2538694"/>
                      </a:cubicBezTo>
                      <a:cubicBezTo>
                        <a:pt x="2138271" y="2538694"/>
                        <a:pt x="2538694" y="2138271"/>
                        <a:pt x="2538694" y="1644324"/>
                      </a:cubicBezTo>
                      <a:cubicBezTo>
                        <a:pt x="2538694" y="1150377"/>
                        <a:pt x="2138271" y="749954"/>
                        <a:pt x="1644324" y="749954"/>
                      </a:cubicBezTo>
                      <a:close/>
                      <a:moveTo>
                        <a:pt x="1644325" y="0"/>
                      </a:moveTo>
                      <a:cubicBezTo>
                        <a:pt x="2552461" y="0"/>
                        <a:pt x="3288650" y="736189"/>
                        <a:pt x="3288650" y="1644325"/>
                      </a:cubicBezTo>
                      <a:cubicBezTo>
                        <a:pt x="3288650" y="2552461"/>
                        <a:pt x="2552461" y="3288650"/>
                        <a:pt x="1644325" y="3288650"/>
                      </a:cubicBezTo>
                      <a:cubicBezTo>
                        <a:pt x="736189" y="3288650"/>
                        <a:pt x="0" y="2552461"/>
                        <a:pt x="0" y="1644325"/>
                      </a:cubicBezTo>
                      <a:cubicBezTo>
                        <a:pt x="0" y="736189"/>
                        <a:pt x="736189" y="0"/>
                        <a:pt x="1644325" y="0"/>
                      </a:cubicBezTo>
                      <a:close/>
                    </a:path>
                  </a:pathLst>
                </a:cu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42" name="椭圆 41"/>
                <p:cNvSpPr/>
                <p:nvPr/>
              </p:nvSpPr>
              <p:spPr>
                <a:xfrm>
                  <a:off x="2522880" y="2576872"/>
                  <a:ext cx="1681029" cy="1681029"/>
                </a:xfrm>
                <a:prstGeom prst="ellipse">
                  <a:avLst/>
                </a:pr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grpSp>
          <p:sp>
            <p:nvSpPr>
              <p:cNvPr id="35" name="文本框 34"/>
              <p:cNvSpPr txBox="1"/>
              <p:nvPr/>
            </p:nvSpPr>
            <p:spPr>
              <a:xfrm>
                <a:off x="5147342" y="3949338"/>
                <a:ext cx="1897317" cy="1146826"/>
              </a:xfrm>
              <a:prstGeom prst="rect">
                <a:avLst/>
              </a:prstGeom>
              <a:noFill/>
            </p:spPr>
            <p:txBody>
              <a:bodyPr wrap="square" rtlCol="0">
                <a:spAutoFit/>
              </a:bodyPr>
              <a:lstStyle/>
              <a:p>
                <a:pPr algn="ctr">
                  <a:lnSpc>
                    <a:spcPct val="150000"/>
                  </a:lnSpc>
                </a:pP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优化互联</a:t>
                </a:r>
                <a:endParaRPr lang="en-US" altLang="zh-CN" sz="2000" b="1" dirty="0">
                  <a:solidFill>
                    <a:schemeClr val="bg2">
                      <a:lumMod val="1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互通网络</a:t>
                </a:r>
                <a:endParaRPr lang="en-US" altLang="zh-CN" sz="20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36" name="椭圆 35"/>
              <p:cNvSpPr/>
              <p:nvPr/>
            </p:nvSpPr>
            <p:spPr>
              <a:xfrm>
                <a:off x="7011290" y="4992824"/>
                <a:ext cx="559407" cy="559405"/>
              </a:xfrm>
              <a:prstGeom prst="ellipse">
                <a:avLst/>
              </a:prstGeom>
              <a:solidFill>
                <a:schemeClr val="accent2"/>
              </a:solidFill>
              <a:ln w="12700" cap="rnd">
                <a:noFill/>
                <a:prstDash val="solid"/>
                <a:rou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37" name="椭圆 36"/>
              <p:cNvSpPr/>
              <p:nvPr/>
            </p:nvSpPr>
            <p:spPr>
              <a:xfrm>
                <a:off x="4724384" y="5043019"/>
                <a:ext cx="559407" cy="559405"/>
              </a:xfrm>
              <a:prstGeom prst="ellipse">
                <a:avLst/>
              </a:prstGeom>
              <a:solidFill>
                <a:schemeClr val="accent4"/>
              </a:solidFill>
              <a:ln w="12700" cap="rnd">
                <a:noFill/>
                <a:prstDash val="solid"/>
                <a:round/>
              </a:ln>
              <a:effectLst>
                <a:outerShdw blurRad="254000" dist="127000" algn="ctr" rotWithShape="0">
                  <a:schemeClr val="accent4">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nvGrpSpPr>
              <p:cNvPr id="38" name="组合 37"/>
              <p:cNvGrpSpPr/>
              <p:nvPr/>
            </p:nvGrpSpPr>
            <p:grpSpPr>
              <a:xfrm>
                <a:off x="5816297" y="2777840"/>
                <a:ext cx="559407" cy="559404"/>
                <a:chOff x="7345316" y="1621234"/>
                <a:chExt cx="559407" cy="559404"/>
              </a:xfrm>
            </p:grpSpPr>
            <p:sp>
              <p:nvSpPr>
                <p:cNvPr id="39" name="椭圆 38"/>
                <p:cNvSpPr/>
                <p:nvPr/>
              </p:nvSpPr>
              <p:spPr>
                <a:xfrm>
                  <a:off x="7345316" y="1621234"/>
                  <a:ext cx="559407" cy="559404"/>
                </a:xfrm>
                <a:prstGeom prst="ellipse">
                  <a:avLst/>
                </a:prstGeom>
                <a:solidFill>
                  <a:schemeClr val="accent5"/>
                </a:solidFill>
                <a:ln w="12700" cap="rnd">
                  <a:noFill/>
                  <a:prstDash val="solid"/>
                  <a:round/>
                </a:ln>
                <a:effectLst>
                  <a:outerShdw blurRad="254000" dist="127000" algn="ctr" rotWithShape="0">
                    <a:schemeClr val="accent5">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rgbClr val="FFFFFF"/>
                    </a:solidFill>
                  </a:endParaRPr>
                </a:p>
              </p:txBody>
            </p:sp>
            <p:sp>
              <p:nvSpPr>
                <p:cNvPr id="40" name="任意多边形 33"/>
                <p:cNvSpPr/>
                <p:nvPr/>
              </p:nvSpPr>
              <p:spPr bwMode="auto">
                <a:xfrm>
                  <a:off x="7501546" y="1767079"/>
                  <a:ext cx="246948" cy="270694"/>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p>
              </p:txBody>
            </p:sp>
          </p:grpSp>
        </p:grpSp>
        <p:sp>
          <p:nvSpPr>
            <p:cNvPr id="5" name="文本框 4"/>
            <p:cNvSpPr txBox="1"/>
            <p:nvPr/>
          </p:nvSpPr>
          <p:spPr>
            <a:xfrm>
              <a:off x="2581823" y="2274172"/>
              <a:ext cx="646331" cy="369332"/>
            </a:xfrm>
            <a:prstGeom prst="rect">
              <a:avLst/>
            </a:prstGeom>
            <a:noFill/>
          </p:spPr>
          <p:txBody>
            <a:bodyPr wrap="none" rtlCol="0">
              <a:spAutoFit/>
            </a:bodyPr>
            <a:lstStyle/>
            <a:p>
              <a:pPr algn="ctr"/>
              <a:r>
                <a:rPr lang="zh-CN" altLang="en-US" b="1" dirty="0">
                  <a:latin typeface="微软雅黑" panose="020B0503020204020204" pitchFamily="34" charset="-122"/>
                  <a:ea typeface="微软雅黑" panose="020B0503020204020204" pitchFamily="34" charset="-122"/>
                </a:rPr>
                <a:t>交通</a:t>
              </a:r>
            </a:p>
          </p:txBody>
        </p:sp>
        <p:sp>
          <p:nvSpPr>
            <p:cNvPr id="43" name="文本框 42"/>
            <p:cNvSpPr txBox="1"/>
            <p:nvPr/>
          </p:nvSpPr>
          <p:spPr>
            <a:xfrm>
              <a:off x="541360" y="4642744"/>
              <a:ext cx="1107996"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电子商务</a:t>
              </a:r>
            </a:p>
          </p:txBody>
        </p:sp>
        <p:sp>
          <p:nvSpPr>
            <p:cNvPr id="44" name="文本框 43"/>
            <p:cNvSpPr txBox="1"/>
            <p:nvPr/>
          </p:nvSpPr>
          <p:spPr>
            <a:xfrm>
              <a:off x="4108722" y="4642744"/>
              <a:ext cx="868680" cy="368300"/>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投融资</a:t>
              </a:r>
            </a:p>
          </p:txBody>
        </p:sp>
        <p:sp>
          <p:nvSpPr>
            <p:cNvPr id="45" name="credit-card-back-side_82425"/>
            <p:cNvSpPr/>
            <p:nvPr/>
          </p:nvSpPr>
          <p:spPr>
            <a:xfrm>
              <a:off x="1839858" y="4773614"/>
              <a:ext cx="257245" cy="172297"/>
            </a:xfrm>
            <a:custGeom>
              <a:avLst/>
              <a:gdLst>
                <a:gd name="connsiteX0" fmla="*/ 509059 w 604957"/>
                <a:gd name="connsiteY0" fmla="*/ 274500 h 405187"/>
                <a:gd name="connsiteX1" fmla="*/ 530652 w 604957"/>
                <a:gd name="connsiteY1" fmla="*/ 296023 h 405187"/>
                <a:gd name="connsiteX2" fmla="*/ 509059 w 604957"/>
                <a:gd name="connsiteY2" fmla="*/ 317546 h 405187"/>
                <a:gd name="connsiteX3" fmla="*/ 487466 w 604957"/>
                <a:gd name="connsiteY3" fmla="*/ 296023 h 405187"/>
                <a:gd name="connsiteX4" fmla="*/ 509059 w 604957"/>
                <a:gd name="connsiteY4" fmla="*/ 274500 h 405187"/>
                <a:gd name="connsiteX5" fmla="*/ 450454 w 604957"/>
                <a:gd name="connsiteY5" fmla="*/ 274500 h 405187"/>
                <a:gd name="connsiteX6" fmla="*/ 472012 w 604957"/>
                <a:gd name="connsiteY6" fmla="*/ 296023 h 405187"/>
                <a:gd name="connsiteX7" fmla="*/ 450454 w 604957"/>
                <a:gd name="connsiteY7" fmla="*/ 317546 h 405187"/>
                <a:gd name="connsiteX8" fmla="*/ 428896 w 604957"/>
                <a:gd name="connsiteY8" fmla="*/ 296023 h 405187"/>
                <a:gd name="connsiteX9" fmla="*/ 450454 w 604957"/>
                <a:gd name="connsiteY9" fmla="*/ 274500 h 405187"/>
                <a:gd name="connsiteX10" fmla="*/ 391815 w 604957"/>
                <a:gd name="connsiteY10" fmla="*/ 274500 h 405187"/>
                <a:gd name="connsiteX11" fmla="*/ 413373 w 604957"/>
                <a:gd name="connsiteY11" fmla="*/ 296023 h 405187"/>
                <a:gd name="connsiteX12" fmla="*/ 391815 w 604957"/>
                <a:gd name="connsiteY12" fmla="*/ 317546 h 405187"/>
                <a:gd name="connsiteX13" fmla="*/ 370257 w 604957"/>
                <a:gd name="connsiteY13" fmla="*/ 296023 h 405187"/>
                <a:gd name="connsiteX14" fmla="*/ 391815 w 604957"/>
                <a:gd name="connsiteY14" fmla="*/ 274500 h 405187"/>
                <a:gd name="connsiteX15" fmla="*/ 310029 w 604957"/>
                <a:gd name="connsiteY15" fmla="*/ 274500 h 405187"/>
                <a:gd name="connsiteX16" fmla="*/ 331516 w 604957"/>
                <a:gd name="connsiteY16" fmla="*/ 296023 h 405187"/>
                <a:gd name="connsiteX17" fmla="*/ 310029 w 604957"/>
                <a:gd name="connsiteY17" fmla="*/ 317546 h 405187"/>
                <a:gd name="connsiteX18" fmla="*/ 288542 w 604957"/>
                <a:gd name="connsiteY18" fmla="*/ 296023 h 405187"/>
                <a:gd name="connsiteX19" fmla="*/ 310029 w 604957"/>
                <a:gd name="connsiteY19" fmla="*/ 274500 h 405187"/>
                <a:gd name="connsiteX20" fmla="*/ 251389 w 604957"/>
                <a:gd name="connsiteY20" fmla="*/ 274500 h 405187"/>
                <a:gd name="connsiteX21" fmla="*/ 272876 w 604957"/>
                <a:gd name="connsiteY21" fmla="*/ 296023 h 405187"/>
                <a:gd name="connsiteX22" fmla="*/ 251389 w 604957"/>
                <a:gd name="connsiteY22" fmla="*/ 317546 h 405187"/>
                <a:gd name="connsiteX23" fmla="*/ 229902 w 604957"/>
                <a:gd name="connsiteY23" fmla="*/ 296023 h 405187"/>
                <a:gd name="connsiteX24" fmla="*/ 251389 w 604957"/>
                <a:gd name="connsiteY24" fmla="*/ 274500 h 405187"/>
                <a:gd name="connsiteX25" fmla="*/ 192679 w 604957"/>
                <a:gd name="connsiteY25" fmla="*/ 274500 h 405187"/>
                <a:gd name="connsiteX26" fmla="*/ 214237 w 604957"/>
                <a:gd name="connsiteY26" fmla="*/ 296023 h 405187"/>
                <a:gd name="connsiteX27" fmla="*/ 192679 w 604957"/>
                <a:gd name="connsiteY27" fmla="*/ 317546 h 405187"/>
                <a:gd name="connsiteX28" fmla="*/ 171121 w 604957"/>
                <a:gd name="connsiteY28" fmla="*/ 296023 h 405187"/>
                <a:gd name="connsiteX29" fmla="*/ 192679 w 604957"/>
                <a:gd name="connsiteY29" fmla="*/ 274500 h 405187"/>
                <a:gd name="connsiteX30" fmla="*/ 39273 w 604957"/>
                <a:gd name="connsiteY30" fmla="*/ 179858 h 405187"/>
                <a:gd name="connsiteX31" fmla="*/ 39273 w 604957"/>
                <a:gd name="connsiteY31" fmla="*/ 336337 h 405187"/>
                <a:gd name="connsiteX32" fmla="*/ 68959 w 604957"/>
                <a:gd name="connsiteY32" fmla="*/ 365976 h 405187"/>
                <a:gd name="connsiteX33" fmla="*/ 535814 w 604957"/>
                <a:gd name="connsiteY33" fmla="*/ 365976 h 405187"/>
                <a:gd name="connsiteX34" fmla="*/ 565499 w 604957"/>
                <a:gd name="connsiteY34" fmla="*/ 336337 h 405187"/>
                <a:gd name="connsiteX35" fmla="*/ 565499 w 604957"/>
                <a:gd name="connsiteY35" fmla="*/ 179858 h 405187"/>
                <a:gd name="connsiteX36" fmla="*/ 68959 w 604957"/>
                <a:gd name="connsiteY36" fmla="*/ 39211 h 405187"/>
                <a:gd name="connsiteX37" fmla="*/ 39273 w 604957"/>
                <a:gd name="connsiteY37" fmla="*/ 68850 h 405187"/>
                <a:gd name="connsiteX38" fmla="*/ 39273 w 604957"/>
                <a:gd name="connsiteY38" fmla="*/ 94991 h 405187"/>
                <a:gd name="connsiteX39" fmla="*/ 565499 w 604957"/>
                <a:gd name="connsiteY39" fmla="*/ 94991 h 405187"/>
                <a:gd name="connsiteX40" fmla="*/ 565499 w 604957"/>
                <a:gd name="connsiteY40" fmla="*/ 68850 h 405187"/>
                <a:gd name="connsiteX41" fmla="*/ 535814 w 604957"/>
                <a:gd name="connsiteY41" fmla="*/ 39211 h 405187"/>
                <a:gd name="connsiteX42" fmla="*/ 68959 w 604957"/>
                <a:gd name="connsiteY42" fmla="*/ 0 h 405187"/>
                <a:gd name="connsiteX43" fmla="*/ 535814 w 604957"/>
                <a:gd name="connsiteY43" fmla="*/ 0 h 405187"/>
                <a:gd name="connsiteX44" fmla="*/ 604957 w 604957"/>
                <a:gd name="connsiteY44" fmla="*/ 68850 h 405187"/>
                <a:gd name="connsiteX45" fmla="*/ 604957 w 604957"/>
                <a:gd name="connsiteY45" fmla="*/ 336337 h 405187"/>
                <a:gd name="connsiteX46" fmla="*/ 535814 w 604957"/>
                <a:gd name="connsiteY46" fmla="*/ 405187 h 405187"/>
                <a:gd name="connsiteX47" fmla="*/ 68959 w 604957"/>
                <a:gd name="connsiteY47" fmla="*/ 405187 h 405187"/>
                <a:gd name="connsiteX48" fmla="*/ 0 w 604957"/>
                <a:gd name="connsiteY48" fmla="*/ 336337 h 405187"/>
                <a:gd name="connsiteX49" fmla="*/ 0 w 604957"/>
                <a:gd name="connsiteY49" fmla="*/ 68850 h 405187"/>
                <a:gd name="connsiteX50" fmla="*/ 68959 w 604957"/>
                <a:gd name="connsiteY50" fmla="*/ 0 h 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4957" h="405187">
                  <a:moveTo>
                    <a:pt x="509059" y="274500"/>
                  </a:moveTo>
                  <a:cubicBezTo>
                    <a:pt x="520984" y="274500"/>
                    <a:pt x="530652" y="284136"/>
                    <a:pt x="530652" y="296023"/>
                  </a:cubicBezTo>
                  <a:cubicBezTo>
                    <a:pt x="530652" y="307910"/>
                    <a:pt x="520984" y="317546"/>
                    <a:pt x="509059" y="317546"/>
                  </a:cubicBezTo>
                  <a:cubicBezTo>
                    <a:pt x="497134" y="317546"/>
                    <a:pt x="487466" y="307910"/>
                    <a:pt x="487466" y="296023"/>
                  </a:cubicBezTo>
                  <a:cubicBezTo>
                    <a:pt x="487466" y="284136"/>
                    <a:pt x="497134" y="274500"/>
                    <a:pt x="509059" y="274500"/>
                  </a:cubicBezTo>
                  <a:close/>
                  <a:moveTo>
                    <a:pt x="450454" y="274500"/>
                  </a:moveTo>
                  <a:cubicBezTo>
                    <a:pt x="462360" y="274500"/>
                    <a:pt x="472012" y="284136"/>
                    <a:pt x="472012" y="296023"/>
                  </a:cubicBezTo>
                  <a:cubicBezTo>
                    <a:pt x="472012" y="307910"/>
                    <a:pt x="462360" y="317546"/>
                    <a:pt x="450454" y="317546"/>
                  </a:cubicBezTo>
                  <a:cubicBezTo>
                    <a:pt x="438548" y="317546"/>
                    <a:pt x="428896" y="307910"/>
                    <a:pt x="428896" y="296023"/>
                  </a:cubicBezTo>
                  <a:cubicBezTo>
                    <a:pt x="428896" y="284136"/>
                    <a:pt x="438548" y="274500"/>
                    <a:pt x="450454" y="274500"/>
                  </a:cubicBezTo>
                  <a:close/>
                  <a:moveTo>
                    <a:pt x="391815" y="274500"/>
                  </a:moveTo>
                  <a:cubicBezTo>
                    <a:pt x="403721" y="274500"/>
                    <a:pt x="413373" y="284136"/>
                    <a:pt x="413373" y="296023"/>
                  </a:cubicBezTo>
                  <a:cubicBezTo>
                    <a:pt x="413373" y="307910"/>
                    <a:pt x="403721" y="317546"/>
                    <a:pt x="391815" y="317546"/>
                  </a:cubicBezTo>
                  <a:cubicBezTo>
                    <a:pt x="379909" y="317546"/>
                    <a:pt x="370257" y="307910"/>
                    <a:pt x="370257" y="296023"/>
                  </a:cubicBezTo>
                  <a:cubicBezTo>
                    <a:pt x="370257" y="284136"/>
                    <a:pt x="379909" y="274500"/>
                    <a:pt x="391815" y="274500"/>
                  </a:cubicBezTo>
                  <a:close/>
                  <a:moveTo>
                    <a:pt x="310029" y="274500"/>
                  </a:moveTo>
                  <a:cubicBezTo>
                    <a:pt x="321896" y="274500"/>
                    <a:pt x="331516" y="284136"/>
                    <a:pt x="331516" y="296023"/>
                  </a:cubicBezTo>
                  <a:cubicBezTo>
                    <a:pt x="331516" y="307910"/>
                    <a:pt x="321896" y="317546"/>
                    <a:pt x="310029" y="317546"/>
                  </a:cubicBezTo>
                  <a:cubicBezTo>
                    <a:pt x="298162" y="317546"/>
                    <a:pt x="288542" y="307910"/>
                    <a:pt x="288542" y="296023"/>
                  </a:cubicBezTo>
                  <a:cubicBezTo>
                    <a:pt x="288542" y="284136"/>
                    <a:pt x="298162" y="274500"/>
                    <a:pt x="310029" y="274500"/>
                  </a:cubicBezTo>
                  <a:close/>
                  <a:moveTo>
                    <a:pt x="251389" y="274500"/>
                  </a:moveTo>
                  <a:cubicBezTo>
                    <a:pt x="263256" y="274500"/>
                    <a:pt x="272876" y="284136"/>
                    <a:pt x="272876" y="296023"/>
                  </a:cubicBezTo>
                  <a:cubicBezTo>
                    <a:pt x="272876" y="307910"/>
                    <a:pt x="263256" y="317546"/>
                    <a:pt x="251389" y="317546"/>
                  </a:cubicBezTo>
                  <a:cubicBezTo>
                    <a:pt x="239522" y="317546"/>
                    <a:pt x="229902" y="307910"/>
                    <a:pt x="229902" y="296023"/>
                  </a:cubicBezTo>
                  <a:cubicBezTo>
                    <a:pt x="229902" y="284136"/>
                    <a:pt x="239522" y="274500"/>
                    <a:pt x="251389" y="274500"/>
                  </a:cubicBezTo>
                  <a:close/>
                  <a:moveTo>
                    <a:pt x="192679" y="274500"/>
                  </a:moveTo>
                  <a:cubicBezTo>
                    <a:pt x="204585" y="274500"/>
                    <a:pt x="214237" y="284136"/>
                    <a:pt x="214237" y="296023"/>
                  </a:cubicBezTo>
                  <a:cubicBezTo>
                    <a:pt x="214237" y="307910"/>
                    <a:pt x="204585" y="317546"/>
                    <a:pt x="192679" y="317546"/>
                  </a:cubicBezTo>
                  <a:cubicBezTo>
                    <a:pt x="180773" y="317546"/>
                    <a:pt x="171121" y="307910"/>
                    <a:pt x="171121" y="296023"/>
                  </a:cubicBezTo>
                  <a:cubicBezTo>
                    <a:pt x="171121" y="284136"/>
                    <a:pt x="180773" y="274500"/>
                    <a:pt x="192679" y="274500"/>
                  </a:cubicBezTo>
                  <a:close/>
                  <a:moveTo>
                    <a:pt x="39273" y="179858"/>
                  </a:moveTo>
                  <a:lnTo>
                    <a:pt x="39273" y="336337"/>
                  </a:lnTo>
                  <a:cubicBezTo>
                    <a:pt x="39273" y="352721"/>
                    <a:pt x="52549" y="365976"/>
                    <a:pt x="68959" y="365976"/>
                  </a:cubicBezTo>
                  <a:lnTo>
                    <a:pt x="535814" y="365976"/>
                  </a:lnTo>
                  <a:cubicBezTo>
                    <a:pt x="552224" y="365976"/>
                    <a:pt x="565499" y="352721"/>
                    <a:pt x="565499" y="336337"/>
                  </a:cubicBezTo>
                  <a:lnTo>
                    <a:pt x="565499" y="179858"/>
                  </a:lnTo>
                  <a:close/>
                  <a:moveTo>
                    <a:pt x="68959" y="39211"/>
                  </a:moveTo>
                  <a:cubicBezTo>
                    <a:pt x="52549" y="39211"/>
                    <a:pt x="39273" y="52466"/>
                    <a:pt x="39273" y="68850"/>
                  </a:cubicBezTo>
                  <a:lnTo>
                    <a:pt x="39273" y="94991"/>
                  </a:lnTo>
                  <a:lnTo>
                    <a:pt x="565499" y="94991"/>
                  </a:lnTo>
                  <a:lnTo>
                    <a:pt x="565499" y="68850"/>
                  </a:lnTo>
                  <a:cubicBezTo>
                    <a:pt x="565499" y="52466"/>
                    <a:pt x="552224" y="39211"/>
                    <a:pt x="535814" y="39211"/>
                  </a:cubicBezTo>
                  <a:close/>
                  <a:moveTo>
                    <a:pt x="68959" y="0"/>
                  </a:moveTo>
                  <a:lnTo>
                    <a:pt x="535814" y="0"/>
                  </a:lnTo>
                  <a:cubicBezTo>
                    <a:pt x="573981" y="0"/>
                    <a:pt x="604773" y="30743"/>
                    <a:pt x="604957" y="68850"/>
                  </a:cubicBezTo>
                  <a:lnTo>
                    <a:pt x="604957" y="336337"/>
                  </a:lnTo>
                  <a:cubicBezTo>
                    <a:pt x="604957" y="374260"/>
                    <a:pt x="573981" y="405187"/>
                    <a:pt x="535814" y="405187"/>
                  </a:cubicBezTo>
                  <a:lnTo>
                    <a:pt x="68959" y="405187"/>
                  </a:lnTo>
                  <a:cubicBezTo>
                    <a:pt x="30976" y="405187"/>
                    <a:pt x="0" y="374260"/>
                    <a:pt x="0" y="336337"/>
                  </a:cubicBezTo>
                  <a:lnTo>
                    <a:pt x="0" y="68850"/>
                  </a:lnTo>
                  <a:cubicBezTo>
                    <a:pt x="0" y="30743"/>
                    <a:pt x="30976" y="0"/>
                    <a:pt x="6895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confont-11253-5330237"/>
            <p:cNvSpPr/>
            <p:nvPr/>
          </p:nvSpPr>
          <p:spPr>
            <a:xfrm>
              <a:off x="3817953" y="4705135"/>
              <a:ext cx="185262" cy="253476"/>
            </a:xfrm>
            <a:custGeom>
              <a:avLst/>
              <a:gdLst>
                <a:gd name="T0" fmla="*/ 4293 w 7311"/>
                <a:gd name="T1" fmla="*/ 10001 h 10001"/>
                <a:gd name="T2" fmla="*/ 3070 w 7311"/>
                <a:gd name="T3" fmla="*/ 10001 h 10001"/>
                <a:gd name="T4" fmla="*/ 2910 w 7311"/>
                <a:gd name="T5" fmla="*/ 9937 h 10001"/>
                <a:gd name="T6" fmla="*/ 2843 w 7311"/>
                <a:gd name="T7" fmla="*/ 9775 h 10001"/>
                <a:gd name="T8" fmla="*/ 2843 w 7311"/>
                <a:gd name="T9" fmla="*/ 7430 h 10001"/>
                <a:gd name="T10" fmla="*/ 796 w 7311"/>
                <a:gd name="T11" fmla="*/ 7430 h 10001"/>
                <a:gd name="T12" fmla="*/ 636 w 7311"/>
                <a:gd name="T13" fmla="*/ 7366 h 10001"/>
                <a:gd name="T14" fmla="*/ 569 w 7311"/>
                <a:gd name="T15" fmla="*/ 7204 h 10001"/>
                <a:gd name="T16" fmla="*/ 569 w 7311"/>
                <a:gd name="T17" fmla="*/ 6471 h 10001"/>
                <a:gd name="T18" fmla="*/ 636 w 7311"/>
                <a:gd name="T19" fmla="*/ 6311 h 10001"/>
                <a:gd name="T20" fmla="*/ 796 w 7311"/>
                <a:gd name="T21" fmla="*/ 6244 h 10001"/>
                <a:gd name="T22" fmla="*/ 2841 w 7311"/>
                <a:gd name="T23" fmla="*/ 6244 h 10001"/>
                <a:gd name="T24" fmla="*/ 2841 w 7311"/>
                <a:gd name="T25" fmla="*/ 5640 h 10001"/>
                <a:gd name="T26" fmla="*/ 796 w 7311"/>
                <a:gd name="T27" fmla="*/ 5640 h 10001"/>
                <a:gd name="T28" fmla="*/ 636 w 7311"/>
                <a:gd name="T29" fmla="*/ 5576 h 10001"/>
                <a:gd name="T30" fmla="*/ 569 w 7311"/>
                <a:gd name="T31" fmla="*/ 5414 h 10001"/>
                <a:gd name="T32" fmla="*/ 569 w 7311"/>
                <a:gd name="T33" fmla="*/ 4676 h 10001"/>
                <a:gd name="T34" fmla="*/ 636 w 7311"/>
                <a:gd name="T35" fmla="*/ 4516 h 10001"/>
                <a:gd name="T36" fmla="*/ 796 w 7311"/>
                <a:gd name="T37" fmla="*/ 4449 h 10001"/>
                <a:gd name="T38" fmla="*/ 2318 w 7311"/>
                <a:gd name="T39" fmla="*/ 4449 h 10001"/>
                <a:gd name="T40" fmla="*/ 38 w 7311"/>
                <a:gd name="T41" fmla="*/ 341 h 10001"/>
                <a:gd name="T42" fmla="*/ 38 w 7311"/>
                <a:gd name="T43" fmla="*/ 113 h 10001"/>
                <a:gd name="T44" fmla="*/ 236 w 7311"/>
                <a:gd name="T45" fmla="*/ 0 h 10001"/>
                <a:gd name="T46" fmla="*/ 1614 w 7311"/>
                <a:gd name="T47" fmla="*/ 0 h 10001"/>
                <a:gd name="T48" fmla="*/ 1820 w 7311"/>
                <a:gd name="T49" fmla="*/ 128 h 10001"/>
                <a:gd name="T50" fmla="*/ 3346 w 7311"/>
                <a:gd name="T51" fmla="*/ 3147 h 10001"/>
                <a:gd name="T52" fmla="*/ 3744 w 7311"/>
                <a:gd name="T53" fmla="*/ 4035 h 10001"/>
                <a:gd name="T54" fmla="*/ 3960 w 7311"/>
                <a:gd name="T55" fmla="*/ 3552 h 10001"/>
                <a:gd name="T56" fmla="*/ 4156 w 7311"/>
                <a:gd name="T57" fmla="*/ 3119 h 10001"/>
                <a:gd name="T58" fmla="*/ 5512 w 7311"/>
                <a:gd name="T59" fmla="*/ 135 h 10001"/>
                <a:gd name="T60" fmla="*/ 5719 w 7311"/>
                <a:gd name="T61" fmla="*/ 0 h 10001"/>
                <a:gd name="T62" fmla="*/ 7075 w 7311"/>
                <a:gd name="T63" fmla="*/ 0 h 10001"/>
                <a:gd name="T64" fmla="*/ 7266 w 7311"/>
                <a:gd name="T65" fmla="*/ 113 h 10001"/>
                <a:gd name="T66" fmla="*/ 7274 w 7311"/>
                <a:gd name="T67" fmla="*/ 334 h 10001"/>
                <a:gd name="T68" fmla="*/ 5051 w 7311"/>
                <a:gd name="T69" fmla="*/ 4447 h 10001"/>
                <a:gd name="T70" fmla="*/ 6578 w 7311"/>
                <a:gd name="T71" fmla="*/ 4447 h 10001"/>
                <a:gd name="T72" fmla="*/ 6738 w 7311"/>
                <a:gd name="T73" fmla="*/ 4515 h 10001"/>
                <a:gd name="T74" fmla="*/ 6805 w 7311"/>
                <a:gd name="T75" fmla="*/ 4675 h 10001"/>
                <a:gd name="T76" fmla="*/ 6805 w 7311"/>
                <a:gd name="T77" fmla="*/ 5412 h 10001"/>
                <a:gd name="T78" fmla="*/ 6738 w 7311"/>
                <a:gd name="T79" fmla="*/ 5575 h 10001"/>
                <a:gd name="T80" fmla="*/ 6578 w 7311"/>
                <a:gd name="T81" fmla="*/ 5639 h 10001"/>
                <a:gd name="T82" fmla="*/ 4519 w 7311"/>
                <a:gd name="T83" fmla="*/ 5639 h 10001"/>
                <a:gd name="T84" fmla="*/ 4519 w 7311"/>
                <a:gd name="T85" fmla="*/ 6242 h 10001"/>
                <a:gd name="T86" fmla="*/ 6579 w 7311"/>
                <a:gd name="T87" fmla="*/ 6242 h 10001"/>
                <a:gd name="T88" fmla="*/ 6739 w 7311"/>
                <a:gd name="T89" fmla="*/ 6310 h 10001"/>
                <a:gd name="T90" fmla="*/ 6806 w 7311"/>
                <a:gd name="T91" fmla="*/ 6470 h 10001"/>
                <a:gd name="T92" fmla="*/ 6806 w 7311"/>
                <a:gd name="T93" fmla="*/ 7201 h 10001"/>
                <a:gd name="T94" fmla="*/ 6739 w 7311"/>
                <a:gd name="T95" fmla="*/ 7364 h 10001"/>
                <a:gd name="T96" fmla="*/ 6579 w 7311"/>
                <a:gd name="T97" fmla="*/ 7427 h 10001"/>
                <a:gd name="T98" fmla="*/ 4519 w 7311"/>
                <a:gd name="T99" fmla="*/ 7427 h 10001"/>
                <a:gd name="T100" fmla="*/ 4519 w 7311"/>
                <a:gd name="T101" fmla="*/ 9771 h 10001"/>
                <a:gd name="T102" fmla="*/ 4451 w 7311"/>
                <a:gd name="T103" fmla="*/ 9931 h 10001"/>
                <a:gd name="T104" fmla="*/ 4293 w 7311"/>
                <a:gd name="T105" fmla="*/ 10001 h 10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11" h="10001">
                  <a:moveTo>
                    <a:pt x="4293" y="10001"/>
                  </a:moveTo>
                  <a:lnTo>
                    <a:pt x="3070" y="10001"/>
                  </a:lnTo>
                  <a:cubicBezTo>
                    <a:pt x="3009" y="10001"/>
                    <a:pt x="2955" y="9980"/>
                    <a:pt x="2910" y="9937"/>
                  </a:cubicBezTo>
                  <a:cubicBezTo>
                    <a:pt x="2865" y="9894"/>
                    <a:pt x="2843" y="9840"/>
                    <a:pt x="2843" y="9775"/>
                  </a:cubicBezTo>
                  <a:lnTo>
                    <a:pt x="2843" y="7430"/>
                  </a:lnTo>
                  <a:lnTo>
                    <a:pt x="796" y="7430"/>
                  </a:lnTo>
                  <a:cubicBezTo>
                    <a:pt x="735" y="7430"/>
                    <a:pt x="681" y="7408"/>
                    <a:pt x="636" y="7366"/>
                  </a:cubicBezTo>
                  <a:cubicBezTo>
                    <a:pt x="591" y="7322"/>
                    <a:pt x="569" y="7269"/>
                    <a:pt x="569" y="7204"/>
                  </a:cubicBezTo>
                  <a:lnTo>
                    <a:pt x="569" y="6471"/>
                  </a:lnTo>
                  <a:cubicBezTo>
                    <a:pt x="569" y="6410"/>
                    <a:pt x="591" y="6356"/>
                    <a:pt x="636" y="6311"/>
                  </a:cubicBezTo>
                  <a:cubicBezTo>
                    <a:pt x="681" y="6266"/>
                    <a:pt x="735" y="6244"/>
                    <a:pt x="796" y="6244"/>
                  </a:cubicBezTo>
                  <a:lnTo>
                    <a:pt x="2841" y="6244"/>
                  </a:lnTo>
                  <a:lnTo>
                    <a:pt x="2841" y="5640"/>
                  </a:lnTo>
                  <a:lnTo>
                    <a:pt x="796" y="5640"/>
                  </a:lnTo>
                  <a:cubicBezTo>
                    <a:pt x="735" y="5640"/>
                    <a:pt x="681" y="5619"/>
                    <a:pt x="636" y="5576"/>
                  </a:cubicBezTo>
                  <a:cubicBezTo>
                    <a:pt x="591" y="5532"/>
                    <a:pt x="569" y="5479"/>
                    <a:pt x="569" y="5414"/>
                  </a:cubicBezTo>
                  <a:lnTo>
                    <a:pt x="569" y="4676"/>
                  </a:lnTo>
                  <a:cubicBezTo>
                    <a:pt x="569" y="4615"/>
                    <a:pt x="591" y="4561"/>
                    <a:pt x="636" y="4516"/>
                  </a:cubicBezTo>
                  <a:cubicBezTo>
                    <a:pt x="681" y="4471"/>
                    <a:pt x="735" y="4449"/>
                    <a:pt x="796" y="4449"/>
                  </a:cubicBezTo>
                  <a:lnTo>
                    <a:pt x="2318" y="4449"/>
                  </a:lnTo>
                  <a:lnTo>
                    <a:pt x="38" y="341"/>
                  </a:lnTo>
                  <a:cubicBezTo>
                    <a:pt x="0" y="265"/>
                    <a:pt x="0" y="190"/>
                    <a:pt x="38" y="113"/>
                  </a:cubicBezTo>
                  <a:cubicBezTo>
                    <a:pt x="85" y="37"/>
                    <a:pt x="151" y="0"/>
                    <a:pt x="236" y="0"/>
                  </a:cubicBezTo>
                  <a:lnTo>
                    <a:pt x="1614" y="0"/>
                  </a:lnTo>
                  <a:cubicBezTo>
                    <a:pt x="1704" y="0"/>
                    <a:pt x="1773" y="44"/>
                    <a:pt x="1820" y="128"/>
                  </a:cubicBezTo>
                  <a:lnTo>
                    <a:pt x="3346" y="3147"/>
                  </a:lnTo>
                  <a:cubicBezTo>
                    <a:pt x="3436" y="3329"/>
                    <a:pt x="3569" y="3624"/>
                    <a:pt x="3744" y="4035"/>
                  </a:cubicBezTo>
                  <a:cubicBezTo>
                    <a:pt x="3791" y="3921"/>
                    <a:pt x="3864" y="3760"/>
                    <a:pt x="3960" y="3552"/>
                  </a:cubicBezTo>
                  <a:cubicBezTo>
                    <a:pt x="4057" y="3345"/>
                    <a:pt x="4122" y="3200"/>
                    <a:pt x="4156" y="3119"/>
                  </a:cubicBezTo>
                  <a:lnTo>
                    <a:pt x="5512" y="135"/>
                  </a:lnTo>
                  <a:cubicBezTo>
                    <a:pt x="5550" y="45"/>
                    <a:pt x="5619" y="0"/>
                    <a:pt x="5719" y="0"/>
                  </a:cubicBezTo>
                  <a:lnTo>
                    <a:pt x="7075" y="0"/>
                  </a:lnTo>
                  <a:cubicBezTo>
                    <a:pt x="7156" y="0"/>
                    <a:pt x="7220" y="37"/>
                    <a:pt x="7266" y="113"/>
                  </a:cubicBezTo>
                  <a:cubicBezTo>
                    <a:pt x="7310" y="180"/>
                    <a:pt x="7311" y="253"/>
                    <a:pt x="7274" y="334"/>
                  </a:cubicBezTo>
                  <a:lnTo>
                    <a:pt x="5051" y="4447"/>
                  </a:lnTo>
                  <a:lnTo>
                    <a:pt x="6578" y="4447"/>
                  </a:lnTo>
                  <a:cubicBezTo>
                    <a:pt x="6639" y="4447"/>
                    <a:pt x="6693" y="4470"/>
                    <a:pt x="6738" y="4515"/>
                  </a:cubicBezTo>
                  <a:cubicBezTo>
                    <a:pt x="6783" y="4560"/>
                    <a:pt x="6805" y="4613"/>
                    <a:pt x="6805" y="4675"/>
                  </a:cubicBezTo>
                  <a:lnTo>
                    <a:pt x="6805" y="5412"/>
                  </a:lnTo>
                  <a:cubicBezTo>
                    <a:pt x="6805" y="5478"/>
                    <a:pt x="6783" y="5534"/>
                    <a:pt x="6738" y="5575"/>
                  </a:cubicBezTo>
                  <a:cubicBezTo>
                    <a:pt x="6693" y="5619"/>
                    <a:pt x="6639" y="5639"/>
                    <a:pt x="6578" y="5639"/>
                  </a:cubicBezTo>
                  <a:lnTo>
                    <a:pt x="4519" y="5639"/>
                  </a:lnTo>
                  <a:lnTo>
                    <a:pt x="4519" y="6242"/>
                  </a:lnTo>
                  <a:lnTo>
                    <a:pt x="6579" y="6242"/>
                  </a:lnTo>
                  <a:cubicBezTo>
                    <a:pt x="6640" y="6242"/>
                    <a:pt x="6694" y="6265"/>
                    <a:pt x="6739" y="6310"/>
                  </a:cubicBezTo>
                  <a:cubicBezTo>
                    <a:pt x="6784" y="6355"/>
                    <a:pt x="6806" y="6408"/>
                    <a:pt x="6806" y="6470"/>
                  </a:cubicBezTo>
                  <a:lnTo>
                    <a:pt x="6806" y="7201"/>
                  </a:lnTo>
                  <a:cubicBezTo>
                    <a:pt x="6806" y="7267"/>
                    <a:pt x="6784" y="7322"/>
                    <a:pt x="6739" y="7364"/>
                  </a:cubicBezTo>
                  <a:cubicBezTo>
                    <a:pt x="6694" y="7407"/>
                    <a:pt x="6640" y="7427"/>
                    <a:pt x="6579" y="7427"/>
                  </a:cubicBezTo>
                  <a:lnTo>
                    <a:pt x="4519" y="7427"/>
                  </a:lnTo>
                  <a:lnTo>
                    <a:pt x="4519" y="9771"/>
                  </a:lnTo>
                  <a:cubicBezTo>
                    <a:pt x="4519" y="9832"/>
                    <a:pt x="4496" y="9886"/>
                    <a:pt x="4451" y="9931"/>
                  </a:cubicBezTo>
                  <a:cubicBezTo>
                    <a:pt x="4406" y="9979"/>
                    <a:pt x="4354" y="10001"/>
                    <a:pt x="4293" y="100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对角圆角矩形 55"/>
          <p:cNvSpPr/>
          <p:nvPr/>
        </p:nvSpPr>
        <p:spPr>
          <a:xfrm flipH="1">
            <a:off x="4476000" y="703771"/>
            <a:ext cx="3240000" cy="468000"/>
          </a:xfrm>
          <a:prstGeom prst="round2DiagRect">
            <a:avLst/>
          </a:prstGeom>
          <a:gradFill>
            <a:gsLst>
              <a:gs pos="0">
                <a:schemeClr val="accent2">
                  <a:lumMod val="50000"/>
                </a:schemeClr>
              </a:gs>
              <a:gs pos="100000">
                <a:schemeClr val="accent2"/>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基础设施更加通畅</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işlídê"/>
          <p:cNvSpPr/>
          <p:nvPr/>
        </p:nvSpPr>
        <p:spPr>
          <a:xfrm>
            <a:off x="342900" y="1642858"/>
            <a:ext cx="11506200" cy="3826978"/>
          </a:xfrm>
          <a:prstGeom prst="round2DiagRect">
            <a:avLst>
              <a:gd name="adj1" fmla="val 11742"/>
              <a:gd name="adj2" fmla="val 0"/>
            </a:avLst>
          </a:prstGeom>
          <a:solidFill>
            <a:schemeClr val="bg1">
              <a:alpha val="85000"/>
            </a:schemeClr>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任意多边形: 形状 25"/>
          <p:cNvSpPr/>
          <p:nvPr/>
        </p:nvSpPr>
        <p:spPr>
          <a:xfrm flipH="1">
            <a:off x="2700395" y="2505016"/>
            <a:ext cx="1718945" cy="1010920"/>
          </a:xfrm>
          <a:custGeom>
            <a:avLst/>
            <a:gdLst>
              <a:gd name="connsiteX0" fmla="*/ 6419970 w 6419970"/>
              <a:gd name="connsiteY0" fmla="*/ 1819024 h 1819024"/>
              <a:gd name="connsiteX1" fmla="*/ 3214499 w 6419970"/>
              <a:gd name="connsiteY1" fmla="*/ 1819024 h 1819024"/>
              <a:gd name="connsiteX2" fmla="*/ 3205471 w 6419970"/>
              <a:gd name="connsiteY2" fmla="*/ 1819024 h 1819024"/>
              <a:gd name="connsiteX3" fmla="*/ 0 w 6419970"/>
              <a:gd name="connsiteY3" fmla="*/ 1819024 h 1819024"/>
              <a:gd name="connsiteX4" fmla="*/ 2740422 w 6419970"/>
              <a:gd name="connsiteY4" fmla="*/ 549446 h 1819024"/>
              <a:gd name="connsiteX5" fmla="*/ 2856954 w 6419970"/>
              <a:gd name="connsiteY5" fmla="*/ 365597 h 1819024"/>
              <a:gd name="connsiteX6" fmla="*/ 2444152 w 6419970"/>
              <a:gd name="connsiteY6" fmla="*/ 365597 h 1819024"/>
              <a:gd name="connsiteX7" fmla="*/ 3209985 w 6419970"/>
              <a:gd name="connsiteY7" fmla="*/ 0 h 1819024"/>
              <a:gd name="connsiteX8" fmla="*/ 3975818 w 6419970"/>
              <a:gd name="connsiteY8" fmla="*/ 365597 h 1819024"/>
              <a:gd name="connsiteX9" fmla="*/ 3563017 w 6419970"/>
              <a:gd name="connsiteY9" fmla="*/ 365597 h 1819024"/>
              <a:gd name="connsiteX10" fmla="*/ 3679548 w 6419970"/>
              <a:gd name="connsiteY10" fmla="*/ 549446 h 1819024"/>
              <a:gd name="connsiteX11" fmla="*/ 6419970 w 6419970"/>
              <a:gd name="connsiteY11" fmla="*/ 1819024 h 181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9970" h="1819024">
                <a:moveTo>
                  <a:pt x="6419970" y="1819024"/>
                </a:moveTo>
                <a:lnTo>
                  <a:pt x="3214499" y="1819024"/>
                </a:lnTo>
                <a:lnTo>
                  <a:pt x="3205471" y="1819024"/>
                </a:lnTo>
                <a:lnTo>
                  <a:pt x="0" y="1819024"/>
                </a:lnTo>
                <a:cubicBezTo>
                  <a:pt x="1777683" y="1506048"/>
                  <a:pt x="2425875" y="991320"/>
                  <a:pt x="2740422" y="549446"/>
                </a:cubicBezTo>
                <a:lnTo>
                  <a:pt x="2856954" y="365597"/>
                </a:lnTo>
                <a:lnTo>
                  <a:pt x="2444152" y="365597"/>
                </a:lnTo>
                <a:lnTo>
                  <a:pt x="3209985" y="0"/>
                </a:lnTo>
                <a:lnTo>
                  <a:pt x="3975818" y="365597"/>
                </a:lnTo>
                <a:lnTo>
                  <a:pt x="3563017" y="365597"/>
                </a:lnTo>
                <a:lnTo>
                  <a:pt x="3679548" y="549446"/>
                </a:lnTo>
                <a:cubicBezTo>
                  <a:pt x="3994095" y="991320"/>
                  <a:pt x="4642287" y="1506048"/>
                  <a:pt x="6419970" y="1819024"/>
                </a:cubicBezTo>
                <a:close/>
              </a:path>
            </a:pathLst>
          </a:custGeom>
          <a:gradFill flip="none" rotWithShape="1">
            <a:gsLst>
              <a:gs pos="0">
                <a:srgbClr val="D7150B"/>
              </a:gs>
              <a:gs pos="40000">
                <a:srgbClr val="B80806">
                  <a:alpha val="20000"/>
                </a:srgbClr>
              </a:gs>
              <a:gs pos="100000">
                <a:srgbClr val="A60003">
                  <a:alpha val="0"/>
                </a:srgbClr>
              </a:gs>
            </a:gsLst>
            <a:lin ang="5400000" scaled="1"/>
            <a:tileRect/>
          </a:gradFill>
          <a:ln>
            <a:noFill/>
          </a:ln>
          <a:effectLst>
            <a:outerShdw blurRad="368300" dist="330200" dir="2400000" sx="98000" sy="98000" algn="tl" rotWithShape="0">
              <a:srgbClr val="D7150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3010996" y="2971890"/>
            <a:ext cx="1081405" cy="39878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升级</a:t>
            </a:r>
          </a:p>
        </p:txBody>
      </p:sp>
      <p:grpSp>
        <p:nvGrpSpPr>
          <p:cNvPr id="9" name="组合 8"/>
          <p:cNvGrpSpPr/>
          <p:nvPr/>
        </p:nvGrpSpPr>
        <p:grpSpPr>
          <a:xfrm>
            <a:off x="1327438" y="3506197"/>
            <a:ext cx="2199005" cy="471805"/>
            <a:chOff x="934065" y="5668594"/>
            <a:chExt cx="1954956" cy="715697"/>
          </a:xfrm>
        </p:grpSpPr>
        <p:sp>
          <p:nvSpPr>
            <p:cNvPr id="35" name="íśľiḋé"/>
            <p:cNvSpPr/>
            <p:nvPr/>
          </p:nvSpPr>
          <p:spPr>
            <a:xfrm>
              <a:off x="934065" y="5668594"/>
              <a:ext cx="1954956" cy="715697"/>
            </a:xfrm>
            <a:prstGeom prst="roundRect">
              <a:avLst>
                <a:gd name="adj" fmla="val 0"/>
              </a:avLst>
            </a:prstGeom>
            <a:solidFill>
              <a:schemeClr val="accent4">
                <a:alpha val="10000"/>
              </a:schemeClr>
            </a:solidFill>
            <a:ln w="12700" cap="rnd">
              <a:solidFill>
                <a:schemeClr val="accent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42" name="文本框 41"/>
            <p:cNvSpPr txBox="1"/>
            <p:nvPr/>
          </p:nvSpPr>
          <p:spPr>
            <a:xfrm>
              <a:off x="1118511" y="5736962"/>
              <a:ext cx="1586061" cy="558687"/>
            </a:xfrm>
            <a:prstGeom prst="rect">
              <a:avLst/>
            </a:prstGeom>
            <a:noFill/>
          </p:spPr>
          <p:txBody>
            <a:bodyPr wrap="square">
              <a:spAutoFit/>
            </a:bodyPr>
            <a:lstStyle/>
            <a:p>
              <a:pPr algn="ctr"/>
              <a:r>
                <a:rPr lang="zh-CN" altLang="zh-CN" b="1"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pitchFamily="49" charset="-122"/>
                  <a:sym typeface="+mn-ea"/>
                </a:rPr>
                <a:t>贸易交流</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3641003" y="3506197"/>
            <a:ext cx="2199005" cy="471805"/>
            <a:chOff x="3072631" y="5668594"/>
            <a:chExt cx="1954956" cy="715697"/>
          </a:xfrm>
        </p:grpSpPr>
        <p:sp>
          <p:nvSpPr>
            <p:cNvPr id="39" name="ïş1idè"/>
            <p:cNvSpPr/>
            <p:nvPr/>
          </p:nvSpPr>
          <p:spPr>
            <a:xfrm>
              <a:off x="3072631" y="5668594"/>
              <a:ext cx="1954956" cy="715697"/>
            </a:xfrm>
            <a:prstGeom prst="roundRect">
              <a:avLst>
                <a:gd name="adj" fmla="val 0"/>
              </a:avLst>
            </a:prstGeom>
            <a:solidFill>
              <a:schemeClr val="accent2">
                <a:alpha val="10000"/>
              </a:schemeClr>
            </a:solidFill>
            <a:ln w="12700" cap="rnd">
              <a:solidFill>
                <a:schemeClr val="accent2"/>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43" name="文本框 42"/>
            <p:cNvSpPr txBox="1"/>
            <p:nvPr/>
          </p:nvSpPr>
          <p:spPr>
            <a:xfrm>
              <a:off x="3151230" y="5761044"/>
              <a:ext cx="1797756" cy="558687"/>
            </a:xfrm>
            <a:prstGeom prst="rect">
              <a:avLst/>
            </a:prstGeom>
            <a:noFill/>
          </p:spPr>
          <p:txBody>
            <a:bodyPr wrap="squar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pitchFamily="49" charset="-122"/>
                  <a:sym typeface="+mn-ea"/>
                </a:rPr>
                <a:t>基础联通</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106670" y="1966705"/>
            <a:ext cx="3055620" cy="471805"/>
            <a:chOff x="1686127" y="2944857"/>
            <a:chExt cx="2717014" cy="715697"/>
          </a:xfrm>
        </p:grpSpPr>
        <p:sp>
          <p:nvSpPr>
            <p:cNvPr id="45" name="ïş1idè"/>
            <p:cNvSpPr/>
            <p:nvPr/>
          </p:nvSpPr>
          <p:spPr>
            <a:xfrm>
              <a:off x="1718423" y="2944857"/>
              <a:ext cx="2652422" cy="715697"/>
            </a:xfrm>
            <a:prstGeom prst="roundRect">
              <a:avLst>
                <a:gd name="adj" fmla="val 0"/>
              </a:avLst>
            </a:prstGeom>
            <a:solidFill>
              <a:schemeClr val="accent5">
                <a:lumMod val="75000"/>
                <a:alpha val="10000"/>
              </a:schemeClr>
            </a:solidFill>
            <a:ln w="12700" cap="rnd">
              <a:solidFill>
                <a:schemeClr val="accent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44" name="文本框 43"/>
            <p:cNvSpPr txBox="1"/>
            <p:nvPr/>
          </p:nvSpPr>
          <p:spPr>
            <a:xfrm>
              <a:off x="1686127" y="3000244"/>
              <a:ext cx="2717014" cy="604923"/>
            </a:xfrm>
            <a:prstGeom prst="rect">
              <a:avLst/>
            </a:prstGeom>
            <a:noFill/>
          </p:spPr>
          <p:txBody>
            <a:bodyPr wrap="squar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pitchFamily="49" charset="-122"/>
                  <a:sym typeface="+mn-ea"/>
                </a:rPr>
                <a:t>产业和项目合作</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6" name="图片 5" descr="MAIN202206040939000050536587180"/>
          <p:cNvPicPr>
            <a:picLocks noChangeAspect="1"/>
          </p:cNvPicPr>
          <p:nvPr/>
        </p:nvPicPr>
        <p:blipFill rotWithShape="1">
          <a:blip r:embed="rId2"/>
          <a:srcRect b="16614"/>
          <a:stretch>
            <a:fillRect/>
          </a:stretch>
        </p:blipFill>
        <p:spPr>
          <a:xfrm>
            <a:off x="6298455" y="1370653"/>
            <a:ext cx="4984687" cy="2969630"/>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
        <p:nvSpPr>
          <p:cNvPr id="72" name="矩形: 对角圆角 71"/>
          <p:cNvSpPr/>
          <p:nvPr/>
        </p:nvSpPr>
        <p:spPr>
          <a:xfrm>
            <a:off x="568364" y="4182338"/>
            <a:ext cx="11031758" cy="2277733"/>
          </a:xfrm>
          <a:prstGeom prst="round2DiagRect">
            <a:avLst/>
          </a:prstGeom>
          <a:solidFill>
            <a:srgbClr val="4473C4"/>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22" name="对角圆角矩形 55"/>
          <p:cNvSpPr/>
          <p:nvPr/>
        </p:nvSpPr>
        <p:spPr>
          <a:xfrm flipH="1">
            <a:off x="4476000" y="747314"/>
            <a:ext cx="3240000" cy="468000"/>
          </a:xfrm>
          <a:prstGeom prst="round2DiagRect">
            <a:avLst/>
          </a:prstGeom>
          <a:gradFill>
            <a:gsLst>
              <a:gs pos="0">
                <a:schemeClr val="accent5">
                  <a:lumMod val="50000"/>
                </a:schemeClr>
              </a:gs>
              <a:gs pos="100000">
                <a:schemeClr val="accent5"/>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合作层次</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进一步提升</a:t>
            </a:r>
          </a:p>
        </p:txBody>
      </p:sp>
      <p:sp>
        <p:nvSpPr>
          <p:cNvPr id="3" name="文本框 2"/>
          <p:cNvSpPr txBox="1"/>
          <p:nvPr/>
        </p:nvSpPr>
        <p:spPr>
          <a:xfrm>
            <a:off x="868459" y="4122883"/>
            <a:ext cx="10455082" cy="2328523"/>
          </a:xfrm>
          <a:prstGeom prst="rect">
            <a:avLst/>
          </a:prstGeom>
          <a:noFill/>
        </p:spPr>
        <p:txBody>
          <a:bodyPr wrap="square">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2022</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年</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6</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月，中国援助巴基斯坦瓜达尔东湾快速路通车。通车仪式上，巴基斯坦总理夏巴兹</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谢里夫在致辞中感谢中方的援助和中国建设者的辛勤付出。中方高度重视瓜达尔民生，推动瓜达尔医疗、教育、职业技术人才培养等民生领域事业发展，努力帮助当地人民解决电力、淡水资源短缺等问题，推动建设智能、绿色和现代化的瓜达尔港，让当地人民共享中巴经济走廊高质量发展成果。</a:t>
            </a:r>
            <a:endPar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şlídê"/>
          <p:cNvSpPr/>
          <p:nvPr/>
        </p:nvSpPr>
        <p:spPr>
          <a:xfrm>
            <a:off x="291465" y="1003086"/>
            <a:ext cx="11597640" cy="5081171"/>
          </a:xfrm>
          <a:prstGeom prst="round2DiagRect">
            <a:avLst>
              <a:gd name="adj1" fmla="val 11742"/>
              <a:gd name="adj2" fmla="val 0"/>
            </a:avLst>
          </a:prstGeom>
          <a:solidFill>
            <a:schemeClr val="bg1">
              <a:alpha val="85000"/>
            </a:schemeClr>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l="37167" t="26221" r="37241" b="34085"/>
          <a:stretch>
            <a:fillRect/>
          </a:stretch>
        </p:blipFill>
        <p:spPr>
          <a:xfrm>
            <a:off x="6966165" y="4494543"/>
            <a:ext cx="1080000" cy="1080000"/>
          </a:xfrm>
          <a:prstGeom prst="ellipse">
            <a:avLst/>
          </a:prstGeom>
          <a:effectLst>
            <a:outerShdw blurRad="127000" dist="38100" dir="2700000" algn="tl" rotWithShape="0">
              <a:schemeClr val="tx1">
                <a:lumMod val="95000"/>
                <a:lumOff val="5000"/>
                <a:alpha val="10000"/>
              </a:schemeClr>
            </a:outerShdw>
          </a:effectLst>
        </p:spPr>
      </p:pic>
      <p:sp>
        <p:nvSpPr>
          <p:cNvPr id="20" name="文本框 19"/>
          <p:cNvSpPr txBox="1"/>
          <p:nvPr/>
        </p:nvSpPr>
        <p:spPr>
          <a:xfrm>
            <a:off x="576215" y="2974093"/>
            <a:ext cx="4958715" cy="961289"/>
          </a:xfrm>
          <a:prstGeom prst="rect">
            <a:avLst/>
          </a:prstGeom>
          <a:gradFill>
            <a:gsLst>
              <a:gs pos="100000">
                <a:srgbClr val="97C8E1">
                  <a:alpha val="0"/>
                  <a:lumMod val="97000"/>
                </a:srgbClr>
              </a:gs>
              <a:gs pos="0">
                <a:srgbClr val="BADAEB"/>
              </a:gs>
              <a:gs pos="100000">
                <a:srgbClr val="74B5D6"/>
              </a:gs>
            </a:gsLst>
            <a:path path="circle">
              <a:fillToRect t="100000" r="100000"/>
            </a:path>
            <a:tileRect l="-100000" b="-100000"/>
          </a:gradFill>
        </p:spPr>
        <p:txBody>
          <a:bodyPr wrap="square" rtlCol="0" anchor="t">
            <a:spAutoFit/>
          </a:bodyPr>
          <a:lstStyle/>
          <a:p>
            <a:pPr indent="0" algn="just">
              <a:lnSpc>
                <a:spcPct val="150000"/>
              </a:lnSpc>
              <a:buClr>
                <a:srgbClr val="339933"/>
              </a:buClr>
              <a:buSzPct val="80000"/>
              <a:buFont typeface="Wingdings" panose="05000000000000000000" pitchFamily="2" charset="2"/>
              <a:buNone/>
            </a:pPr>
            <a:r>
              <a:rPr lang="en-US" altLang="zh-CN" sz="2000" b="1" dirty="0">
                <a:solidFill>
                  <a:srgbClr val="222222"/>
                </a:solidFill>
                <a:latin typeface="微软雅黑" panose="020B0503020204020204" pitchFamily="34" charset="-122"/>
                <a:ea typeface="微软雅黑" panose="020B0503020204020204" pitchFamily="34" charset="-122"/>
                <a:cs typeface="楷体" panose="02010609060101010101" pitchFamily="49" charset="-122"/>
                <a:sym typeface="+mn-ea"/>
              </a:rPr>
              <a:t>   </a:t>
            </a:r>
            <a:r>
              <a:rPr lang="zh-CN" sz="2000" b="1" dirty="0">
                <a:solidFill>
                  <a:srgbClr val="222222"/>
                </a:solidFill>
                <a:latin typeface="微软雅黑" panose="020B0503020204020204" pitchFamily="34" charset="-122"/>
                <a:ea typeface="微软雅黑" panose="020B0503020204020204" pitchFamily="34" charset="-122"/>
                <a:cs typeface="楷体" panose="02010609060101010101" pitchFamily="49" charset="-122"/>
                <a:sym typeface="+mn-ea"/>
              </a:rPr>
              <a:t>形成战略对接、优势互补、机制匹配、</a:t>
            </a:r>
          </a:p>
          <a:p>
            <a:pPr indent="0" algn="just">
              <a:lnSpc>
                <a:spcPct val="150000"/>
              </a:lnSpc>
              <a:buClr>
                <a:srgbClr val="339933"/>
              </a:buClr>
              <a:buSzPct val="80000"/>
              <a:buFont typeface="Wingdings" panose="05000000000000000000" pitchFamily="2" charset="2"/>
              <a:buNone/>
            </a:pPr>
            <a:r>
              <a:rPr lang="en-US" altLang="zh-CN" sz="2000" b="1" dirty="0">
                <a:solidFill>
                  <a:srgbClr val="222222"/>
                </a:solidFill>
                <a:latin typeface="微软雅黑" panose="020B0503020204020204" pitchFamily="34" charset="-122"/>
                <a:ea typeface="微软雅黑" panose="020B0503020204020204" pitchFamily="34" charset="-122"/>
                <a:cs typeface="楷体" panose="02010609060101010101" pitchFamily="49" charset="-122"/>
                <a:sym typeface="+mn-ea"/>
              </a:rPr>
              <a:t>   </a:t>
            </a:r>
            <a:r>
              <a:rPr lang="zh-CN" sz="2000" b="1" dirty="0">
                <a:solidFill>
                  <a:srgbClr val="222222"/>
                </a:solidFill>
                <a:latin typeface="微软雅黑" panose="020B0503020204020204" pitchFamily="34" charset="-122"/>
                <a:ea typeface="微软雅黑" panose="020B0503020204020204" pitchFamily="34" charset="-122"/>
                <a:cs typeface="楷体" panose="02010609060101010101" pitchFamily="49" charset="-122"/>
                <a:sym typeface="+mn-ea"/>
              </a:rPr>
              <a:t>规划相联的经济圈</a:t>
            </a:r>
          </a:p>
        </p:txBody>
      </p:sp>
      <p:sp>
        <p:nvSpPr>
          <p:cNvPr id="35" name="矩形: 对角圆角 34"/>
          <p:cNvSpPr/>
          <p:nvPr/>
        </p:nvSpPr>
        <p:spPr>
          <a:xfrm>
            <a:off x="1048385" y="5710219"/>
            <a:ext cx="10083800" cy="549766"/>
          </a:xfrm>
          <a:prstGeom prst="round2DiagRect">
            <a:avLst/>
          </a:prstGeom>
          <a:gradFill flip="none" rotWithShape="1">
            <a:gsLst>
              <a:gs pos="46000">
                <a:schemeClr val="accent5">
                  <a:lumMod val="40000"/>
                  <a:lumOff val="60000"/>
                </a:schemeClr>
              </a:gs>
              <a:gs pos="0">
                <a:schemeClr val="accent5">
                  <a:lumMod val="95000"/>
                  <a:lumOff val="5000"/>
                </a:schemeClr>
              </a:gs>
              <a:gs pos="100000">
                <a:schemeClr val="accent5">
                  <a:lumMod val="60000"/>
                </a:schemeClr>
              </a:gs>
            </a:gsLst>
            <a:path path="circle">
              <a:fillToRect l="50000" t="130000" r="50000" b="-30000"/>
            </a:path>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p:cNvSpPr txBox="1"/>
          <p:nvPr/>
        </p:nvSpPr>
        <p:spPr>
          <a:xfrm>
            <a:off x="3786965" y="5767328"/>
            <a:ext cx="4606639" cy="430887"/>
          </a:xfrm>
          <a:prstGeom prst="rect">
            <a:avLst/>
          </a:prstGeom>
          <a:noFill/>
        </p:spPr>
        <p:txBody>
          <a:bodyPr wrap="square">
            <a:spAutoFit/>
          </a:bodyPr>
          <a:lstStyle/>
          <a:p>
            <a:pPr algn="ct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与沿线国家和地区“大合唱”</a:t>
            </a:r>
          </a:p>
        </p:txBody>
      </p:sp>
      <p:sp>
        <p:nvSpPr>
          <p:cNvPr id="33" name="对角圆角矩形 55"/>
          <p:cNvSpPr/>
          <p:nvPr/>
        </p:nvSpPr>
        <p:spPr>
          <a:xfrm flipH="1">
            <a:off x="4476000" y="769086"/>
            <a:ext cx="3240000" cy="468000"/>
          </a:xfrm>
          <a:prstGeom prst="round2DiagRect">
            <a:avLst/>
          </a:prstGeom>
          <a:gradFill>
            <a:gsLst>
              <a:gs pos="0">
                <a:schemeClr val="accent5">
                  <a:lumMod val="50000"/>
                </a:schemeClr>
              </a:gs>
              <a:gs pos="100000">
                <a:schemeClr val="accent5"/>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政策对接更加顺畅</a:t>
            </a:r>
          </a:p>
        </p:txBody>
      </p:sp>
      <p:grpSp>
        <p:nvGrpSpPr>
          <p:cNvPr id="27" name="组合 26"/>
          <p:cNvGrpSpPr/>
          <p:nvPr/>
        </p:nvGrpSpPr>
        <p:grpSpPr>
          <a:xfrm>
            <a:off x="7362543" y="2542381"/>
            <a:ext cx="2072572" cy="2102055"/>
            <a:chOff x="7438004" y="2647172"/>
            <a:chExt cx="2072572" cy="2102055"/>
          </a:xfrm>
        </p:grpSpPr>
        <p:sp>
          <p:nvSpPr>
            <p:cNvPr id="44" name="椭圆 43"/>
            <p:cNvSpPr/>
            <p:nvPr/>
          </p:nvSpPr>
          <p:spPr>
            <a:xfrm>
              <a:off x="7653936" y="2890956"/>
              <a:ext cx="1640708" cy="1664047"/>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一带一路</a:t>
              </a:r>
              <a:r>
                <a:rPr lang="en-US"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p>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对接</a:t>
              </a:r>
            </a:p>
          </p:txBody>
        </p:sp>
        <p:sp>
          <p:nvSpPr>
            <p:cNvPr id="45" name="弧形 44"/>
            <p:cNvSpPr/>
            <p:nvPr/>
          </p:nvSpPr>
          <p:spPr>
            <a:xfrm>
              <a:off x="7438004" y="2647172"/>
              <a:ext cx="2072572" cy="2102055"/>
            </a:xfrm>
            <a:prstGeom prst="arc">
              <a:avLst>
                <a:gd name="adj1" fmla="val 332303"/>
                <a:gd name="adj2" fmla="val 10349901"/>
              </a:avLst>
            </a:prstGeom>
            <a:ln>
              <a:solidFill>
                <a:schemeClr val="tx1">
                  <a:lumMod val="50000"/>
                  <a:lumOff val="50000"/>
                  <a:alpha val="7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53" name="文本框 52"/>
          <p:cNvSpPr txBox="1"/>
          <p:nvPr/>
        </p:nvSpPr>
        <p:spPr>
          <a:xfrm>
            <a:off x="8545547" y="1309591"/>
            <a:ext cx="2169667" cy="312778"/>
          </a:xfrm>
          <a:prstGeom prst="rect">
            <a:avLst/>
          </a:prstGeom>
          <a:noFill/>
        </p:spPr>
        <p:txBody>
          <a:bodyPr wrap="square">
            <a:spAutoFit/>
          </a:bodyPr>
          <a:lstStyle/>
          <a:p>
            <a:pPr algn="ctr" defTabSz="914400">
              <a:lnSpc>
                <a:spcPct val="110000"/>
              </a:lnSpc>
            </a:pP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蒙古国“草原之路</a:t>
            </a:r>
            <a:r>
              <a:rPr lang="en-US" altLang="zh-CN"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a:t>
            </a: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战略</a:t>
            </a:r>
            <a:endParaRPr lang="zh-CN" altLang="en-US" sz="1400" dirty="0">
              <a:solidFill>
                <a:schemeClr val="bg1"/>
              </a:solidFill>
              <a:effectLst/>
              <a:latin typeface="微软雅黑" panose="020B0503020204020204" pitchFamily="34" charset="-122"/>
              <a:ea typeface="微软雅黑" panose="020B0503020204020204" pitchFamily="34" charset="-122"/>
              <a:cs typeface="楷体" panose="02010609060101010101" pitchFamily="49" charset="-122"/>
              <a:sym typeface="+mn-ea"/>
            </a:endParaRPr>
          </a:p>
        </p:txBody>
      </p:sp>
      <p:sp>
        <p:nvSpPr>
          <p:cNvPr id="6" name="文本框 5"/>
          <p:cNvSpPr txBox="1"/>
          <p:nvPr/>
        </p:nvSpPr>
        <p:spPr>
          <a:xfrm>
            <a:off x="5534930" y="2609242"/>
            <a:ext cx="1724660" cy="549766"/>
          </a:xfrm>
          <a:prstGeom prst="rect">
            <a:avLst/>
          </a:prstGeom>
          <a:noFill/>
        </p:spPr>
        <p:txBody>
          <a:bodyPr wrap="square">
            <a:spAutoFit/>
          </a:bodyPr>
          <a:lstStyle/>
          <a:p>
            <a:pPr algn="ctr" defTabSz="914400">
              <a:lnSpc>
                <a:spcPct val="110000"/>
              </a:lnSpc>
            </a:pPr>
            <a:r>
              <a:rPr sz="1400" b="1" dirty="0">
                <a:effectLst/>
                <a:latin typeface="微软雅黑" panose="020B0503020204020204" pitchFamily="34" charset="-122"/>
                <a:ea typeface="微软雅黑" panose="020B0503020204020204" pitchFamily="34" charset="-122"/>
                <a:cs typeface="楷体" panose="02010609060101010101" pitchFamily="49" charset="-122"/>
                <a:sym typeface="+mn-ea"/>
              </a:rPr>
              <a:t>俄罗斯“跨欧亚大通道建设”构想</a:t>
            </a:r>
          </a:p>
        </p:txBody>
      </p:sp>
      <p:sp>
        <p:nvSpPr>
          <p:cNvPr id="8" name="文本框 7"/>
          <p:cNvSpPr txBox="1"/>
          <p:nvPr/>
        </p:nvSpPr>
        <p:spPr>
          <a:xfrm>
            <a:off x="9630381" y="4634176"/>
            <a:ext cx="1779388" cy="800735"/>
          </a:xfrm>
          <a:prstGeom prst="rect">
            <a:avLst/>
          </a:prstGeom>
          <a:noFill/>
        </p:spPr>
        <p:txBody>
          <a:bodyPr wrap="square">
            <a:spAutoFit/>
          </a:bodyPr>
          <a:lstStyle/>
          <a:p>
            <a:pPr algn="ctr" defTabSz="914400">
              <a:lnSpc>
                <a:spcPct val="110000"/>
              </a:lnSpc>
            </a:pP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印度尼西亚</a:t>
            </a:r>
          </a:p>
          <a:p>
            <a:pPr algn="ctr" defTabSz="914400">
              <a:lnSpc>
                <a:spcPct val="110000"/>
              </a:lnSpc>
            </a:pP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“全球海洋支点</a:t>
            </a:r>
            <a:r>
              <a:rPr lang="en-US" altLang="zh-CN"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a:t>
            </a: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构想</a:t>
            </a:r>
            <a:r>
              <a:rPr lang="zh-CN" altLang="en-US" sz="1400" b="1" dirty="0">
                <a:solidFill>
                  <a:schemeClr val="tx1">
                    <a:lumMod val="85000"/>
                    <a:lumOff val="15000"/>
                  </a:schemeClr>
                </a:solidFill>
                <a:effectLst/>
                <a:latin typeface="微软雅黑" panose="020B0503020204020204" pitchFamily="34" charset="-122"/>
                <a:ea typeface="微软雅黑" panose="020B0503020204020204" pitchFamily="34" charset="-122"/>
                <a:cs typeface="楷体" panose="02010609060101010101" pitchFamily="49" charset="-122"/>
                <a:sym typeface="+mn-ea"/>
              </a:rPr>
              <a:t>计划</a:t>
            </a:r>
          </a:p>
        </p:txBody>
      </p:sp>
      <p:sp>
        <p:nvSpPr>
          <p:cNvPr id="9" name="文本框 8"/>
          <p:cNvSpPr txBox="1"/>
          <p:nvPr/>
        </p:nvSpPr>
        <p:spPr>
          <a:xfrm>
            <a:off x="9630381" y="2594493"/>
            <a:ext cx="1909357" cy="564515"/>
          </a:xfrm>
          <a:prstGeom prst="rect">
            <a:avLst/>
          </a:prstGeom>
          <a:noFill/>
        </p:spPr>
        <p:txBody>
          <a:bodyPr wrap="square">
            <a:spAutoFit/>
          </a:bodyPr>
          <a:lstStyle/>
          <a:p>
            <a:pPr algn="ctr" defTabSz="914400">
              <a:lnSpc>
                <a:spcPct val="110000"/>
              </a:lnSpc>
            </a:pP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越南“两廊一圈</a:t>
            </a:r>
            <a:r>
              <a:rPr lang="en-US" altLang="zh-CN"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a:t>
            </a:r>
          </a:p>
          <a:p>
            <a:pPr algn="ctr" defTabSz="914400">
              <a:lnSpc>
                <a:spcPct val="110000"/>
              </a:lnSpc>
            </a:pP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框架</a:t>
            </a:r>
            <a:r>
              <a:rPr lang="zh-CN" altLang="en-US" sz="1400" b="1" dirty="0">
                <a:solidFill>
                  <a:schemeClr val="tx1">
                    <a:lumMod val="85000"/>
                    <a:lumOff val="15000"/>
                  </a:schemeClr>
                </a:solidFill>
                <a:effectLst/>
                <a:latin typeface="微软雅黑" panose="020B0503020204020204" pitchFamily="34" charset="-122"/>
                <a:ea typeface="微软雅黑" panose="020B0503020204020204" pitchFamily="34" charset="-122"/>
                <a:cs typeface="楷体" panose="02010609060101010101" pitchFamily="49" charset="-122"/>
                <a:sym typeface="+mn-ea"/>
              </a:rPr>
              <a:t>计划  </a:t>
            </a:r>
          </a:p>
        </p:txBody>
      </p:sp>
      <p:sp>
        <p:nvSpPr>
          <p:cNvPr id="11" name="文本框 10"/>
          <p:cNvSpPr txBox="1"/>
          <p:nvPr/>
        </p:nvSpPr>
        <p:spPr>
          <a:xfrm>
            <a:off x="5610977" y="4634176"/>
            <a:ext cx="1272230" cy="800735"/>
          </a:xfrm>
          <a:prstGeom prst="rect">
            <a:avLst/>
          </a:prstGeom>
          <a:noFill/>
        </p:spPr>
        <p:txBody>
          <a:bodyPr wrap="square">
            <a:spAutoFit/>
          </a:bodyPr>
          <a:lstStyle/>
          <a:p>
            <a:pPr algn="ctr" defTabSz="914400">
              <a:lnSpc>
                <a:spcPct val="110000"/>
              </a:lnSpc>
            </a:pP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哈萨克斯坦</a:t>
            </a:r>
          </a:p>
          <a:p>
            <a:pPr algn="ctr" defTabSz="914400">
              <a:lnSpc>
                <a:spcPct val="110000"/>
              </a:lnSpc>
            </a:pP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“光明大道</a:t>
            </a:r>
            <a:r>
              <a:rPr lang="en-US" altLang="zh-CN"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a:t>
            </a:r>
          </a:p>
          <a:p>
            <a:pPr algn="ctr" defTabSz="914400">
              <a:lnSpc>
                <a:spcPct val="110000"/>
              </a:lnSpc>
            </a:pP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发展战略</a:t>
            </a:r>
            <a:r>
              <a:rPr lang="zh-CN" altLang="en-US" sz="1400" b="1" dirty="0">
                <a:solidFill>
                  <a:schemeClr val="tx1">
                    <a:lumMod val="85000"/>
                    <a:lumOff val="15000"/>
                  </a:schemeClr>
                </a:solidFill>
                <a:effectLst/>
                <a:latin typeface="微软雅黑" panose="020B0503020204020204" pitchFamily="34" charset="-122"/>
                <a:ea typeface="微软雅黑" panose="020B0503020204020204" pitchFamily="34" charset="-122"/>
                <a:cs typeface="楷体" panose="02010609060101010101" pitchFamily="49" charset="-122"/>
                <a:sym typeface="+mn-ea"/>
              </a:rPr>
              <a:t>计划</a:t>
            </a:r>
            <a:endParaRPr lang="zh-CN" altLang="en-US" sz="1600" b="1" dirty="0">
              <a:solidFill>
                <a:schemeClr val="tx1">
                  <a:lumMod val="85000"/>
                  <a:lumOff val="15000"/>
                </a:schemeClr>
              </a:solidFill>
              <a:effectLst/>
              <a:latin typeface="微软雅黑" panose="020B0503020204020204" pitchFamily="34" charset="-122"/>
              <a:ea typeface="微软雅黑" panose="020B0503020204020204" pitchFamily="34" charset="-122"/>
              <a:cs typeface="楷体" panose="02010609060101010101" pitchFamily="49" charset="-122"/>
              <a:sym typeface="+mn-ea"/>
            </a:endParaRPr>
          </a:p>
        </p:txBody>
      </p:sp>
      <p:sp>
        <p:nvSpPr>
          <p:cNvPr id="10" name="文本框 9"/>
          <p:cNvSpPr txBox="1"/>
          <p:nvPr/>
        </p:nvSpPr>
        <p:spPr>
          <a:xfrm>
            <a:off x="6465488" y="1309591"/>
            <a:ext cx="1940560" cy="312778"/>
          </a:xfrm>
          <a:prstGeom prst="rect">
            <a:avLst/>
          </a:prstGeom>
          <a:noFill/>
        </p:spPr>
        <p:txBody>
          <a:bodyPr wrap="square">
            <a:spAutoFit/>
          </a:bodyPr>
          <a:lstStyle/>
          <a:p>
            <a:pPr algn="ctr" defTabSz="914400">
              <a:lnSpc>
                <a:spcPct val="110000"/>
              </a:lnSpc>
            </a:pPr>
            <a:r>
              <a:rPr lang="zh-CN" altLang="en-US"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柬埔寨“四角</a:t>
            </a:r>
            <a:r>
              <a:rPr lang="zh-CN" altLang="en-US" sz="1400" b="1" dirty="0">
                <a:effectLst/>
                <a:latin typeface="微软雅黑" panose="020B0503020204020204" pitchFamily="34" charset="-122"/>
                <a:ea typeface="微软雅黑" panose="020B0503020204020204" pitchFamily="34" charset="-122"/>
                <a:cs typeface="楷体" panose="02010609060101010101" pitchFamily="49" charset="-122"/>
                <a:sym typeface="+mn-ea"/>
              </a:rPr>
              <a:t>战略</a:t>
            </a:r>
            <a:r>
              <a:rPr lang="en-US" altLang="zh-CN" sz="1400" b="1" dirty="0">
                <a:solidFill>
                  <a:schemeClr val="tx1"/>
                </a:solidFill>
                <a:effectLst/>
                <a:latin typeface="微软雅黑" panose="020B0503020204020204" pitchFamily="34" charset="-122"/>
                <a:ea typeface="微软雅黑" panose="020B0503020204020204" pitchFamily="34" charset="-122"/>
                <a:cs typeface="楷体" panose="02010609060101010101" pitchFamily="49" charset="-122"/>
                <a:sym typeface="+mn-ea"/>
              </a:rPr>
              <a:t>”</a:t>
            </a:r>
            <a:endParaRPr lang="zh-CN" altLang="en-US" sz="1600" b="1" dirty="0">
              <a:solidFill>
                <a:schemeClr val="bg1"/>
              </a:solidFill>
              <a:effectLst/>
              <a:latin typeface="微软雅黑" panose="020B0503020204020204" pitchFamily="34" charset="-122"/>
              <a:ea typeface="微软雅黑" panose="020B0503020204020204" pitchFamily="34" charset="-122"/>
              <a:cs typeface="楷体" panose="02010609060101010101" pitchFamily="49" charset="-122"/>
              <a:sym typeface="+mn-ea"/>
            </a:endParaRPr>
          </a:p>
        </p:txBody>
      </p:sp>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16618" r="16618"/>
          <a:stretch>
            <a:fillRect/>
          </a:stretch>
        </p:blipFill>
        <p:spPr>
          <a:xfrm>
            <a:off x="6966165" y="1650374"/>
            <a:ext cx="1080000" cy="1080000"/>
          </a:xfrm>
          <a:prstGeom prst="ellipse">
            <a:avLst/>
          </a:prstGeom>
          <a:effectLst>
            <a:outerShdw blurRad="127000" dist="38100" dir="2700000" algn="tl" rotWithShape="0">
              <a:schemeClr val="tx1">
                <a:lumMod val="95000"/>
                <a:lumOff val="5000"/>
                <a:alpha val="10000"/>
              </a:schemeClr>
            </a:outerShdw>
          </a:effectLst>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rcRect l="16688" r="16688"/>
          <a:stretch>
            <a:fillRect/>
          </a:stretch>
        </p:blipFill>
        <p:spPr>
          <a:xfrm>
            <a:off x="8751493" y="1650374"/>
            <a:ext cx="1080000" cy="1080000"/>
          </a:xfrm>
          <a:prstGeom prst="ellipse">
            <a:avLst/>
          </a:prstGeom>
          <a:effectLst>
            <a:outerShdw blurRad="127000" dist="38100" dir="2700000" algn="tl" rotWithShape="0">
              <a:schemeClr val="tx1">
                <a:lumMod val="95000"/>
                <a:lumOff val="5000"/>
                <a:alpha val="10000"/>
              </a:schemeClr>
            </a:outerShdw>
          </a:effectLst>
        </p:spPr>
      </p:pic>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29045" r="4191"/>
          <a:stretch>
            <a:fillRect/>
          </a:stretch>
        </p:blipFill>
        <p:spPr>
          <a:xfrm>
            <a:off x="9803871" y="3162058"/>
            <a:ext cx="1080000" cy="1080000"/>
          </a:xfrm>
          <a:prstGeom prst="ellipse">
            <a:avLst/>
          </a:prstGeom>
          <a:effectLst>
            <a:outerShdw blurRad="127000" dist="38100" dir="2700000" algn="tl" rotWithShape="0">
              <a:schemeClr val="tx1">
                <a:lumMod val="95000"/>
                <a:lumOff val="5000"/>
                <a:alpha val="10000"/>
              </a:schemeClr>
            </a:outerShdw>
          </a:effectLst>
        </p:spPr>
      </p:pic>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l="22228" r="2830"/>
          <a:stretch>
            <a:fillRect/>
          </a:stretch>
        </p:blipFill>
        <p:spPr>
          <a:xfrm>
            <a:off x="8751493" y="4494543"/>
            <a:ext cx="1080000" cy="1080000"/>
          </a:xfrm>
          <a:prstGeom prst="ellipse">
            <a:avLst/>
          </a:prstGeom>
          <a:effectLst>
            <a:outerShdw blurRad="127000" dist="38100" dir="2700000" algn="tl" rotWithShape="0">
              <a:schemeClr val="tx1">
                <a:lumMod val="95000"/>
                <a:lumOff val="5000"/>
                <a:alpha val="10000"/>
              </a:schemeClr>
            </a:outerShdw>
          </a:effectLst>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l="30212" t="11040" r="10498"/>
          <a:stretch>
            <a:fillRect/>
          </a:stretch>
        </p:blipFill>
        <p:spPr>
          <a:xfrm>
            <a:off x="5941711" y="3162058"/>
            <a:ext cx="1080000" cy="1080000"/>
          </a:xfrm>
          <a:prstGeom prst="ellipse">
            <a:avLst/>
          </a:prstGeom>
          <a:effectLst>
            <a:outerShdw blurRad="127000" dist="38100" dir="2700000" algn="tl" rotWithShape="0">
              <a:schemeClr val="tx1">
                <a:lumMod val="95000"/>
                <a:lumOff val="5000"/>
                <a:alpha val="10000"/>
              </a:scheme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15576\Desktop\u=1065023961,1301196065&amp;fm=173&amp;app=25&amp;f=JPEG.jpgu=1065023961,1301196065&amp;fm=173&amp;app=25&amp;f=JPEG"/>
          <p:cNvPicPr>
            <a:picLocks noChangeAspect="1"/>
          </p:cNvPicPr>
          <p:nvPr/>
        </p:nvPicPr>
        <p:blipFill>
          <a:blip r:embed="rId2"/>
          <a:stretch>
            <a:fillRect/>
          </a:stretch>
        </p:blipFill>
        <p:spPr>
          <a:xfrm>
            <a:off x="378546" y="1730068"/>
            <a:ext cx="6086475" cy="4057650"/>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
        <p:nvSpPr>
          <p:cNvPr id="3" name="对角圆角矩形 55"/>
          <p:cNvSpPr/>
          <p:nvPr/>
        </p:nvSpPr>
        <p:spPr>
          <a:xfrm flipH="1">
            <a:off x="4476000" y="936000"/>
            <a:ext cx="3240000" cy="468000"/>
          </a:xfrm>
          <a:prstGeom prst="round2DiagRect">
            <a:avLst/>
          </a:prstGeom>
          <a:gradFill>
            <a:gsLst>
              <a:gs pos="0">
                <a:schemeClr val="accent6">
                  <a:lumMod val="50000"/>
                </a:schemeClr>
              </a:gs>
              <a:gs pos="100000">
                <a:schemeClr val="accent6"/>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人文交流更加深入</a:t>
            </a:r>
          </a:p>
        </p:txBody>
      </p:sp>
      <p:grpSp>
        <p:nvGrpSpPr>
          <p:cNvPr id="5" name="组合 4"/>
          <p:cNvGrpSpPr/>
          <p:nvPr/>
        </p:nvGrpSpPr>
        <p:grpSpPr>
          <a:xfrm>
            <a:off x="6166907" y="1839108"/>
            <a:ext cx="5646547" cy="1346310"/>
            <a:chOff x="6544614" y="2826094"/>
            <a:chExt cx="5646547" cy="1346310"/>
          </a:xfrm>
        </p:grpSpPr>
        <p:sp>
          <p:nvSpPr>
            <p:cNvPr id="6" name="矩形 5"/>
            <p:cNvSpPr/>
            <p:nvPr/>
          </p:nvSpPr>
          <p:spPr>
            <a:xfrm flipV="1">
              <a:off x="6617794" y="2912404"/>
              <a:ext cx="5573367" cy="1260000"/>
            </a:xfrm>
            <a:prstGeom prst="rect">
              <a:avLst/>
            </a:prstGeom>
            <a:gradFill>
              <a:gsLst>
                <a:gs pos="0">
                  <a:schemeClr val="accent6">
                    <a:lumMod val="75000"/>
                  </a:schemeClr>
                </a:gs>
                <a:gs pos="100000">
                  <a:srgbClr val="FFFFFF"/>
                </a:gs>
              </a:gsLst>
              <a:lin ang="5400000" scaled="0"/>
            </a:gradFill>
            <a:ln w="19050">
              <a:gradFill>
                <a:gsLst>
                  <a:gs pos="100000">
                    <a:schemeClr val="bg1"/>
                  </a:gs>
                  <a:gs pos="0">
                    <a:schemeClr val="accent6">
                      <a:lumMod val="75000"/>
                    </a:schemeClr>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flipV="1">
              <a:off x="6544614" y="2826094"/>
              <a:ext cx="5573367" cy="1260000"/>
            </a:xfrm>
            <a:prstGeom prst="rect">
              <a:avLst/>
            </a:prstGeom>
            <a:solidFill>
              <a:schemeClr val="bg1"/>
            </a:solidFill>
            <a:ln w="12700">
              <a:gradFill>
                <a:gsLst>
                  <a:gs pos="100000">
                    <a:schemeClr val="accent6">
                      <a:lumMod val="75000"/>
                    </a:schemeClr>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7580355" y="2007443"/>
            <a:ext cx="2892829" cy="923330"/>
          </a:xfrm>
          <a:prstGeom prst="rect">
            <a:avLst/>
          </a:prstGeom>
          <a:noFill/>
        </p:spPr>
        <p:txBody>
          <a:bodyPr wrap="square" rtlCol="0">
            <a:spAutoFit/>
          </a:bodyPr>
          <a:lstStyle/>
          <a:p>
            <a:pPr marL="342900" indent="-342900" algn="just">
              <a:spcAft>
                <a:spcPts val="1200"/>
              </a:spcAft>
              <a:buClr>
                <a:schemeClr val="accent6">
                  <a:lumMod val="75000"/>
                </a:schemeClr>
              </a:buClr>
              <a:buFont typeface="Wingdings" panose="05000000000000000000" pitchFamily="2" charset="2"/>
              <a:buChar char="n"/>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经济繁荣发展之路</a:t>
            </a:r>
          </a:p>
          <a:p>
            <a:pPr marL="342900" indent="-342900" algn="just">
              <a:spcAft>
                <a:spcPts val="1200"/>
              </a:spcAft>
              <a:buClr>
                <a:schemeClr val="accent6">
                  <a:lumMod val="75000"/>
                </a:schemeClr>
              </a:buClr>
              <a:buFont typeface="Wingdings" panose="05000000000000000000" pitchFamily="2" charset="2"/>
              <a:buChar char="n"/>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文明交流互鉴之路</a:t>
            </a:r>
          </a:p>
        </p:txBody>
      </p:sp>
      <p:sp>
        <p:nvSpPr>
          <p:cNvPr id="9" name="文本框 8"/>
          <p:cNvSpPr txBox="1"/>
          <p:nvPr/>
        </p:nvSpPr>
        <p:spPr>
          <a:xfrm>
            <a:off x="886691" y="5894290"/>
            <a:ext cx="5054138" cy="275590"/>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埃及伊斯梅利亚，埃及学生在中国文化周上为脸谱上色</a:t>
            </a:r>
          </a:p>
        </p:txBody>
      </p:sp>
      <p:sp>
        <p:nvSpPr>
          <p:cNvPr id="10" name="文本框 9"/>
          <p:cNvSpPr txBox="1"/>
          <p:nvPr/>
        </p:nvSpPr>
        <p:spPr>
          <a:xfrm>
            <a:off x="6783965" y="3332470"/>
            <a:ext cx="4854633" cy="2807948"/>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“一带一路”倡议受到阿拉伯国家广泛欢迎。中阿地方政府已建立</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40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余对友城关系；中阿新闻交流中心、中阿电子图书馆门户网站正式落地；“汉语热”在阿拉伯国家持续升温，沙特、阿联酋、埃及宣布将中文教学纳入国民教育体系。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360274" y="1999705"/>
            <a:ext cx="7453180" cy="3866310"/>
            <a:chOff x="4737982" y="2826094"/>
            <a:chExt cx="7453180" cy="3866310"/>
          </a:xfrm>
        </p:grpSpPr>
        <p:sp>
          <p:nvSpPr>
            <p:cNvPr id="16" name="矩形 15"/>
            <p:cNvSpPr/>
            <p:nvPr/>
          </p:nvSpPr>
          <p:spPr>
            <a:xfrm flipV="1">
              <a:off x="4811162" y="2912404"/>
              <a:ext cx="7380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flipV="1">
              <a:off x="4737982" y="2826094"/>
              <a:ext cx="7380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对角圆角矩形 1"/>
          <p:cNvSpPr/>
          <p:nvPr/>
        </p:nvSpPr>
        <p:spPr>
          <a:xfrm flipH="1">
            <a:off x="5430086" y="921409"/>
            <a:ext cx="5625452" cy="816978"/>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美西方极力打压“一带一路”</a:t>
            </a:r>
          </a:p>
        </p:txBody>
      </p:sp>
      <p:sp>
        <p:nvSpPr>
          <p:cNvPr id="12" name="文本框 11"/>
          <p:cNvSpPr txBox="1"/>
          <p:nvPr/>
        </p:nvSpPr>
        <p:spPr>
          <a:xfrm>
            <a:off x="5469385" y="2506654"/>
            <a:ext cx="5586153" cy="430887"/>
          </a:xfrm>
          <a:prstGeom prst="rect">
            <a:avLst/>
          </a:prstGeom>
          <a:noFill/>
        </p:spPr>
        <p:txBody>
          <a:bodyPr wrap="square" rtlCol="0">
            <a:spAutoFit/>
          </a:bodyPr>
          <a:lstStyle/>
          <a:p>
            <a:pPr algn="ctr"/>
            <a:r>
              <a:rPr lang="en-US" altLang="zh-CN" sz="2200" b="1" dirty="0">
                <a:solidFill>
                  <a:srgbClr val="9E0406"/>
                </a:solidFill>
                <a:latin typeface="华文中宋" panose="02010600040101010101" pitchFamily="2" charset="-122"/>
                <a:ea typeface="华文中宋" panose="02010600040101010101" pitchFamily="2" charset="-122"/>
              </a:rPr>
              <a:t>G7</a:t>
            </a:r>
            <a:r>
              <a:rPr lang="zh-CN" altLang="en-US" sz="2200" b="1" dirty="0">
                <a:solidFill>
                  <a:srgbClr val="9E0406"/>
                </a:solidFill>
                <a:latin typeface="华文中宋" panose="02010600040101010101" pitchFamily="2" charset="-122"/>
                <a:ea typeface="华文中宋" panose="02010600040101010101" pitchFamily="2" charset="-122"/>
              </a:rPr>
              <a:t>基建“画大饼”</a:t>
            </a:r>
          </a:p>
        </p:txBody>
      </p:sp>
      <p:cxnSp>
        <p:nvCxnSpPr>
          <p:cNvPr id="13" name="直接连接符 12"/>
          <p:cNvCxnSpPr/>
          <p:nvPr/>
        </p:nvCxnSpPr>
        <p:spPr>
          <a:xfrm>
            <a:off x="5652461" y="3051882"/>
            <a:ext cx="5220000" cy="0"/>
          </a:xfrm>
          <a:prstGeom prst="line">
            <a:avLst/>
          </a:prstGeom>
          <a:ln>
            <a:solidFill>
              <a:srgbClr val="9E040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742460" y="3166223"/>
            <a:ext cx="5313077" cy="2123658"/>
          </a:xfrm>
          <a:prstGeom prst="rect">
            <a:avLst/>
          </a:prstGeom>
          <a:noFill/>
        </p:spPr>
        <p:txBody>
          <a:bodyPr wrap="square" rtlCol="0">
            <a:spAutoFit/>
          </a:bodyPr>
          <a:lstStyle/>
          <a:p>
            <a:pPr algn="just">
              <a:lnSpc>
                <a:spcPct val="150000"/>
              </a:lnSpc>
              <a:buClr>
                <a:srgbClr val="9E0406"/>
              </a:buClr>
              <a:buSzPct val="80000"/>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rPr>
              <a:t>2022</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月，美国总统拜登在出席七国集团（</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rPr>
              <a:t>G7</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）峰会期间宣布启动“全球基础设施和投资伙伴关系”，推进地缘政治算计、抹黑污蔑“一带一路”倡议。</a:t>
            </a:r>
          </a:p>
        </p:txBody>
      </p:sp>
      <p:pic>
        <p:nvPicPr>
          <p:cNvPr id="5" name="图片 4">
            <a:extLst>
              <a:ext uri="{FF2B5EF4-FFF2-40B4-BE49-F238E27FC236}">
                <a16:creationId xmlns:a16="http://schemas.microsoft.com/office/drawing/2014/main" id="{1E345631-AB44-0B88-5E07-D72126202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76" y="797312"/>
            <a:ext cx="4680000" cy="3108071"/>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pic>
        <p:nvPicPr>
          <p:cNvPr id="3" name="图片 2">
            <a:extLst>
              <a:ext uri="{FF2B5EF4-FFF2-40B4-BE49-F238E27FC236}">
                <a16:creationId xmlns:a16="http://schemas.microsoft.com/office/drawing/2014/main" id="{DF6A156B-5CB3-22FB-EC46-163D01F52F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524"/>
          <a:stretch/>
        </p:blipFill>
        <p:spPr>
          <a:xfrm>
            <a:off x="442976" y="3565745"/>
            <a:ext cx="4680000" cy="2759637"/>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spTree>
    <p:extLst>
      <p:ext uri="{BB962C8B-B14F-4D97-AF65-F5344CB8AC3E}">
        <p14:creationId xmlns:p14="http://schemas.microsoft.com/office/powerpoint/2010/main" val="5742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360274" y="1999705"/>
            <a:ext cx="7453180" cy="3866310"/>
            <a:chOff x="4737982" y="2826094"/>
            <a:chExt cx="7453180" cy="3866310"/>
          </a:xfrm>
        </p:grpSpPr>
        <p:sp>
          <p:nvSpPr>
            <p:cNvPr id="16" name="矩形 15"/>
            <p:cNvSpPr/>
            <p:nvPr/>
          </p:nvSpPr>
          <p:spPr>
            <a:xfrm flipV="1">
              <a:off x="4811162" y="2912404"/>
              <a:ext cx="7380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flipV="1">
              <a:off x="4737982" y="2826094"/>
              <a:ext cx="7380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对角圆角矩形 1"/>
          <p:cNvSpPr/>
          <p:nvPr/>
        </p:nvSpPr>
        <p:spPr>
          <a:xfrm flipH="1">
            <a:off x="5430086" y="921409"/>
            <a:ext cx="5625452" cy="816978"/>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美西方极力打压“一带一路”</a:t>
            </a:r>
          </a:p>
        </p:txBody>
      </p:sp>
      <p:sp>
        <p:nvSpPr>
          <p:cNvPr id="12" name="文本框 11"/>
          <p:cNvSpPr txBox="1"/>
          <p:nvPr/>
        </p:nvSpPr>
        <p:spPr>
          <a:xfrm>
            <a:off x="5469385" y="2506654"/>
            <a:ext cx="5586153" cy="430887"/>
          </a:xfrm>
          <a:prstGeom prst="rect">
            <a:avLst/>
          </a:prstGeom>
          <a:noFill/>
        </p:spPr>
        <p:txBody>
          <a:bodyPr wrap="square" rtlCol="0">
            <a:spAutoFit/>
          </a:bodyPr>
          <a:lstStyle/>
          <a:p>
            <a:pPr algn="ctr"/>
            <a:r>
              <a:rPr lang="en-US" altLang="zh-CN" sz="2200" b="1" dirty="0">
                <a:solidFill>
                  <a:srgbClr val="9E0406"/>
                </a:solidFill>
                <a:latin typeface="华文中宋" panose="02010600040101010101" pitchFamily="2" charset="-122"/>
                <a:ea typeface="华文中宋" panose="02010600040101010101" pitchFamily="2" charset="-122"/>
              </a:rPr>
              <a:t>G7</a:t>
            </a:r>
            <a:r>
              <a:rPr lang="zh-CN" altLang="en-US" sz="2200" b="1" dirty="0">
                <a:solidFill>
                  <a:srgbClr val="9E0406"/>
                </a:solidFill>
                <a:latin typeface="华文中宋" panose="02010600040101010101" pitchFamily="2" charset="-122"/>
                <a:ea typeface="华文中宋" panose="02010600040101010101" pitchFamily="2" charset="-122"/>
              </a:rPr>
              <a:t>基建“画大饼”，挑战“一带一路” </a:t>
            </a:r>
          </a:p>
        </p:txBody>
      </p:sp>
      <p:cxnSp>
        <p:nvCxnSpPr>
          <p:cNvPr id="13" name="直接连接符 12"/>
          <p:cNvCxnSpPr/>
          <p:nvPr/>
        </p:nvCxnSpPr>
        <p:spPr>
          <a:xfrm>
            <a:off x="5652461" y="3051882"/>
            <a:ext cx="5220000" cy="0"/>
          </a:xfrm>
          <a:prstGeom prst="line">
            <a:avLst/>
          </a:prstGeom>
          <a:ln>
            <a:solidFill>
              <a:srgbClr val="9E040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742461" y="3166223"/>
            <a:ext cx="5040000" cy="2122805"/>
          </a:xfrm>
          <a:prstGeom prst="rect">
            <a:avLst/>
          </a:prstGeom>
          <a:noFill/>
        </p:spPr>
        <p:txBody>
          <a:bodyPr wrap="square" rtlCol="0">
            <a:spAutoFit/>
          </a:bodyPr>
          <a:lstStyle/>
          <a:p>
            <a:pPr algn="just">
              <a:lnSpc>
                <a:spcPct val="150000"/>
              </a:lnSpc>
              <a:buClr>
                <a:srgbClr val="9E0406"/>
              </a:buClr>
              <a:buSzPct val="80000"/>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rPr>
              <a:t>2022</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月，美国总统拜登在出席七国集团（</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rPr>
              <a:t>G7</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）峰会期间宣布启动“全球基础设施和投资伙伴关系”，公然挑战我国“一带一路”倡议。</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76" y="797312"/>
            <a:ext cx="4680000" cy="3108071"/>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b="11524"/>
          <a:stretch>
            <a:fillRect/>
          </a:stretch>
        </p:blipFill>
        <p:spPr>
          <a:xfrm>
            <a:off x="442976" y="3565745"/>
            <a:ext cx="4680000" cy="2759637"/>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pic>
        <p:nvPicPr>
          <p:cNvPr id="18" name="SVID_20220717_122307_1">
            <a:hlinkClick r:id="" action="ppaction://media"/>
          </p:cNvPr>
          <p:cNvPicPr/>
          <p:nvPr>
            <a:videoFile r:link="rId1"/>
            <p:extLst>
              <p:ext uri="{DAA4B4D4-6D71-4841-9C94-3DE7FCFB9230}">
                <p14:media xmlns:p14="http://schemas.microsoft.com/office/powerpoint/2010/main" r:embed="rId2">
                  <p14:trim st="2713" end="1906"/>
                  <p14:fade in="250" out="250"/>
                </p14:media>
              </p:ext>
            </p:extLst>
          </p:nvPr>
        </p:nvPicPr>
        <p:blipFill rotWithShape="1">
          <a:blip r:embed="rId6"/>
          <a:srcRect l="5036" t="5263" r="2730" b="12212"/>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remove" display="1">
                  <p:stCondLst>
                    <p:cond delay="indefinite"/>
                  </p:stCondLst>
                </p:cTn>
                <p:tgtEl>
                  <p:spTgt spid="18"/>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0" y="4796602"/>
            <a:ext cx="12192000" cy="2152203"/>
          </a:xfrm>
          <a:prstGeom prst="rect">
            <a:avLst/>
          </a:prstGeom>
        </p:spPr>
      </p:pic>
      <p:grpSp>
        <p:nvGrpSpPr>
          <p:cNvPr id="15" name="组合 14"/>
          <p:cNvGrpSpPr/>
          <p:nvPr/>
        </p:nvGrpSpPr>
        <p:grpSpPr>
          <a:xfrm>
            <a:off x="7832003" y="1393721"/>
            <a:ext cx="2808295" cy="649933"/>
            <a:chOff x="4439833" y="1690557"/>
            <a:chExt cx="2808295" cy="838200"/>
          </a:xfrm>
          <a:solidFill>
            <a:srgbClr val="BD0000"/>
          </a:solidFill>
          <a:effectLst>
            <a:outerShdw blurRad="76200" dir="18900000" sy="23000" kx="-1200000" algn="bl" rotWithShape="0">
              <a:prstClr val="black">
                <a:alpha val="20000"/>
              </a:prstClr>
            </a:outerShdw>
          </a:effectLst>
        </p:grpSpPr>
        <p:sp>
          <p:nvSpPr>
            <p:cNvPr id="57" name="圆角矩形 6"/>
            <p:cNvSpPr/>
            <p:nvPr/>
          </p:nvSpPr>
          <p:spPr bwMode="auto">
            <a:xfrm>
              <a:off x="4439833" y="1690557"/>
              <a:ext cx="2808295" cy="838200"/>
            </a:xfrm>
            <a:prstGeom prst="roundRect">
              <a:avLst>
                <a:gd name="adj" fmla="val 7848"/>
              </a:avLst>
            </a:prstGeom>
            <a:grpFill/>
            <a:ln w="38100">
              <a:solidFill>
                <a:schemeClr val="bg1"/>
              </a:solidFill>
            </a:ln>
            <a:effectLst/>
          </p:spPr>
          <p:txBody>
            <a:bodyPr rtlCol="0" anchor="ctr"/>
            <a:lstStyle/>
            <a:p>
              <a:pPr marL="0" lvl="2" algn="ctr"/>
              <a:endParaRPr lang="zh-CN" altLang="en-US" sz="20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8" name="矩形 57"/>
            <p:cNvSpPr/>
            <p:nvPr/>
          </p:nvSpPr>
          <p:spPr>
            <a:xfrm>
              <a:off x="5138302" y="1839564"/>
              <a:ext cx="1198880" cy="514295"/>
            </a:xfrm>
            <a:prstGeom prst="rect">
              <a:avLst/>
            </a:prstGeom>
            <a:grpFill/>
            <a:ln w="38100">
              <a:noFill/>
            </a:ln>
          </p:spPr>
          <p:txBody>
            <a:bodyPr wrap="none">
              <a:spAutoFit/>
            </a:bodyPr>
            <a:lstStyle/>
            <a:p>
              <a:pPr>
                <a:buClr>
                  <a:srgbClr val="C00000"/>
                </a:buCl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和平之路</a:t>
              </a:r>
            </a:p>
          </p:txBody>
        </p:sp>
      </p:grpSp>
      <p:grpSp>
        <p:nvGrpSpPr>
          <p:cNvPr id="59" name="组合 58"/>
          <p:cNvGrpSpPr/>
          <p:nvPr/>
        </p:nvGrpSpPr>
        <p:grpSpPr>
          <a:xfrm>
            <a:off x="7831367" y="2118584"/>
            <a:ext cx="2808296" cy="649605"/>
            <a:chOff x="4439832" y="2930007"/>
            <a:chExt cx="2808296" cy="838200"/>
          </a:xfrm>
          <a:solidFill>
            <a:srgbClr val="BD0000"/>
          </a:solidFill>
          <a:effectLst>
            <a:outerShdw blurRad="76200" dir="18900000" sy="23000" kx="-1200000" algn="bl" rotWithShape="0">
              <a:prstClr val="black">
                <a:alpha val="20000"/>
              </a:prstClr>
            </a:outerShdw>
          </a:effectLst>
        </p:grpSpPr>
        <p:sp>
          <p:nvSpPr>
            <p:cNvPr id="60" name="圆角矩形 11"/>
            <p:cNvSpPr/>
            <p:nvPr/>
          </p:nvSpPr>
          <p:spPr bwMode="auto">
            <a:xfrm>
              <a:off x="4439832" y="2930007"/>
              <a:ext cx="2808296" cy="838200"/>
            </a:xfrm>
            <a:prstGeom prst="roundRect">
              <a:avLst>
                <a:gd name="adj" fmla="val 7848"/>
              </a:avLst>
            </a:prstGeom>
            <a:grpFill/>
            <a:ln w="38100">
              <a:solidFill>
                <a:schemeClr val="bg1"/>
              </a:solidFill>
            </a:ln>
            <a:effectLst/>
          </p:spPr>
          <p:txBody>
            <a:bodyPr rtlCol="0" anchor="ctr"/>
            <a:lstStyle/>
            <a:p>
              <a:pPr marL="0" lvl="2" algn="ctr"/>
              <a:endParaRPr lang="zh-CN" altLang="en-US" sz="20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矩形 15"/>
            <p:cNvSpPr/>
            <p:nvPr/>
          </p:nvSpPr>
          <p:spPr>
            <a:xfrm>
              <a:off x="5138302" y="3082552"/>
              <a:ext cx="1198880" cy="514295"/>
            </a:xfrm>
            <a:prstGeom prst="rect">
              <a:avLst/>
            </a:prstGeom>
            <a:grpFill/>
            <a:ln w="38100">
              <a:noFill/>
            </a:ln>
          </p:spPr>
          <p:txBody>
            <a:bodyPr wrap="none">
              <a:spAutoFit/>
            </a:bodyPr>
            <a:lstStyle/>
            <a:p>
              <a:pPr>
                <a:buClr>
                  <a:srgbClr val="C00000"/>
                </a:buCl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繁荣之路</a:t>
              </a:r>
            </a:p>
          </p:txBody>
        </p:sp>
      </p:grpSp>
      <p:grpSp>
        <p:nvGrpSpPr>
          <p:cNvPr id="17" name="组合 16"/>
          <p:cNvGrpSpPr/>
          <p:nvPr/>
        </p:nvGrpSpPr>
        <p:grpSpPr>
          <a:xfrm>
            <a:off x="7832003" y="2843119"/>
            <a:ext cx="2808295" cy="649605"/>
            <a:chOff x="4439833" y="4100935"/>
            <a:chExt cx="2808295" cy="838200"/>
          </a:xfrm>
          <a:solidFill>
            <a:srgbClr val="BD0000"/>
          </a:solidFill>
          <a:effectLst>
            <a:outerShdw blurRad="76200" dir="18900000" sy="23000" kx="-1200000" algn="bl" rotWithShape="0">
              <a:prstClr val="black">
                <a:alpha val="20000"/>
              </a:prstClr>
            </a:outerShdw>
          </a:effectLst>
        </p:grpSpPr>
        <p:sp>
          <p:nvSpPr>
            <p:cNvPr id="63" name="圆角矩形 16"/>
            <p:cNvSpPr/>
            <p:nvPr/>
          </p:nvSpPr>
          <p:spPr bwMode="auto">
            <a:xfrm>
              <a:off x="4439833" y="4100935"/>
              <a:ext cx="2808295" cy="838200"/>
            </a:xfrm>
            <a:prstGeom prst="roundRect">
              <a:avLst>
                <a:gd name="adj" fmla="val 7848"/>
              </a:avLst>
            </a:prstGeom>
            <a:grpFill/>
            <a:ln w="38100">
              <a:solidFill>
                <a:schemeClr val="bg1"/>
              </a:solidFill>
            </a:ln>
            <a:effectLst/>
          </p:spPr>
          <p:txBody>
            <a:bodyPr rtlCol="0" anchor="ctr"/>
            <a:lstStyle/>
            <a:p>
              <a:pPr marL="0" lvl="2" algn="ctr"/>
              <a:endParaRPr lang="zh-CN" altLang="en-US" sz="20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4" name="矩形 63"/>
            <p:cNvSpPr/>
            <p:nvPr/>
          </p:nvSpPr>
          <p:spPr>
            <a:xfrm>
              <a:off x="5138302" y="4266311"/>
              <a:ext cx="1198880" cy="514295"/>
            </a:xfrm>
            <a:prstGeom prst="rect">
              <a:avLst/>
            </a:prstGeom>
            <a:grpFill/>
            <a:ln w="38100">
              <a:noFill/>
            </a:ln>
          </p:spPr>
          <p:txBody>
            <a:bodyPr wrap="none">
              <a:spAutoFit/>
            </a:bodyPr>
            <a:lstStyle/>
            <a:p>
              <a:pPr>
                <a:buClr>
                  <a:srgbClr val="C00000"/>
                </a:buCl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开放之路</a:t>
              </a:r>
            </a:p>
          </p:txBody>
        </p:sp>
      </p:grpSp>
      <p:grpSp>
        <p:nvGrpSpPr>
          <p:cNvPr id="65" name="组合 64"/>
          <p:cNvGrpSpPr/>
          <p:nvPr/>
        </p:nvGrpSpPr>
        <p:grpSpPr>
          <a:xfrm>
            <a:off x="7832003" y="3567654"/>
            <a:ext cx="2808295" cy="649605"/>
            <a:chOff x="4439833" y="5306126"/>
            <a:chExt cx="2808295" cy="838200"/>
          </a:xfrm>
          <a:solidFill>
            <a:srgbClr val="BD0000"/>
          </a:solidFill>
          <a:effectLst>
            <a:outerShdw blurRad="76200" dir="18900000" sy="23000" kx="-1200000" algn="bl" rotWithShape="0">
              <a:prstClr val="black">
                <a:alpha val="20000"/>
              </a:prstClr>
            </a:outerShdw>
          </a:effectLst>
        </p:grpSpPr>
        <p:sp>
          <p:nvSpPr>
            <p:cNvPr id="66" name="圆角矩形 21"/>
            <p:cNvSpPr/>
            <p:nvPr/>
          </p:nvSpPr>
          <p:spPr bwMode="auto">
            <a:xfrm>
              <a:off x="4439833" y="5306126"/>
              <a:ext cx="2808295" cy="838200"/>
            </a:xfrm>
            <a:prstGeom prst="roundRect">
              <a:avLst>
                <a:gd name="adj" fmla="val 7848"/>
              </a:avLst>
            </a:prstGeom>
            <a:grpFill/>
            <a:ln w="38100">
              <a:solidFill>
                <a:schemeClr val="bg1"/>
              </a:solidFill>
            </a:ln>
            <a:effectLst/>
          </p:spPr>
          <p:txBody>
            <a:bodyPr rtlCol="0" anchor="ctr"/>
            <a:lstStyle/>
            <a:p>
              <a:pPr marL="0" lvl="2" algn="ctr"/>
              <a:endParaRPr lang="zh-CN" altLang="en-US" sz="20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7" name="矩形 66"/>
            <p:cNvSpPr/>
            <p:nvPr/>
          </p:nvSpPr>
          <p:spPr>
            <a:xfrm>
              <a:off x="5138302" y="5479346"/>
              <a:ext cx="1198880" cy="514295"/>
            </a:xfrm>
            <a:prstGeom prst="rect">
              <a:avLst/>
            </a:prstGeom>
            <a:grpFill/>
            <a:ln w="38100">
              <a:noFill/>
            </a:ln>
          </p:spPr>
          <p:txBody>
            <a:bodyPr wrap="none">
              <a:spAutoFit/>
            </a:bodyPr>
            <a:lstStyle/>
            <a:p>
              <a:pPr>
                <a:buClr>
                  <a:srgbClr val="C00000"/>
                </a:buCl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绿色之路</a:t>
              </a:r>
            </a:p>
          </p:txBody>
        </p:sp>
      </p:grpSp>
      <p:grpSp>
        <p:nvGrpSpPr>
          <p:cNvPr id="68" name="组合 67"/>
          <p:cNvGrpSpPr/>
          <p:nvPr/>
        </p:nvGrpSpPr>
        <p:grpSpPr>
          <a:xfrm>
            <a:off x="4432091" y="1908309"/>
            <a:ext cx="2608992" cy="649932"/>
            <a:chOff x="9055100" y="2771135"/>
            <a:chExt cx="2262189" cy="649932"/>
          </a:xfrm>
          <a:solidFill>
            <a:srgbClr val="C82600"/>
          </a:solidFill>
          <a:effectLst>
            <a:outerShdw blurRad="50800" dist="38100" dir="2700000" algn="tl" rotWithShape="0">
              <a:prstClr val="black">
                <a:alpha val="40000"/>
              </a:prstClr>
            </a:outerShdw>
          </a:effectLst>
        </p:grpSpPr>
        <p:sp>
          <p:nvSpPr>
            <p:cNvPr id="69" name="矩形: 圆角 113"/>
            <p:cNvSpPr/>
            <p:nvPr/>
          </p:nvSpPr>
          <p:spPr bwMode="auto">
            <a:xfrm>
              <a:off x="9055100" y="2771135"/>
              <a:ext cx="2262189" cy="649932"/>
            </a:xfrm>
            <a:prstGeom prst="flowChartInputOutput">
              <a:avLst/>
            </a:prstGeom>
            <a:grpFill/>
            <a:ln w="38100">
              <a:solidFill>
                <a:schemeClr val="bg1"/>
              </a:solidFill>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ct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27"/>
            <p:cNvSpPr/>
            <p:nvPr/>
          </p:nvSpPr>
          <p:spPr>
            <a:xfrm>
              <a:off x="9321711" y="2896046"/>
              <a:ext cx="1739974" cy="400110"/>
            </a:xfrm>
            <a:prstGeom prst="flowChartInputOutput">
              <a:avLst/>
            </a:prstGeom>
            <a:grpFill/>
            <a:ln w="38100">
              <a:noFill/>
            </a:ln>
          </p:spPr>
          <p:txBody>
            <a:bodyPr wrap="none">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iragino Sans GB W6" panose="020B0300000000000000" pitchFamily="34" charset="-122"/>
                </a:rPr>
                <a:t>经济发展</a:t>
              </a:r>
            </a:p>
          </p:txBody>
        </p:sp>
      </p:grpSp>
      <p:grpSp>
        <p:nvGrpSpPr>
          <p:cNvPr id="71" name="组合 70"/>
          <p:cNvGrpSpPr/>
          <p:nvPr/>
        </p:nvGrpSpPr>
        <p:grpSpPr>
          <a:xfrm>
            <a:off x="4432091" y="2969800"/>
            <a:ext cx="2608992" cy="649932"/>
            <a:chOff x="9055100" y="2771135"/>
            <a:chExt cx="2262189" cy="649932"/>
          </a:xfrm>
          <a:solidFill>
            <a:srgbClr val="C82600"/>
          </a:solidFill>
          <a:effectLst>
            <a:outerShdw blurRad="50800" dist="38100" dir="2700000" algn="tl" rotWithShape="0">
              <a:prstClr val="black">
                <a:alpha val="40000"/>
              </a:prstClr>
            </a:outerShdw>
          </a:effectLst>
        </p:grpSpPr>
        <p:sp>
          <p:nvSpPr>
            <p:cNvPr id="72" name="矩形: 圆角 109"/>
            <p:cNvSpPr/>
            <p:nvPr/>
          </p:nvSpPr>
          <p:spPr bwMode="auto">
            <a:xfrm>
              <a:off x="9055100" y="2771135"/>
              <a:ext cx="2262189" cy="649932"/>
            </a:xfrm>
            <a:prstGeom prst="flowChartInputOutput">
              <a:avLst/>
            </a:prstGeom>
            <a:grpFill/>
            <a:ln w="38100">
              <a:solidFill>
                <a:schemeClr val="bg1"/>
              </a:solidFill>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ct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3" name="矩形 30"/>
            <p:cNvSpPr/>
            <p:nvPr/>
          </p:nvSpPr>
          <p:spPr>
            <a:xfrm>
              <a:off x="9316205" y="2906028"/>
              <a:ext cx="1739974" cy="400110"/>
            </a:xfrm>
            <a:prstGeom prst="flowChartInputOutput">
              <a:avLst/>
            </a:prstGeom>
            <a:grpFill/>
            <a:ln w="38100">
              <a:noFill/>
            </a:ln>
          </p:spPr>
          <p:txBody>
            <a:bodyPr wrap="none">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iragino Sans GB W6" panose="020B0300000000000000" pitchFamily="34" charset="-122"/>
                </a:rPr>
                <a:t>民生改善</a:t>
              </a:r>
            </a:p>
          </p:txBody>
        </p:sp>
      </p:grpSp>
      <p:grpSp>
        <p:nvGrpSpPr>
          <p:cNvPr id="74" name="组合 73"/>
          <p:cNvGrpSpPr/>
          <p:nvPr/>
        </p:nvGrpSpPr>
        <p:grpSpPr>
          <a:xfrm>
            <a:off x="4432091" y="4031291"/>
            <a:ext cx="2608992" cy="649932"/>
            <a:chOff x="9055100" y="2771135"/>
            <a:chExt cx="2262189" cy="649932"/>
          </a:xfrm>
          <a:solidFill>
            <a:srgbClr val="C82600"/>
          </a:solidFill>
          <a:effectLst>
            <a:outerShdw blurRad="50800" dist="38100" dir="2700000" algn="tl" rotWithShape="0">
              <a:prstClr val="black">
                <a:alpha val="40000"/>
              </a:prstClr>
            </a:outerShdw>
          </a:effectLst>
        </p:grpSpPr>
        <p:sp>
          <p:nvSpPr>
            <p:cNvPr id="75" name="矩形: 圆角 105"/>
            <p:cNvSpPr/>
            <p:nvPr/>
          </p:nvSpPr>
          <p:spPr bwMode="auto">
            <a:xfrm>
              <a:off x="9055100" y="2771135"/>
              <a:ext cx="2262189" cy="649932"/>
            </a:xfrm>
            <a:prstGeom prst="flowChartInputOutput">
              <a:avLst/>
            </a:prstGeom>
            <a:grpFill/>
            <a:ln w="38100">
              <a:solidFill>
                <a:schemeClr val="bg1"/>
              </a:solidFill>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ct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6" name="矩形 33"/>
            <p:cNvSpPr/>
            <p:nvPr/>
          </p:nvSpPr>
          <p:spPr>
            <a:xfrm>
              <a:off x="9298049" y="2896046"/>
              <a:ext cx="1783398" cy="398779"/>
            </a:xfrm>
            <a:prstGeom prst="flowChartInputOutput">
              <a:avLst/>
            </a:prstGeom>
            <a:grpFill/>
            <a:ln w="38100">
              <a:noFill/>
            </a:ln>
          </p:spPr>
          <p:txBody>
            <a:bodyPr wrap="none">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Hiragino Sans GB W6" panose="020B0300000000000000" pitchFamily="34" charset="-122"/>
                </a:rPr>
                <a:t>文明进步</a:t>
              </a:r>
            </a:p>
          </p:txBody>
        </p:sp>
      </p:grpSp>
      <p:grpSp>
        <p:nvGrpSpPr>
          <p:cNvPr id="18" name="组合 17"/>
          <p:cNvGrpSpPr/>
          <p:nvPr/>
        </p:nvGrpSpPr>
        <p:grpSpPr>
          <a:xfrm>
            <a:off x="7832003" y="5016724"/>
            <a:ext cx="2808295" cy="649605"/>
            <a:chOff x="4439833" y="4100935"/>
            <a:chExt cx="2808295" cy="838200"/>
          </a:xfrm>
          <a:solidFill>
            <a:srgbClr val="BD0000"/>
          </a:solidFill>
          <a:effectLst>
            <a:outerShdw blurRad="76200" dir="18900000" sy="23000" kx="-1200000" algn="bl" rotWithShape="0">
              <a:prstClr val="black">
                <a:alpha val="20000"/>
              </a:prstClr>
            </a:outerShdw>
          </a:effectLst>
        </p:grpSpPr>
        <p:sp>
          <p:nvSpPr>
            <p:cNvPr id="19" name="圆角矩形 16"/>
            <p:cNvSpPr/>
            <p:nvPr/>
          </p:nvSpPr>
          <p:spPr bwMode="auto">
            <a:xfrm>
              <a:off x="4439833" y="4100935"/>
              <a:ext cx="2808295" cy="838200"/>
            </a:xfrm>
            <a:prstGeom prst="roundRect">
              <a:avLst>
                <a:gd name="adj" fmla="val 7848"/>
              </a:avLst>
            </a:prstGeom>
            <a:grpFill/>
            <a:ln w="38100">
              <a:solidFill>
                <a:schemeClr val="bg1"/>
              </a:solidFill>
            </a:ln>
            <a:effectLst/>
          </p:spPr>
          <p:txBody>
            <a:bodyPr rtlCol="0" anchor="ctr"/>
            <a:lstStyle/>
            <a:p>
              <a:pPr marL="0" lvl="2" algn="ctr"/>
              <a:endParaRPr lang="zh-CN" altLang="en-US" sz="20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5138302" y="4266311"/>
              <a:ext cx="1198880" cy="514555"/>
            </a:xfrm>
            <a:prstGeom prst="rect">
              <a:avLst/>
            </a:prstGeom>
            <a:grpFill/>
            <a:ln w="38100">
              <a:noFill/>
            </a:ln>
          </p:spPr>
          <p:txBody>
            <a:bodyPr wrap="none">
              <a:spAutoFit/>
            </a:bodyPr>
            <a:lstStyle/>
            <a:p>
              <a:pPr>
                <a:buClr>
                  <a:srgbClr val="C00000"/>
                </a:buCl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文明之路</a:t>
              </a:r>
            </a:p>
          </p:txBody>
        </p:sp>
      </p:grpSp>
      <p:grpSp>
        <p:nvGrpSpPr>
          <p:cNvPr id="21" name="组合 20"/>
          <p:cNvGrpSpPr/>
          <p:nvPr/>
        </p:nvGrpSpPr>
        <p:grpSpPr>
          <a:xfrm>
            <a:off x="7832003" y="4292189"/>
            <a:ext cx="2808295" cy="649605"/>
            <a:chOff x="4439833" y="4100935"/>
            <a:chExt cx="2808295" cy="838200"/>
          </a:xfrm>
          <a:solidFill>
            <a:srgbClr val="BD0000"/>
          </a:solidFill>
          <a:effectLst>
            <a:outerShdw blurRad="76200" dir="18900000" sy="23000" kx="-1200000" algn="bl" rotWithShape="0">
              <a:prstClr val="black">
                <a:alpha val="20000"/>
              </a:prstClr>
            </a:outerShdw>
          </a:effectLst>
        </p:grpSpPr>
        <p:sp>
          <p:nvSpPr>
            <p:cNvPr id="22" name="圆角矩形 16"/>
            <p:cNvSpPr/>
            <p:nvPr/>
          </p:nvSpPr>
          <p:spPr bwMode="auto">
            <a:xfrm>
              <a:off x="4439833" y="4100935"/>
              <a:ext cx="2808295" cy="838200"/>
            </a:xfrm>
            <a:prstGeom prst="roundRect">
              <a:avLst>
                <a:gd name="adj" fmla="val 7848"/>
              </a:avLst>
            </a:prstGeom>
            <a:grpFill/>
            <a:ln w="38100">
              <a:solidFill>
                <a:schemeClr val="bg1"/>
              </a:solidFill>
            </a:ln>
            <a:effectLst/>
          </p:spPr>
          <p:txBody>
            <a:bodyPr rtlCol="0" anchor="ctr"/>
            <a:lstStyle/>
            <a:p>
              <a:pPr marL="0" lvl="2" algn="ctr"/>
              <a:endParaRPr lang="zh-CN" altLang="en-US" sz="20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矩形 22"/>
            <p:cNvSpPr/>
            <p:nvPr/>
          </p:nvSpPr>
          <p:spPr>
            <a:xfrm>
              <a:off x="5138302" y="4266311"/>
              <a:ext cx="1198880" cy="514555"/>
            </a:xfrm>
            <a:prstGeom prst="rect">
              <a:avLst/>
            </a:prstGeom>
            <a:grpFill/>
            <a:ln w="38100">
              <a:noFill/>
            </a:ln>
          </p:spPr>
          <p:txBody>
            <a:bodyPr wrap="none">
              <a:spAutoFit/>
            </a:bodyPr>
            <a:lstStyle/>
            <a:p>
              <a:pPr>
                <a:buClr>
                  <a:srgbClr val="C00000"/>
                </a:buCl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创新之路</a:t>
              </a:r>
            </a:p>
          </p:txBody>
        </p:sp>
      </p:grpSp>
      <p:grpSp>
        <p:nvGrpSpPr>
          <p:cNvPr id="32" name="组合 31"/>
          <p:cNvGrpSpPr/>
          <p:nvPr/>
        </p:nvGrpSpPr>
        <p:grpSpPr>
          <a:xfrm>
            <a:off x="273269" y="2727377"/>
            <a:ext cx="3367902" cy="1287004"/>
            <a:chOff x="1232028" y="3142664"/>
            <a:chExt cx="2806413" cy="1722154"/>
          </a:xfrm>
          <a:solidFill>
            <a:schemeClr val="accent4">
              <a:lumMod val="75000"/>
            </a:schemeClr>
          </a:solidFill>
        </p:grpSpPr>
        <p:sp>
          <p:nvSpPr>
            <p:cNvPr id="33" name="MH_Title_1"/>
            <p:cNvSpPr>
              <a:spLocks noChangeArrowheads="1"/>
            </p:cNvSpPr>
            <p:nvPr>
              <p:custDataLst>
                <p:tags r:id="rId1"/>
              </p:custDataLst>
            </p:nvPr>
          </p:nvSpPr>
          <p:spPr bwMode="auto">
            <a:xfrm>
              <a:off x="1232028" y="3142664"/>
              <a:ext cx="2733573" cy="1722154"/>
            </a:xfrm>
            <a:prstGeom prst="snip2DiagRect">
              <a:avLst/>
            </a:prstGeom>
            <a:grpFill/>
            <a:ln w="38100" cap="flat" cmpd="sng" algn="ctr">
              <a:solidFill>
                <a:schemeClr val="bg1"/>
              </a:solidFill>
              <a:prstDash val="solid"/>
            </a:ln>
            <a:effectLst>
              <a:outerShdw blurRad="50800" dist="38100" dir="2700000" algn="tl" rotWithShape="0">
                <a:prstClr val="black">
                  <a:alpha val="40000"/>
                </a:prstClr>
              </a:outerShdw>
            </a:effectLst>
          </p:spPr>
          <p:txBody>
            <a:bodyPr rtlCol="0" anchor="ctr"/>
            <a:lstStyle/>
            <a:p>
              <a:pPr algn="ctr">
                <a:defRPr/>
              </a:pPr>
              <a:endParaRPr lang="zh-CN" altLang="en-US" sz="2400" kern="0" dirty="0">
                <a:solidFill>
                  <a:sysClr val="window" lastClr="FFFFFF"/>
                </a:solidFill>
                <a:latin typeface="微软雅黑" panose="020B0503020204020204" pitchFamily="34" charset="-122"/>
                <a:ea typeface="微软雅黑" panose="020B0503020204020204" pitchFamily="34" charset="-122"/>
              </a:endParaRPr>
            </a:p>
          </p:txBody>
        </p:sp>
        <p:sp>
          <p:nvSpPr>
            <p:cNvPr id="34" name="矩形 33"/>
            <p:cNvSpPr/>
            <p:nvPr/>
          </p:nvSpPr>
          <p:spPr>
            <a:xfrm>
              <a:off x="1232028" y="3147226"/>
              <a:ext cx="2806413" cy="1606169"/>
            </a:xfrm>
            <a:prstGeom prst="rect">
              <a:avLst/>
            </a:prstGeom>
            <a:noFill/>
          </p:spPr>
          <p:txBody>
            <a:bodyPr wrap="square">
              <a:spAutoFit/>
            </a:bodyPr>
            <a:lstStyle/>
            <a:p>
              <a:pPr algn="ctr" fontAlgn="ctr">
                <a:lnSpc>
                  <a:spcPct val="150000"/>
                </a:lnSpc>
                <a:buClr>
                  <a:srgbClr val="FF0000"/>
                </a:buClr>
                <a:buSzPct val="70000"/>
                <a:defRPr/>
              </a:pPr>
              <a:r>
                <a:rPr kumimoji="1"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推动 </a:t>
              </a:r>
              <a:r>
                <a:rPr kumimoji="1" lang="en-US" altLang="zh-CN"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kumimoji="1"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一带一路</a:t>
              </a:r>
              <a:r>
                <a:rPr kumimoji="1" lang="en-US" altLang="zh-CN"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p>
            <a:p>
              <a:pPr algn="ctr" fontAlgn="ctr">
                <a:lnSpc>
                  <a:spcPct val="150000"/>
                </a:lnSpc>
                <a:buClr>
                  <a:srgbClr val="FF0000"/>
                </a:buClr>
                <a:buSzPct val="70000"/>
                <a:defRPr/>
              </a:pPr>
              <a:r>
                <a:rPr kumimoji="1"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高质量发展</a:t>
              </a:r>
              <a:endParaRPr kumimoji="1"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39" name="左大括号 38"/>
          <p:cNvSpPr/>
          <p:nvPr/>
        </p:nvSpPr>
        <p:spPr>
          <a:xfrm>
            <a:off x="3783471" y="2118584"/>
            <a:ext cx="294634" cy="2456600"/>
          </a:xfrm>
          <a:prstGeom prst="leftBrace">
            <a:avLst>
              <a:gd name="adj1" fmla="val 95148"/>
              <a:gd name="adj2" fmla="val 48024"/>
            </a:avLst>
          </a:prstGeom>
          <a:ln w="12700">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1" cy="6858000"/>
            <a:chOff x="0" y="0"/>
            <a:chExt cx="12192001" cy="6858000"/>
          </a:xfrm>
        </p:grpSpPr>
        <p:pic>
          <p:nvPicPr>
            <p:cNvPr id="3" name="图片 2"/>
            <p:cNvPicPr>
              <a:picLocks noChangeAspect="1"/>
            </p:cNvPicPr>
            <p:nvPr/>
          </p:nvPicPr>
          <p:blipFill>
            <a:blip r:embed="rId2"/>
            <a:stretch>
              <a:fillRect/>
            </a:stretch>
          </p:blipFill>
          <p:spPr>
            <a:xfrm>
              <a:off x="1" y="0"/>
              <a:ext cx="12192000" cy="6858000"/>
            </a:xfrm>
            <a:prstGeom prst="rect">
              <a:avLst/>
            </a:prstGeom>
            <a:noFill/>
          </p:spPr>
        </p:pic>
        <p:pic>
          <p:nvPicPr>
            <p:cNvPr id="4" name="Picture 2" descr="查看图片"/>
            <p:cNvPicPr>
              <a:picLocks noChangeAspect="1" noChangeArrowheads="1"/>
            </p:cNvPicPr>
            <p:nvPr/>
          </p:nvPicPr>
          <p:blipFill rotWithShape="1">
            <a:blip r:embed="rId3">
              <a:extLst>
                <a:ext uri="{28A0092B-C50C-407E-A947-70E740481C1C}">
                  <a14:useLocalDpi xmlns:a14="http://schemas.microsoft.com/office/drawing/2010/main" val="0"/>
                </a:ext>
              </a:extLst>
            </a:blip>
            <a:srcRect r="44062" b="37229"/>
            <a:stretch>
              <a:fillRect/>
            </a:stretch>
          </p:blipFill>
          <p:spPr bwMode="auto">
            <a:xfrm>
              <a:off x="0" y="4680000"/>
              <a:ext cx="6819900" cy="217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1056000" y="1270950"/>
              <a:ext cx="10080000" cy="4320000"/>
              <a:chOff x="1056000" y="1404300"/>
              <a:chExt cx="10080000" cy="4320000"/>
            </a:xfrm>
          </p:grpSpPr>
          <p:sp>
            <p:nvSpPr>
              <p:cNvPr id="11" name="Rectangle 10"/>
              <p:cNvSpPr/>
              <p:nvPr/>
            </p:nvSpPr>
            <p:spPr>
              <a:xfrm>
                <a:off x="1056000" y="1404300"/>
                <a:ext cx="10080000" cy="4320000"/>
              </a:xfrm>
              <a:prstGeom prst="rect">
                <a:avLst/>
              </a:prstGeom>
              <a:pattFill prst="pct25">
                <a:fgClr>
                  <a:srgbClr val="FAE7D0"/>
                </a:fgClr>
                <a:bgClr>
                  <a:srgbClr val="FFFDFD"/>
                </a:bgClr>
              </a:pattFill>
              <a:ln w="6350">
                <a:noFill/>
              </a:ln>
              <a:effectLst>
                <a:outerShdw blurRad="508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sp>
            <p:nvSpPr>
              <p:cNvPr id="12" name="Rectangle 10"/>
              <p:cNvSpPr/>
              <p:nvPr/>
            </p:nvSpPr>
            <p:spPr>
              <a:xfrm>
                <a:off x="1056000" y="1404300"/>
                <a:ext cx="10080000" cy="4320000"/>
              </a:xfrm>
              <a:prstGeom prst="frame">
                <a:avLst>
                  <a:gd name="adj1" fmla="val 5696"/>
                </a:avLst>
              </a:prstGeom>
              <a:gradFill>
                <a:gsLst>
                  <a:gs pos="0">
                    <a:srgbClr val="9E0406"/>
                  </a:gs>
                  <a:gs pos="100000">
                    <a:srgbClr val="D49A78"/>
                  </a:gs>
                </a:gsLst>
                <a:lin ang="0" scaled="0"/>
              </a:gradFill>
              <a:ln w="12700">
                <a:gradFill>
                  <a:gsLst>
                    <a:gs pos="0">
                      <a:srgbClr val="FFFDEB"/>
                    </a:gs>
                    <a:gs pos="100000">
                      <a:srgbClr val="FAE7D0"/>
                    </a:gs>
                    <a:gs pos="65000">
                      <a:srgbClr val="FFFDFD">
                        <a:alpha val="0"/>
                      </a:srgbClr>
                    </a:gs>
                    <a:gs pos="35000">
                      <a:srgbClr val="FFFDFD">
                        <a:alpha val="0"/>
                      </a:srgbClr>
                    </a:gs>
                  </a:gsLst>
                  <a:lin ang="1800000" scaled="0"/>
                </a:gradFill>
              </a:ln>
              <a:effectLst>
                <a:outerShdw blurRad="381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grpSp>
        <p:grpSp>
          <p:nvGrpSpPr>
            <p:cNvPr id="6" name="组合 5"/>
            <p:cNvGrpSpPr/>
            <p:nvPr/>
          </p:nvGrpSpPr>
          <p:grpSpPr>
            <a:xfrm>
              <a:off x="4476000" y="715325"/>
              <a:ext cx="3240000" cy="873963"/>
              <a:chOff x="4667248" y="188999"/>
              <a:chExt cx="3240000" cy="873963"/>
            </a:xfrm>
          </p:grpSpPr>
          <p:sp>
            <p:nvSpPr>
              <p:cNvPr id="8" name="缺角矩形 7"/>
              <p:cNvSpPr/>
              <p:nvPr/>
            </p:nvSpPr>
            <p:spPr>
              <a:xfrm>
                <a:off x="4667248" y="342962"/>
                <a:ext cx="3240000" cy="720000"/>
              </a:xfrm>
              <a:prstGeom prst="plaque">
                <a:avLst>
                  <a:gd name="adj" fmla="val 0"/>
                </a:avLst>
              </a:prstGeom>
              <a:gradFill>
                <a:gsLst>
                  <a:gs pos="0">
                    <a:srgbClr val="BA5140"/>
                  </a:gs>
                  <a:gs pos="100000">
                    <a:srgbClr val="BA5140">
                      <a:alpha val="0"/>
                    </a:srgbClr>
                  </a:gs>
                </a:gsLst>
                <a:lin ang="5400000" scaled="0"/>
              </a:gradFill>
              <a:ln w="1905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4847248" y="188999"/>
                <a:ext cx="2880000" cy="792000"/>
              </a:xfrm>
              <a:prstGeom prst="rect">
                <a:avLst/>
              </a:prstGeom>
              <a:gradFill>
                <a:gsLst>
                  <a:gs pos="60000">
                    <a:srgbClr val="9E0406"/>
                  </a:gs>
                  <a:gs pos="100000">
                    <a:srgbClr val="B00000">
                      <a:alpha val="0"/>
                    </a:srgbClr>
                  </a:gs>
                </a:gsLst>
                <a:lin ang="5400000" scaled="0"/>
              </a:gradFill>
              <a:ln w="1270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文本框 9"/>
              <p:cNvSpPr txBox="1"/>
              <p:nvPr/>
            </p:nvSpPr>
            <p:spPr>
              <a:xfrm>
                <a:off x="5302243" y="359866"/>
                <a:ext cx="1970010" cy="450266"/>
              </a:xfrm>
              <a:custGeom>
                <a:avLst/>
                <a:gdLst/>
                <a:ahLst/>
                <a:cxnLst/>
                <a:rect l="l" t="t" r="r" b="b"/>
                <a:pathLst>
                  <a:path w="1971973" h="450266">
                    <a:moveTo>
                      <a:pt x="1706249" y="321431"/>
                    </a:moveTo>
                    <a:cubicBezTo>
                      <a:pt x="1709207" y="321431"/>
                      <a:pt x="1711672" y="322088"/>
                      <a:pt x="1713644" y="323403"/>
                    </a:cubicBezTo>
                    <a:cubicBezTo>
                      <a:pt x="1716273" y="326032"/>
                      <a:pt x="1712329" y="330634"/>
                      <a:pt x="1701812" y="337207"/>
                    </a:cubicBezTo>
                    <a:cubicBezTo>
                      <a:pt x="1691295" y="342466"/>
                      <a:pt x="1674862" y="351668"/>
                      <a:pt x="1652513" y="364815"/>
                    </a:cubicBezTo>
                    <a:cubicBezTo>
                      <a:pt x="1634108" y="376646"/>
                      <a:pt x="1618989" y="385849"/>
                      <a:pt x="1607158" y="392422"/>
                    </a:cubicBezTo>
                    <a:cubicBezTo>
                      <a:pt x="1600584" y="396366"/>
                      <a:pt x="1591382" y="403597"/>
                      <a:pt x="1579550" y="414114"/>
                    </a:cubicBezTo>
                    <a:cubicBezTo>
                      <a:pt x="1578235" y="415429"/>
                      <a:pt x="1575606" y="417401"/>
                      <a:pt x="1571662" y="420030"/>
                    </a:cubicBezTo>
                    <a:cubicBezTo>
                      <a:pt x="1569033" y="421344"/>
                      <a:pt x="1567061" y="422659"/>
                      <a:pt x="1565746" y="423974"/>
                    </a:cubicBezTo>
                    <a:cubicBezTo>
                      <a:pt x="1561802" y="423974"/>
                      <a:pt x="1557858" y="421344"/>
                      <a:pt x="1553914" y="416086"/>
                    </a:cubicBezTo>
                    <a:cubicBezTo>
                      <a:pt x="1548656" y="409513"/>
                      <a:pt x="1540768" y="395709"/>
                      <a:pt x="1530251" y="374674"/>
                    </a:cubicBezTo>
                    <a:cubicBezTo>
                      <a:pt x="1569690" y="365472"/>
                      <a:pt x="1624905" y="348381"/>
                      <a:pt x="1695896" y="323403"/>
                    </a:cubicBezTo>
                    <a:cubicBezTo>
                      <a:pt x="1699840" y="322088"/>
                      <a:pt x="1703291" y="321431"/>
                      <a:pt x="1706249" y="321431"/>
                    </a:cubicBezTo>
                    <a:close/>
                    <a:moveTo>
                      <a:pt x="1861542" y="285936"/>
                    </a:moveTo>
                    <a:cubicBezTo>
                      <a:pt x="1840508" y="287250"/>
                      <a:pt x="1808956" y="289222"/>
                      <a:pt x="1766887" y="291852"/>
                    </a:cubicBezTo>
                    <a:cubicBezTo>
                      <a:pt x="1766887" y="301054"/>
                      <a:pt x="1767545" y="319459"/>
                      <a:pt x="1768859" y="347067"/>
                    </a:cubicBezTo>
                    <a:cubicBezTo>
                      <a:pt x="1770174" y="360213"/>
                      <a:pt x="1770831" y="370730"/>
                      <a:pt x="1770831" y="378618"/>
                    </a:cubicBezTo>
                    <a:cubicBezTo>
                      <a:pt x="1785292" y="377304"/>
                      <a:pt x="1804355" y="375989"/>
                      <a:pt x="1828019" y="374674"/>
                    </a:cubicBezTo>
                    <a:cubicBezTo>
                      <a:pt x="1842480" y="373360"/>
                      <a:pt x="1852339" y="372702"/>
                      <a:pt x="1857598" y="372702"/>
                    </a:cubicBezTo>
                    <a:cubicBezTo>
                      <a:pt x="1857598" y="363500"/>
                      <a:pt x="1858255" y="351011"/>
                      <a:pt x="1859570" y="335235"/>
                    </a:cubicBezTo>
                    <a:cubicBezTo>
                      <a:pt x="1860885" y="319459"/>
                      <a:pt x="1861542" y="303026"/>
                      <a:pt x="1861542" y="285936"/>
                    </a:cubicBezTo>
                    <a:close/>
                    <a:moveTo>
                      <a:pt x="1881262" y="244524"/>
                    </a:moveTo>
                    <a:cubicBezTo>
                      <a:pt x="1883891" y="247154"/>
                      <a:pt x="1889150" y="251098"/>
                      <a:pt x="1897038" y="256356"/>
                    </a:cubicBezTo>
                    <a:cubicBezTo>
                      <a:pt x="1904925" y="261615"/>
                      <a:pt x="1910841" y="265559"/>
                      <a:pt x="1914785" y="268188"/>
                    </a:cubicBezTo>
                    <a:cubicBezTo>
                      <a:pt x="1923988" y="274761"/>
                      <a:pt x="1928589" y="280020"/>
                      <a:pt x="1928589" y="283964"/>
                    </a:cubicBezTo>
                    <a:cubicBezTo>
                      <a:pt x="1928589" y="289222"/>
                      <a:pt x="1922016" y="295796"/>
                      <a:pt x="1908869" y="303683"/>
                    </a:cubicBezTo>
                    <a:lnTo>
                      <a:pt x="1906897" y="362843"/>
                    </a:lnTo>
                    <a:lnTo>
                      <a:pt x="1912813" y="366787"/>
                    </a:lnTo>
                    <a:cubicBezTo>
                      <a:pt x="1920701" y="373360"/>
                      <a:pt x="1923988" y="378618"/>
                      <a:pt x="1922673" y="382562"/>
                    </a:cubicBezTo>
                    <a:cubicBezTo>
                      <a:pt x="1922673" y="385192"/>
                      <a:pt x="1920701" y="386506"/>
                      <a:pt x="1916757" y="386506"/>
                    </a:cubicBezTo>
                    <a:cubicBezTo>
                      <a:pt x="1912813" y="387821"/>
                      <a:pt x="1908212" y="388478"/>
                      <a:pt x="1902953" y="388478"/>
                    </a:cubicBezTo>
                    <a:cubicBezTo>
                      <a:pt x="1889807" y="388478"/>
                      <a:pt x="1877975" y="389136"/>
                      <a:pt x="1867458" y="390450"/>
                    </a:cubicBezTo>
                    <a:cubicBezTo>
                      <a:pt x="1859570" y="390450"/>
                      <a:pt x="1840508" y="391108"/>
                      <a:pt x="1810271" y="392422"/>
                    </a:cubicBezTo>
                    <a:cubicBezTo>
                      <a:pt x="1793180" y="393737"/>
                      <a:pt x="1780034" y="394394"/>
                      <a:pt x="1770831" y="394394"/>
                    </a:cubicBezTo>
                    <a:cubicBezTo>
                      <a:pt x="1770831" y="412799"/>
                      <a:pt x="1770174" y="422659"/>
                      <a:pt x="1768859" y="423974"/>
                    </a:cubicBezTo>
                    <a:cubicBezTo>
                      <a:pt x="1766230" y="429232"/>
                      <a:pt x="1760314" y="434491"/>
                      <a:pt x="1751112" y="439750"/>
                    </a:cubicBezTo>
                    <a:cubicBezTo>
                      <a:pt x="1740594" y="446323"/>
                      <a:pt x="1733364" y="448295"/>
                      <a:pt x="1729420" y="445665"/>
                    </a:cubicBezTo>
                    <a:cubicBezTo>
                      <a:pt x="1726791" y="444351"/>
                      <a:pt x="1725476" y="439092"/>
                      <a:pt x="1725476" y="429890"/>
                    </a:cubicBezTo>
                    <a:lnTo>
                      <a:pt x="1725476" y="416086"/>
                    </a:lnTo>
                    <a:cubicBezTo>
                      <a:pt x="1726791" y="409513"/>
                      <a:pt x="1727448" y="406226"/>
                      <a:pt x="1727448" y="406226"/>
                    </a:cubicBezTo>
                    <a:cubicBezTo>
                      <a:pt x="1727448" y="362843"/>
                      <a:pt x="1726133" y="326690"/>
                      <a:pt x="1723504" y="297768"/>
                    </a:cubicBezTo>
                    <a:cubicBezTo>
                      <a:pt x="1723504" y="295138"/>
                      <a:pt x="1722847" y="287908"/>
                      <a:pt x="1721532" y="276076"/>
                    </a:cubicBezTo>
                    <a:cubicBezTo>
                      <a:pt x="1720217" y="265559"/>
                      <a:pt x="1719560" y="256356"/>
                      <a:pt x="1719560" y="248468"/>
                    </a:cubicBezTo>
                    <a:cubicBezTo>
                      <a:pt x="1723504" y="249783"/>
                      <a:pt x="1730735" y="252412"/>
                      <a:pt x="1741252" y="256356"/>
                    </a:cubicBezTo>
                    <a:cubicBezTo>
                      <a:pt x="1746510" y="258985"/>
                      <a:pt x="1750454" y="260957"/>
                      <a:pt x="1753084" y="262272"/>
                    </a:cubicBezTo>
                    <a:cubicBezTo>
                      <a:pt x="1754398" y="263587"/>
                      <a:pt x="1757027" y="264901"/>
                      <a:pt x="1760971" y="266216"/>
                    </a:cubicBezTo>
                    <a:cubicBezTo>
                      <a:pt x="1768859" y="270160"/>
                      <a:pt x="1774775" y="273447"/>
                      <a:pt x="1778719" y="276076"/>
                    </a:cubicBezTo>
                    <a:lnTo>
                      <a:pt x="1861542" y="270160"/>
                    </a:lnTo>
                    <a:close/>
                    <a:moveTo>
                      <a:pt x="774985" y="185365"/>
                    </a:moveTo>
                    <a:cubicBezTo>
                      <a:pt x="753951" y="186680"/>
                      <a:pt x="721742" y="188652"/>
                      <a:pt x="678358" y="191281"/>
                    </a:cubicBezTo>
                    <a:cubicBezTo>
                      <a:pt x="680988" y="211001"/>
                      <a:pt x="682302" y="230063"/>
                      <a:pt x="682302" y="248468"/>
                    </a:cubicBezTo>
                    <a:lnTo>
                      <a:pt x="771041" y="242552"/>
                    </a:lnTo>
                    <a:cubicBezTo>
                      <a:pt x="771041" y="234664"/>
                      <a:pt x="771698" y="224805"/>
                      <a:pt x="773013" y="212973"/>
                    </a:cubicBezTo>
                    <a:cubicBezTo>
                      <a:pt x="773013" y="202455"/>
                      <a:pt x="773670" y="193253"/>
                      <a:pt x="774985" y="185365"/>
                    </a:cubicBezTo>
                    <a:close/>
                    <a:moveTo>
                      <a:pt x="82823" y="149870"/>
                    </a:moveTo>
                    <a:cubicBezTo>
                      <a:pt x="85452" y="151184"/>
                      <a:pt x="90053" y="154471"/>
                      <a:pt x="96626" y="159729"/>
                    </a:cubicBezTo>
                    <a:cubicBezTo>
                      <a:pt x="104514" y="163673"/>
                      <a:pt x="110430" y="167617"/>
                      <a:pt x="114374" y="171561"/>
                    </a:cubicBezTo>
                    <a:cubicBezTo>
                      <a:pt x="124891" y="180764"/>
                      <a:pt x="129493" y="186680"/>
                      <a:pt x="128178" y="189309"/>
                    </a:cubicBezTo>
                    <a:cubicBezTo>
                      <a:pt x="128178" y="194568"/>
                      <a:pt x="122262" y="199826"/>
                      <a:pt x="110430" y="205085"/>
                    </a:cubicBezTo>
                    <a:lnTo>
                      <a:pt x="108458" y="333263"/>
                    </a:lnTo>
                    <a:cubicBezTo>
                      <a:pt x="111088" y="331948"/>
                      <a:pt x="116346" y="328662"/>
                      <a:pt x="124234" y="323403"/>
                    </a:cubicBezTo>
                    <a:cubicBezTo>
                      <a:pt x="137381" y="314201"/>
                      <a:pt x="146583" y="308285"/>
                      <a:pt x="151842" y="305655"/>
                    </a:cubicBezTo>
                    <a:cubicBezTo>
                      <a:pt x="159730" y="299082"/>
                      <a:pt x="164331" y="297768"/>
                      <a:pt x="165646" y="301711"/>
                    </a:cubicBezTo>
                    <a:cubicBezTo>
                      <a:pt x="169589" y="304341"/>
                      <a:pt x="167617" y="308942"/>
                      <a:pt x="159730" y="315515"/>
                    </a:cubicBezTo>
                    <a:cubicBezTo>
                      <a:pt x="138695" y="344437"/>
                      <a:pt x="122262" y="367444"/>
                      <a:pt x="110430" y="384534"/>
                    </a:cubicBezTo>
                    <a:cubicBezTo>
                      <a:pt x="107801" y="387164"/>
                      <a:pt x="104514" y="391765"/>
                      <a:pt x="100570" y="398338"/>
                    </a:cubicBezTo>
                    <a:cubicBezTo>
                      <a:pt x="99256" y="402282"/>
                      <a:pt x="97941" y="404911"/>
                      <a:pt x="96626" y="406226"/>
                    </a:cubicBezTo>
                    <a:cubicBezTo>
                      <a:pt x="96626" y="406226"/>
                      <a:pt x="96626" y="406883"/>
                      <a:pt x="96626" y="408198"/>
                    </a:cubicBezTo>
                    <a:cubicBezTo>
                      <a:pt x="93997" y="413457"/>
                      <a:pt x="91368" y="416086"/>
                      <a:pt x="88739" y="416086"/>
                    </a:cubicBezTo>
                    <a:cubicBezTo>
                      <a:pt x="86109" y="417401"/>
                      <a:pt x="81508" y="414771"/>
                      <a:pt x="74935" y="408198"/>
                    </a:cubicBezTo>
                    <a:cubicBezTo>
                      <a:pt x="76249" y="409513"/>
                      <a:pt x="74935" y="408855"/>
                      <a:pt x="70991" y="406226"/>
                    </a:cubicBezTo>
                    <a:cubicBezTo>
                      <a:pt x="68361" y="403597"/>
                      <a:pt x="64418" y="398995"/>
                      <a:pt x="59159" y="392422"/>
                    </a:cubicBezTo>
                    <a:cubicBezTo>
                      <a:pt x="49956" y="384534"/>
                      <a:pt x="45355" y="379276"/>
                      <a:pt x="45355" y="376646"/>
                    </a:cubicBezTo>
                    <a:cubicBezTo>
                      <a:pt x="59816" y="367444"/>
                      <a:pt x="66390" y="354297"/>
                      <a:pt x="65075" y="337207"/>
                    </a:cubicBezTo>
                    <a:lnTo>
                      <a:pt x="67047" y="189309"/>
                    </a:lnTo>
                    <a:cubicBezTo>
                      <a:pt x="57844" y="190624"/>
                      <a:pt x="46012" y="191938"/>
                      <a:pt x="31551" y="193253"/>
                    </a:cubicBezTo>
                    <a:cubicBezTo>
                      <a:pt x="22349" y="195882"/>
                      <a:pt x="15118" y="197197"/>
                      <a:pt x="9860" y="197197"/>
                    </a:cubicBezTo>
                    <a:cubicBezTo>
                      <a:pt x="8545" y="195882"/>
                      <a:pt x="5916" y="191938"/>
                      <a:pt x="1972" y="185365"/>
                    </a:cubicBezTo>
                    <a:cubicBezTo>
                      <a:pt x="1972" y="182736"/>
                      <a:pt x="1314" y="180764"/>
                      <a:pt x="0" y="179449"/>
                    </a:cubicBezTo>
                    <a:cubicBezTo>
                      <a:pt x="19720" y="179449"/>
                      <a:pt x="41411" y="178135"/>
                      <a:pt x="65075" y="175505"/>
                    </a:cubicBezTo>
                    <a:close/>
                    <a:moveTo>
                      <a:pt x="788789" y="143954"/>
                    </a:moveTo>
                    <a:cubicBezTo>
                      <a:pt x="791418" y="145268"/>
                      <a:pt x="795362" y="147898"/>
                      <a:pt x="800621" y="151842"/>
                    </a:cubicBezTo>
                    <a:cubicBezTo>
                      <a:pt x="807194" y="155785"/>
                      <a:pt x="815082" y="161701"/>
                      <a:pt x="824284" y="169589"/>
                    </a:cubicBezTo>
                    <a:cubicBezTo>
                      <a:pt x="825599" y="170904"/>
                      <a:pt x="827571" y="172876"/>
                      <a:pt x="830200" y="175505"/>
                    </a:cubicBezTo>
                    <a:cubicBezTo>
                      <a:pt x="835459" y="178135"/>
                      <a:pt x="838088" y="181421"/>
                      <a:pt x="838088" y="185365"/>
                    </a:cubicBezTo>
                    <a:cubicBezTo>
                      <a:pt x="838088" y="190624"/>
                      <a:pt x="832172" y="195225"/>
                      <a:pt x="820340" y="199169"/>
                    </a:cubicBezTo>
                    <a:cubicBezTo>
                      <a:pt x="820340" y="200484"/>
                      <a:pt x="820340" y="203113"/>
                      <a:pt x="820340" y="207057"/>
                    </a:cubicBezTo>
                    <a:cubicBezTo>
                      <a:pt x="819026" y="216259"/>
                      <a:pt x="818368" y="223490"/>
                      <a:pt x="818368" y="228748"/>
                    </a:cubicBezTo>
                    <a:cubicBezTo>
                      <a:pt x="831515" y="240580"/>
                      <a:pt x="838088" y="248468"/>
                      <a:pt x="838088" y="252412"/>
                    </a:cubicBezTo>
                    <a:cubicBezTo>
                      <a:pt x="836773" y="255041"/>
                      <a:pt x="830200" y="256356"/>
                      <a:pt x="818368" y="256356"/>
                    </a:cubicBezTo>
                    <a:cubicBezTo>
                      <a:pt x="809166" y="257671"/>
                      <a:pt x="797334" y="258328"/>
                      <a:pt x="782873" y="258328"/>
                    </a:cubicBezTo>
                    <a:cubicBezTo>
                      <a:pt x="777614" y="258328"/>
                      <a:pt x="769726" y="258328"/>
                      <a:pt x="759209" y="258328"/>
                    </a:cubicBezTo>
                    <a:cubicBezTo>
                      <a:pt x="742119" y="259643"/>
                      <a:pt x="728972" y="260300"/>
                      <a:pt x="719770" y="260300"/>
                    </a:cubicBezTo>
                    <a:cubicBezTo>
                      <a:pt x="722399" y="261615"/>
                      <a:pt x="726343" y="262929"/>
                      <a:pt x="731602" y="264244"/>
                    </a:cubicBezTo>
                    <a:cubicBezTo>
                      <a:pt x="736860" y="266873"/>
                      <a:pt x="740804" y="268845"/>
                      <a:pt x="743433" y="270160"/>
                    </a:cubicBezTo>
                    <a:cubicBezTo>
                      <a:pt x="759209" y="276733"/>
                      <a:pt x="767097" y="281992"/>
                      <a:pt x="767097" y="285936"/>
                    </a:cubicBezTo>
                    <a:cubicBezTo>
                      <a:pt x="767097" y="289880"/>
                      <a:pt x="763153" y="294481"/>
                      <a:pt x="755265" y="299739"/>
                    </a:cubicBezTo>
                    <a:lnTo>
                      <a:pt x="755265" y="321431"/>
                    </a:lnTo>
                    <a:lnTo>
                      <a:pt x="804565" y="319459"/>
                    </a:lnTo>
                    <a:cubicBezTo>
                      <a:pt x="812452" y="303683"/>
                      <a:pt x="820340" y="291194"/>
                      <a:pt x="828228" y="281992"/>
                    </a:cubicBezTo>
                    <a:cubicBezTo>
                      <a:pt x="830858" y="283306"/>
                      <a:pt x="834801" y="286593"/>
                      <a:pt x="840060" y="291852"/>
                    </a:cubicBezTo>
                    <a:cubicBezTo>
                      <a:pt x="849263" y="298425"/>
                      <a:pt x="857151" y="304341"/>
                      <a:pt x="863724" y="309599"/>
                    </a:cubicBezTo>
                    <a:cubicBezTo>
                      <a:pt x="872926" y="317487"/>
                      <a:pt x="877528" y="323403"/>
                      <a:pt x="877528" y="327347"/>
                    </a:cubicBezTo>
                    <a:cubicBezTo>
                      <a:pt x="877528" y="331291"/>
                      <a:pt x="870954" y="333263"/>
                      <a:pt x="857808" y="333263"/>
                    </a:cubicBezTo>
                    <a:cubicBezTo>
                      <a:pt x="832830" y="333263"/>
                      <a:pt x="815082" y="333920"/>
                      <a:pt x="804565" y="335235"/>
                    </a:cubicBezTo>
                    <a:lnTo>
                      <a:pt x="755265" y="337207"/>
                    </a:lnTo>
                    <a:lnTo>
                      <a:pt x="755265" y="398338"/>
                    </a:lnTo>
                    <a:cubicBezTo>
                      <a:pt x="785502" y="398338"/>
                      <a:pt x="820340" y="397023"/>
                      <a:pt x="859780" y="394394"/>
                    </a:cubicBezTo>
                    <a:cubicBezTo>
                      <a:pt x="862409" y="390450"/>
                      <a:pt x="867010" y="384534"/>
                      <a:pt x="873584" y="376646"/>
                    </a:cubicBezTo>
                    <a:cubicBezTo>
                      <a:pt x="881472" y="366129"/>
                      <a:pt x="887387" y="358241"/>
                      <a:pt x="891331" y="352983"/>
                    </a:cubicBezTo>
                    <a:cubicBezTo>
                      <a:pt x="899219" y="359556"/>
                      <a:pt x="910394" y="370073"/>
                      <a:pt x="924855" y="384534"/>
                    </a:cubicBezTo>
                    <a:cubicBezTo>
                      <a:pt x="928799" y="388478"/>
                      <a:pt x="932743" y="392422"/>
                      <a:pt x="936687" y="396366"/>
                    </a:cubicBezTo>
                    <a:cubicBezTo>
                      <a:pt x="939316" y="400310"/>
                      <a:pt x="940631" y="404254"/>
                      <a:pt x="940631" y="408198"/>
                    </a:cubicBezTo>
                    <a:cubicBezTo>
                      <a:pt x="939316" y="412142"/>
                      <a:pt x="936030" y="413457"/>
                      <a:pt x="930771" y="412142"/>
                    </a:cubicBezTo>
                    <a:cubicBezTo>
                      <a:pt x="928142" y="412142"/>
                      <a:pt x="924198" y="412142"/>
                      <a:pt x="918939" y="412142"/>
                    </a:cubicBezTo>
                    <a:cubicBezTo>
                      <a:pt x="901849" y="410827"/>
                      <a:pt x="882129" y="410827"/>
                      <a:pt x="859780" y="412142"/>
                    </a:cubicBezTo>
                    <a:cubicBezTo>
                      <a:pt x="784845" y="412142"/>
                      <a:pt x="698078" y="416743"/>
                      <a:pt x="599480" y="425946"/>
                    </a:cubicBezTo>
                    <a:cubicBezTo>
                      <a:pt x="596850" y="425946"/>
                      <a:pt x="592249" y="426603"/>
                      <a:pt x="585676" y="427918"/>
                    </a:cubicBezTo>
                    <a:cubicBezTo>
                      <a:pt x="579102" y="427918"/>
                      <a:pt x="563327" y="429890"/>
                      <a:pt x="538348" y="433834"/>
                    </a:cubicBezTo>
                    <a:lnTo>
                      <a:pt x="524545" y="408198"/>
                    </a:lnTo>
                    <a:cubicBezTo>
                      <a:pt x="544264" y="408198"/>
                      <a:pt x="569243" y="408198"/>
                      <a:pt x="599480" y="408198"/>
                    </a:cubicBezTo>
                    <a:lnTo>
                      <a:pt x="705966" y="402282"/>
                    </a:lnTo>
                    <a:cubicBezTo>
                      <a:pt x="705966" y="393080"/>
                      <a:pt x="705966" y="372045"/>
                      <a:pt x="705966" y="339179"/>
                    </a:cubicBezTo>
                    <a:cubicBezTo>
                      <a:pt x="704651" y="339179"/>
                      <a:pt x="702679" y="339179"/>
                      <a:pt x="700050" y="339179"/>
                    </a:cubicBezTo>
                    <a:cubicBezTo>
                      <a:pt x="682960" y="341808"/>
                      <a:pt x="664555" y="343123"/>
                      <a:pt x="644835" y="343123"/>
                    </a:cubicBezTo>
                    <a:cubicBezTo>
                      <a:pt x="627744" y="344437"/>
                      <a:pt x="612626" y="346409"/>
                      <a:pt x="599480" y="349039"/>
                    </a:cubicBezTo>
                    <a:lnTo>
                      <a:pt x="589620" y="329319"/>
                    </a:lnTo>
                    <a:cubicBezTo>
                      <a:pt x="614598" y="329319"/>
                      <a:pt x="631031" y="328662"/>
                      <a:pt x="638919" y="327347"/>
                    </a:cubicBezTo>
                    <a:cubicBezTo>
                      <a:pt x="644177" y="327347"/>
                      <a:pt x="666527" y="326690"/>
                      <a:pt x="705966" y="325375"/>
                    </a:cubicBezTo>
                    <a:lnTo>
                      <a:pt x="705966" y="291852"/>
                    </a:lnTo>
                    <a:cubicBezTo>
                      <a:pt x="705966" y="287908"/>
                      <a:pt x="705966" y="278048"/>
                      <a:pt x="705966" y="262272"/>
                    </a:cubicBezTo>
                    <a:lnTo>
                      <a:pt x="682302" y="262272"/>
                    </a:lnTo>
                    <a:cubicBezTo>
                      <a:pt x="680988" y="270160"/>
                      <a:pt x="677044" y="277390"/>
                      <a:pt x="670470" y="283964"/>
                    </a:cubicBezTo>
                    <a:cubicBezTo>
                      <a:pt x="659953" y="291852"/>
                      <a:pt x="652723" y="295138"/>
                      <a:pt x="648779" y="293824"/>
                    </a:cubicBezTo>
                    <a:cubicBezTo>
                      <a:pt x="644835" y="292509"/>
                      <a:pt x="642863" y="287908"/>
                      <a:pt x="642863" y="280020"/>
                    </a:cubicBezTo>
                    <a:cubicBezTo>
                      <a:pt x="642863" y="277390"/>
                      <a:pt x="642863" y="270160"/>
                      <a:pt x="642863" y="258328"/>
                    </a:cubicBezTo>
                    <a:cubicBezTo>
                      <a:pt x="641548" y="251755"/>
                      <a:pt x="640891" y="240580"/>
                      <a:pt x="640891" y="224805"/>
                    </a:cubicBezTo>
                    <a:cubicBezTo>
                      <a:pt x="639576" y="211658"/>
                      <a:pt x="638919" y="201141"/>
                      <a:pt x="638919" y="193253"/>
                    </a:cubicBezTo>
                    <a:cubicBezTo>
                      <a:pt x="637604" y="180106"/>
                      <a:pt x="635632" y="167617"/>
                      <a:pt x="633003" y="155785"/>
                    </a:cubicBezTo>
                    <a:cubicBezTo>
                      <a:pt x="639576" y="158415"/>
                      <a:pt x="650751" y="161701"/>
                      <a:pt x="666527" y="165645"/>
                    </a:cubicBezTo>
                    <a:cubicBezTo>
                      <a:pt x="677044" y="169589"/>
                      <a:pt x="683617" y="172876"/>
                      <a:pt x="686246" y="175505"/>
                    </a:cubicBezTo>
                    <a:lnTo>
                      <a:pt x="771041" y="171561"/>
                    </a:lnTo>
                    <a:close/>
                    <a:moveTo>
                      <a:pt x="1105291" y="134094"/>
                    </a:moveTo>
                    <a:cubicBezTo>
                      <a:pt x="1105948" y="133436"/>
                      <a:pt x="1106934" y="133436"/>
                      <a:pt x="1108248" y="134094"/>
                    </a:cubicBezTo>
                    <a:cubicBezTo>
                      <a:pt x="1112192" y="132779"/>
                      <a:pt x="1114822" y="137380"/>
                      <a:pt x="1116136" y="147898"/>
                    </a:cubicBezTo>
                    <a:cubicBezTo>
                      <a:pt x="1118766" y="153156"/>
                      <a:pt x="1120080" y="163673"/>
                      <a:pt x="1120080" y="179449"/>
                    </a:cubicBezTo>
                    <a:cubicBezTo>
                      <a:pt x="1122710" y="200484"/>
                      <a:pt x="1122052" y="220203"/>
                      <a:pt x="1118108" y="238608"/>
                    </a:cubicBezTo>
                    <a:cubicBezTo>
                      <a:pt x="1111535" y="268845"/>
                      <a:pt x="1102333" y="289880"/>
                      <a:pt x="1090501" y="301711"/>
                    </a:cubicBezTo>
                    <a:cubicBezTo>
                      <a:pt x="1082613" y="310914"/>
                      <a:pt x="1073410" y="315515"/>
                      <a:pt x="1062893" y="315515"/>
                    </a:cubicBezTo>
                    <a:cubicBezTo>
                      <a:pt x="1051061" y="314201"/>
                      <a:pt x="1043831" y="307627"/>
                      <a:pt x="1041201" y="295796"/>
                    </a:cubicBezTo>
                    <a:cubicBezTo>
                      <a:pt x="1038572" y="283964"/>
                      <a:pt x="1039229" y="273447"/>
                      <a:pt x="1043173" y="264244"/>
                    </a:cubicBezTo>
                    <a:cubicBezTo>
                      <a:pt x="1047117" y="257671"/>
                      <a:pt x="1052376" y="250440"/>
                      <a:pt x="1058949" y="242552"/>
                    </a:cubicBezTo>
                    <a:cubicBezTo>
                      <a:pt x="1062893" y="238608"/>
                      <a:pt x="1067494" y="233350"/>
                      <a:pt x="1072753" y="226777"/>
                    </a:cubicBezTo>
                    <a:cubicBezTo>
                      <a:pt x="1074068" y="224147"/>
                      <a:pt x="1075382" y="222175"/>
                      <a:pt x="1076697" y="220861"/>
                    </a:cubicBezTo>
                    <a:cubicBezTo>
                      <a:pt x="1083270" y="209029"/>
                      <a:pt x="1089843" y="193253"/>
                      <a:pt x="1096417" y="173533"/>
                    </a:cubicBezTo>
                    <a:cubicBezTo>
                      <a:pt x="1100361" y="163016"/>
                      <a:pt x="1102333" y="153814"/>
                      <a:pt x="1102333" y="145926"/>
                    </a:cubicBezTo>
                    <a:cubicBezTo>
                      <a:pt x="1103647" y="140667"/>
                      <a:pt x="1104305" y="138038"/>
                      <a:pt x="1104305" y="138038"/>
                    </a:cubicBezTo>
                    <a:cubicBezTo>
                      <a:pt x="1104305" y="136066"/>
                      <a:pt x="1104633" y="134751"/>
                      <a:pt x="1105291" y="134094"/>
                    </a:cubicBezTo>
                    <a:close/>
                    <a:moveTo>
                      <a:pt x="1304460" y="125220"/>
                    </a:moveTo>
                    <a:cubicBezTo>
                      <a:pt x="1305775" y="125220"/>
                      <a:pt x="1307418" y="125549"/>
                      <a:pt x="1309390" y="126206"/>
                    </a:cubicBezTo>
                    <a:cubicBezTo>
                      <a:pt x="1312019" y="127521"/>
                      <a:pt x="1313991" y="128178"/>
                      <a:pt x="1315306" y="128178"/>
                    </a:cubicBezTo>
                    <a:cubicBezTo>
                      <a:pt x="1335025" y="138695"/>
                      <a:pt x="1356060" y="153156"/>
                      <a:pt x="1378409" y="171561"/>
                    </a:cubicBezTo>
                    <a:cubicBezTo>
                      <a:pt x="1423107" y="207057"/>
                      <a:pt x="1440855" y="240580"/>
                      <a:pt x="1431652" y="272132"/>
                    </a:cubicBezTo>
                    <a:cubicBezTo>
                      <a:pt x="1429023" y="281334"/>
                      <a:pt x="1424421" y="289222"/>
                      <a:pt x="1417848" y="295796"/>
                    </a:cubicBezTo>
                    <a:cubicBezTo>
                      <a:pt x="1409960" y="303683"/>
                      <a:pt x="1400758" y="306313"/>
                      <a:pt x="1390241" y="303683"/>
                    </a:cubicBezTo>
                    <a:cubicBezTo>
                      <a:pt x="1382353" y="301054"/>
                      <a:pt x="1377094" y="295138"/>
                      <a:pt x="1374465" y="285936"/>
                    </a:cubicBezTo>
                    <a:cubicBezTo>
                      <a:pt x="1373150" y="279362"/>
                      <a:pt x="1371178" y="268188"/>
                      <a:pt x="1368549" y="252412"/>
                    </a:cubicBezTo>
                    <a:cubicBezTo>
                      <a:pt x="1360661" y="220861"/>
                      <a:pt x="1348172" y="192596"/>
                      <a:pt x="1331081" y="167617"/>
                    </a:cubicBezTo>
                    <a:cubicBezTo>
                      <a:pt x="1329767" y="164988"/>
                      <a:pt x="1325823" y="160387"/>
                      <a:pt x="1319250" y="153814"/>
                    </a:cubicBezTo>
                    <a:cubicBezTo>
                      <a:pt x="1313991" y="148555"/>
                      <a:pt x="1310047" y="143954"/>
                      <a:pt x="1307418" y="140010"/>
                    </a:cubicBezTo>
                    <a:cubicBezTo>
                      <a:pt x="1302159" y="134751"/>
                      <a:pt x="1300187" y="130150"/>
                      <a:pt x="1301502" y="126206"/>
                    </a:cubicBezTo>
                    <a:cubicBezTo>
                      <a:pt x="1302159" y="125549"/>
                      <a:pt x="1303145" y="125220"/>
                      <a:pt x="1304460" y="125220"/>
                    </a:cubicBezTo>
                    <a:close/>
                    <a:moveTo>
                      <a:pt x="264244" y="61131"/>
                    </a:moveTo>
                    <a:lnTo>
                      <a:pt x="220861" y="65075"/>
                    </a:lnTo>
                    <a:cubicBezTo>
                      <a:pt x="220861" y="88738"/>
                      <a:pt x="222833" y="132122"/>
                      <a:pt x="226777" y="195225"/>
                    </a:cubicBezTo>
                    <a:lnTo>
                      <a:pt x="266216" y="193253"/>
                    </a:lnTo>
                    <a:lnTo>
                      <a:pt x="264244" y="138038"/>
                    </a:lnTo>
                    <a:cubicBezTo>
                      <a:pt x="261615" y="138038"/>
                      <a:pt x="258328" y="138038"/>
                      <a:pt x="254384" y="138038"/>
                    </a:cubicBezTo>
                    <a:cubicBezTo>
                      <a:pt x="249126" y="139352"/>
                      <a:pt x="245182" y="140010"/>
                      <a:pt x="242552" y="140010"/>
                    </a:cubicBezTo>
                    <a:cubicBezTo>
                      <a:pt x="241238" y="138695"/>
                      <a:pt x="238608" y="134751"/>
                      <a:pt x="234665" y="128178"/>
                    </a:cubicBezTo>
                    <a:cubicBezTo>
                      <a:pt x="234665" y="125549"/>
                      <a:pt x="234007" y="123577"/>
                      <a:pt x="232693" y="122262"/>
                    </a:cubicBezTo>
                    <a:cubicBezTo>
                      <a:pt x="236636" y="122262"/>
                      <a:pt x="242552" y="121605"/>
                      <a:pt x="250440" y="120290"/>
                    </a:cubicBezTo>
                    <a:cubicBezTo>
                      <a:pt x="257014" y="120290"/>
                      <a:pt x="261615" y="120290"/>
                      <a:pt x="264244" y="120290"/>
                    </a:cubicBezTo>
                    <a:close/>
                    <a:moveTo>
                      <a:pt x="335235" y="57187"/>
                    </a:moveTo>
                    <a:cubicBezTo>
                      <a:pt x="322089" y="58502"/>
                      <a:pt x="312229" y="59159"/>
                      <a:pt x="305656" y="59159"/>
                    </a:cubicBezTo>
                    <a:lnTo>
                      <a:pt x="305656" y="116346"/>
                    </a:lnTo>
                    <a:cubicBezTo>
                      <a:pt x="313543" y="116346"/>
                      <a:pt x="320117" y="115031"/>
                      <a:pt x="325375" y="112402"/>
                    </a:cubicBezTo>
                    <a:cubicBezTo>
                      <a:pt x="333263" y="120290"/>
                      <a:pt x="337207" y="126206"/>
                      <a:pt x="337207" y="130150"/>
                    </a:cubicBezTo>
                    <a:cubicBezTo>
                      <a:pt x="335892" y="131464"/>
                      <a:pt x="333263" y="132122"/>
                      <a:pt x="329319" y="132122"/>
                    </a:cubicBezTo>
                    <a:cubicBezTo>
                      <a:pt x="326690" y="133436"/>
                      <a:pt x="324718" y="134094"/>
                      <a:pt x="323403" y="134094"/>
                    </a:cubicBezTo>
                    <a:cubicBezTo>
                      <a:pt x="319459" y="134094"/>
                      <a:pt x="313543" y="134094"/>
                      <a:pt x="305656" y="134094"/>
                    </a:cubicBezTo>
                    <a:cubicBezTo>
                      <a:pt x="305656" y="148555"/>
                      <a:pt x="306313" y="167617"/>
                      <a:pt x="307628" y="191281"/>
                    </a:cubicBezTo>
                    <a:lnTo>
                      <a:pt x="349039" y="189309"/>
                    </a:lnTo>
                    <a:cubicBezTo>
                      <a:pt x="349039" y="145926"/>
                      <a:pt x="349039" y="101885"/>
                      <a:pt x="349039" y="57187"/>
                    </a:cubicBezTo>
                    <a:cubicBezTo>
                      <a:pt x="346410" y="57187"/>
                      <a:pt x="341808" y="57187"/>
                      <a:pt x="335235" y="57187"/>
                    </a:cubicBezTo>
                    <a:close/>
                    <a:moveTo>
                      <a:pt x="57187" y="29579"/>
                    </a:moveTo>
                    <a:cubicBezTo>
                      <a:pt x="63760" y="29579"/>
                      <a:pt x="69676" y="30237"/>
                      <a:pt x="74935" y="31551"/>
                    </a:cubicBezTo>
                    <a:cubicBezTo>
                      <a:pt x="86767" y="32866"/>
                      <a:pt x="95969" y="36152"/>
                      <a:pt x="102542" y="41411"/>
                    </a:cubicBezTo>
                    <a:cubicBezTo>
                      <a:pt x="118318" y="50614"/>
                      <a:pt x="126206" y="62445"/>
                      <a:pt x="126206" y="76907"/>
                    </a:cubicBezTo>
                    <a:cubicBezTo>
                      <a:pt x="127521" y="88738"/>
                      <a:pt x="124891" y="97284"/>
                      <a:pt x="118318" y="102542"/>
                    </a:cubicBezTo>
                    <a:cubicBezTo>
                      <a:pt x="111745" y="107801"/>
                      <a:pt x="104514" y="111745"/>
                      <a:pt x="96626" y="114374"/>
                    </a:cubicBezTo>
                    <a:cubicBezTo>
                      <a:pt x="87424" y="114374"/>
                      <a:pt x="80851" y="111087"/>
                      <a:pt x="76907" y="104514"/>
                    </a:cubicBezTo>
                    <a:cubicBezTo>
                      <a:pt x="72963" y="100570"/>
                      <a:pt x="70333" y="92682"/>
                      <a:pt x="69019" y="80851"/>
                    </a:cubicBezTo>
                    <a:cubicBezTo>
                      <a:pt x="67704" y="67704"/>
                      <a:pt x="64418" y="57187"/>
                      <a:pt x="59159" y="49299"/>
                    </a:cubicBezTo>
                    <a:cubicBezTo>
                      <a:pt x="57844" y="46670"/>
                      <a:pt x="55215" y="44040"/>
                      <a:pt x="51271" y="41411"/>
                    </a:cubicBezTo>
                    <a:cubicBezTo>
                      <a:pt x="49956" y="40096"/>
                      <a:pt x="49299" y="39439"/>
                      <a:pt x="49299" y="39439"/>
                    </a:cubicBezTo>
                    <a:cubicBezTo>
                      <a:pt x="45355" y="34180"/>
                      <a:pt x="44041" y="31551"/>
                      <a:pt x="45355" y="31551"/>
                    </a:cubicBezTo>
                    <a:cubicBezTo>
                      <a:pt x="45355" y="30237"/>
                      <a:pt x="49299" y="29579"/>
                      <a:pt x="57187" y="29579"/>
                    </a:cubicBezTo>
                    <a:close/>
                    <a:moveTo>
                      <a:pt x="606628" y="21691"/>
                    </a:moveTo>
                    <a:cubicBezTo>
                      <a:pt x="611065" y="20705"/>
                      <a:pt x="619199" y="22677"/>
                      <a:pt x="631031" y="27607"/>
                    </a:cubicBezTo>
                    <a:cubicBezTo>
                      <a:pt x="637604" y="28922"/>
                      <a:pt x="647464" y="32866"/>
                      <a:pt x="660611" y="39439"/>
                    </a:cubicBezTo>
                    <a:cubicBezTo>
                      <a:pt x="672443" y="48642"/>
                      <a:pt x="678358" y="60473"/>
                      <a:pt x="678358" y="74935"/>
                    </a:cubicBezTo>
                    <a:cubicBezTo>
                      <a:pt x="678358" y="92025"/>
                      <a:pt x="670470" y="101228"/>
                      <a:pt x="654695" y="102542"/>
                    </a:cubicBezTo>
                    <a:cubicBezTo>
                      <a:pt x="640234" y="103857"/>
                      <a:pt x="631688" y="94654"/>
                      <a:pt x="629059" y="74935"/>
                    </a:cubicBezTo>
                    <a:cubicBezTo>
                      <a:pt x="626430" y="60473"/>
                      <a:pt x="621829" y="48642"/>
                      <a:pt x="615255" y="39439"/>
                    </a:cubicBezTo>
                    <a:cubicBezTo>
                      <a:pt x="615255" y="39439"/>
                      <a:pt x="613941" y="38782"/>
                      <a:pt x="611311" y="37467"/>
                    </a:cubicBezTo>
                    <a:cubicBezTo>
                      <a:pt x="609997" y="34838"/>
                      <a:pt x="608025" y="32866"/>
                      <a:pt x="605395" y="31551"/>
                    </a:cubicBezTo>
                    <a:cubicBezTo>
                      <a:pt x="605395" y="31551"/>
                      <a:pt x="604738" y="30894"/>
                      <a:pt x="603423" y="29579"/>
                    </a:cubicBezTo>
                    <a:cubicBezTo>
                      <a:pt x="602109" y="26950"/>
                      <a:pt x="602109" y="24978"/>
                      <a:pt x="603423" y="23663"/>
                    </a:cubicBezTo>
                    <a:cubicBezTo>
                      <a:pt x="604081" y="22677"/>
                      <a:pt x="605149" y="22020"/>
                      <a:pt x="606628" y="21691"/>
                    </a:cubicBezTo>
                    <a:close/>
                    <a:moveTo>
                      <a:pt x="366787" y="19719"/>
                    </a:moveTo>
                    <a:cubicBezTo>
                      <a:pt x="369416" y="21034"/>
                      <a:pt x="373360" y="23663"/>
                      <a:pt x="378619" y="27607"/>
                    </a:cubicBezTo>
                    <a:cubicBezTo>
                      <a:pt x="386506" y="34180"/>
                      <a:pt x="393737" y="40096"/>
                      <a:pt x="400310" y="45355"/>
                    </a:cubicBezTo>
                    <a:cubicBezTo>
                      <a:pt x="406883" y="50614"/>
                      <a:pt x="410170" y="55215"/>
                      <a:pt x="410170" y="59159"/>
                    </a:cubicBezTo>
                    <a:cubicBezTo>
                      <a:pt x="410170" y="63103"/>
                      <a:pt x="407541" y="67704"/>
                      <a:pt x="402282" y="72963"/>
                    </a:cubicBezTo>
                    <a:cubicBezTo>
                      <a:pt x="400968" y="74277"/>
                      <a:pt x="398338" y="76249"/>
                      <a:pt x="394394" y="78879"/>
                    </a:cubicBezTo>
                    <a:lnTo>
                      <a:pt x="394394" y="110430"/>
                    </a:lnTo>
                    <a:cubicBezTo>
                      <a:pt x="394394" y="120947"/>
                      <a:pt x="394394" y="136723"/>
                      <a:pt x="394394" y="157757"/>
                    </a:cubicBezTo>
                    <a:cubicBezTo>
                      <a:pt x="395709" y="176163"/>
                      <a:pt x="396366" y="191281"/>
                      <a:pt x="396366" y="203113"/>
                    </a:cubicBezTo>
                    <a:cubicBezTo>
                      <a:pt x="396366" y="214945"/>
                      <a:pt x="393737" y="224147"/>
                      <a:pt x="388478" y="230720"/>
                    </a:cubicBezTo>
                    <a:cubicBezTo>
                      <a:pt x="383220" y="235979"/>
                      <a:pt x="374017" y="240580"/>
                      <a:pt x="360871" y="244524"/>
                    </a:cubicBezTo>
                    <a:cubicBezTo>
                      <a:pt x="355612" y="244524"/>
                      <a:pt x="351668" y="243867"/>
                      <a:pt x="349039" y="242552"/>
                    </a:cubicBezTo>
                    <a:cubicBezTo>
                      <a:pt x="347724" y="241238"/>
                      <a:pt x="347067" y="238608"/>
                      <a:pt x="347067" y="234664"/>
                    </a:cubicBezTo>
                    <a:cubicBezTo>
                      <a:pt x="347067" y="228091"/>
                      <a:pt x="347067" y="224805"/>
                      <a:pt x="347067" y="224805"/>
                    </a:cubicBezTo>
                    <a:cubicBezTo>
                      <a:pt x="348382" y="223490"/>
                      <a:pt x="349039" y="221518"/>
                      <a:pt x="349039" y="218889"/>
                    </a:cubicBezTo>
                    <a:cubicBezTo>
                      <a:pt x="349039" y="213630"/>
                      <a:pt x="349039" y="209029"/>
                      <a:pt x="349039" y="205085"/>
                    </a:cubicBezTo>
                    <a:lnTo>
                      <a:pt x="307628" y="207057"/>
                    </a:lnTo>
                    <a:lnTo>
                      <a:pt x="307628" y="264244"/>
                    </a:lnTo>
                    <a:lnTo>
                      <a:pt x="382562" y="260300"/>
                    </a:lnTo>
                    <a:cubicBezTo>
                      <a:pt x="386506" y="253727"/>
                      <a:pt x="393737" y="241238"/>
                      <a:pt x="404254" y="222833"/>
                    </a:cubicBezTo>
                    <a:cubicBezTo>
                      <a:pt x="409513" y="225462"/>
                      <a:pt x="419373" y="232692"/>
                      <a:pt x="433834" y="244524"/>
                    </a:cubicBezTo>
                    <a:cubicBezTo>
                      <a:pt x="440407" y="251098"/>
                      <a:pt x="445666" y="255699"/>
                      <a:pt x="449610" y="258328"/>
                    </a:cubicBezTo>
                    <a:cubicBezTo>
                      <a:pt x="453554" y="262272"/>
                      <a:pt x="455525" y="266216"/>
                      <a:pt x="455525" y="270160"/>
                    </a:cubicBezTo>
                    <a:cubicBezTo>
                      <a:pt x="454211" y="272789"/>
                      <a:pt x="448295" y="274104"/>
                      <a:pt x="437778" y="274104"/>
                    </a:cubicBezTo>
                    <a:cubicBezTo>
                      <a:pt x="422002" y="275418"/>
                      <a:pt x="402940" y="276076"/>
                      <a:pt x="380591" y="276076"/>
                    </a:cubicBezTo>
                    <a:cubicBezTo>
                      <a:pt x="375332" y="277390"/>
                      <a:pt x="364815" y="278048"/>
                      <a:pt x="349039" y="278048"/>
                    </a:cubicBezTo>
                    <a:cubicBezTo>
                      <a:pt x="335892" y="279362"/>
                      <a:pt x="325375" y="280020"/>
                      <a:pt x="317487" y="280020"/>
                    </a:cubicBezTo>
                    <a:cubicBezTo>
                      <a:pt x="354298" y="324718"/>
                      <a:pt x="400968" y="351668"/>
                      <a:pt x="457497" y="360871"/>
                    </a:cubicBezTo>
                    <a:cubicBezTo>
                      <a:pt x="462756" y="360871"/>
                      <a:pt x="465385" y="362843"/>
                      <a:pt x="465385" y="366787"/>
                    </a:cubicBezTo>
                    <a:cubicBezTo>
                      <a:pt x="465385" y="368101"/>
                      <a:pt x="462756" y="370073"/>
                      <a:pt x="457497" y="372702"/>
                    </a:cubicBezTo>
                    <a:cubicBezTo>
                      <a:pt x="445666" y="379276"/>
                      <a:pt x="435148" y="386506"/>
                      <a:pt x="425946" y="394394"/>
                    </a:cubicBezTo>
                    <a:cubicBezTo>
                      <a:pt x="424631" y="395709"/>
                      <a:pt x="423974" y="397023"/>
                      <a:pt x="423974" y="398338"/>
                    </a:cubicBezTo>
                    <a:cubicBezTo>
                      <a:pt x="421345" y="400967"/>
                      <a:pt x="420030" y="402939"/>
                      <a:pt x="420030" y="404254"/>
                    </a:cubicBezTo>
                    <a:cubicBezTo>
                      <a:pt x="416086" y="408198"/>
                      <a:pt x="413457" y="409513"/>
                      <a:pt x="412142" y="408198"/>
                    </a:cubicBezTo>
                    <a:cubicBezTo>
                      <a:pt x="408198" y="408198"/>
                      <a:pt x="401625" y="405569"/>
                      <a:pt x="392422" y="400310"/>
                    </a:cubicBezTo>
                    <a:cubicBezTo>
                      <a:pt x="356927" y="379276"/>
                      <a:pt x="328662" y="343780"/>
                      <a:pt x="307628" y="293824"/>
                    </a:cubicBezTo>
                    <a:cubicBezTo>
                      <a:pt x="307628" y="297768"/>
                      <a:pt x="307628" y="303683"/>
                      <a:pt x="307628" y="311571"/>
                    </a:cubicBezTo>
                    <a:cubicBezTo>
                      <a:pt x="308942" y="323403"/>
                      <a:pt x="309599" y="333263"/>
                      <a:pt x="309599" y="341151"/>
                    </a:cubicBezTo>
                    <a:cubicBezTo>
                      <a:pt x="310914" y="366129"/>
                      <a:pt x="311571" y="386506"/>
                      <a:pt x="311571" y="402282"/>
                    </a:cubicBezTo>
                    <a:cubicBezTo>
                      <a:pt x="311571" y="411485"/>
                      <a:pt x="310257" y="418058"/>
                      <a:pt x="307628" y="422002"/>
                    </a:cubicBezTo>
                    <a:cubicBezTo>
                      <a:pt x="303684" y="431204"/>
                      <a:pt x="295138" y="439750"/>
                      <a:pt x="281992" y="447637"/>
                    </a:cubicBezTo>
                    <a:cubicBezTo>
                      <a:pt x="275419" y="450267"/>
                      <a:pt x="270817" y="450924"/>
                      <a:pt x="268188" y="449609"/>
                    </a:cubicBezTo>
                    <a:cubicBezTo>
                      <a:pt x="262929" y="449609"/>
                      <a:pt x="260300" y="446980"/>
                      <a:pt x="260300" y="441722"/>
                    </a:cubicBezTo>
                    <a:cubicBezTo>
                      <a:pt x="260300" y="441722"/>
                      <a:pt x="260958" y="437778"/>
                      <a:pt x="262272" y="429890"/>
                    </a:cubicBezTo>
                    <a:cubicBezTo>
                      <a:pt x="262272" y="425946"/>
                      <a:pt x="262272" y="420030"/>
                      <a:pt x="262272" y="412142"/>
                    </a:cubicBezTo>
                    <a:cubicBezTo>
                      <a:pt x="263587" y="401625"/>
                      <a:pt x="264244" y="392422"/>
                      <a:pt x="264244" y="384534"/>
                    </a:cubicBezTo>
                    <a:cubicBezTo>
                      <a:pt x="265559" y="366129"/>
                      <a:pt x="266216" y="347067"/>
                      <a:pt x="266216" y="327347"/>
                    </a:cubicBezTo>
                    <a:cubicBezTo>
                      <a:pt x="238608" y="362843"/>
                      <a:pt x="196540" y="394394"/>
                      <a:pt x="140010" y="422002"/>
                    </a:cubicBezTo>
                    <a:cubicBezTo>
                      <a:pt x="132122" y="427260"/>
                      <a:pt x="126206" y="427918"/>
                      <a:pt x="122262" y="423974"/>
                    </a:cubicBezTo>
                    <a:cubicBezTo>
                      <a:pt x="122262" y="423974"/>
                      <a:pt x="122262" y="423316"/>
                      <a:pt x="122262" y="422002"/>
                    </a:cubicBezTo>
                    <a:cubicBezTo>
                      <a:pt x="122262" y="420687"/>
                      <a:pt x="123577" y="419372"/>
                      <a:pt x="126206" y="418058"/>
                    </a:cubicBezTo>
                    <a:cubicBezTo>
                      <a:pt x="128835" y="415429"/>
                      <a:pt x="130807" y="413457"/>
                      <a:pt x="132122" y="412142"/>
                    </a:cubicBezTo>
                    <a:cubicBezTo>
                      <a:pt x="182079" y="375332"/>
                      <a:pt x="221518" y="332606"/>
                      <a:pt x="250440" y="283964"/>
                    </a:cubicBezTo>
                    <a:lnTo>
                      <a:pt x="205085" y="285936"/>
                    </a:lnTo>
                    <a:cubicBezTo>
                      <a:pt x="190624" y="287250"/>
                      <a:pt x="173533" y="289222"/>
                      <a:pt x="153814" y="291852"/>
                    </a:cubicBezTo>
                    <a:lnTo>
                      <a:pt x="143954" y="272132"/>
                    </a:lnTo>
                    <a:cubicBezTo>
                      <a:pt x="147898" y="272132"/>
                      <a:pt x="154471" y="272132"/>
                      <a:pt x="163674" y="272132"/>
                    </a:cubicBezTo>
                    <a:cubicBezTo>
                      <a:pt x="180764" y="270817"/>
                      <a:pt x="194568" y="270160"/>
                      <a:pt x="205085" y="270160"/>
                    </a:cubicBezTo>
                    <a:cubicBezTo>
                      <a:pt x="231378" y="268845"/>
                      <a:pt x="251755" y="267531"/>
                      <a:pt x="266216" y="266216"/>
                    </a:cubicBezTo>
                    <a:lnTo>
                      <a:pt x="266216" y="211001"/>
                    </a:lnTo>
                    <a:lnTo>
                      <a:pt x="228749" y="212973"/>
                    </a:lnTo>
                    <a:cubicBezTo>
                      <a:pt x="228749" y="216917"/>
                      <a:pt x="228749" y="219546"/>
                      <a:pt x="228749" y="220861"/>
                    </a:cubicBezTo>
                    <a:cubicBezTo>
                      <a:pt x="228749" y="232692"/>
                      <a:pt x="222833" y="243210"/>
                      <a:pt x="211001" y="252412"/>
                    </a:cubicBezTo>
                    <a:cubicBezTo>
                      <a:pt x="199169" y="260300"/>
                      <a:pt x="191281" y="262272"/>
                      <a:pt x="187337" y="258328"/>
                    </a:cubicBezTo>
                    <a:cubicBezTo>
                      <a:pt x="186023" y="257013"/>
                      <a:pt x="185365" y="252412"/>
                      <a:pt x="185365" y="244524"/>
                    </a:cubicBezTo>
                    <a:cubicBezTo>
                      <a:pt x="185365" y="234007"/>
                      <a:pt x="186023" y="223490"/>
                      <a:pt x="187337" y="212973"/>
                    </a:cubicBezTo>
                    <a:cubicBezTo>
                      <a:pt x="187337" y="211658"/>
                      <a:pt x="187337" y="211001"/>
                      <a:pt x="187337" y="211001"/>
                    </a:cubicBezTo>
                    <a:cubicBezTo>
                      <a:pt x="186023" y="137380"/>
                      <a:pt x="181421" y="76907"/>
                      <a:pt x="173533" y="29579"/>
                    </a:cubicBezTo>
                    <a:cubicBezTo>
                      <a:pt x="174848" y="29579"/>
                      <a:pt x="177477" y="30237"/>
                      <a:pt x="181421" y="31551"/>
                    </a:cubicBezTo>
                    <a:cubicBezTo>
                      <a:pt x="184051" y="32866"/>
                      <a:pt x="194568" y="35495"/>
                      <a:pt x="212973" y="39439"/>
                    </a:cubicBezTo>
                    <a:cubicBezTo>
                      <a:pt x="214287" y="39439"/>
                      <a:pt x="215602" y="40096"/>
                      <a:pt x="216917" y="41411"/>
                    </a:cubicBezTo>
                    <a:cubicBezTo>
                      <a:pt x="218231" y="41411"/>
                      <a:pt x="222175" y="43383"/>
                      <a:pt x="228749" y="47327"/>
                    </a:cubicBezTo>
                    <a:lnTo>
                      <a:pt x="351011" y="39439"/>
                    </a:lnTo>
                    <a:close/>
                    <a:moveTo>
                      <a:pt x="1198959" y="13803"/>
                    </a:moveTo>
                    <a:cubicBezTo>
                      <a:pt x="1205532" y="13803"/>
                      <a:pt x="1218679" y="16433"/>
                      <a:pt x="1238399" y="21691"/>
                    </a:cubicBezTo>
                    <a:cubicBezTo>
                      <a:pt x="1259433" y="25635"/>
                      <a:pt x="1269950" y="30894"/>
                      <a:pt x="1269950" y="37467"/>
                    </a:cubicBezTo>
                    <a:cubicBezTo>
                      <a:pt x="1269950" y="41411"/>
                      <a:pt x="1268636" y="44698"/>
                      <a:pt x="1266006" y="47327"/>
                    </a:cubicBezTo>
                    <a:cubicBezTo>
                      <a:pt x="1264692" y="48642"/>
                      <a:pt x="1262720" y="49956"/>
                      <a:pt x="1260090" y="51271"/>
                    </a:cubicBezTo>
                    <a:cubicBezTo>
                      <a:pt x="1257461" y="53900"/>
                      <a:pt x="1255489" y="55872"/>
                      <a:pt x="1254174" y="57187"/>
                    </a:cubicBezTo>
                    <a:lnTo>
                      <a:pt x="1254174" y="120290"/>
                    </a:lnTo>
                    <a:cubicBezTo>
                      <a:pt x="1254174" y="164988"/>
                      <a:pt x="1254174" y="192596"/>
                      <a:pt x="1254174" y="203113"/>
                    </a:cubicBezTo>
                    <a:cubicBezTo>
                      <a:pt x="1254174" y="216259"/>
                      <a:pt x="1254832" y="240580"/>
                      <a:pt x="1256146" y="276076"/>
                    </a:cubicBezTo>
                    <a:cubicBezTo>
                      <a:pt x="1256146" y="290537"/>
                      <a:pt x="1256804" y="306970"/>
                      <a:pt x="1258118" y="325375"/>
                    </a:cubicBezTo>
                    <a:cubicBezTo>
                      <a:pt x="1258118" y="334578"/>
                      <a:pt x="1258118" y="340494"/>
                      <a:pt x="1258118" y="343123"/>
                    </a:cubicBezTo>
                    <a:cubicBezTo>
                      <a:pt x="1258118" y="358899"/>
                      <a:pt x="1256804" y="372702"/>
                      <a:pt x="1254174" y="384534"/>
                    </a:cubicBezTo>
                    <a:cubicBezTo>
                      <a:pt x="1250231" y="396366"/>
                      <a:pt x="1245629" y="407541"/>
                      <a:pt x="1240371" y="418058"/>
                    </a:cubicBezTo>
                    <a:cubicBezTo>
                      <a:pt x="1231168" y="432519"/>
                      <a:pt x="1220651" y="439750"/>
                      <a:pt x="1208819" y="439750"/>
                    </a:cubicBezTo>
                    <a:cubicBezTo>
                      <a:pt x="1200931" y="442379"/>
                      <a:pt x="1195015" y="436463"/>
                      <a:pt x="1191071" y="422002"/>
                    </a:cubicBezTo>
                    <a:cubicBezTo>
                      <a:pt x="1191071" y="420687"/>
                      <a:pt x="1190414" y="419372"/>
                      <a:pt x="1189099" y="418058"/>
                    </a:cubicBezTo>
                    <a:cubicBezTo>
                      <a:pt x="1189099" y="415429"/>
                      <a:pt x="1186470" y="408198"/>
                      <a:pt x="1181211" y="396366"/>
                    </a:cubicBezTo>
                    <a:cubicBezTo>
                      <a:pt x="1177268" y="387164"/>
                      <a:pt x="1168065" y="378618"/>
                      <a:pt x="1153604" y="370730"/>
                    </a:cubicBezTo>
                    <a:cubicBezTo>
                      <a:pt x="1145716" y="366787"/>
                      <a:pt x="1141772" y="362843"/>
                      <a:pt x="1141772" y="358899"/>
                    </a:cubicBezTo>
                    <a:cubicBezTo>
                      <a:pt x="1143087" y="357584"/>
                      <a:pt x="1147688" y="356927"/>
                      <a:pt x="1155576" y="356927"/>
                    </a:cubicBezTo>
                    <a:cubicBezTo>
                      <a:pt x="1166093" y="356927"/>
                      <a:pt x="1175953" y="357584"/>
                      <a:pt x="1185155" y="358899"/>
                    </a:cubicBezTo>
                    <a:cubicBezTo>
                      <a:pt x="1191729" y="358899"/>
                      <a:pt x="1195673" y="358241"/>
                      <a:pt x="1196987" y="356927"/>
                    </a:cubicBezTo>
                    <a:cubicBezTo>
                      <a:pt x="1200931" y="354297"/>
                      <a:pt x="1202903" y="351011"/>
                      <a:pt x="1202903" y="347067"/>
                    </a:cubicBezTo>
                    <a:cubicBezTo>
                      <a:pt x="1204218" y="341808"/>
                      <a:pt x="1204875" y="323403"/>
                      <a:pt x="1204875" y="291852"/>
                    </a:cubicBezTo>
                    <a:cubicBezTo>
                      <a:pt x="1204875" y="269503"/>
                      <a:pt x="1204875" y="239923"/>
                      <a:pt x="1204875" y="203113"/>
                    </a:cubicBezTo>
                    <a:cubicBezTo>
                      <a:pt x="1203560" y="176820"/>
                      <a:pt x="1202903" y="138695"/>
                      <a:pt x="1202903" y="88738"/>
                    </a:cubicBezTo>
                    <a:cubicBezTo>
                      <a:pt x="1202903" y="72963"/>
                      <a:pt x="1201588" y="49956"/>
                      <a:pt x="1198959" y="19719"/>
                    </a:cubicBezTo>
                    <a:cubicBezTo>
                      <a:pt x="1201588" y="40754"/>
                      <a:pt x="1201588" y="38782"/>
                      <a:pt x="1198959" y="13803"/>
                    </a:cubicBezTo>
                    <a:close/>
                    <a:moveTo>
                      <a:pt x="812452" y="7888"/>
                    </a:moveTo>
                    <a:cubicBezTo>
                      <a:pt x="816396" y="10517"/>
                      <a:pt x="822312" y="15775"/>
                      <a:pt x="830200" y="23663"/>
                    </a:cubicBezTo>
                    <a:cubicBezTo>
                      <a:pt x="836773" y="30237"/>
                      <a:pt x="842032" y="34838"/>
                      <a:pt x="845976" y="37467"/>
                    </a:cubicBezTo>
                    <a:cubicBezTo>
                      <a:pt x="857808" y="49299"/>
                      <a:pt x="863067" y="57844"/>
                      <a:pt x="861752" y="63103"/>
                    </a:cubicBezTo>
                    <a:cubicBezTo>
                      <a:pt x="861752" y="67047"/>
                      <a:pt x="854521" y="69019"/>
                      <a:pt x="840060" y="69019"/>
                    </a:cubicBezTo>
                    <a:cubicBezTo>
                      <a:pt x="826914" y="79536"/>
                      <a:pt x="813110" y="88081"/>
                      <a:pt x="798649" y="94654"/>
                    </a:cubicBezTo>
                    <a:cubicBezTo>
                      <a:pt x="789446" y="99913"/>
                      <a:pt x="783530" y="102542"/>
                      <a:pt x="780901" y="102542"/>
                    </a:cubicBezTo>
                    <a:cubicBezTo>
                      <a:pt x="778272" y="101228"/>
                      <a:pt x="776957" y="100570"/>
                      <a:pt x="776957" y="100570"/>
                    </a:cubicBezTo>
                    <a:cubicBezTo>
                      <a:pt x="776957" y="99256"/>
                      <a:pt x="778272" y="97284"/>
                      <a:pt x="780901" y="94654"/>
                    </a:cubicBezTo>
                    <a:cubicBezTo>
                      <a:pt x="783530" y="89396"/>
                      <a:pt x="785502" y="85452"/>
                      <a:pt x="786817" y="82822"/>
                    </a:cubicBezTo>
                    <a:cubicBezTo>
                      <a:pt x="789446" y="77564"/>
                      <a:pt x="792733" y="70333"/>
                      <a:pt x="796677" y="61131"/>
                    </a:cubicBezTo>
                    <a:cubicBezTo>
                      <a:pt x="800621" y="50614"/>
                      <a:pt x="803250" y="43383"/>
                      <a:pt x="804565" y="39439"/>
                    </a:cubicBezTo>
                    <a:cubicBezTo>
                      <a:pt x="805879" y="36810"/>
                      <a:pt x="807194" y="31551"/>
                      <a:pt x="808509" y="23663"/>
                    </a:cubicBezTo>
                    <a:cubicBezTo>
                      <a:pt x="809823" y="17090"/>
                      <a:pt x="811138" y="11831"/>
                      <a:pt x="812452" y="7888"/>
                    </a:cubicBezTo>
                    <a:close/>
                    <a:moveTo>
                      <a:pt x="1620961" y="3944"/>
                    </a:moveTo>
                    <a:cubicBezTo>
                      <a:pt x="1623591" y="5258"/>
                      <a:pt x="1626220" y="7230"/>
                      <a:pt x="1628849" y="9860"/>
                    </a:cubicBezTo>
                    <a:cubicBezTo>
                      <a:pt x="1644625" y="20377"/>
                      <a:pt x="1655142" y="28922"/>
                      <a:pt x="1660401" y="35495"/>
                    </a:cubicBezTo>
                    <a:cubicBezTo>
                      <a:pt x="1668289" y="42068"/>
                      <a:pt x="1672233" y="47327"/>
                      <a:pt x="1672233" y="51271"/>
                    </a:cubicBezTo>
                    <a:cubicBezTo>
                      <a:pt x="1672233" y="52586"/>
                      <a:pt x="1672233" y="54558"/>
                      <a:pt x="1672233" y="57187"/>
                    </a:cubicBezTo>
                    <a:cubicBezTo>
                      <a:pt x="1672233" y="59816"/>
                      <a:pt x="1665002" y="62445"/>
                      <a:pt x="1650541" y="65075"/>
                    </a:cubicBezTo>
                    <a:cubicBezTo>
                      <a:pt x="1618989" y="109773"/>
                      <a:pt x="1592697" y="142639"/>
                      <a:pt x="1571662" y="163673"/>
                    </a:cubicBezTo>
                    <a:cubicBezTo>
                      <a:pt x="1576921" y="163673"/>
                      <a:pt x="1585466" y="163016"/>
                      <a:pt x="1597298" y="161701"/>
                    </a:cubicBezTo>
                    <a:cubicBezTo>
                      <a:pt x="1615703" y="160387"/>
                      <a:pt x="1629507" y="159729"/>
                      <a:pt x="1638709" y="159729"/>
                    </a:cubicBezTo>
                    <a:cubicBezTo>
                      <a:pt x="1640024" y="155785"/>
                      <a:pt x="1642653" y="150527"/>
                      <a:pt x="1646597" y="143954"/>
                    </a:cubicBezTo>
                    <a:cubicBezTo>
                      <a:pt x="1647912" y="140010"/>
                      <a:pt x="1649226" y="137380"/>
                      <a:pt x="1650541" y="136066"/>
                    </a:cubicBezTo>
                    <a:cubicBezTo>
                      <a:pt x="1654485" y="128178"/>
                      <a:pt x="1659086" y="117003"/>
                      <a:pt x="1664345" y="102542"/>
                    </a:cubicBezTo>
                    <a:cubicBezTo>
                      <a:pt x="1665660" y="97284"/>
                      <a:pt x="1666974" y="93997"/>
                      <a:pt x="1668289" y="92682"/>
                    </a:cubicBezTo>
                    <a:cubicBezTo>
                      <a:pt x="1682750" y="100570"/>
                      <a:pt x="1694582" y="109773"/>
                      <a:pt x="1703784" y="120290"/>
                    </a:cubicBezTo>
                    <a:cubicBezTo>
                      <a:pt x="1703784" y="120290"/>
                      <a:pt x="1704441" y="120947"/>
                      <a:pt x="1705756" y="122262"/>
                    </a:cubicBezTo>
                    <a:cubicBezTo>
                      <a:pt x="1707071" y="122262"/>
                      <a:pt x="1707728" y="122919"/>
                      <a:pt x="1707728" y="124234"/>
                    </a:cubicBezTo>
                    <a:cubicBezTo>
                      <a:pt x="1720875" y="124234"/>
                      <a:pt x="1729420" y="123577"/>
                      <a:pt x="1733364" y="122262"/>
                    </a:cubicBezTo>
                    <a:lnTo>
                      <a:pt x="1792523" y="120290"/>
                    </a:lnTo>
                    <a:lnTo>
                      <a:pt x="1792523" y="72963"/>
                    </a:lnTo>
                    <a:cubicBezTo>
                      <a:pt x="1792523" y="58502"/>
                      <a:pt x="1791866" y="36152"/>
                      <a:pt x="1790551" y="5916"/>
                    </a:cubicBezTo>
                    <a:cubicBezTo>
                      <a:pt x="1793180" y="5916"/>
                      <a:pt x="1798439" y="7888"/>
                      <a:pt x="1806327" y="11831"/>
                    </a:cubicBezTo>
                    <a:cubicBezTo>
                      <a:pt x="1815529" y="14461"/>
                      <a:pt x="1822760" y="17090"/>
                      <a:pt x="1828019" y="19719"/>
                    </a:cubicBezTo>
                    <a:cubicBezTo>
                      <a:pt x="1845109" y="24978"/>
                      <a:pt x="1853654" y="30894"/>
                      <a:pt x="1853654" y="37467"/>
                    </a:cubicBezTo>
                    <a:cubicBezTo>
                      <a:pt x="1854969" y="42726"/>
                      <a:pt x="1849710" y="48642"/>
                      <a:pt x="1837878" y="55215"/>
                    </a:cubicBezTo>
                    <a:lnTo>
                      <a:pt x="1837878" y="118318"/>
                    </a:lnTo>
                    <a:lnTo>
                      <a:pt x="1897038" y="114374"/>
                    </a:lnTo>
                    <a:cubicBezTo>
                      <a:pt x="1902296" y="105172"/>
                      <a:pt x="1910841" y="92025"/>
                      <a:pt x="1922673" y="74935"/>
                    </a:cubicBezTo>
                    <a:cubicBezTo>
                      <a:pt x="1923988" y="76249"/>
                      <a:pt x="1927274" y="78879"/>
                      <a:pt x="1932533" y="82822"/>
                    </a:cubicBezTo>
                    <a:cubicBezTo>
                      <a:pt x="1941736" y="90710"/>
                      <a:pt x="1949624" y="96626"/>
                      <a:pt x="1956197" y="100570"/>
                    </a:cubicBezTo>
                    <a:cubicBezTo>
                      <a:pt x="1966714" y="109773"/>
                      <a:pt x="1971973" y="116346"/>
                      <a:pt x="1971973" y="120290"/>
                    </a:cubicBezTo>
                    <a:cubicBezTo>
                      <a:pt x="1971973" y="125549"/>
                      <a:pt x="1966057" y="128178"/>
                      <a:pt x="1954225" y="128178"/>
                    </a:cubicBezTo>
                    <a:cubicBezTo>
                      <a:pt x="1948966" y="128178"/>
                      <a:pt x="1941078" y="128178"/>
                      <a:pt x="1930561" y="128178"/>
                    </a:cubicBezTo>
                    <a:cubicBezTo>
                      <a:pt x="1917415" y="129493"/>
                      <a:pt x="1907555" y="130150"/>
                      <a:pt x="1900982" y="130150"/>
                    </a:cubicBezTo>
                    <a:cubicBezTo>
                      <a:pt x="1894408" y="131464"/>
                      <a:pt x="1883891" y="132122"/>
                      <a:pt x="1869430" y="132122"/>
                    </a:cubicBezTo>
                    <a:cubicBezTo>
                      <a:pt x="1856283" y="133436"/>
                      <a:pt x="1845766" y="134094"/>
                      <a:pt x="1837878" y="134094"/>
                    </a:cubicBezTo>
                    <a:lnTo>
                      <a:pt x="1837878" y="205085"/>
                    </a:lnTo>
                    <a:lnTo>
                      <a:pt x="1859570" y="203113"/>
                    </a:lnTo>
                    <a:cubicBezTo>
                      <a:pt x="1866143" y="195225"/>
                      <a:pt x="1874031" y="182736"/>
                      <a:pt x="1883234" y="165645"/>
                    </a:cubicBezTo>
                    <a:cubicBezTo>
                      <a:pt x="1885863" y="168275"/>
                      <a:pt x="1889150" y="171561"/>
                      <a:pt x="1893094" y="175505"/>
                    </a:cubicBezTo>
                    <a:cubicBezTo>
                      <a:pt x="1898352" y="179449"/>
                      <a:pt x="1905583" y="184708"/>
                      <a:pt x="1914785" y="191281"/>
                    </a:cubicBezTo>
                    <a:cubicBezTo>
                      <a:pt x="1925302" y="199169"/>
                      <a:pt x="1929904" y="205742"/>
                      <a:pt x="1928589" y="211001"/>
                    </a:cubicBezTo>
                    <a:cubicBezTo>
                      <a:pt x="1928589" y="214945"/>
                      <a:pt x="1922673" y="216917"/>
                      <a:pt x="1910841" y="216917"/>
                    </a:cubicBezTo>
                    <a:cubicBezTo>
                      <a:pt x="1902953" y="216917"/>
                      <a:pt x="1889807" y="217574"/>
                      <a:pt x="1871402" y="218889"/>
                    </a:cubicBezTo>
                    <a:cubicBezTo>
                      <a:pt x="1831962" y="221518"/>
                      <a:pt x="1797124" y="223490"/>
                      <a:pt x="1766887" y="224805"/>
                    </a:cubicBezTo>
                    <a:cubicBezTo>
                      <a:pt x="1755056" y="224805"/>
                      <a:pt x="1741252" y="226119"/>
                      <a:pt x="1725476" y="228748"/>
                    </a:cubicBezTo>
                    <a:lnTo>
                      <a:pt x="1715616" y="207057"/>
                    </a:lnTo>
                    <a:cubicBezTo>
                      <a:pt x="1735336" y="208371"/>
                      <a:pt x="1751769" y="208371"/>
                      <a:pt x="1764915" y="207057"/>
                    </a:cubicBezTo>
                    <a:cubicBezTo>
                      <a:pt x="1772803" y="207057"/>
                      <a:pt x="1782006" y="207057"/>
                      <a:pt x="1792523" y="207057"/>
                    </a:cubicBezTo>
                    <a:lnTo>
                      <a:pt x="1792523" y="136066"/>
                    </a:lnTo>
                    <a:cubicBezTo>
                      <a:pt x="1785950" y="137380"/>
                      <a:pt x="1769517" y="138695"/>
                      <a:pt x="1743224" y="140010"/>
                    </a:cubicBezTo>
                    <a:cubicBezTo>
                      <a:pt x="1730077" y="141324"/>
                      <a:pt x="1720875" y="141982"/>
                      <a:pt x="1715616" y="141982"/>
                    </a:cubicBezTo>
                    <a:cubicBezTo>
                      <a:pt x="1714301" y="145926"/>
                      <a:pt x="1707071" y="148555"/>
                      <a:pt x="1693924" y="149870"/>
                    </a:cubicBezTo>
                    <a:cubicBezTo>
                      <a:pt x="1659744" y="195882"/>
                      <a:pt x="1624248" y="234664"/>
                      <a:pt x="1587438" y="266216"/>
                    </a:cubicBezTo>
                    <a:cubicBezTo>
                      <a:pt x="1611102" y="263587"/>
                      <a:pt x="1641996" y="258985"/>
                      <a:pt x="1680121" y="252412"/>
                    </a:cubicBezTo>
                    <a:cubicBezTo>
                      <a:pt x="1691952" y="252412"/>
                      <a:pt x="1698526" y="253069"/>
                      <a:pt x="1699840" y="254384"/>
                    </a:cubicBezTo>
                    <a:cubicBezTo>
                      <a:pt x="1701155" y="258328"/>
                      <a:pt x="1695896" y="262272"/>
                      <a:pt x="1684065" y="266216"/>
                    </a:cubicBezTo>
                    <a:cubicBezTo>
                      <a:pt x="1681435" y="267531"/>
                      <a:pt x="1675519" y="270160"/>
                      <a:pt x="1666317" y="274104"/>
                    </a:cubicBezTo>
                    <a:cubicBezTo>
                      <a:pt x="1624248" y="289880"/>
                      <a:pt x="1597955" y="300397"/>
                      <a:pt x="1587438" y="305655"/>
                    </a:cubicBezTo>
                    <a:cubicBezTo>
                      <a:pt x="1586123" y="305655"/>
                      <a:pt x="1583494" y="306970"/>
                      <a:pt x="1579550" y="309599"/>
                    </a:cubicBezTo>
                    <a:cubicBezTo>
                      <a:pt x="1574291" y="313543"/>
                      <a:pt x="1569690" y="316173"/>
                      <a:pt x="1565746" y="317487"/>
                    </a:cubicBezTo>
                    <a:cubicBezTo>
                      <a:pt x="1560487" y="317487"/>
                      <a:pt x="1554572" y="312229"/>
                      <a:pt x="1547998" y="301711"/>
                    </a:cubicBezTo>
                    <a:cubicBezTo>
                      <a:pt x="1545369" y="293824"/>
                      <a:pt x="1540768" y="283964"/>
                      <a:pt x="1534195" y="272132"/>
                    </a:cubicBezTo>
                    <a:cubicBezTo>
                      <a:pt x="1549970" y="266873"/>
                      <a:pt x="1564431" y="256356"/>
                      <a:pt x="1577578" y="240580"/>
                    </a:cubicBezTo>
                    <a:cubicBezTo>
                      <a:pt x="1595983" y="220861"/>
                      <a:pt x="1611759" y="199826"/>
                      <a:pt x="1624905" y="177477"/>
                    </a:cubicBezTo>
                    <a:cubicBezTo>
                      <a:pt x="1618332" y="181421"/>
                      <a:pt x="1606500" y="186680"/>
                      <a:pt x="1589410" y="193253"/>
                    </a:cubicBezTo>
                    <a:cubicBezTo>
                      <a:pt x="1581522" y="195882"/>
                      <a:pt x="1576263" y="197854"/>
                      <a:pt x="1573634" y="199169"/>
                    </a:cubicBezTo>
                    <a:cubicBezTo>
                      <a:pt x="1572319" y="200484"/>
                      <a:pt x="1569690" y="201798"/>
                      <a:pt x="1565746" y="203113"/>
                    </a:cubicBezTo>
                    <a:cubicBezTo>
                      <a:pt x="1560487" y="207057"/>
                      <a:pt x="1555886" y="209686"/>
                      <a:pt x="1551942" y="211001"/>
                    </a:cubicBezTo>
                    <a:cubicBezTo>
                      <a:pt x="1546684" y="212315"/>
                      <a:pt x="1541425" y="207057"/>
                      <a:pt x="1536167" y="195225"/>
                    </a:cubicBezTo>
                    <a:cubicBezTo>
                      <a:pt x="1534852" y="193910"/>
                      <a:pt x="1533537" y="191938"/>
                      <a:pt x="1532223" y="189309"/>
                    </a:cubicBezTo>
                    <a:cubicBezTo>
                      <a:pt x="1526964" y="180106"/>
                      <a:pt x="1523677" y="172219"/>
                      <a:pt x="1522363" y="165645"/>
                    </a:cubicBezTo>
                    <a:cubicBezTo>
                      <a:pt x="1539453" y="160387"/>
                      <a:pt x="1553257" y="149870"/>
                      <a:pt x="1563774" y="134094"/>
                    </a:cubicBezTo>
                    <a:cubicBezTo>
                      <a:pt x="1580865" y="107801"/>
                      <a:pt x="1595983" y="77564"/>
                      <a:pt x="1609130" y="43383"/>
                    </a:cubicBezTo>
                    <a:cubicBezTo>
                      <a:pt x="1615703" y="27607"/>
                      <a:pt x="1619647" y="14461"/>
                      <a:pt x="1620961" y="3944"/>
                    </a:cubicBezTo>
                    <a:close/>
                    <a:moveTo>
                      <a:pt x="703994" y="0"/>
                    </a:moveTo>
                    <a:cubicBezTo>
                      <a:pt x="710567" y="1314"/>
                      <a:pt x="723714" y="5916"/>
                      <a:pt x="743433" y="13803"/>
                    </a:cubicBezTo>
                    <a:cubicBezTo>
                      <a:pt x="728972" y="7230"/>
                      <a:pt x="730944" y="7888"/>
                      <a:pt x="749349" y="15775"/>
                    </a:cubicBezTo>
                    <a:cubicBezTo>
                      <a:pt x="757237" y="17090"/>
                      <a:pt x="761839" y="19062"/>
                      <a:pt x="763153" y="21691"/>
                    </a:cubicBezTo>
                    <a:cubicBezTo>
                      <a:pt x="767097" y="24321"/>
                      <a:pt x="769726" y="27607"/>
                      <a:pt x="771041" y="31551"/>
                    </a:cubicBezTo>
                    <a:cubicBezTo>
                      <a:pt x="771041" y="35495"/>
                      <a:pt x="765125" y="40754"/>
                      <a:pt x="753293" y="47327"/>
                    </a:cubicBezTo>
                    <a:lnTo>
                      <a:pt x="753293" y="114374"/>
                    </a:lnTo>
                    <a:lnTo>
                      <a:pt x="853864" y="110430"/>
                    </a:lnTo>
                    <a:lnTo>
                      <a:pt x="879500" y="76907"/>
                    </a:lnTo>
                    <a:cubicBezTo>
                      <a:pt x="895275" y="93997"/>
                      <a:pt x="909736" y="111087"/>
                      <a:pt x="922883" y="128178"/>
                    </a:cubicBezTo>
                    <a:cubicBezTo>
                      <a:pt x="932086" y="138695"/>
                      <a:pt x="936687" y="145926"/>
                      <a:pt x="936687" y="149870"/>
                    </a:cubicBezTo>
                    <a:cubicBezTo>
                      <a:pt x="936687" y="157757"/>
                      <a:pt x="928799" y="161044"/>
                      <a:pt x="913023" y="159729"/>
                    </a:cubicBezTo>
                    <a:cubicBezTo>
                      <a:pt x="902506" y="158415"/>
                      <a:pt x="891331" y="157757"/>
                      <a:pt x="879500" y="157757"/>
                    </a:cubicBezTo>
                    <a:cubicBezTo>
                      <a:pt x="875556" y="157757"/>
                      <a:pt x="867010" y="159729"/>
                      <a:pt x="853864" y="163673"/>
                    </a:cubicBezTo>
                    <a:cubicBezTo>
                      <a:pt x="849920" y="164988"/>
                      <a:pt x="847291" y="165645"/>
                      <a:pt x="845976" y="165645"/>
                    </a:cubicBezTo>
                    <a:cubicBezTo>
                      <a:pt x="838088" y="169589"/>
                      <a:pt x="832830" y="170247"/>
                      <a:pt x="830200" y="167617"/>
                    </a:cubicBezTo>
                    <a:cubicBezTo>
                      <a:pt x="828886" y="164988"/>
                      <a:pt x="831515" y="159729"/>
                      <a:pt x="838088" y="151842"/>
                    </a:cubicBezTo>
                    <a:cubicBezTo>
                      <a:pt x="839403" y="149212"/>
                      <a:pt x="841375" y="145926"/>
                      <a:pt x="844004" y="141982"/>
                    </a:cubicBezTo>
                    <a:cubicBezTo>
                      <a:pt x="847948" y="135408"/>
                      <a:pt x="850577" y="130150"/>
                      <a:pt x="851892" y="126206"/>
                    </a:cubicBezTo>
                    <a:cubicBezTo>
                      <a:pt x="800621" y="127521"/>
                      <a:pt x="715168" y="132122"/>
                      <a:pt x="595536" y="140010"/>
                    </a:cubicBezTo>
                    <a:cubicBezTo>
                      <a:pt x="595536" y="162359"/>
                      <a:pt x="591592" y="182736"/>
                      <a:pt x="583704" y="201141"/>
                    </a:cubicBezTo>
                    <a:cubicBezTo>
                      <a:pt x="575816" y="222175"/>
                      <a:pt x="565956" y="232692"/>
                      <a:pt x="554124" y="232692"/>
                    </a:cubicBezTo>
                    <a:cubicBezTo>
                      <a:pt x="546236" y="232692"/>
                      <a:pt x="539663" y="228748"/>
                      <a:pt x="534404" y="220861"/>
                    </a:cubicBezTo>
                    <a:cubicBezTo>
                      <a:pt x="527831" y="209029"/>
                      <a:pt x="526517" y="197854"/>
                      <a:pt x="530460" y="187337"/>
                    </a:cubicBezTo>
                    <a:cubicBezTo>
                      <a:pt x="531775" y="180764"/>
                      <a:pt x="536376" y="173533"/>
                      <a:pt x="544264" y="165645"/>
                    </a:cubicBezTo>
                    <a:cubicBezTo>
                      <a:pt x="552152" y="155128"/>
                      <a:pt x="557411" y="147898"/>
                      <a:pt x="560040" y="143954"/>
                    </a:cubicBezTo>
                    <a:cubicBezTo>
                      <a:pt x="567928" y="130807"/>
                      <a:pt x="573187" y="116346"/>
                      <a:pt x="575816" y="100570"/>
                    </a:cubicBezTo>
                    <a:cubicBezTo>
                      <a:pt x="575816" y="97941"/>
                      <a:pt x="576473" y="95312"/>
                      <a:pt x="577788" y="92682"/>
                    </a:cubicBezTo>
                    <a:cubicBezTo>
                      <a:pt x="577788" y="88738"/>
                      <a:pt x="577788" y="86109"/>
                      <a:pt x="577788" y="84794"/>
                    </a:cubicBezTo>
                    <a:cubicBezTo>
                      <a:pt x="577788" y="79536"/>
                      <a:pt x="579102" y="76907"/>
                      <a:pt x="581732" y="76907"/>
                    </a:cubicBezTo>
                    <a:cubicBezTo>
                      <a:pt x="584361" y="76907"/>
                      <a:pt x="586333" y="79536"/>
                      <a:pt x="587648" y="84794"/>
                    </a:cubicBezTo>
                    <a:cubicBezTo>
                      <a:pt x="587648" y="86109"/>
                      <a:pt x="588305" y="87424"/>
                      <a:pt x="589620" y="88738"/>
                    </a:cubicBezTo>
                    <a:cubicBezTo>
                      <a:pt x="590934" y="91368"/>
                      <a:pt x="591592" y="95312"/>
                      <a:pt x="591592" y="100570"/>
                    </a:cubicBezTo>
                    <a:cubicBezTo>
                      <a:pt x="592906" y="104514"/>
                      <a:pt x="593564" y="112402"/>
                      <a:pt x="593564" y="124234"/>
                    </a:cubicBezTo>
                    <a:lnTo>
                      <a:pt x="705966" y="118318"/>
                    </a:lnTo>
                    <a:lnTo>
                      <a:pt x="705966" y="53243"/>
                    </a:lnTo>
                    <a:cubicBezTo>
                      <a:pt x="705966" y="38782"/>
                      <a:pt x="705309" y="21034"/>
                      <a:pt x="70399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grpSp>
        <p:pic>
          <p:nvPicPr>
            <p:cNvPr id="7" name="Picture 2" descr="查看图片"/>
            <p:cNvPicPr>
              <a:picLocks noChangeAspect="1" noChangeArrowheads="1"/>
            </p:cNvPicPr>
            <p:nvPr/>
          </p:nvPicPr>
          <p:blipFill rotWithShape="1">
            <a:blip r:embed="rId3">
              <a:extLst>
                <a:ext uri="{28A0092B-C50C-407E-A947-70E740481C1C}">
                  <a14:useLocalDpi xmlns:a14="http://schemas.microsoft.com/office/drawing/2010/main" val="0"/>
                </a:ext>
              </a:extLst>
            </a:blip>
            <a:srcRect l="55937" b="37229"/>
            <a:stretch>
              <a:fillRect/>
            </a:stretch>
          </p:blipFill>
          <p:spPr bwMode="auto">
            <a:xfrm>
              <a:off x="6819900" y="4680000"/>
              <a:ext cx="5372100" cy="21780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矩形 12"/>
          <p:cNvSpPr/>
          <p:nvPr/>
        </p:nvSpPr>
        <p:spPr>
          <a:xfrm>
            <a:off x="1506000" y="1737000"/>
            <a:ext cx="9180000" cy="3384000"/>
          </a:xfrm>
          <a:prstGeom prst="rect">
            <a:avLst/>
          </a:prstGeom>
        </p:spPr>
        <p:txBody>
          <a:bodyPr wrap="square">
            <a:spAutoFit/>
          </a:bodyPr>
          <a:lstStyle/>
          <a:p>
            <a:pPr algn="just">
              <a:lnSpc>
                <a:spcPct val="150000"/>
              </a:lnSpc>
              <a:spcAft>
                <a:spcPts val="1200"/>
              </a:spcAft>
              <a:buClr>
                <a:srgbClr val="C00000"/>
              </a:buCl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　　改革开放是决定当代中国命运的关键一招。中国特色社会主义进入新时代，改革也进入攻坚期和深水区，要敢于啃硬骨头、敢于涉险滩；党的十八届三中全会开启了全面深化改革、系统整体设计推进改革的新时代，对全面深化改革作出顶层设计和全面部署，提出了全面深化改革的总目标；改革必须正确把握方向、立场、原则。党的十八大以来，通过全面深化改革开放，许多领域实现历史性变革、系统性重塑、整体性重构；实行更加积极主动的开放战略，构建互利共赢、多元平衡、安全高效的开放型经济体系，推动共建“一带一路”高质量发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1741" y="-68810"/>
            <a:ext cx="12565627" cy="7257408"/>
            <a:chOff x="-181741" y="-68810"/>
            <a:chExt cx="12565627" cy="7257408"/>
          </a:xfrm>
        </p:grpSpPr>
        <p:pic>
          <p:nvPicPr>
            <p:cNvPr id="3" name="图片 2"/>
            <p:cNvPicPr>
              <a:picLocks noChangeAspect="1"/>
            </p:cNvPicPr>
            <p:nvPr/>
          </p:nvPicPr>
          <p:blipFill>
            <a:blip r:embed="rId2"/>
            <a:stretch>
              <a:fillRect/>
            </a:stretch>
          </p:blipFill>
          <p:spPr>
            <a:xfrm>
              <a:off x="0" y="0"/>
              <a:ext cx="12192000" cy="6858000"/>
            </a:xfrm>
            <a:prstGeom prst="rect">
              <a:avLst/>
            </a:prstGeom>
            <a:noFill/>
          </p:spPr>
        </p:pic>
        <p:pic>
          <p:nvPicPr>
            <p:cNvPr id="4" name="图片 3"/>
            <p:cNvPicPr>
              <a:picLocks noChangeAspect="1"/>
            </p:cNvPicPr>
            <p:nvPr/>
          </p:nvPicPr>
          <p:blipFill rotWithShape="1">
            <a:blip r:embed="rId3" cstate="screen"/>
            <a:srcRect l="1513" r="1530" b="2866"/>
            <a:stretch>
              <a:fillRect/>
            </a:stretch>
          </p:blipFill>
          <p:spPr>
            <a:xfrm rot="197480">
              <a:off x="-181741" y="-68810"/>
              <a:ext cx="12565627" cy="7257408"/>
            </a:xfrm>
            <a:custGeom>
              <a:avLst/>
              <a:gdLst>
                <a:gd name="connsiteX0" fmla="*/ 0 w 12565627"/>
                <a:gd name="connsiteY0" fmla="*/ 643677 h 7471612"/>
                <a:gd name="connsiteX1" fmla="*/ 11192846 w 12565627"/>
                <a:gd name="connsiteY1" fmla="*/ 0 h 7471612"/>
                <a:gd name="connsiteX2" fmla="*/ 12175127 w 12565627"/>
                <a:gd name="connsiteY2" fmla="*/ 0 h 7471612"/>
                <a:gd name="connsiteX3" fmla="*/ 12565627 w 12565627"/>
                <a:gd name="connsiteY3" fmla="*/ 6790385 h 7471612"/>
                <a:gd name="connsiteX4" fmla="*/ 719827 w 12565627"/>
                <a:gd name="connsiteY4" fmla="*/ 7471612 h 7471612"/>
                <a:gd name="connsiteX5" fmla="*/ 392660 w 12565627"/>
                <a:gd name="connsiteY5" fmla="*/ 7471612 h 74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5627" h="7471612">
                  <a:moveTo>
                    <a:pt x="0" y="643677"/>
                  </a:moveTo>
                  <a:lnTo>
                    <a:pt x="11192846" y="0"/>
                  </a:lnTo>
                  <a:lnTo>
                    <a:pt x="12175127" y="0"/>
                  </a:lnTo>
                  <a:lnTo>
                    <a:pt x="12565627" y="6790385"/>
                  </a:lnTo>
                  <a:lnTo>
                    <a:pt x="719827" y="7471612"/>
                  </a:lnTo>
                  <a:lnTo>
                    <a:pt x="392660" y="7471612"/>
                  </a:lnTo>
                  <a:close/>
                </a:path>
              </a:pathLst>
            </a:custGeom>
          </p:spPr>
        </p:pic>
        <p:grpSp>
          <p:nvGrpSpPr>
            <p:cNvPr id="5" name="组合 4"/>
            <p:cNvGrpSpPr/>
            <p:nvPr/>
          </p:nvGrpSpPr>
          <p:grpSpPr>
            <a:xfrm>
              <a:off x="9852847" y="633105"/>
              <a:ext cx="1260000" cy="2589582"/>
              <a:chOff x="9852847" y="633105"/>
              <a:chExt cx="1260000" cy="2589582"/>
            </a:xfrm>
          </p:grpSpPr>
          <p:pic>
            <p:nvPicPr>
              <p:cNvPr id="6" name="图片 5"/>
              <p:cNvPicPr>
                <a:picLocks noChangeAspect="1"/>
              </p:cNvPicPr>
              <p:nvPr/>
            </p:nvPicPr>
            <p:blipFill>
              <a:blip r:embed="rId2"/>
              <a:srcRect l="66730" t="94" r="8270"/>
              <a:stretch>
                <a:fillRect/>
              </a:stretch>
            </p:blipFill>
            <p:spPr>
              <a:xfrm flipV="1">
                <a:off x="9852847" y="633106"/>
                <a:ext cx="1152000" cy="2589581"/>
              </a:xfrm>
              <a:prstGeom prst="snip1Rect">
                <a:avLst/>
              </a:prstGeom>
              <a:noFill/>
              <a:effectLst>
                <a:outerShdw blurRad="190500" dist="63500" dir="2700000" algn="tl" rotWithShape="0">
                  <a:prstClr val="black">
                    <a:alpha val="25000"/>
                  </a:prstClr>
                </a:outerShdw>
              </a:effectLst>
            </p:spPr>
          </p:pic>
          <p:sp>
            <p:nvSpPr>
              <p:cNvPr id="7" name="文本框 6"/>
              <p:cNvSpPr txBox="1"/>
              <p:nvPr/>
            </p:nvSpPr>
            <p:spPr>
              <a:xfrm>
                <a:off x="10187140" y="951277"/>
                <a:ext cx="483414" cy="1953238"/>
              </a:xfrm>
              <a:custGeom>
                <a:avLst/>
                <a:gdLst/>
                <a:ahLst/>
                <a:cxnLst/>
                <a:rect l="l" t="t" r="r" b="b"/>
                <a:pathLst>
                  <a:path w="483414" h="1953238">
                    <a:moveTo>
                      <a:pt x="335728" y="1843301"/>
                    </a:moveTo>
                    <a:cubicBezTo>
                      <a:pt x="341973" y="1843630"/>
                      <a:pt x="351011" y="1845109"/>
                      <a:pt x="362843" y="1847738"/>
                    </a:cubicBezTo>
                    <a:cubicBezTo>
                      <a:pt x="378619" y="1850367"/>
                      <a:pt x="393080" y="1855626"/>
                      <a:pt x="406226" y="1863514"/>
                    </a:cubicBezTo>
                    <a:cubicBezTo>
                      <a:pt x="422002" y="1872716"/>
                      <a:pt x="433176" y="1884548"/>
                      <a:pt x="439750" y="1899009"/>
                    </a:cubicBezTo>
                    <a:cubicBezTo>
                      <a:pt x="440407" y="1902953"/>
                      <a:pt x="440571" y="1906733"/>
                      <a:pt x="440243" y="1910348"/>
                    </a:cubicBezTo>
                    <a:cubicBezTo>
                      <a:pt x="439914" y="1913964"/>
                      <a:pt x="439092" y="1917414"/>
                      <a:pt x="437778" y="1920701"/>
                    </a:cubicBezTo>
                    <a:cubicBezTo>
                      <a:pt x="433834" y="1929904"/>
                      <a:pt x="429232" y="1935162"/>
                      <a:pt x="423974" y="1936477"/>
                    </a:cubicBezTo>
                    <a:cubicBezTo>
                      <a:pt x="416086" y="1940421"/>
                      <a:pt x="408855" y="1939106"/>
                      <a:pt x="402282" y="1932533"/>
                    </a:cubicBezTo>
                    <a:cubicBezTo>
                      <a:pt x="399653" y="1929904"/>
                      <a:pt x="396366" y="1925302"/>
                      <a:pt x="392422" y="1918729"/>
                    </a:cubicBezTo>
                    <a:cubicBezTo>
                      <a:pt x="388478" y="1912156"/>
                      <a:pt x="385849" y="1908212"/>
                      <a:pt x="384534" y="1906897"/>
                    </a:cubicBezTo>
                    <a:cubicBezTo>
                      <a:pt x="383220" y="1905582"/>
                      <a:pt x="381905" y="1903611"/>
                      <a:pt x="380590" y="1900981"/>
                    </a:cubicBezTo>
                    <a:cubicBezTo>
                      <a:pt x="379276" y="1898352"/>
                      <a:pt x="377961" y="1896380"/>
                      <a:pt x="376647" y="1895065"/>
                    </a:cubicBezTo>
                    <a:lnTo>
                      <a:pt x="370731" y="1885206"/>
                    </a:lnTo>
                    <a:cubicBezTo>
                      <a:pt x="358899" y="1873374"/>
                      <a:pt x="346410" y="1862857"/>
                      <a:pt x="333263" y="1853654"/>
                    </a:cubicBezTo>
                    <a:cubicBezTo>
                      <a:pt x="333263" y="1853654"/>
                      <a:pt x="332606" y="1852997"/>
                      <a:pt x="331291" y="1851682"/>
                    </a:cubicBezTo>
                    <a:cubicBezTo>
                      <a:pt x="326033" y="1849053"/>
                      <a:pt x="324061" y="1847081"/>
                      <a:pt x="325375" y="1845766"/>
                    </a:cubicBezTo>
                    <a:cubicBezTo>
                      <a:pt x="326033" y="1843794"/>
                      <a:pt x="329484" y="1842972"/>
                      <a:pt x="335728" y="1843301"/>
                    </a:cubicBezTo>
                    <a:close/>
                    <a:moveTo>
                      <a:pt x="191281" y="1735336"/>
                    </a:moveTo>
                    <a:cubicBezTo>
                      <a:pt x="213630" y="1735336"/>
                      <a:pt x="230721" y="1739280"/>
                      <a:pt x="242552" y="1747167"/>
                    </a:cubicBezTo>
                    <a:cubicBezTo>
                      <a:pt x="253070" y="1753741"/>
                      <a:pt x="258986" y="1762286"/>
                      <a:pt x="260300" y="1772803"/>
                    </a:cubicBezTo>
                    <a:cubicBezTo>
                      <a:pt x="260300" y="1775432"/>
                      <a:pt x="259643" y="1779376"/>
                      <a:pt x="258328" y="1784635"/>
                    </a:cubicBezTo>
                    <a:cubicBezTo>
                      <a:pt x="259643" y="1782006"/>
                      <a:pt x="258986" y="1783320"/>
                      <a:pt x="256356" y="1788579"/>
                    </a:cubicBezTo>
                    <a:cubicBezTo>
                      <a:pt x="252412" y="1792523"/>
                      <a:pt x="247811" y="1795152"/>
                      <a:pt x="242552" y="1796467"/>
                    </a:cubicBezTo>
                    <a:cubicBezTo>
                      <a:pt x="237294" y="1799096"/>
                      <a:pt x="231378" y="1798439"/>
                      <a:pt x="224805" y="1794495"/>
                    </a:cubicBezTo>
                    <a:cubicBezTo>
                      <a:pt x="220861" y="1791866"/>
                      <a:pt x="216917" y="1787264"/>
                      <a:pt x="212973" y="1780691"/>
                    </a:cubicBezTo>
                    <a:cubicBezTo>
                      <a:pt x="212973" y="1779376"/>
                      <a:pt x="211658" y="1775432"/>
                      <a:pt x="209029" y="1768859"/>
                    </a:cubicBezTo>
                    <a:cubicBezTo>
                      <a:pt x="207714" y="1766230"/>
                      <a:pt x="206400" y="1764258"/>
                      <a:pt x="205085" y="1762943"/>
                    </a:cubicBezTo>
                    <a:cubicBezTo>
                      <a:pt x="198512" y="1756370"/>
                      <a:pt x="193253" y="1751111"/>
                      <a:pt x="189309" y="1747167"/>
                    </a:cubicBezTo>
                    <a:cubicBezTo>
                      <a:pt x="182736" y="1741909"/>
                      <a:pt x="179449" y="1739280"/>
                      <a:pt x="179449" y="1739280"/>
                    </a:cubicBezTo>
                    <a:cubicBezTo>
                      <a:pt x="179449" y="1736650"/>
                      <a:pt x="183393" y="1735336"/>
                      <a:pt x="191281" y="1735336"/>
                    </a:cubicBezTo>
                    <a:close/>
                    <a:moveTo>
                      <a:pt x="209029" y="1668289"/>
                    </a:moveTo>
                    <a:cubicBezTo>
                      <a:pt x="231378" y="1669603"/>
                      <a:pt x="247811" y="1674204"/>
                      <a:pt x="258328" y="1682092"/>
                    </a:cubicBezTo>
                    <a:cubicBezTo>
                      <a:pt x="268845" y="1688665"/>
                      <a:pt x="274761" y="1697211"/>
                      <a:pt x="276076" y="1707728"/>
                    </a:cubicBezTo>
                    <a:lnTo>
                      <a:pt x="274104" y="1719560"/>
                    </a:lnTo>
                    <a:lnTo>
                      <a:pt x="272132" y="1723504"/>
                    </a:lnTo>
                    <a:cubicBezTo>
                      <a:pt x="268188" y="1727448"/>
                      <a:pt x="263587" y="1730077"/>
                      <a:pt x="258328" y="1731392"/>
                    </a:cubicBezTo>
                    <a:cubicBezTo>
                      <a:pt x="253070" y="1732706"/>
                      <a:pt x="247154" y="1731392"/>
                      <a:pt x="240580" y="1727448"/>
                    </a:cubicBezTo>
                    <a:cubicBezTo>
                      <a:pt x="237951" y="1726133"/>
                      <a:pt x="234665" y="1721532"/>
                      <a:pt x="230721" y="1713644"/>
                    </a:cubicBezTo>
                    <a:cubicBezTo>
                      <a:pt x="230721" y="1712329"/>
                      <a:pt x="230063" y="1711015"/>
                      <a:pt x="228749" y="1709700"/>
                    </a:cubicBezTo>
                    <a:cubicBezTo>
                      <a:pt x="228749" y="1708385"/>
                      <a:pt x="226777" y="1704441"/>
                      <a:pt x="222833" y="1697868"/>
                    </a:cubicBezTo>
                    <a:cubicBezTo>
                      <a:pt x="222833" y="1696553"/>
                      <a:pt x="222175" y="1695239"/>
                      <a:pt x="220861" y="1693924"/>
                    </a:cubicBezTo>
                    <a:cubicBezTo>
                      <a:pt x="216917" y="1688665"/>
                      <a:pt x="212316" y="1684064"/>
                      <a:pt x="207057" y="1680120"/>
                    </a:cubicBezTo>
                    <a:cubicBezTo>
                      <a:pt x="200484" y="1674862"/>
                      <a:pt x="197197" y="1672232"/>
                      <a:pt x="197197" y="1672232"/>
                    </a:cubicBezTo>
                    <a:cubicBezTo>
                      <a:pt x="199826" y="1669603"/>
                      <a:pt x="203770" y="1668289"/>
                      <a:pt x="209029" y="1668289"/>
                    </a:cubicBezTo>
                    <a:close/>
                    <a:moveTo>
                      <a:pt x="299740" y="1660401"/>
                    </a:moveTo>
                    <a:cubicBezTo>
                      <a:pt x="306313" y="1661715"/>
                      <a:pt x="325375" y="1667631"/>
                      <a:pt x="356927" y="1678148"/>
                    </a:cubicBezTo>
                    <a:cubicBezTo>
                      <a:pt x="359556" y="1680778"/>
                      <a:pt x="360871" y="1683407"/>
                      <a:pt x="360871" y="1686036"/>
                    </a:cubicBezTo>
                    <a:cubicBezTo>
                      <a:pt x="362185" y="1687351"/>
                      <a:pt x="360871" y="1690637"/>
                      <a:pt x="356927" y="1695896"/>
                    </a:cubicBezTo>
                    <a:cubicBezTo>
                      <a:pt x="351668" y="1698525"/>
                      <a:pt x="347724" y="1701155"/>
                      <a:pt x="345095" y="1703784"/>
                    </a:cubicBezTo>
                    <a:cubicBezTo>
                      <a:pt x="341151" y="1747167"/>
                      <a:pt x="335235" y="1782006"/>
                      <a:pt x="327347" y="1808299"/>
                    </a:cubicBezTo>
                    <a:lnTo>
                      <a:pt x="382562" y="1804355"/>
                    </a:lnTo>
                    <a:lnTo>
                      <a:pt x="406226" y="1764915"/>
                    </a:lnTo>
                    <a:cubicBezTo>
                      <a:pt x="416743" y="1771488"/>
                      <a:pt x="429890" y="1780691"/>
                      <a:pt x="445666" y="1792523"/>
                    </a:cubicBezTo>
                    <a:cubicBezTo>
                      <a:pt x="453553" y="1799425"/>
                      <a:pt x="457744" y="1804478"/>
                      <a:pt x="458237" y="1807682"/>
                    </a:cubicBezTo>
                    <a:cubicBezTo>
                      <a:pt x="458401" y="1808751"/>
                      <a:pt x="458155" y="1809613"/>
                      <a:pt x="457497" y="1810271"/>
                    </a:cubicBezTo>
                    <a:cubicBezTo>
                      <a:pt x="457497" y="1814215"/>
                      <a:pt x="452239" y="1816186"/>
                      <a:pt x="441722" y="1816186"/>
                    </a:cubicBezTo>
                    <a:cubicBezTo>
                      <a:pt x="437778" y="1816186"/>
                      <a:pt x="431862" y="1816186"/>
                      <a:pt x="423974" y="1816186"/>
                    </a:cubicBezTo>
                    <a:cubicBezTo>
                      <a:pt x="412142" y="1817501"/>
                      <a:pt x="402282" y="1818158"/>
                      <a:pt x="394394" y="1818158"/>
                    </a:cubicBezTo>
                    <a:cubicBezTo>
                      <a:pt x="386506" y="1818158"/>
                      <a:pt x="374675" y="1818816"/>
                      <a:pt x="358899" y="1820130"/>
                    </a:cubicBezTo>
                    <a:cubicBezTo>
                      <a:pt x="341808" y="1820130"/>
                      <a:pt x="329977" y="1820788"/>
                      <a:pt x="323403" y="1822102"/>
                    </a:cubicBezTo>
                    <a:cubicBezTo>
                      <a:pt x="303684" y="1886520"/>
                      <a:pt x="249783" y="1929904"/>
                      <a:pt x="161702" y="1952253"/>
                    </a:cubicBezTo>
                    <a:cubicBezTo>
                      <a:pt x="157758" y="1953567"/>
                      <a:pt x="154471" y="1953567"/>
                      <a:pt x="151842" y="1952253"/>
                    </a:cubicBezTo>
                    <a:cubicBezTo>
                      <a:pt x="150527" y="1952253"/>
                      <a:pt x="149870" y="1952253"/>
                      <a:pt x="149870" y="1952253"/>
                    </a:cubicBezTo>
                    <a:cubicBezTo>
                      <a:pt x="149870" y="1949623"/>
                      <a:pt x="153156" y="1946337"/>
                      <a:pt x="159730" y="1942393"/>
                    </a:cubicBezTo>
                    <a:cubicBezTo>
                      <a:pt x="222833" y="1912156"/>
                      <a:pt x="262929" y="1873374"/>
                      <a:pt x="280020" y="1826046"/>
                    </a:cubicBezTo>
                    <a:cubicBezTo>
                      <a:pt x="276076" y="1826046"/>
                      <a:pt x="266873" y="1826704"/>
                      <a:pt x="252412" y="1828018"/>
                    </a:cubicBezTo>
                    <a:cubicBezTo>
                      <a:pt x="236637" y="1829333"/>
                      <a:pt x="226777" y="1829990"/>
                      <a:pt x="222833" y="1829990"/>
                    </a:cubicBezTo>
                    <a:cubicBezTo>
                      <a:pt x="220203" y="1829990"/>
                      <a:pt x="215602" y="1830648"/>
                      <a:pt x="209029" y="1831962"/>
                    </a:cubicBezTo>
                    <a:cubicBezTo>
                      <a:pt x="195882" y="1834591"/>
                      <a:pt x="185365" y="1836563"/>
                      <a:pt x="177477" y="1837878"/>
                    </a:cubicBezTo>
                    <a:lnTo>
                      <a:pt x="165646" y="1816186"/>
                    </a:lnTo>
                    <a:cubicBezTo>
                      <a:pt x="186680" y="1816186"/>
                      <a:pt x="207714" y="1815529"/>
                      <a:pt x="228749" y="1814215"/>
                    </a:cubicBezTo>
                    <a:lnTo>
                      <a:pt x="283964" y="1810271"/>
                    </a:lnTo>
                    <a:cubicBezTo>
                      <a:pt x="290537" y="1789236"/>
                      <a:pt x="294481" y="1762943"/>
                      <a:pt x="295796" y="1731392"/>
                    </a:cubicBezTo>
                    <a:cubicBezTo>
                      <a:pt x="295796" y="1730077"/>
                      <a:pt x="295796" y="1728105"/>
                      <a:pt x="295796" y="1725476"/>
                    </a:cubicBezTo>
                    <a:cubicBezTo>
                      <a:pt x="298425" y="1703127"/>
                      <a:pt x="299740" y="1681435"/>
                      <a:pt x="299740" y="1660401"/>
                    </a:cubicBezTo>
                    <a:close/>
                    <a:moveTo>
                      <a:pt x="98598" y="1658429"/>
                    </a:moveTo>
                    <a:cubicBezTo>
                      <a:pt x="99913" y="1658429"/>
                      <a:pt x="101885" y="1659743"/>
                      <a:pt x="104514" y="1662373"/>
                    </a:cubicBezTo>
                    <a:cubicBezTo>
                      <a:pt x="115032" y="1668946"/>
                      <a:pt x="123577" y="1674862"/>
                      <a:pt x="130150" y="1680120"/>
                    </a:cubicBezTo>
                    <a:cubicBezTo>
                      <a:pt x="139353" y="1688008"/>
                      <a:pt x="143954" y="1693924"/>
                      <a:pt x="143954" y="1697868"/>
                    </a:cubicBezTo>
                    <a:cubicBezTo>
                      <a:pt x="143954" y="1703127"/>
                      <a:pt x="138038" y="1708385"/>
                      <a:pt x="126206" y="1713644"/>
                    </a:cubicBezTo>
                    <a:lnTo>
                      <a:pt x="124234" y="1824074"/>
                    </a:lnTo>
                    <a:cubicBezTo>
                      <a:pt x="129493" y="1820130"/>
                      <a:pt x="136723" y="1814215"/>
                      <a:pt x="145926" y="1806327"/>
                    </a:cubicBezTo>
                    <a:cubicBezTo>
                      <a:pt x="159072" y="1795810"/>
                      <a:pt x="167617" y="1788579"/>
                      <a:pt x="171561" y="1784635"/>
                    </a:cubicBezTo>
                    <a:cubicBezTo>
                      <a:pt x="179449" y="1778062"/>
                      <a:pt x="184051" y="1776090"/>
                      <a:pt x="185365" y="1778719"/>
                    </a:cubicBezTo>
                    <a:cubicBezTo>
                      <a:pt x="186351" y="1779705"/>
                      <a:pt x="187009" y="1780773"/>
                      <a:pt x="187337" y="1781923"/>
                    </a:cubicBezTo>
                    <a:cubicBezTo>
                      <a:pt x="188323" y="1785374"/>
                      <a:pt x="186351" y="1789565"/>
                      <a:pt x="181421" y="1794495"/>
                    </a:cubicBezTo>
                    <a:cubicBezTo>
                      <a:pt x="149870" y="1833934"/>
                      <a:pt x="124891" y="1868115"/>
                      <a:pt x="106486" y="1897037"/>
                    </a:cubicBezTo>
                    <a:cubicBezTo>
                      <a:pt x="103857" y="1903611"/>
                      <a:pt x="100570" y="1907554"/>
                      <a:pt x="96626" y="1908869"/>
                    </a:cubicBezTo>
                    <a:cubicBezTo>
                      <a:pt x="91368" y="1911498"/>
                      <a:pt x="84795" y="1908869"/>
                      <a:pt x="76907" y="1900981"/>
                    </a:cubicBezTo>
                    <a:cubicBezTo>
                      <a:pt x="75592" y="1898352"/>
                      <a:pt x="70333" y="1891779"/>
                      <a:pt x="61131" y="1881262"/>
                    </a:cubicBezTo>
                    <a:cubicBezTo>
                      <a:pt x="57187" y="1876003"/>
                      <a:pt x="53900" y="1872059"/>
                      <a:pt x="51271" y="1869430"/>
                    </a:cubicBezTo>
                    <a:cubicBezTo>
                      <a:pt x="72305" y="1857598"/>
                      <a:pt x="82165" y="1842479"/>
                      <a:pt x="80851" y="1824074"/>
                    </a:cubicBezTo>
                    <a:lnTo>
                      <a:pt x="82823" y="1695896"/>
                    </a:lnTo>
                    <a:cubicBezTo>
                      <a:pt x="60474" y="1697211"/>
                      <a:pt x="41411" y="1700497"/>
                      <a:pt x="25635" y="1705756"/>
                    </a:cubicBezTo>
                    <a:cubicBezTo>
                      <a:pt x="25635" y="1704441"/>
                      <a:pt x="24321" y="1701812"/>
                      <a:pt x="21691" y="1697868"/>
                    </a:cubicBezTo>
                    <a:cubicBezTo>
                      <a:pt x="17748" y="1692609"/>
                      <a:pt x="15118" y="1688008"/>
                      <a:pt x="13804" y="1684064"/>
                    </a:cubicBezTo>
                    <a:cubicBezTo>
                      <a:pt x="40097" y="1684064"/>
                      <a:pt x="62446" y="1682750"/>
                      <a:pt x="80851" y="1680120"/>
                    </a:cubicBezTo>
                    <a:close/>
                    <a:moveTo>
                      <a:pt x="76907" y="1538138"/>
                    </a:moveTo>
                    <a:cubicBezTo>
                      <a:pt x="78221" y="1538138"/>
                      <a:pt x="80851" y="1538138"/>
                      <a:pt x="84795" y="1538138"/>
                    </a:cubicBezTo>
                    <a:cubicBezTo>
                      <a:pt x="90053" y="1539453"/>
                      <a:pt x="93997" y="1540110"/>
                      <a:pt x="96626" y="1540110"/>
                    </a:cubicBezTo>
                    <a:cubicBezTo>
                      <a:pt x="99256" y="1541425"/>
                      <a:pt x="103200" y="1542740"/>
                      <a:pt x="108458" y="1544054"/>
                    </a:cubicBezTo>
                    <a:cubicBezTo>
                      <a:pt x="116346" y="1546683"/>
                      <a:pt x="121605" y="1548655"/>
                      <a:pt x="124234" y="1549970"/>
                    </a:cubicBezTo>
                    <a:cubicBezTo>
                      <a:pt x="140010" y="1561802"/>
                      <a:pt x="147898" y="1574291"/>
                      <a:pt x="147898" y="1587438"/>
                    </a:cubicBezTo>
                    <a:cubicBezTo>
                      <a:pt x="149212" y="1596640"/>
                      <a:pt x="146583" y="1604528"/>
                      <a:pt x="140010" y="1611101"/>
                    </a:cubicBezTo>
                    <a:cubicBezTo>
                      <a:pt x="132122" y="1618989"/>
                      <a:pt x="124891" y="1622933"/>
                      <a:pt x="118318" y="1622933"/>
                    </a:cubicBezTo>
                    <a:cubicBezTo>
                      <a:pt x="107801" y="1622933"/>
                      <a:pt x="100570" y="1620304"/>
                      <a:pt x="96626" y="1615045"/>
                    </a:cubicBezTo>
                    <a:cubicBezTo>
                      <a:pt x="92683" y="1609787"/>
                      <a:pt x="90053" y="1601241"/>
                      <a:pt x="88739" y="1589410"/>
                    </a:cubicBezTo>
                    <a:cubicBezTo>
                      <a:pt x="87424" y="1577578"/>
                      <a:pt x="84137" y="1567718"/>
                      <a:pt x="78879" y="1559830"/>
                    </a:cubicBezTo>
                    <a:cubicBezTo>
                      <a:pt x="74935" y="1553257"/>
                      <a:pt x="71648" y="1549970"/>
                      <a:pt x="69019" y="1549970"/>
                    </a:cubicBezTo>
                    <a:cubicBezTo>
                      <a:pt x="69019" y="1549970"/>
                      <a:pt x="68361" y="1549313"/>
                      <a:pt x="67047" y="1547998"/>
                    </a:cubicBezTo>
                    <a:cubicBezTo>
                      <a:pt x="64418" y="1544054"/>
                      <a:pt x="63760" y="1541425"/>
                      <a:pt x="65075" y="1540110"/>
                    </a:cubicBezTo>
                    <a:cubicBezTo>
                      <a:pt x="65075" y="1538796"/>
                      <a:pt x="69019" y="1538138"/>
                      <a:pt x="76907" y="1538138"/>
                    </a:cubicBezTo>
                    <a:close/>
                    <a:moveTo>
                      <a:pt x="274104" y="1496727"/>
                    </a:moveTo>
                    <a:cubicBezTo>
                      <a:pt x="287250" y="1499356"/>
                      <a:pt x="299740" y="1502643"/>
                      <a:pt x="311571" y="1506587"/>
                    </a:cubicBezTo>
                    <a:cubicBezTo>
                      <a:pt x="327347" y="1510531"/>
                      <a:pt x="335235" y="1515132"/>
                      <a:pt x="335235" y="1520391"/>
                    </a:cubicBezTo>
                    <a:cubicBezTo>
                      <a:pt x="335235" y="1524335"/>
                      <a:pt x="329977" y="1528936"/>
                      <a:pt x="319459" y="1534194"/>
                    </a:cubicBezTo>
                    <a:lnTo>
                      <a:pt x="319459" y="1569690"/>
                    </a:lnTo>
                    <a:lnTo>
                      <a:pt x="352983" y="1567718"/>
                    </a:lnTo>
                    <a:cubicBezTo>
                      <a:pt x="355612" y="1561145"/>
                      <a:pt x="362843" y="1549970"/>
                      <a:pt x="374675" y="1534194"/>
                    </a:cubicBezTo>
                    <a:cubicBezTo>
                      <a:pt x="375989" y="1535509"/>
                      <a:pt x="378619" y="1537481"/>
                      <a:pt x="382562" y="1540110"/>
                    </a:cubicBezTo>
                    <a:cubicBezTo>
                      <a:pt x="385192" y="1541425"/>
                      <a:pt x="395709" y="1549313"/>
                      <a:pt x="414114" y="1563774"/>
                    </a:cubicBezTo>
                    <a:cubicBezTo>
                      <a:pt x="420687" y="1569033"/>
                      <a:pt x="423317" y="1573634"/>
                      <a:pt x="422002" y="1577578"/>
                    </a:cubicBezTo>
                    <a:cubicBezTo>
                      <a:pt x="422002" y="1580207"/>
                      <a:pt x="416743" y="1581522"/>
                      <a:pt x="406226" y="1581522"/>
                    </a:cubicBezTo>
                    <a:cubicBezTo>
                      <a:pt x="381248" y="1581522"/>
                      <a:pt x="364157" y="1582179"/>
                      <a:pt x="354955" y="1583494"/>
                    </a:cubicBezTo>
                    <a:cubicBezTo>
                      <a:pt x="341808" y="1583494"/>
                      <a:pt x="329977" y="1584151"/>
                      <a:pt x="319459" y="1585466"/>
                    </a:cubicBezTo>
                    <a:lnTo>
                      <a:pt x="321431" y="1628849"/>
                    </a:lnTo>
                    <a:lnTo>
                      <a:pt x="390450" y="1624905"/>
                    </a:lnTo>
                    <a:cubicBezTo>
                      <a:pt x="391765" y="1622276"/>
                      <a:pt x="395709" y="1617674"/>
                      <a:pt x="402282" y="1611101"/>
                    </a:cubicBezTo>
                    <a:cubicBezTo>
                      <a:pt x="407541" y="1605843"/>
                      <a:pt x="411485" y="1601241"/>
                      <a:pt x="414114" y="1597298"/>
                    </a:cubicBezTo>
                    <a:cubicBezTo>
                      <a:pt x="416743" y="1599927"/>
                      <a:pt x="420687" y="1603213"/>
                      <a:pt x="425946" y="1607157"/>
                    </a:cubicBezTo>
                    <a:cubicBezTo>
                      <a:pt x="436463" y="1617674"/>
                      <a:pt x="445008" y="1626220"/>
                      <a:pt x="451581" y="1632793"/>
                    </a:cubicBezTo>
                    <a:cubicBezTo>
                      <a:pt x="459469" y="1640681"/>
                      <a:pt x="463413" y="1647254"/>
                      <a:pt x="463413" y="1652513"/>
                    </a:cubicBezTo>
                    <a:cubicBezTo>
                      <a:pt x="463413" y="1657771"/>
                      <a:pt x="460127" y="1660401"/>
                      <a:pt x="453553" y="1660401"/>
                    </a:cubicBezTo>
                    <a:cubicBezTo>
                      <a:pt x="451581" y="1660401"/>
                      <a:pt x="448624" y="1660565"/>
                      <a:pt x="444680" y="1660894"/>
                    </a:cubicBezTo>
                    <a:lnTo>
                      <a:pt x="434017" y="1661960"/>
                    </a:lnTo>
                    <a:lnTo>
                      <a:pt x="430999" y="1662742"/>
                    </a:lnTo>
                    <a:cubicBezTo>
                      <a:pt x="429274" y="1663153"/>
                      <a:pt x="426932" y="1663687"/>
                      <a:pt x="423974" y="1664345"/>
                    </a:cubicBezTo>
                    <a:cubicBezTo>
                      <a:pt x="414771" y="1666974"/>
                      <a:pt x="400968" y="1675519"/>
                      <a:pt x="382562" y="1689980"/>
                    </a:cubicBezTo>
                    <a:cubicBezTo>
                      <a:pt x="377304" y="1695239"/>
                      <a:pt x="373360" y="1696553"/>
                      <a:pt x="370731" y="1693924"/>
                    </a:cubicBezTo>
                    <a:cubicBezTo>
                      <a:pt x="370731" y="1693924"/>
                      <a:pt x="371388" y="1690637"/>
                      <a:pt x="372703" y="1684064"/>
                    </a:cubicBezTo>
                    <a:cubicBezTo>
                      <a:pt x="374017" y="1681435"/>
                      <a:pt x="375332" y="1678148"/>
                      <a:pt x="376647" y="1674204"/>
                    </a:cubicBezTo>
                    <a:cubicBezTo>
                      <a:pt x="379276" y="1668946"/>
                      <a:pt x="381248" y="1665002"/>
                      <a:pt x="382562" y="1662373"/>
                    </a:cubicBezTo>
                    <a:cubicBezTo>
                      <a:pt x="383877" y="1659743"/>
                      <a:pt x="385849" y="1656457"/>
                      <a:pt x="388478" y="1652513"/>
                    </a:cubicBezTo>
                    <a:cubicBezTo>
                      <a:pt x="391108" y="1647254"/>
                      <a:pt x="393080" y="1643310"/>
                      <a:pt x="394394" y="1640681"/>
                    </a:cubicBezTo>
                    <a:cubicBezTo>
                      <a:pt x="377304" y="1641996"/>
                      <a:pt x="354298" y="1643310"/>
                      <a:pt x="325375" y="1644625"/>
                    </a:cubicBezTo>
                    <a:cubicBezTo>
                      <a:pt x="278048" y="1647254"/>
                      <a:pt x="241895" y="1649226"/>
                      <a:pt x="216917" y="1650541"/>
                    </a:cubicBezTo>
                    <a:cubicBezTo>
                      <a:pt x="193253" y="1653170"/>
                      <a:pt x="177477" y="1655799"/>
                      <a:pt x="169589" y="1658429"/>
                    </a:cubicBezTo>
                    <a:cubicBezTo>
                      <a:pt x="165646" y="1649226"/>
                      <a:pt x="162359" y="1641338"/>
                      <a:pt x="159730" y="1634765"/>
                    </a:cubicBezTo>
                    <a:cubicBezTo>
                      <a:pt x="175505" y="1636080"/>
                      <a:pt x="193910" y="1636080"/>
                      <a:pt x="214945" y="1634765"/>
                    </a:cubicBezTo>
                    <a:lnTo>
                      <a:pt x="274104" y="1632793"/>
                    </a:lnTo>
                    <a:cubicBezTo>
                      <a:pt x="274104" y="1620961"/>
                      <a:pt x="274104" y="1605843"/>
                      <a:pt x="274104" y="1587438"/>
                    </a:cubicBezTo>
                    <a:lnTo>
                      <a:pt x="238608" y="1591382"/>
                    </a:lnTo>
                    <a:cubicBezTo>
                      <a:pt x="228091" y="1591382"/>
                      <a:pt x="212973" y="1593354"/>
                      <a:pt x="193253" y="1597298"/>
                    </a:cubicBezTo>
                    <a:cubicBezTo>
                      <a:pt x="190624" y="1589410"/>
                      <a:pt x="187337" y="1581522"/>
                      <a:pt x="183393" y="1573634"/>
                    </a:cubicBezTo>
                    <a:cubicBezTo>
                      <a:pt x="203113" y="1573634"/>
                      <a:pt x="220861" y="1573634"/>
                      <a:pt x="236637" y="1573634"/>
                    </a:cubicBezTo>
                    <a:cubicBezTo>
                      <a:pt x="247154" y="1573634"/>
                      <a:pt x="259643" y="1572977"/>
                      <a:pt x="274104" y="1571662"/>
                    </a:cubicBezTo>
                    <a:cubicBezTo>
                      <a:pt x="276733" y="1557201"/>
                      <a:pt x="276733" y="1547341"/>
                      <a:pt x="274104" y="1542082"/>
                    </a:cubicBezTo>
                    <a:cubicBezTo>
                      <a:pt x="274104" y="1526307"/>
                      <a:pt x="274104" y="1511188"/>
                      <a:pt x="274104" y="1496727"/>
                    </a:cubicBezTo>
                    <a:close/>
                    <a:moveTo>
                      <a:pt x="195225" y="1258118"/>
                    </a:moveTo>
                    <a:cubicBezTo>
                      <a:pt x="197854" y="1259433"/>
                      <a:pt x="203113" y="1262719"/>
                      <a:pt x="211001" y="1267978"/>
                    </a:cubicBezTo>
                    <a:cubicBezTo>
                      <a:pt x="216259" y="1273237"/>
                      <a:pt x="220861" y="1277181"/>
                      <a:pt x="224805" y="1279810"/>
                    </a:cubicBezTo>
                    <a:cubicBezTo>
                      <a:pt x="232693" y="1286383"/>
                      <a:pt x="236637" y="1291642"/>
                      <a:pt x="236637" y="1295586"/>
                    </a:cubicBezTo>
                    <a:cubicBezTo>
                      <a:pt x="235322" y="1299530"/>
                      <a:pt x="230721" y="1303474"/>
                      <a:pt x="222833" y="1307418"/>
                    </a:cubicBezTo>
                    <a:cubicBezTo>
                      <a:pt x="211001" y="1324508"/>
                      <a:pt x="198512" y="1338312"/>
                      <a:pt x="185365" y="1348829"/>
                    </a:cubicBezTo>
                    <a:cubicBezTo>
                      <a:pt x="168275" y="1363290"/>
                      <a:pt x="148555" y="1374465"/>
                      <a:pt x="126206" y="1382353"/>
                    </a:cubicBezTo>
                    <a:cubicBezTo>
                      <a:pt x="120947" y="1383667"/>
                      <a:pt x="117003" y="1383667"/>
                      <a:pt x="114374" y="1382353"/>
                    </a:cubicBezTo>
                    <a:cubicBezTo>
                      <a:pt x="113060" y="1381038"/>
                      <a:pt x="115689" y="1377094"/>
                      <a:pt x="122262" y="1370521"/>
                    </a:cubicBezTo>
                    <a:cubicBezTo>
                      <a:pt x="145926" y="1352116"/>
                      <a:pt x="164988" y="1330424"/>
                      <a:pt x="179449" y="1305446"/>
                    </a:cubicBezTo>
                    <a:cubicBezTo>
                      <a:pt x="187337" y="1289670"/>
                      <a:pt x="192596" y="1273894"/>
                      <a:pt x="195225" y="1258118"/>
                    </a:cubicBezTo>
                    <a:close/>
                    <a:moveTo>
                      <a:pt x="283964" y="1183183"/>
                    </a:moveTo>
                    <a:lnTo>
                      <a:pt x="189309" y="1191071"/>
                    </a:lnTo>
                    <a:cubicBezTo>
                      <a:pt x="190624" y="1196330"/>
                      <a:pt x="191281" y="1204218"/>
                      <a:pt x="191281" y="1214735"/>
                    </a:cubicBezTo>
                    <a:cubicBezTo>
                      <a:pt x="192596" y="1225252"/>
                      <a:pt x="193253" y="1233140"/>
                      <a:pt x="193253" y="1238398"/>
                    </a:cubicBezTo>
                    <a:cubicBezTo>
                      <a:pt x="211658" y="1235769"/>
                      <a:pt x="239266" y="1233797"/>
                      <a:pt x="276076" y="1232483"/>
                    </a:cubicBezTo>
                    <a:cubicBezTo>
                      <a:pt x="276076" y="1229853"/>
                      <a:pt x="276733" y="1224595"/>
                      <a:pt x="278048" y="1216707"/>
                    </a:cubicBezTo>
                    <a:cubicBezTo>
                      <a:pt x="280677" y="1202246"/>
                      <a:pt x="282649" y="1191071"/>
                      <a:pt x="283964" y="1183183"/>
                    </a:cubicBezTo>
                    <a:close/>
                    <a:moveTo>
                      <a:pt x="167617" y="1096416"/>
                    </a:moveTo>
                    <a:cubicBezTo>
                      <a:pt x="170247" y="1095102"/>
                      <a:pt x="174191" y="1095102"/>
                      <a:pt x="179449" y="1096416"/>
                    </a:cubicBezTo>
                    <a:cubicBezTo>
                      <a:pt x="209686" y="1097731"/>
                      <a:pt x="226777" y="1109563"/>
                      <a:pt x="230721" y="1131912"/>
                    </a:cubicBezTo>
                    <a:cubicBezTo>
                      <a:pt x="230721" y="1137171"/>
                      <a:pt x="228749" y="1143744"/>
                      <a:pt x="224805" y="1151632"/>
                    </a:cubicBezTo>
                    <a:cubicBezTo>
                      <a:pt x="218231" y="1155576"/>
                      <a:pt x="212973" y="1158205"/>
                      <a:pt x="209029" y="1159520"/>
                    </a:cubicBezTo>
                    <a:cubicBezTo>
                      <a:pt x="197197" y="1159520"/>
                      <a:pt x="189309" y="1152946"/>
                      <a:pt x="185365" y="1139800"/>
                    </a:cubicBezTo>
                    <a:cubicBezTo>
                      <a:pt x="184051" y="1125339"/>
                      <a:pt x="179449" y="1113507"/>
                      <a:pt x="171561" y="1104304"/>
                    </a:cubicBezTo>
                    <a:cubicBezTo>
                      <a:pt x="167617" y="1101675"/>
                      <a:pt x="166303" y="1099046"/>
                      <a:pt x="167617" y="1096416"/>
                    </a:cubicBezTo>
                    <a:close/>
                    <a:moveTo>
                      <a:pt x="266216" y="1082613"/>
                    </a:moveTo>
                    <a:cubicBezTo>
                      <a:pt x="272789" y="1085242"/>
                      <a:pt x="280677" y="1089843"/>
                      <a:pt x="289880" y="1096416"/>
                    </a:cubicBezTo>
                    <a:cubicBezTo>
                      <a:pt x="293824" y="1099046"/>
                      <a:pt x="297110" y="1101018"/>
                      <a:pt x="299740" y="1102332"/>
                    </a:cubicBezTo>
                    <a:cubicBezTo>
                      <a:pt x="301054" y="1102332"/>
                      <a:pt x="302369" y="1102990"/>
                      <a:pt x="303684" y="1104304"/>
                    </a:cubicBezTo>
                    <a:cubicBezTo>
                      <a:pt x="311571" y="1109563"/>
                      <a:pt x="314858" y="1114164"/>
                      <a:pt x="313543" y="1118108"/>
                    </a:cubicBezTo>
                    <a:cubicBezTo>
                      <a:pt x="312229" y="1123367"/>
                      <a:pt x="306313" y="1126653"/>
                      <a:pt x="295796" y="1127968"/>
                    </a:cubicBezTo>
                    <a:cubicBezTo>
                      <a:pt x="294481" y="1129283"/>
                      <a:pt x="291852" y="1131912"/>
                      <a:pt x="287908" y="1135856"/>
                    </a:cubicBezTo>
                    <a:cubicBezTo>
                      <a:pt x="273447" y="1154261"/>
                      <a:pt x="262929" y="1166093"/>
                      <a:pt x="256356" y="1171351"/>
                    </a:cubicBezTo>
                    <a:lnTo>
                      <a:pt x="285936" y="1169379"/>
                    </a:lnTo>
                    <a:lnTo>
                      <a:pt x="301712" y="1151632"/>
                    </a:lnTo>
                    <a:cubicBezTo>
                      <a:pt x="309599" y="1155576"/>
                      <a:pt x="316830" y="1160834"/>
                      <a:pt x="323403" y="1167407"/>
                    </a:cubicBezTo>
                    <a:cubicBezTo>
                      <a:pt x="323403" y="1167407"/>
                      <a:pt x="324061" y="1168065"/>
                      <a:pt x="325375" y="1169379"/>
                    </a:cubicBezTo>
                    <a:cubicBezTo>
                      <a:pt x="335892" y="1175953"/>
                      <a:pt x="340494" y="1181869"/>
                      <a:pt x="339179" y="1187127"/>
                    </a:cubicBezTo>
                    <a:cubicBezTo>
                      <a:pt x="337864" y="1189756"/>
                      <a:pt x="333263" y="1193043"/>
                      <a:pt x="325375" y="1196987"/>
                    </a:cubicBezTo>
                    <a:cubicBezTo>
                      <a:pt x="325375" y="1196987"/>
                      <a:pt x="324718" y="1198959"/>
                      <a:pt x="323403" y="1202903"/>
                    </a:cubicBezTo>
                    <a:cubicBezTo>
                      <a:pt x="322089" y="1212106"/>
                      <a:pt x="321431" y="1218022"/>
                      <a:pt x="321431" y="1220651"/>
                    </a:cubicBezTo>
                    <a:lnTo>
                      <a:pt x="325375" y="1224595"/>
                    </a:lnTo>
                    <a:cubicBezTo>
                      <a:pt x="331949" y="1231168"/>
                      <a:pt x="335235" y="1236427"/>
                      <a:pt x="335235" y="1240370"/>
                    </a:cubicBezTo>
                    <a:cubicBezTo>
                      <a:pt x="335235" y="1244314"/>
                      <a:pt x="329319" y="1246286"/>
                      <a:pt x="317487" y="1246286"/>
                    </a:cubicBezTo>
                    <a:cubicBezTo>
                      <a:pt x="316173" y="1246286"/>
                      <a:pt x="304998" y="1246944"/>
                      <a:pt x="283964" y="1248258"/>
                    </a:cubicBezTo>
                    <a:lnTo>
                      <a:pt x="260300" y="1250230"/>
                    </a:lnTo>
                    <a:cubicBezTo>
                      <a:pt x="268188" y="1251545"/>
                      <a:pt x="274761" y="1254174"/>
                      <a:pt x="280020" y="1258118"/>
                    </a:cubicBezTo>
                    <a:cubicBezTo>
                      <a:pt x="289222" y="1262062"/>
                      <a:pt x="293824" y="1266006"/>
                      <a:pt x="293824" y="1269950"/>
                    </a:cubicBezTo>
                    <a:cubicBezTo>
                      <a:pt x="293824" y="1273894"/>
                      <a:pt x="290537" y="1278495"/>
                      <a:pt x="283964" y="1283754"/>
                    </a:cubicBezTo>
                    <a:cubicBezTo>
                      <a:pt x="283964" y="1290327"/>
                      <a:pt x="283964" y="1301502"/>
                      <a:pt x="283964" y="1317277"/>
                    </a:cubicBezTo>
                    <a:cubicBezTo>
                      <a:pt x="283964" y="1321221"/>
                      <a:pt x="283964" y="1323851"/>
                      <a:pt x="283964" y="1325165"/>
                    </a:cubicBezTo>
                    <a:cubicBezTo>
                      <a:pt x="285278" y="1327794"/>
                      <a:pt x="288565" y="1329109"/>
                      <a:pt x="293824" y="1329109"/>
                    </a:cubicBezTo>
                    <a:cubicBezTo>
                      <a:pt x="301712" y="1329109"/>
                      <a:pt x="307627" y="1327137"/>
                      <a:pt x="311571" y="1323193"/>
                    </a:cubicBezTo>
                    <a:cubicBezTo>
                      <a:pt x="315515" y="1320564"/>
                      <a:pt x="319459" y="1314648"/>
                      <a:pt x="323403" y="1305446"/>
                    </a:cubicBezTo>
                    <a:cubicBezTo>
                      <a:pt x="324718" y="1302816"/>
                      <a:pt x="326690" y="1298872"/>
                      <a:pt x="329319" y="1293614"/>
                    </a:cubicBezTo>
                    <a:cubicBezTo>
                      <a:pt x="331949" y="1288355"/>
                      <a:pt x="333920" y="1283754"/>
                      <a:pt x="335235" y="1279810"/>
                    </a:cubicBezTo>
                    <a:cubicBezTo>
                      <a:pt x="337864" y="1269293"/>
                      <a:pt x="340494" y="1265349"/>
                      <a:pt x="343123" y="1267978"/>
                    </a:cubicBezTo>
                    <a:cubicBezTo>
                      <a:pt x="345752" y="1267978"/>
                      <a:pt x="346410" y="1273894"/>
                      <a:pt x="345095" y="1285726"/>
                    </a:cubicBezTo>
                    <a:cubicBezTo>
                      <a:pt x="343780" y="1296243"/>
                      <a:pt x="343123" y="1305446"/>
                      <a:pt x="343123" y="1313333"/>
                    </a:cubicBezTo>
                    <a:cubicBezTo>
                      <a:pt x="343123" y="1317277"/>
                      <a:pt x="344438" y="1321221"/>
                      <a:pt x="347067" y="1325165"/>
                    </a:cubicBezTo>
                    <a:cubicBezTo>
                      <a:pt x="348382" y="1326480"/>
                      <a:pt x="349696" y="1327794"/>
                      <a:pt x="351011" y="1329109"/>
                    </a:cubicBezTo>
                    <a:cubicBezTo>
                      <a:pt x="352326" y="1331738"/>
                      <a:pt x="352983" y="1333710"/>
                      <a:pt x="352983" y="1335025"/>
                    </a:cubicBezTo>
                    <a:cubicBezTo>
                      <a:pt x="353969" y="1336997"/>
                      <a:pt x="354544" y="1338969"/>
                      <a:pt x="354708" y="1340941"/>
                    </a:cubicBezTo>
                    <a:cubicBezTo>
                      <a:pt x="355201" y="1346857"/>
                      <a:pt x="351997" y="1352773"/>
                      <a:pt x="345095" y="1358689"/>
                    </a:cubicBezTo>
                    <a:cubicBezTo>
                      <a:pt x="337207" y="1362633"/>
                      <a:pt x="331291" y="1364605"/>
                      <a:pt x="327347" y="1364605"/>
                    </a:cubicBezTo>
                    <a:cubicBezTo>
                      <a:pt x="320774" y="1365919"/>
                      <a:pt x="310914" y="1367234"/>
                      <a:pt x="297768" y="1368549"/>
                    </a:cubicBezTo>
                    <a:cubicBezTo>
                      <a:pt x="291194" y="1369863"/>
                      <a:pt x="286593" y="1370521"/>
                      <a:pt x="283964" y="1370521"/>
                    </a:cubicBezTo>
                    <a:cubicBezTo>
                      <a:pt x="281335" y="1370521"/>
                      <a:pt x="276733" y="1369863"/>
                      <a:pt x="270160" y="1368549"/>
                    </a:cubicBezTo>
                    <a:cubicBezTo>
                      <a:pt x="267531" y="1368549"/>
                      <a:pt x="265559" y="1368549"/>
                      <a:pt x="264244" y="1368549"/>
                    </a:cubicBezTo>
                    <a:cubicBezTo>
                      <a:pt x="257671" y="1367234"/>
                      <a:pt x="252412" y="1364605"/>
                      <a:pt x="248468" y="1360661"/>
                    </a:cubicBezTo>
                    <a:cubicBezTo>
                      <a:pt x="245839" y="1356717"/>
                      <a:pt x="244524" y="1344885"/>
                      <a:pt x="244524" y="1325165"/>
                    </a:cubicBezTo>
                    <a:cubicBezTo>
                      <a:pt x="244524" y="1321221"/>
                      <a:pt x="245182" y="1312676"/>
                      <a:pt x="246496" y="1299530"/>
                    </a:cubicBezTo>
                    <a:cubicBezTo>
                      <a:pt x="246496" y="1285069"/>
                      <a:pt x="246496" y="1275209"/>
                      <a:pt x="246496" y="1269950"/>
                    </a:cubicBezTo>
                    <a:cubicBezTo>
                      <a:pt x="246496" y="1264691"/>
                      <a:pt x="246496" y="1258118"/>
                      <a:pt x="246496" y="1250230"/>
                    </a:cubicBezTo>
                    <a:cubicBezTo>
                      <a:pt x="239923" y="1250230"/>
                      <a:pt x="230721" y="1250888"/>
                      <a:pt x="218889" y="1252202"/>
                    </a:cubicBezTo>
                    <a:cubicBezTo>
                      <a:pt x="205742" y="1252202"/>
                      <a:pt x="196540" y="1252860"/>
                      <a:pt x="191281" y="1254174"/>
                    </a:cubicBezTo>
                    <a:cubicBezTo>
                      <a:pt x="187337" y="1263377"/>
                      <a:pt x="181421" y="1269950"/>
                      <a:pt x="173533" y="1273894"/>
                    </a:cubicBezTo>
                    <a:cubicBezTo>
                      <a:pt x="172219" y="1273894"/>
                      <a:pt x="170904" y="1274551"/>
                      <a:pt x="169589" y="1275866"/>
                    </a:cubicBezTo>
                    <a:cubicBezTo>
                      <a:pt x="163016" y="1279810"/>
                      <a:pt x="158415" y="1281125"/>
                      <a:pt x="155786" y="1279810"/>
                    </a:cubicBezTo>
                    <a:cubicBezTo>
                      <a:pt x="153156" y="1277181"/>
                      <a:pt x="151842" y="1273237"/>
                      <a:pt x="151842" y="1267978"/>
                    </a:cubicBezTo>
                    <a:lnTo>
                      <a:pt x="151842" y="1236427"/>
                    </a:lnTo>
                    <a:cubicBezTo>
                      <a:pt x="151842" y="1229853"/>
                      <a:pt x="151842" y="1220651"/>
                      <a:pt x="151842" y="1208819"/>
                    </a:cubicBezTo>
                    <a:cubicBezTo>
                      <a:pt x="150527" y="1195672"/>
                      <a:pt x="149870" y="1186470"/>
                      <a:pt x="149870" y="1181211"/>
                    </a:cubicBezTo>
                    <a:cubicBezTo>
                      <a:pt x="149870" y="1177267"/>
                      <a:pt x="149212" y="1170037"/>
                      <a:pt x="147898" y="1159520"/>
                    </a:cubicBezTo>
                    <a:cubicBezTo>
                      <a:pt x="146583" y="1152946"/>
                      <a:pt x="145926" y="1147688"/>
                      <a:pt x="145926" y="1143744"/>
                    </a:cubicBezTo>
                    <a:cubicBezTo>
                      <a:pt x="163016" y="1152946"/>
                      <a:pt x="172219" y="1157548"/>
                      <a:pt x="173533" y="1157548"/>
                    </a:cubicBezTo>
                    <a:cubicBezTo>
                      <a:pt x="185365" y="1165436"/>
                      <a:pt x="193253" y="1171351"/>
                      <a:pt x="197197" y="1175295"/>
                    </a:cubicBezTo>
                    <a:lnTo>
                      <a:pt x="238608" y="1171351"/>
                    </a:lnTo>
                    <a:cubicBezTo>
                      <a:pt x="243867" y="1159520"/>
                      <a:pt x="251098" y="1135856"/>
                      <a:pt x="260300" y="1100360"/>
                    </a:cubicBezTo>
                    <a:cubicBezTo>
                      <a:pt x="262929" y="1092473"/>
                      <a:pt x="264901" y="1086557"/>
                      <a:pt x="266216" y="1082613"/>
                    </a:cubicBezTo>
                    <a:close/>
                    <a:moveTo>
                      <a:pt x="61131" y="1074725"/>
                    </a:moveTo>
                    <a:cubicBezTo>
                      <a:pt x="67704" y="1077354"/>
                      <a:pt x="77564" y="1081298"/>
                      <a:pt x="90711" y="1086557"/>
                    </a:cubicBezTo>
                    <a:cubicBezTo>
                      <a:pt x="94654" y="1087871"/>
                      <a:pt x="97941" y="1089186"/>
                      <a:pt x="100570" y="1090501"/>
                    </a:cubicBezTo>
                    <a:cubicBezTo>
                      <a:pt x="108458" y="1091815"/>
                      <a:pt x="113717" y="1093787"/>
                      <a:pt x="116346" y="1096416"/>
                    </a:cubicBezTo>
                    <a:cubicBezTo>
                      <a:pt x="120290" y="1097731"/>
                      <a:pt x="122262" y="1100360"/>
                      <a:pt x="122262" y="1104304"/>
                    </a:cubicBezTo>
                    <a:cubicBezTo>
                      <a:pt x="123577" y="1106934"/>
                      <a:pt x="122262" y="1110220"/>
                      <a:pt x="118318" y="1114164"/>
                    </a:cubicBezTo>
                    <a:cubicBezTo>
                      <a:pt x="117003" y="1115479"/>
                      <a:pt x="116346" y="1116793"/>
                      <a:pt x="116346" y="1118108"/>
                    </a:cubicBezTo>
                    <a:cubicBezTo>
                      <a:pt x="113717" y="1120737"/>
                      <a:pt x="111745" y="1123367"/>
                      <a:pt x="110430" y="1125996"/>
                    </a:cubicBezTo>
                    <a:lnTo>
                      <a:pt x="110430" y="1218679"/>
                    </a:lnTo>
                    <a:cubicBezTo>
                      <a:pt x="110430" y="1247601"/>
                      <a:pt x="111088" y="1294271"/>
                      <a:pt x="112402" y="1358689"/>
                    </a:cubicBezTo>
                    <a:cubicBezTo>
                      <a:pt x="112402" y="1381038"/>
                      <a:pt x="111745" y="1392870"/>
                      <a:pt x="110430" y="1394184"/>
                    </a:cubicBezTo>
                    <a:cubicBezTo>
                      <a:pt x="109116" y="1408645"/>
                      <a:pt x="100570" y="1419820"/>
                      <a:pt x="84795" y="1427708"/>
                    </a:cubicBezTo>
                    <a:cubicBezTo>
                      <a:pt x="72963" y="1434281"/>
                      <a:pt x="65075" y="1436253"/>
                      <a:pt x="61131" y="1433624"/>
                    </a:cubicBezTo>
                    <a:cubicBezTo>
                      <a:pt x="58502" y="1432309"/>
                      <a:pt x="57844" y="1429680"/>
                      <a:pt x="59159" y="1425736"/>
                    </a:cubicBezTo>
                    <a:cubicBezTo>
                      <a:pt x="59159" y="1421792"/>
                      <a:pt x="59816" y="1415219"/>
                      <a:pt x="61131" y="1406016"/>
                    </a:cubicBezTo>
                    <a:cubicBezTo>
                      <a:pt x="61131" y="1396814"/>
                      <a:pt x="61131" y="1390240"/>
                      <a:pt x="61131" y="1386296"/>
                    </a:cubicBezTo>
                    <a:cubicBezTo>
                      <a:pt x="63760" y="1350801"/>
                      <a:pt x="65075" y="1302159"/>
                      <a:pt x="65075" y="1240370"/>
                    </a:cubicBezTo>
                    <a:cubicBezTo>
                      <a:pt x="65075" y="1206190"/>
                      <a:pt x="65075" y="1179239"/>
                      <a:pt x="65075" y="1159520"/>
                    </a:cubicBezTo>
                    <a:cubicBezTo>
                      <a:pt x="65075" y="1146373"/>
                      <a:pt x="64418" y="1123367"/>
                      <a:pt x="63103" y="1090501"/>
                    </a:cubicBezTo>
                    <a:cubicBezTo>
                      <a:pt x="61788" y="1083927"/>
                      <a:pt x="61131" y="1078669"/>
                      <a:pt x="61131" y="1074725"/>
                    </a:cubicBezTo>
                    <a:close/>
                    <a:moveTo>
                      <a:pt x="378619" y="1017537"/>
                    </a:moveTo>
                    <a:cubicBezTo>
                      <a:pt x="381248" y="1020167"/>
                      <a:pt x="387164" y="1024111"/>
                      <a:pt x="396366" y="1029369"/>
                    </a:cubicBezTo>
                    <a:cubicBezTo>
                      <a:pt x="405569" y="1034628"/>
                      <a:pt x="412799" y="1039229"/>
                      <a:pt x="418058" y="1043173"/>
                    </a:cubicBezTo>
                    <a:cubicBezTo>
                      <a:pt x="427261" y="1051061"/>
                      <a:pt x="431862" y="1056977"/>
                      <a:pt x="431862" y="1060921"/>
                    </a:cubicBezTo>
                    <a:cubicBezTo>
                      <a:pt x="433176" y="1064865"/>
                      <a:pt x="429890" y="1069466"/>
                      <a:pt x="422002" y="1074725"/>
                    </a:cubicBezTo>
                    <a:cubicBezTo>
                      <a:pt x="418058" y="1076039"/>
                      <a:pt x="414114" y="1078011"/>
                      <a:pt x="410170" y="1080641"/>
                    </a:cubicBezTo>
                    <a:cubicBezTo>
                      <a:pt x="412799" y="1127968"/>
                      <a:pt x="415429" y="1204218"/>
                      <a:pt x="418058" y="1309390"/>
                    </a:cubicBezTo>
                    <a:cubicBezTo>
                      <a:pt x="419373" y="1340941"/>
                      <a:pt x="420030" y="1365919"/>
                      <a:pt x="420030" y="1384324"/>
                    </a:cubicBezTo>
                    <a:cubicBezTo>
                      <a:pt x="420030" y="1410617"/>
                      <a:pt x="411485" y="1429680"/>
                      <a:pt x="394394" y="1441512"/>
                    </a:cubicBezTo>
                    <a:cubicBezTo>
                      <a:pt x="387821" y="1442826"/>
                      <a:pt x="382562" y="1445456"/>
                      <a:pt x="378619" y="1449400"/>
                    </a:cubicBezTo>
                    <a:cubicBezTo>
                      <a:pt x="373360" y="1452029"/>
                      <a:pt x="368759" y="1452029"/>
                      <a:pt x="364815" y="1449400"/>
                    </a:cubicBezTo>
                    <a:cubicBezTo>
                      <a:pt x="363500" y="1449400"/>
                      <a:pt x="361528" y="1446770"/>
                      <a:pt x="358899" y="1441512"/>
                    </a:cubicBezTo>
                    <a:cubicBezTo>
                      <a:pt x="358899" y="1440197"/>
                      <a:pt x="358241" y="1438225"/>
                      <a:pt x="356927" y="1435596"/>
                    </a:cubicBezTo>
                    <a:cubicBezTo>
                      <a:pt x="355612" y="1432967"/>
                      <a:pt x="354955" y="1430995"/>
                      <a:pt x="354955" y="1429680"/>
                    </a:cubicBezTo>
                    <a:cubicBezTo>
                      <a:pt x="351011" y="1419163"/>
                      <a:pt x="344438" y="1409960"/>
                      <a:pt x="335235" y="1402072"/>
                    </a:cubicBezTo>
                    <a:cubicBezTo>
                      <a:pt x="333920" y="1399443"/>
                      <a:pt x="329319" y="1396156"/>
                      <a:pt x="321431" y="1392212"/>
                    </a:cubicBezTo>
                    <a:cubicBezTo>
                      <a:pt x="320117" y="1392212"/>
                      <a:pt x="318802" y="1391555"/>
                      <a:pt x="317487" y="1390240"/>
                    </a:cubicBezTo>
                    <a:cubicBezTo>
                      <a:pt x="313543" y="1387611"/>
                      <a:pt x="311571" y="1385639"/>
                      <a:pt x="311571" y="1384324"/>
                    </a:cubicBezTo>
                    <a:cubicBezTo>
                      <a:pt x="312886" y="1380381"/>
                      <a:pt x="317487" y="1379066"/>
                      <a:pt x="325375" y="1380381"/>
                    </a:cubicBezTo>
                    <a:cubicBezTo>
                      <a:pt x="331949" y="1381695"/>
                      <a:pt x="337864" y="1382353"/>
                      <a:pt x="343123" y="1382353"/>
                    </a:cubicBezTo>
                    <a:cubicBezTo>
                      <a:pt x="352326" y="1382353"/>
                      <a:pt x="359556" y="1381038"/>
                      <a:pt x="364815" y="1378409"/>
                    </a:cubicBezTo>
                    <a:cubicBezTo>
                      <a:pt x="368759" y="1377094"/>
                      <a:pt x="370731" y="1370521"/>
                      <a:pt x="370731" y="1358689"/>
                    </a:cubicBezTo>
                    <a:cubicBezTo>
                      <a:pt x="370731" y="1286383"/>
                      <a:pt x="369416" y="1218679"/>
                      <a:pt x="366787" y="1155576"/>
                    </a:cubicBezTo>
                    <a:cubicBezTo>
                      <a:pt x="366787" y="1133227"/>
                      <a:pt x="366129" y="1102332"/>
                      <a:pt x="364815" y="1062893"/>
                    </a:cubicBezTo>
                    <a:lnTo>
                      <a:pt x="283964" y="1066837"/>
                    </a:lnTo>
                    <a:cubicBezTo>
                      <a:pt x="262929" y="1068152"/>
                      <a:pt x="244524" y="1070781"/>
                      <a:pt x="228749" y="1074725"/>
                    </a:cubicBezTo>
                    <a:cubicBezTo>
                      <a:pt x="228749" y="1073410"/>
                      <a:pt x="228091" y="1072095"/>
                      <a:pt x="226777" y="1070781"/>
                    </a:cubicBezTo>
                    <a:cubicBezTo>
                      <a:pt x="222833" y="1062893"/>
                      <a:pt x="219546" y="1056320"/>
                      <a:pt x="216917" y="1051061"/>
                    </a:cubicBezTo>
                    <a:cubicBezTo>
                      <a:pt x="240580" y="1051061"/>
                      <a:pt x="257671" y="1051061"/>
                      <a:pt x="268188" y="1051061"/>
                    </a:cubicBezTo>
                    <a:lnTo>
                      <a:pt x="354955" y="1047117"/>
                    </a:lnTo>
                    <a:cubicBezTo>
                      <a:pt x="357584" y="1043173"/>
                      <a:pt x="365472" y="1033313"/>
                      <a:pt x="378619" y="1017537"/>
                    </a:cubicBezTo>
                    <a:close/>
                    <a:moveTo>
                      <a:pt x="104514" y="1003734"/>
                    </a:moveTo>
                    <a:cubicBezTo>
                      <a:pt x="105829" y="1001104"/>
                      <a:pt x="110430" y="1001104"/>
                      <a:pt x="118318" y="1003734"/>
                    </a:cubicBezTo>
                    <a:cubicBezTo>
                      <a:pt x="126206" y="1003734"/>
                      <a:pt x="134751" y="1005706"/>
                      <a:pt x="143954" y="1009650"/>
                    </a:cubicBezTo>
                    <a:cubicBezTo>
                      <a:pt x="154471" y="1012279"/>
                      <a:pt x="163674" y="1017537"/>
                      <a:pt x="171561" y="1025425"/>
                    </a:cubicBezTo>
                    <a:cubicBezTo>
                      <a:pt x="180764" y="1033313"/>
                      <a:pt x="186023" y="1041858"/>
                      <a:pt x="187337" y="1051061"/>
                    </a:cubicBezTo>
                    <a:cubicBezTo>
                      <a:pt x="188652" y="1070781"/>
                      <a:pt x="180107" y="1082613"/>
                      <a:pt x="161702" y="1086557"/>
                    </a:cubicBezTo>
                    <a:cubicBezTo>
                      <a:pt x="145926" y="1087871"/>
                      <a:pt x="136723" y="1078011"/>
                      <a:pt x="134094" y="1056977"/>
                    </a:cubicBezTo>
                    <a:cubicBezTo>
                      <a:pt x="131465" y="1042516"/>
                      <a:pt x="123577" y="1028055"/>
                      <a:pt x="110430" y="1013593"/>
                    </a:cubicBezTo>
                    <a:cubicBezTo>
                      <a:pt x="106486" y="1009650"/>
                      <a:pt x="104514" y="1006363"/>
                      <a:pt x="104514" y="1003734"/>
                    </a:cubicBezTo>
                    <a:close/>
                    <a:moveTo>
                      <a:pt x="360871" y="763153"/>
                    </a:moveTo>
                    <a:cubicBezTo>
                      <a:pt x="367444" y="771041"/>
                      <a:pt x="377304" y="781558"/>
                      <a:pt x="390450" y="794705"/>
                    </a:cubicBezTo>
                    <a:cubicBezTo>
                      <a:pt x="395709" y="799963"/>
                      <a:pt x="398338" y="803907"/>
                      <a:pt x="398338" y="806536"/>
                    </a:cubicBezTo>
                    <a:cubicBezTo>
                      <a:pt x="398338" y="810480"/>
                      <a:pt x="397024" y="812452"/>
                      <a:pt x="394394" y="812452"/>
                    </a:cubicBezTo>
                    <a:cubicBezTo>
                      <a:pt x="390450" y="813767"/>
                      <a:pt x="384534" y="813767"/>
                      <a:pt x="376647" y="812452"/>
                    </a:cubicBezTo>
                    <a:cubicBezTo>
                      <a:pt x="368759" y="817711"/>
                      <a:pt x="354298" y="825599"/>
                      <a:pt x="333263" y="836116"/>
                    </a:cubicBezTo>
                    <a:cubicBezTo>
                      <a:pt x="356927" y="850577"/>
                      <a:pt x="386506" y="861752"/>
                      <a:pt x="422002" y="869640"/>
                    </a:cubicBezTo>
                    <a:cubicBezTo>
                      <a:pt x="424631" y="869640"/>
                      <a:pt x="430547" y="870297"/>
                      <a:pt x="439750" y="871611"/>
                    </a:cubicBezTo>
                    <a:cubicBezTo>
                      <a:pt x="452896" y="874241"/>
                      <a:pt x="464071" y="876213"/>
                      <a:pt x="473273" y="877527"/>
                    </a:cubicBezTo>
                    <a:cubicBezTo>
                      <a:pt x="474588" y="877527"/>
                      <a:pt x="475902" y="878185"/>
                      <a:pt x="477217" y="879499"/>
                    </a:cubicBezTo>
                    <a:cubicBezTo>
                      <a:pt x="481161" y="879499"/>
                      <a:pt x="483133" y="880814"/>
                      <a:pt x="483133" y="883443"/>
                    </a:cubicBezTo>
                    <a:cubicBezTo>
                      <a:pt x="484448" y="884758"/>
                      <a:pt x="481161" y="886730"/>
                      <a:pt x="473273" y="889359"/>
                    </a:cubicBezTo>
                    <a:cubicBezTo>
                      <a:pt x="454868" y="897247"/>
                      <a:pt x="441722" y="905135"/>
                      <a:pt x="433834" y="913023"/>
                    </a:cubicBezTo>
                    <a:lnTo>
                      <a:pt x="422002" y="924855"/>
                    </a:lnTo>
                    <a:cubicBezTo>
                      <a:pt x="420687" y="927484"/>
                      <a:pt x="416743" y="930771"/>
                      <a:pt x="410170" y="934715"/>
                    </a:cubicBezTo>
                    <a:cubicBezTo>
                      <a:pt x="406226" y="934715"/>
                      <a:pt x="397681" y="931428"/>
                      <a:pt x="384534" y="924855"/>
                    </a:cubicBezTo>
                    <a:cubicBezTo>
                      <a:pt x="351668" y="909079"/>
                      <a:pt x="318145" y="878842"/>
                      <a:pt x="283964" y="834144"/>
                    </a:cubicBezTo>
                    <a:cubicBezTo>
                      <a:pt x="282649" y="831515"/>
                      <a:pt x="280677" y="828228"/>
                      <a:pt x="278048" y="824284"/>
                    </a:cubicBezTo>
                    <a:cubicBezTo>
                      <a:pt x="271475" y="815082"/>
                      <a:pt x="264901" y="803250"/>
                      <a:pt x="258328" y="788789"/>
                    </a:cubicBezTo>
                    <a:cubicBezTo>
                      <a:pt x="254384" y="780901"/>
                      <a:pt x="253727" y="776300"/>
                      <a:pt x="256356" y="774985"/>
                    </a:cubicBezTo>
                    <a:cubicBezTo>
                      <a:pt x="258986" y="774985"/>
                      <a:pt x="262929" y="777614"/>
                      <a:pt x="268188" y="782873"/>
                    </a:cubicBezTo>
                    <a:cubicBezTo>
                      <a:pt x="286593" y="799963"/>
                      <a:pt x="302369" y="813767"/>
                      <a:pt x="315515" y="824284"/>
                    </a:cubicBezTo>
                    <a:cubicBezTo>
                      <a:pt x="326033" y="816396"/>
                      <a:pt x="333920" y="807194"/>
                      <a:pt x="339179" y="796677"/>
                    </a:cubicBezTo>
                    <a:cubicBezTo>
                      <a:pt x="340494" y="795362"/>
                      <a:pt x="343780" y="790761"/>
                      <a:pt x="349039" y="782873"/>
                    </a:cubicBezTo>
                    <a:cubicBezTo>
                      <a:pt x="352983" y="774985"/>
                      <a:pt x="356927" y="768412"/>
                      <a:pt x="360871" y="763153"/>
                    </a:cubicBezTo>
                    <a:close/>
                    <a:moveTo>
                      <a:pt x="287908" y="696106"/>
                    </a:moveTo>
                    <a:lnTo>
                      <a:pt x="242552" y="698078"/>
                    </a:lnTo>
                    <a:lnTo>
                      <a:pt x="244524" y="749349"/>
                    </a:lnTo>
                    <a:lnTo>
                      <a:pt x="285936" y="749349"/>
                    </a:lnTo>
                    <a:cubicBezTo>
                      <a:pt x="285936" y="737517"/>
                      <a:pt x="286593" y="719770"/>
                      <a:pt x="287908" y="696106"/>
                    </a:cubicBezTo>
                    <a:close/>
                    <a:moveTo>
                      <a:pt x="197197" y="619199"/>
                    </a:moveTo>
                    <a:lnTo>
                      <a:pt x="149870" y="621171"/>
                    </a:lnTo>
                    <a:cubicBezTo>
                      <a:pt x="148555" y="651408"/>
                      <a:pt x="145926" y="676386"/>
                      <a:pt x="141982" y="696106"/>
                    </a:cubicBezTo>
                    <a:cubicBezTo>
                      <a:pt x="139353" y="717140"/>
                      <a:pt x="135409" y="736860"/>
                      <a:pt x="130150" y="755265"/>
                    </a:cubicBezTo>
                    <a:lnTo>
                      <a:pt x="167617" y="755265"/>
                    </a:lnTo>
                    <a:cubicBezTo>
                      <a:pt x="175505" y="753950"/>
                      <a:pt x="187337" y="753293"/>
                      <a:pt x="203113" y="753293"/>
                    </a:cubicBezTo>
                    <a:cubicBezTo>
                      <a:pt x="203113" y="749349"/>
                      <a:pt x="203113" y="742119"/>
                      <a:pt x="203113" y="731602"/>
                    </a:cubicBezTo>
                    <a:cubicBezTo>
                      <a:pt x="201798" y="718455"/>
                      <a:pt x="201141" y="707938"/>
                      <a:pt x="201141" y="700050"/>
                    </a:cubicBezTo>
                    <a:cubicBezTo>
                      <a:pt x="185365" y="700050"/>
                      <a:pt x="169589" y="701364"/>
                      <a:pt x="153814" y="703994"/>
                    </a:cubicBezTo>
                    <a:lnTo>
                      <a:pt x="145926" y="682302"/>
                    </a:lnTo>
                    <a:cubicBezTo>
                      <a:pt x="149870" y="682302"/>
                      <a:pt x="159730" y="682960"/>
                      <a:pt x="175505" y="684274"/>
                    </a:cubicBezTo>
                    <a:cubicBezTo>
                      <a:pt x="189966" y="684274"/>
                      <a:pt x="198512" y="684274"/>
                      <a:pt x="201141" y="684274"/>
                    </a:cubicBezTo>
                    <a:cubicBezTo>
                      <a:pt x="199826" y="675072"/>
                      <a:pt x="199169" y="664554"/>
                      <a:pt x="199169" y="652723"/>
                    </a:cubicBezTo>
                    <a:close/>
                    <a:moveTo>
                      <a:pt x="287908" y="615255"/>
                    </a:moveTo>
                    <a:lnTo>
                      <a:pt x="207057" y="617227"/>
                    </a:lnTo>
                    <a:cubicBezTo>
                      <a:pt x="212316" y="618542"/>
                      <a:pt x="219546" y="621171"/>
                      <a:pt x="228749" y="625115"/>
                    </a:cubicBezTo>
                    <a:cubicBezTo>
                      <a:pt x="243210" y="629059"/>
                      <a:pt x="250440" y="633003"/>
                      <a:pt x="250440" y="636947"/>
                    </a:cubicBezTo>
                    <a:cubicBezTo>
                      <a:pt x="251755" y="640891"/>
                      <a:pt x="248468" y="645492"/>
                      <a:pt x="240580" y="650751"/>
                    </a:cubicBezTo>
                    <a:lnTo>
                      <a:pt x="242552" y="682302"/>
                    </a:lnTo>
                    <a:cubicBezTo>
                      <a:pt x="249126" y="680988"/>
                      <a:pt x="264244" y="680330"/>
                      <a:pt x="287908" y="680330"/>
                    </a:cubicBezTo>
                    <a:cubicBezTo>
                      <a:pt x="289222" y="665869"/>
                      <a:pt x="289880" y="654037"/>
                      <a:pt x="289880" y="644835"/>
                    </a:cubicBezTo>
                    <a:cubicBezTo>
                      <a:pt x="289880" y="642205"/>
                      <a:pt x="289880" y="638261"/>
                      <a:pt x="289880" y="633003"/>
                    </a:cubicBezTo>
                    <a:cubicBezTo>
                      <a:pt x="288565" y="625115"/>
                      <a:pt x="287908" y="619199"/>
                      <a:pt x="287908" y="615255"/>
                    </a:cubicBezTo>
                    <a:close/>
                    <a:moveTo>
                      <a:pt x="335235" y="542292"/>
                    </a:moveTo>
                    <a:cubicBezTo>
                      <a:pt x="328662" y="542292"/>
                      <a:pt x="318145" y="542949"/>
                      <a:pt x="303684" y="544264"/>
                    </a:cubicBezTo>
                    <a:cubicBezTo>
                      <a:pt x="285278" y="544264"/>
                      <a:pt x="234665" y="546893"/>
                      <a:pt x="151842" y="552152"/>
                    </a:cubicBezTo>
                    <a:cubicBezTo>
                      <a:pt x="151842" y="563984"/>
                      <a:pt x="151184" y="582389"/>
                      <a:pt x="149870" y="607367"/>
                    </a:cubicBezTo>
                    <a:lnTo>
                      <a:pt x="329319" y="599479"/>
                    </a:lnTo>
                    <a:cubicBezTo>
                      <a:pt x="330634" y="590277"/>
                      <a:pt x="331949" y="577788"/>
                      <a:pt x="333263" y="562012"/>
                    </a:cubicBezTo>
                    <a:cubicBezTo>
                      <a:pt x="334578" y="552809"/>
                      <a:pt x="335235" y="546236"/>
                      <a:pt x="335235" y="542292"/>
                    </a:cubicBezTo>
                    <a:close/>
                    <a:moveTo>
                      <a:pt x="352983" y="498909"/>
                    </a:moveTo>
                    <a:cubicBezTo>
                      <a:pt x="355612" y="500223"/>
                      <a:pt x="359556" y="503510"/>
                      <a:pt x="364815" y="508769"/>
                    </a:cubicBezTo>
                    <a:cubicBezTo>
                      <a:pt x="375332" y="515342"/>
                      <a:pt x="383877" y="521258"/>
                      <a:pt x="390450" y="526516"/>
                    </a:cubicBezTo>
                    <a:cubicBezTo>
                      <a:pt x="393080" y="527831"/>
                      <a:pt x="395052" y="529803"/>
                      <a:pt x="396366" y="532432"/>
                    </a:cubicBezTo>
                    <a:cubicBezTo>
                      <a:pt x="398996" y="533747"/>
                      <a:pt x="400310" y="534404"/>
                      <a:pt x="400310" y="534404"/>
                    </a:cubicBezTo>
                    <a:cubicBezTo>
                      <a:pt x="400310" y="535719"/>
                      <a:pt x="400968" y="537034"/>
                      <a:pt x="402282" y="538348"/>
                    </a:cubicBezTo>
                    <a:cubicBezTo>
                      <a:pt x="403597" y="539663"/>
                      <a:pt x="404254" y="540977"/>
                      <a:pt x="404254" y="542292"/>
                    </a:cubicBezTo>
                    <a:cubicBezTo>
                      <a:pt x="404254" y="547551"/>
                      <a:pt x="401625" y="552152"/>
                      <a:pt x="396366" y="556096"/>
                    </a:cubicBezTo>
                    <a:cubicBezTo>
                      <a:pt x="392422" y="557411"/>
                      <a:pt x="387821" y="559383"/>
                      <a:pt x="382562" y="562012"/>
                    </a:cubicBezTo>
                    <a:cubicBezTo>
                      <a:pt x="382562" y="567270"/>
                      <a:pt x="381905" y="575816"/>
                      <a:pt x="380590" y="587647"/>
                    </a:cubicBezTo>
                    <a:cubicBezTo>
                      <a:pt x="381905" y="588962"/>
                      <a:pt x="383220" y="589619"/>
                      <a:pt x="384534" y="589619"/>
                    </a:cubicBezTo>
                    <a:cubicBezTo>
                      <a:pt x="387164" y="590934"/>
                      <a:pt x="390450" y="593563"/>
                      <a:pt x="394394" y="597507"/>
                    </a:cubicBezTo>
                    <a:cubicBezTo>
                      <a:pt x="398338" y="600137"/>
                      <a:pt x="399653" y="603423"/>
                      <a:pt x="398338" y="607367"/>
                    </a:cubicBezTo>
                    <a:cubicBezTo>
                      <a:pt x="397024" y="609997"/>
                      <a:pt x="391108" y="611311"/>
                      <a:pt x="380590" y="611311"/>
                    </a:cubicBezTo>
                    <a:cubicBezTo>
                      <a:pt x="364815" y="611311"/>
                      <a:pt x="336550" y="611968"/>
                      <a:pt x="295796" y="613283"/>
                    </a:cubicBezTo>
                    <a:cubicBezTo>
                      <a:pt x="297110" y="613283"/>
                      <a:pt x="299082" y="613940"/>
                      <a:pt x="301712" y="615255"/>
                    </a:cubicBezTo>
                    <a:cubicBezTo>
                      <a:pt x="309599" y="619199"/>
                      <a:pt x="316830" y="621828"/>
                      <a:pt x="323403" y="623143"/>
                    </a:cubicBezTo>
                    <a:cubicBezTo>
                      <a:pt x="331291" y="627087"/>
                      <a:pt x="336550" y="629059"/>
                      <a:pt x="339179" y="629059"/>
                    </a:cubicBezTo>
                    <a:cubicBezTo>
                      <a:pt x="343123" y="633003"/>
                      <a:pt x="345095" y="635632"/>
                      <a:pt x="345095" y="636947"/>
                    </a:cubicBezTo>
                    <a:cubicBezTo>
                      <a:pt x="345095" y="642205"/>
                      <a:pt x="340494" y="646807"/>
                      <a:pt x="331291" y="650751"/>
                    </a:cubicBezTo>
                    <a:lnTo>
                      <a:pt x="329319" y="678358"/>
                    </a:lnTo>
                    <a:lnTo>
                      <a:pt x="345095" y="678358"/>
                    </a:lnTo>
                    <a:cubicBezTo>
                      <a:pt x="347724" y="674414"/>
                      <a:pt x="353640" y="665869"/>
                      <a:pt x="362843" y="652723"/>
                    </a:cubicBezTo>
                    <a:cubicBezTo>
                      <a:pt x="356269" y="661925"/>
                      <a:pt x="357584" y="659296"/>
                      <a:pt x="366787" y="644835"/>
                    </a:cubicBezTo>
                    <a:cubicBezTo>
                      <a:pt x="374675" y="650093"/>
                      <a:pt x="384534" y="658639"/>
                      <a:pt x="396366" y="670470"/>
                    </a:cubicBezTo>
                    <a:cubicBezTo>
                      <a:pt x="406883" y="675729"/>
                      <a:pt x="410827" y="681645"/>
                      <a:pt x="408198" y="688218"/>
                    </a:cubicBezTo>
                    <a:cubicBezTo>
                      <a:pt x="406883" y="690847"/>
                      <a:pt x="400968" y="692162"/>
                      <a:pt x="390450" y="692162"/>
                    </a:cubicBezTo>
                    <a:cubicBezTo>
                      <a:pt x="377304" y="692162"/>
                      <a:pt x="362843" y="692162"/>
                      <a:pt x="347067" y="692162"/>
                    </a:cubicBezTo>
                    <a:lnTo>
                      <a:pt x="329319" y="694134"/>
                    </a:lnTo>
                    <a:cubicBezTo>
                      <a:pt x="328005" y="716483"/>
                      <a:pt x="327347" y="733573"/>
                      <a:pt x="327347" y="745405"/>
                    </a:cubicBezTo>
                    <a:lnTo>
                      <a:pt x="364815" y="743433"/>
                    </a:lnTo>
                    <a:cubicBezTo>
                      <a:pt x="368759" y="736860"/>
                      <a:pt x="376647" y="725028"/>
                      <a:pt x="388478" y="707938"/>
                    </a:cubicBezTo>
                    <a:cubicBezTo>
                      <a:pt x="391108" y="709252"/>
                      <a:pt x="395052" y="712539"/>
                      <a:pt x="400310" y="717798"/>
                    </a:cubicBezTo>
                    <a:cubicBezTo>
                      <a:pt x="409513" y="724371"/>
                      <a:pt x="417401" y="730287"/>
                      <a:pt x="423974" y="735545"/>
                    </a:cubicBezTo>
                    <a:cubicBezTo>
                      <a:pt x="434491" y="744748"/>
                      <a:pt x="439092" y="751321"/>
                      <a:pt x="437778" y="755265"/>
                    </a:cubicBezTo>
                    <a:cubicBezTo>
                      <a:pt x="437778" y="757894"/>
                      <a:pt x="431862" y="759209"/>
                      <a:pt x="420030" y="759209"/>
                    </a:cubicBezTo>
                    <a:cubicBezTo>
                      <a:pt x="352983" y="759209"/>
                      <a:pt x="285936" y="761838"/>
                      <a:pt x="218889" y="767097"/>
                    </a:cubicBezTo>
                    <a:lnTo>
                      <a:pt x="218889" y="877527"/>
                    </a:lnTo>
                    <a:cubicBezTo>
                      <a:pt x="222833" y="876213"/>
                      <a:pt x="231378" y="873583"/>
                      <a:pt x="244524" y="869640"/>
                    </a:cubicBezTo>
                    <a:cubicBezTo>
                      <a:pt x="261615" y="865696"/>
                      <a:pt x="273447" y="862409"/>
                      <a:pt x="280020" y="859780"/>
                    </a:cubicBezTo>
                    <a:cubicBezTo>
                      <a:pt x="287908" y="858465"/>
                      <a:pt x="291852" y="859122"/>
                      <a:pt x="291852" y="861752"/>
                    </a:cubicBezTo>
                    <a:cubicBezTo>
                      <a:pt x="293166" y="864381"/>
                      <a:pt x="290537" y="867668"/>
                      <a:pt x="283964" y="871611"/>
                    </a:cubicBezTo>
                    <a:cubicBezTo>
                      <a:pt x="261615" y="883443"/>
                      <a:pt x="233350" y="903820"/>
                      <a:pt x="199169" y="932743"/>
                    </a:cubicBezTo>
                    <a:cubicBezTo>
                      <a:pt x="197854" y="935372"/>
                      <a:pt x="193910" y="937344"/>
                      <a:pt x="187337" y="938659"/>
                    </a:cubicBezTo>
                    <a:cubicBezTo>
                      <a:pt x="184708" y="939973"/>
                      <a:pt x="179449" y="934715"/>
                      <a:pt x="171561" y="922883"/>
                    </a:cubicBezTo>
                    <a:cubicBezTo>
                      <a:pt x="170247" y="921568"/>
                      <a:pt x="167617" y="918282"/>
                      <a:pt x="163674" y="913023"/>
                    </a:cubicBezTo>
                    <a:cubicBezTo>
                      <a:pt x="159730" y="906450"/>
                      <a:pt x="156443" y="901191"/>
                      <a:pt x="153814" y="897247"/>
                    </a:cubicBezTo>
                    <a:cubicBezTo>
                      <a:pt x="168275" y="891989"/>
                      <a:pt x="175505" y="879499"/>
                      <a:pt x="175505" y="859780"/>
                    </a:cubicBezTo>
                    <a:lnTo>
                      <a:pt x="175505" y="771041"/>
                    </a:lnTo>
                    <a:cubicBezTo>
                      <a:pt x="170247" y="771041"/>
                      <a:pt x="164988" y="771041"/>
                      <a:pt x="159730" y="771041"/>
                    </a:cubicBezTo>
                    <a:cubicBezTo>
                      <a:pt x="159730" y="771041"/>
                      <a:pt x="151184" y="771698"/>
                      <a:pt x="134094" y="773013"/>
                    </a:cubicBezTo>
                    <a:cubicBezTo>
                      <a:pt x="132779" y="771698"/>
                      <a:pt x="131465" y="769069"/>
                      <a:pt x="130150" y="765125"/>
                    </a:cubicBezTo>
                    <a:cubicBezTo>
                      <a:pt x="128835" y="763810"/>
                      <a:pt x="128178" y="762496"/>
                      <a:pt x="128178" y="761181"/>
                    </a:cubicBezTo>
                    <a:cubicBezTo>
                      <a:pt x="116346" y="799306"/>
                      <a:pt x="96626" y="834144"/>
                      <a:pt x="69019" y="865696"/>
                    </a:cubicBezTo>
                    <a:cubicBezTo>
                      <a:pt x="50614" y="884101"/>
                      <a:pt x="31551" y="898562"/>
                      <a:pt x="11832" y="909079"/>
                    </a:cubicBezTo>
                    <a:cubicBezTo>
                      <a:pt x="6573" y="913023"/>
                      <a:pt x="2629" y="913680"/>
                      <a:pt x="0" y="911051"/>
                    </a:cubicBezTo>
                    <a:cubicBezTo>
                      <a:pt x="0" y="911051"/>
                      <a:pt x="1972" y="907764"/>
                      <a:pt x="5916" y="901191"/>
                    </a:cubicBezTo>
                    <a:cubicBezTo>
                      <a:pt x="28265" y="878842"/>
                      <a:pt x="44040" y="859780"/>
                      <a:pt x="53243" y="844004"/>
                    </a:cubicBezTo>
                    <a:cubicBezTo>
                      <a:pt x="66390" y="824284"/>
                      <a:pt x="76907" y="801935"/>
                      <a:pt x="84795" y="776957"/>
                    </a:cubicBezTo>
                    <a:cubicBezTo>
                      <a:pt x="101885" y="729629"/>
                      <a:pt x="109116" y="669156"/>
                      <a:pt x="106486" y="595535"/>
                    </a:cubicBezTo>
                    <a:cubicBezTo>
                      <a:pt x="106486" y="573186"/>
                      <a:pt x="105829" y="543607"/>
                      <a:pt x="104514" y="506797"/>
                    </a:cubicBezTo>
                    <a:cubicBezTo>
                      <a:pt x="112402" y="510740"/>
                      <a:pt x="122262" y="515342"/>
                      <a:pt x="134094" y="520600"/>
                    </a:cubicBezTo>
                    <a:cubicBezTo>
                      <a:pt x="149870" y="527174"/>
                      <a:pt x="160387" y="531775"/>
                      <a:pt x="165646" y="534404"/>
                    </a:cubicBezTo>
                    <a:cubicBezTo>
                      <a:pt x="194568" y="533090"/>
                      <a:pt x="232035" y="531118"/>
                      <a:pt x="278048" y="528488"/>
                    </a:cubicBezTo>
                    <a:cubicBezTo>
                      <a:pt x="303026" y="527174"/>
                      <a:pt x="320774" y="526516"/>
                      <a:pt x="331291" y="526516"/>
                    </a:cubicBezTo>
                    <a:close/>
                    <a:moveTo>
                      <a:pt x="368759" y="218889"/>
                    </a:moveTo>
                    <a:cubicBezTo>
                      <a:pt x="351668" y="218889"/>
                      <a:pt x="323403" y="220860"/>
                      <a:pt x="283964" y="224804"/>
                    </a:cubicBezTo>
                    <a:cubicBezTo>
                      <a:pt x="286593" y="253727"/>
                      <a:pt x="287908" y="297767"/>
                      <a:pt x="287908" y="356927"/>
                    </a:cubicBezTo>
                    <a:lnTo>
                      <a:pt x="364815" y="352983"/>
                    </a:lnTo>
                    <a:cubicBezTo>
                      <a:pt x="367444" y="305655"/>
                      <a:pt x="367444" y="301711"/>
                      <a:pt x="364815" y="341151"/>
                    </a:cubicBezTo>
                    <a:cubicBezTo>
                      <a:pt x="367444" y="301711"/>
                      <a:pt x="368759" y="260957"/>
                      <a:pt x="368759" y="218889"/>
                    </a:cubicBezTo>
                    <a:close/>
                    <a:moveTo>
                      <a:pt x="414114" y="17747"/>
                    </a:moveTo>
                    <a:cubicBezTo>
                      <a:pt x="418058" y="20377"/>
                      <a:pt x="424631" y="24978"/>
                      <a:pt x="433834" y="31551"/>
                    </a:cubicBezTo>
                    <a:cubicBezTo>
                      <a:pt x="443036" y="39439"/>
                      <a:pt x="450924" y="45355"/>
                      <a:pt x="457497" y="49299"/>
                    </a:cubicBezTo>
                    <a:cubicBezTo>
                      <a:pt x="465385" y="55215"/>
                      <a:pt x="469576" y="60021"/>
                      <a:pt x="470069" y="63719"/>
                    </a:cubicBezTo>
                    <a:cubicBezTo>
                      <a:pt x="470233" y="64951"/>
                      <a:pt x="469987" y="66061"/>
                      <a:pt x="469329" y="67047"/>
                    </a:cubicBezTo>
                    <a:cubicBezTo>
                      <a:pt x="469329" y="69676"/>
                      <a:pt x="463413" y="70991"/>
                      <a:pt x="451581" y="70991"/>
                    </a:cubicBezTo>
                    <a:cubicBezTo>
                      <a:pt x="434491" y="72305"/>
                      <a:pt x="410170" y="73620"/>
                      <a:pt x="378619" y="74935"/>
                    </a:cubicBezTo>
                    <a:cubicBezTo>
                      <a:pt x="333920" y="77564"/>
                      <a:pt x="302369" y="79536"/>
                      <a:pt x="283964" y="80850"/>
                    </a:cubicBezTo>
                    <a:cubicBezTo>
                      <a:pt x="290537" y="83480"/>
                      <a:pt x="299740" y="88738"/>
                      <a:pt x="311571" y="96626"/>
                    </a:cubicBezTo>
                    <a:cubicBezTo>
                      <a:pt x="318145" y="100570"/>
                      <a:pt x="322089" y="103857"/>
                      <a:pt x="323403" y="106486"/>
                    </a:cubicBezTo>
                    <a:cubicBezTo>
                      <a:pt x="327347" y="107801"/>
                      <a:pt x="328662" y="109773"/>
                      <a:pt x="327347" y="112402"/>
                    </a:cubicBezTo>
                    <a:cubicBezTo>
                      <a:pt x="327347" y="117661"/>
                      <a:pt x="320117" y="122262"/>
                      <a:pt x="305656" y="126206"/>
                    </a:cubicBezTo>
                    <a:cubicBezTo>
                      <a:pt x="299082" y="145926"/>
                      <a:pt x="289222" y="171561"/>
                      <a:pt x="276076" y="203113"/>
                    </a:cubicBezTo>
                    <a:cubicBezTo>
                      <a:pt x="274761" y="205742"/>
                      <a:pt x="274104" y="207714"/>
                      <a:pt x="274104" y="209029"/>
                    </a:cubicBezTo>
                    <a:lnTo>
                      <a:pt x="366787" y="203113"/>
                    </a:lnTo>
                    <a:lnTo>
                      <a:pt x="384534" y="171561"/>
                    </a:lnTo>
                    <a:cubicBezTo>
                      <a:pt x="388478" y="174190"/>
                      <a:pt x="395709" y="178792"/>
                      <a:pt x="406226" y="185365"/>
                    </a:cubicBezTo>
                    <a:cubicBezTo>
                      <a:pt x="411485" y="189309"/>
                      <a:pt x="415429" y="192596"/>
                      <a:pt x="418058" y="195225"/>
                    </a:cubicBezTo>
                    <a:cubicBezTo>
                      <a:pt x="419373" y="196539"/>
                      <a:pt x="421345" y="198511"/>
                      <a:pt x="423974" y="201141"/>
                    </a:cubicBezTo>
                    <a:cubicBezTo>
                      <a:pt x="427918" y="203770"/>
                      <a:pt x="430547" y="205085"/>
                      <a:pt x="431862" y="205085"/>
                    </a:cubicBezTo>
                    <a:cubicBezTo>
                      <a:pt x="431862" y="206399"/>
                      <a:pt x="432519" y="207057"/>
                      <a:pt x="433834" y="207057"/>
                    </a:cubicBezTo>
                    <a:cubicBezTo>
                      <a:pt x="435148" y="208371"/>
                      <a:pt x="435806" y="211001"/>
                      <a:pt x="435806" y="214945"/>
                    </a:cubicBezTo>
                    <a:cubicBezTo>
                      <a:pt x="435806" y="220203"/>
                      <a:pt x="429890" y="226776"/>
                      <a:pt x="418058" y="234664"/>
                    </a:cubicBezTo>
                    <a:cubicBezTo>
                      <a:pt x="418058" y="241238"/>
                      <a:pt x="417401" y="253069"/>
                      <a:pt x="416086" y="270160"/>
                    </a:cubicBezTo>
                    <a:cubicBezTo>
                      <a:pt x="414771" y="297767"/>
                      <a:pt x="413457" y="320774"/>
                      <a:pt x="412142" y="339179"/>
                    </a:cubicBezTo>
                    <a:cubicBezTo>
                      <a:pt x="414771" y="339179"/>
                      <a:pt x="418058" y="341808"/>
                      <a:pt x="422002" y="347067"/>
                    </a:cubicBezTo>
                    <a:cubicBezTo>
                      <a:pt x="427261" y="353640"/>
                      <a:pt x="429890" y="358899"/>
                      <a:pt x="429890" y="362843"/>
                    </a:cubicBezTo>
                    <a:cubicBezTo>
                      <a:pt x="428575" y="366786"/>
                      <a:pt x="422002" y="368758"/>
                      <a:pt x="410170" y="368758"/>
                    </a:cubicBezTo>
                    <a:cubicBezTo>
                      <a:pt x="400968" y="368758"/>
                      <a:pt x="385192" y="368758"/>
                      <a:pt x="362843" y="368758"/>
                    </a:cubicBezTo>
                    <a:cubicBezTo>
                      <a:pt x="356269" y="368758"/>
                      <a:pt x="341151" y="369416"/>
                      <a:pt x="317487" y="370730"/>
                    </a:cubicBezTo>
                    <a:cubicBezTo>
                      <a:pt x="305656" y="372045"/>
                      <a:pt x="296453" y="372702"/>
                      <a:pt x="289880" y="372702"/>
                    </a:cubicBezTo>
                    <a:cubicBezTo>
                      <a:pt x="289880" y="376646"/>
                      <a:pt x="289222" y="381248"/>
                      <a:pt x="287908" y="386506"/>
                    </a:cubicBezTo>
                    <a:cubicBezTo>
                      <a:pt x="287908" y="393079"/>
                      <a:pt x="287250" y="397681"/>
                      <a:pt x="285936" y="400310"/>
                    </a:cubicBezTo>
                    <a:cubicBezTo>
                      <a:pt x="280677" y="410827"/>
                      <a:pt x="271475" y="418715"/>
                      <a:pt x="258328" y="423974"/>
                    </a:cubicBezTo>
                    <a:cubicBezTo>
                      <a:pt x="253070" y="425288"/>
                      <a:pt x="249126" y="425946"/>
                      <a:pt x="246496" y="425946"/>
                    </a:cubicBezTo>
                    <a:cubicBezTo>
                      <a:pt x="243867" y="424631"/>
                      <a:pt x="242552" y="421344"/>
                      <a:pt x="242552" y="416086"/>
                    </a:cubicBezTo>
                    <a:cubicBezTo>
                      <a:pt x="242552" y="413457"/>
                      <a:pt x="242552" y="408855"/>
                      <a:pt x="242552" y="402282"/>
                    </a:cubicBezTo>
                    <a:cubicBezTo>
                      <a:pt x="243867" y="378618"/>
                      <a:pt x="244524" y="362843"/>
                      <a:pt x="244524" y="354955"/>
                    </a:cubicBezTo>
                    <a:cubicBezTo>
                      <a:pt x="244524" y="335235"/>
                      <a:pt x="243867" y="304998"/>
                      <a:pt x="242552" y="264244"/>
                    </a:cubicBezTo>
                    <a:cubicBezTo>
                      <a:pt x="222833" y="295795"/>
                      <a:pt x="199169" y="322746"/>
                      <a:pt x="171561" y="345095"/>
                    </a:cubicBezTo>
                    <a:cubicBezTo>
                      <a:pt x="163674" y="350353"/>
                      <a:pt x="159072" y="351668"/>
                      <a:pt x="157758" y="349039"/>
                    </a:cubicBezTo>
                    <a:cubicBezTo>
                      <a:pt x="156443" y="347724"/>
                      <a:pt x="157758" y="343780"/>
                      <a:pt x="161702" y="337207"/>
                    </a:cubicBezTo>
                    <a:cubicBezTo>
                      <a:pt x="202456" y="280677"/>
                      <a:pt x="233350" y="215602"/>
                      <a:pt x="254384" y="141982"/>
                    </a:cubicBezTo>
                    <a:cubicBezTo>
                      <a:pt x="258328" y="132779"/>
                      <a:pt x="262929" y="112402"/>
                      <a:pt x="268188" y="80850"/>
                    </a:cubicBezTo>
                    <a:cubicBezTo>
                      <a:pt x="264244" y="80850"/>
                      <a:pt x="259643" y="81508"/>
                      <a:pt x="254384" y="82822"/>
                    </a:cubicBezTo>
                    <a:cubicBezTo>
                      <a:pt x="249126" y="82822"/>
                      <a:pt x="245839" y="82822"/>
                      <a:pt x="244524" y="82822"/>
                    </a:cubicBezTo>
                    <a:cubicBezTo>
                      <a:pt x="240580" y="82822"/>
                      <a:pt x="234665" y="83480"/>
                      <a:pt x="226777" y="84794"/>
                    </a:cubicBezTo>
                    <a:cubicBezTo>
                      <a:pt x="217574" y="84794"/>
                      <a:pt x="211001" y="85452"/>
                      <a:pt x="207057" y="86766"/>
                    </a:cubicBezTo>
                    <a:lnTo>
                      <a:pt x="197197" y="67047"/>
                    </a:lnTo>
                    <a:cubicBezTo>
                      <a:pt x="211658" y="67047"/>
                      <a:pt x="231378" y="66389"/>
                      <a:pt x="256356" y="65075"/>
                    </a:cubicBezTo>
                    <a:lnTo>
                      <a:pt x="390450" y="57187"/>
                    </a:lnTo>
                    <a:close/>
                    <a:moveTo>
                      <a:pt x="104514" y="0"/>
                    </a:moveTo>
                    <a:cubicBezTo>
                      <a:pt x="107144" y="2629"/>
                      <a:pt x="116346" y="5915"/>
                      <a:pt x="132122" y="9859"/>
                    </a:cubicBezTo>
                    <a:cubicBezTo>
                      <a:pt x="136066" y="11174"/>
                      <a:pt x="139353" y="12489"/>
                      <a:pt x="141982" y="13803"/>
                    </a:cubicBezTo>
                    <a:cubicBezTo>
                      <a:pt x="157758" y="19062"/>
                      <a:pt x="165646" y="24321"/>
                      <a:pt x="165646" y="29579"/>
                    </a:cubicBezTo>
                    <a:cubicBezTo>
                      <a:pt x="165646" y="33523"/>
                      <a:pt x="159730" y="39439"/>
                      <a:pt x="147898" y="47327"/>
                    </a:cubicBezTo>
                    <a:cubicBezTo>
                      <a:pt x="147898" y="64417"/>
                      <a:pt x="147898" y="86109"/>
                      <a:pt x="147898" y="112402"/>
                    </a:cubicBezTo>
                    <a:lnTo>
                      <a:pt x="155786" y="112402"/>
                    </a:lnTo>
                    <a:lnTo>
                      <a:pt x="171561" y="80850"/>
                    </a:lnTo>
                    <a:cubicBezTo>
                      <a:pt x="174191" y="83480"/>
                      <a:pt x="180107" y="88081"/>
                      <a:pt x="189309" y="94654"/>
                    </a:cubicBezTo>
                    <a:cubicBezTo>
                      <a:pt x="194568" y="97284"/>
                      <a:pt x="198512" y="99913"/>
                      <a:pt x="201141" y="102542"/>
                    </a:cubicBezTo>
                    <a:cubicBezTo>
                      <a:pt x="209029" y="109115"/>
                      <a:pt x="212973" y="113717"/>
                      <a:pt x="212973" y="116346"/>
                    </a:cubicBezTo>
                    <a:cubicBezTo>
                      <a:pt x="212973" y="120290"/>
                      <a:pt x="207714" y="122919"/>
                      <a:pt x="197197" y="124234"/>
                    </a:cubicBezTo>
                    <a:cubicBezTo>
                      <a:pt x="194568" y="124234"/>
                      <a:pt x="187337" y="124891"/>
                      <a:pt x="175505" y="126206"/>
                    </a:cubicBezTo>
                    <a:cubicBezTo>
                      <a:pt x="163674" y="127520"/>
                      <a:pt x="154471" y="128178"/>
                      <a:pt x="147898" y="128178"/>
                    </a:cubicBezTo>
                    <a:lnTo>
                      <a:pt x="147898" y="197197"/>
                    </a:lnTo>
                    <a:cubicBezTo>
                      <a:pt x="149212" y="195882"/>
                      <a:pt x="152499" y="193910"/>
                      <a:pt x="157758" y="191281"/>
                    </a:cubicBezTo>
                    <a:cubicBezTo>
                      <a:pt x="164331" y="186022"/>
                      <a:pt x="170247" y="182078"/>
                      <a:pt x="175505" y="179449"/>
                    </a:cubicBezTo>
                    <a:cubicBezTo>
                      <a:pt x="179449" y="176820"/>
                      <a:pt x="184708" y="173533"/>
                      <a:pt x="191281" y="169589"/>
                    </a:cubicBezTo>
                    <a:cubicBezTo>
                      <a:pt x="197854" y="165645"/>
                      <a:pt x="202456" y="163016"/>
                      <a:pt x="205085" y="161701"/>
                    </a:cubicBezTo>
                    <a:cubicBezTo>
                      <a:pt x="211658" y="157757"/>
                      <a:pt x="215602" y="157100"/>
                      <a:pt x="216917" y="159729"/>
                    </a:cubicBezTo>
                    <a:cubicBezTo>
                      <a:pt x="218231" y="160387"/>
                      <a:pt x="218396" y="161701"/>
                      <a:pt x="217410" y="163673"/>
                    </a:cubicBezTo>
                    <a:cubicBezTo>
                      <a:pt x="216424" y="165645"/>
                      <a:pt x="214287" y="168275"/>
                      <a:pt x="211001" y="171561"/>
                    </a:cubicBezTo>
                    <a:cubicBezTo>
                      <a:pt x="207057" y="175505"/>
                      <a:pt x="198512" y="184050"/>
                      <a:pt x="185365" y="197197"/>
                    </a:cubicBezTo>
                    <a:cubicBezTo>
                      <a:pt x="176163" y="202455"/>
                      <a:pt x="163674" y="212315"/>
                      <a:pt x="147898" y="226776"/>
                    </a:cubicBezTo>
                    <a:cubicBezTo>
                      <a:pt x="147898" y="271474"/>
                      <a:pt x="148555" y="311571"/>
                      <a:pt x="149870" y="347067"/>
                    </a:cubicBezTo>
                    <a:cubicBezTo>
                      <a:pt x="149870" y="351011"/>
                      <a:pt x="149870" y="353640"/>
                      <a:pt x="149870" y="354955"/>
                    </a:cubicBezTo>
                    <a:cubicBezTo>
                      <a:pt x="149870" y="362843"/>
                      <a:pt x="148555" y="370730"/>
                      <a:pt x="145926" y="378618"/>
                    </a:cubicBezTo>
                    <a:cubicBezTo>
                      <a:pt x="144611" y="385192"/>
                      <a:pt x="140010" y="391765"/>
                      <a:pt x="132122" y="398338"/>
                    </a:cubicBezTo>
                    <a:cubicBezTo>
                      <a:pt x="116346" y="414114"/>
                      <a:pt x="103200" y="421344"/>
                      <a:pt x="92683" y="420030"/>
                    </a:cubicBezTo>
                    <a:cubicBezTo>
                      <a:pt x="87424" y="420030"/>
                      <a:pt x="84137" y="416743"/>
                      <a:pt x="82823" y="410170"/>
                    </a:cubicBezTo>
                    <a:cubicBezTo>
                      <a:pt x="82823" y="408855"/>
                      <a:pt x="82165" y="406883"/>
                      <a:pt x="80851" y="404254"/>
                    </a:cubicBezTo>
                    <a:cubicBezTo>
                      <a:pt x="80851" y="400310"/>
                      <a:pt x="80193" y="397681"/>
                      <a:pt x="78879" y="396366"/>
                    </a:cubicBezTo>
                    <a:cubicBezTo>
                      <a:pt x="77564" y="393737"/>
                      <a:pt x="75592" y="389793"/>
                      <a:pt x="72963" y="384534"/>
                    </a:cubicBezTo>
                    <a:cubicBezTo>
                      <a:pt x="71648" y="383220"/>
                      <a:pt x="70991" y="381905"/>
                      <a:pt x="70991" y="380590"/>
                    </a:cubicBezTo>
                    <a:cubicBezTo>
                      <a:pt x="69676" y="379276"/>
                      <a:pt x="67704" y="377304"/>
                      <a:pt x="65075" y="374674"/>
                    </a:cubicBezTo>
                    <a:cubicBezTo>
                      <a:pt x="62446" y="372045"/>
                      <a:pt x="60474" y="370073"/>
                      <a:pt x="59159" y="368758"/>
                    </a:cubicBezTo>
                    <a:cubicBezTo>
                      <a:pt x="55215" y="362185"/>
                      <a:pt x="53243" y="358899"/>
                      <a:pt x="53243" y="358899"/>
                    </a:cubicBezTo>
                    <a:cubicBezTo>
                      <a:pt x="54558" y="356269"/>
                      <a:pt x="59159" y="355612"/>
                      <a:pt x="67047" y="356927"/>
                    </a:cubicBezTo>
                    <a:cubicBezTo>
                      <a:pt x="78879" y="356927"/>
                      <a:pt x="86767" y="356927"/>
                      <a:pt x="90711" y="356927"/>
                    </a:cubicBezTo>
                    <a:cubicBezTo>
                      <a:pt x="94654" y="356927"/>
                      <a:pt x="97941" y="356269"/>
                      <a:pt x="100570" y="354955"/>
                    </a:cubicBezTo>
                    <a:cubicBezTo>
                      <a:pt x="103200" y="353640"/>
                      <a:pt x="104514" y="350353"/>
                      <a:pt x="104514" y="345095"/>
                    </a:cubicBezTo>
                    <a:cubicBezTo>
                      <a:pt x="104514" y="333263"/>
                      <a:pt x="105172" y="314858"/>
                      <a:pt x="106486" y="289880"/>
                    </a:cubicBezTo>
                    <a:cubicBezTo>
                      <a:pt x="106486" y="280677"/>
                      <a:pt x="106486" y="270817"/>
                      <a:pt x="106486" y="260300"/>
                    </a:cubicBezTo>
                    <a:cubicBezTo>
                      <a:pt x="101228" y="265559"/>
                      <a:pt x="95969" y="270817"/>
                      <a:pt x="90711" y="276076"/>
                    </a:cubicBezTo>
                    <a:cubicBezTo>
                      <a:pt x="88081" y="277390"/>
                      <a:pt x="83480" y="281334"/>
                      <a:pt x="76907" y="287908"/>
                    </a:cubicBezTo>
                    <a:cubicBezTo>
                      <a:pt x="70333" y="294481"/>
                      <a:pt x="65075" y="299082"/>
                      <a:pt x="61131" y="301711"/>
                    </a:cubicBezTo>
                    <a:cubicBezTo>
                      <a:pt x="59816" y="305655"/>
                      <a:pt x="53900" y="310257"/>
                      <a:pt x="43383" y="315515"/>
                    </a:cubicBezTo>
                    <a:cubicBezTo>
                      <a:pt x="42069" y="315515"/>
                      <a:pt x="34181" y="310257"/>
                      <a:pt x="19720" y="299739"/>
                    </a:cubicBezTo>
                    <a:cubicBezTo>
                      <a:pt x="18405" y="297110"/>
                      <a:pt x="15118" y="293166"/>
                      <a:pt x="9860" y="287908"/>
                    </a:cubicBezTo>
                    <a:cubicBezTo>
                      <a:pt x="5916" y="283964"/>
                      <a:pt x="2629" y="280677"/>
                      <a:pt x="0" y="278048"/>
                    </a:cubicBezTo>
                    <a:cubicBezTo>
                      <a:pt x="7888" y="274104"/>
                      <a:pt x="28265" y="263587"/>
                      <a:pt x="61131" y="246496"/>
                    </a:cubicBezTo>
                    <a:cubicBezTo>
                      <a:pt x="34838" y="260957"/>
                      <a:pt x="38782" y="258985"/>
                      <a:pt x="72963" y="240580"/>
                    </a:cubicBezTo>
                    <a:lnTo>
                      <a:pt x="106486" y="220860"/>
                    </a:lnTo>
                    <a:lnTo>
                      <a:pt x="106486" y="132122"/>
                    </a:lnTo>
                    <a:cubicBezTo>
                      <a:pt x="95969" y="133436"/>
                      <a:pt x="83480" y="135408"/>
                      <a:pt x="69019" y="138038"/>
                    </a:cubicBezTo>
                    <a:cubicBezTo>
                      <a:pt x="61131" y="138038"/>
                      <a:pt x="46670" y="140010"/>
                      <a:pt x="25635" y="143954"/>
                    </a:cubicBezTo>
                    <a:lnTo>
                      <a:pt x="13804" y="124234"/>
                    </a:lnTo>
                    <a:cubicBezTo>
                      <a:pt x="17748" y="122919"/>
                      <a:pt x="25635" y="122262"/>
                      <a:pt x="37467" y="122262"/>
                    </a:cubicBezTo>
                    <a:cubicBezTo>
                      <a:pt x="49299" y="120947"/>
                      <a:pt x="57844" y="120290"/>
                      <a:pt x="63103" y="120290"/>
                    </a:cubicBezTo>
                    <a:lnTo>
                      <a:pt x="106486" y="116346"/>
                    </a:lnTo>
                    <a:lnTo>
                      <a:pt x="106486" y="63103"/>
                    </a:lnTo>
                    <a:cubicBezTo>
                      <a:pt x="106486" y="51271"/>
                      <a:pt x="105829" y="30236"/>
                      <a:pt x="10451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
            <p:nvSpPr>
              <p:cNvPr id="8" name="直角三角形 7"/>
              <p:cNvSpPr/>
              <p:nvPr/>
            </p:nvSpPr>
            <p:spPr>
              <a:xfrm>
                <a:off x="11004847" y="633105"/>
                <a:ext cx="108000" cy="180000"/>
              </a:xfrm>
              <a:prstGeom prst="rtTriangle">
                <a:avLst/>
              </a:prstGeom>
              <a:solidFill>
                <a:srgbClr val="61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图文框 8"/>
              <p:cNvSpPr/>
              <p:nvPr/>
            </p:nvSpPr>
            <p:spPr>
              <a:xfrm>
                <a:off x="9991962" y="775896"/>
                <a:ext cx="864000" cy="2304000"/>
              </a:xfrm>
              <a:prstGeom prst="frame">
                <a:avLst>
                  <a:gd name="adj1" fmla="val 6790"/>
                </a:avLst>
              </a:prstGeom>
              <a:noFill/>
              <a:ln w="635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10" name="矩形 9"/>
          <p:cNvSpPr/>
          <p:nvPr/>
        </p:nvSpPr>
        <p:spPr>
          <a:xfrm>
            <a:off x="1201406" y="1275090"/>
            <a:ext cx="8100000" cy="4442242"/>
          </a:xfrm>
          <a:prstGeom prst="rect">
            <a:avLst/>
          </a:prstGeom>
        </p:spPr>
        <p:txBody>
          <a:bodyPr wrap="square">
            <a:spAutoFit/>
          </a:bodyPr>
          <a:lstStyle/>
          <a:p>
            <a:pPr marL="342900" indent="-342900" algn="just">
              <a:lnSpc>
                <a:spcPct val="150000"/>
              </a:lnSpc>
              <a:spcAft>
                <a:spcPts val="2000"/>
              </a:spcAft>
              <a:buFont typeface="+mj-lt"/>
              <a:buAutoNum type="arabicPeriod"/>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中共中央关于党的百年奋斗重大成就和历史经验的决议</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a:t>
            </a:r>
          </a:p>
          <a:p>
            <a:pPr marL="342900" indent="-342900" algn="just">
              <a:lnSpc>
                <a:spcPct val="150000"/>
              </a:lnSpc>
              <a:spcAft>
                <a:spcPts val="2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论坚持全面深化改革</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，中央文献出版社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a:t>
            </a:r>
          </a:p>
          <a:p>
            <a:pPr marL="342900" indent="-342900" algn="just">
              <a:lnSpc>
                <a:spcPct val="150000"/>
              </a:lnSpc>
              <a:spcAft>
                <a:spcPts val="2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在庆祝改革开放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40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周年大会上的讲话</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a:t>
            </a:r>
          </a:p>
          <a:p>
            <a:pPr marL="342900" indent="-342900" algn="just">
              <a:lnSpc>
                <a:spcPct val="150000"/>
              </a:lnSpc>
              <a:spcAft>
                <a:spcPts val="2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中共中央宣传部：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习近平新时代中国特色社会主义思想学习纲要</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，学习出版社、人民出版社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80—94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a:t>
            </a:r>
          </a:p>
          <a:p>
            <a:pPr marL="342900" indent="-342900" algn="just">
              <a:lnSpc>
                <a:spcPct val="150000"/>
              </a:lnSpc>
              <a:spcAft>
                <a:spcPts val="2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中共中央宣传部：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习近平新时代中国特色社会主义思想学习问答</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，学习出版社、人民出版社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145—152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157—160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a:t>
            </a:r>
          </a:p>
        </p:txBody>
      </p:sp>
      <p:grpSp>
        <p:nvGrpSpPr>
          <p:cNvPr id="17" name="组合 16"/>
          <p:cNvGrpSpPr/>
          <p:nvPr/>
        </p:nvGrpSpPr>
        <p:grpSpPr>
          <a:xfrm>
            <a:off x="1054950" y="2278883"/>
            <a:ext cx="8288021" cy="3572479"/>
            <a:chOff x="1054950" y="2278883"/>
            <a:chExt cx="8288021" cy="3572479"/>
          </a:xfrm>
        </p:grpSpPr>
        <p:cxnSp>
          <p:nvCxnSpPr>
            <p:cNvPr id="12" name="直接连接符 11"/>
            <p:cNvCxnSpPr/>
            <p:nvPr/>
          </p:nvCxnSpPr>
          <p:spPr>
            <a:xfrm>
              <a:off x="1054950" y="2278883"/>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54950" y="2945497"/>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054950" y="3616322"/>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062971" y="4665222"/>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062971" y="5851362"/>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立方体 4"/>
          <p:cNvSpPr/>
          <p:nvPr/>
        </p:nvSpPr>
        <p:spPr>
          <a:xfrm>
            <a:off x="6981049" y="1823864"/>
            <a:ext cx="4860000" cy="4140000"/>
          </a:xfrm>
          <a:prstGeom prst="cube">
            <a:avLst>
              <a:gd name="adj" fmla="val 1696"/>
            </a:avLst>
          </a:prstGeom>
          <a:solidFill>
            <a:schemeClr val="bg1"/>
          </a:solidFill>
          <a:ln>
            <a:gradFill>
              <a:gsLst>
                <a:gs pos="0">
                  <a:srgbClr val="9E0406"/>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856000" y="936000"/>
            <a:ext cx="6480000" cy="430887"/>
          </a:xfrm>
          <a:prstGeom prst="rect">
            <a:avLst/>
          </a:prstGeom>
          <a:noFill/>
        </p:spPr>
        <p:txBody>
          <a:bodyPr wrap="square" rtlCol="0">
            <a:spAutoFit/>
          </a:bodyPr>
          <a:lstStyle/>
          <a:p>
            <a:pPr algn="ctr">
              <a:buClr>
                <a:srgbClr val="C00000"/>
              </a:buClr>
              <a:buSzPct val="80000"/>
            </a:pPr>
            <a:r>
              <a:rPr lang="en-US" altLang="zh-CN" sz="22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一）改革开放是决定当代中国前途命运的关键一招</a:t>
            </a:r>
          </a:p>
        </p:txBody>
      </p:sp>
      <p:pic>
        <p:nvPicPr>
          <p:cNvPr id="1026" name="Picture 2" descr="（时政）（1）庆祝改革开放40周年大会在京隆重举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05" y="1643864"/>
            <a:ext cx="6606850" cy="4500000"/>
          </a:xfrm>
          <a:prstGeom prst="rect">
            <a:avLst/>
          </a:prstGeom>
          <a:ln w="38100">
            <a:solidFill>
              <a:schemeClr val="bg1"/>
            </a:solidFill>
            <a:miter lim="800000"/>
            <a:headEnd/>
            <a:tailEnd/>
          </a:ln>
          <a:effectLst>
            <a:outerShdw blurRad="381000" sx="102000" sy="102000" algn="ct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7341049" y="2042426"/>
            <a:ext cx="4140000" cy="3816000"/>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改革开放是我们党的一次伟大觉醒，正是这个伟大觉醒孕育了我们党从理论到实践的伟大创造。</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改革开放是当代中国发展进步的活力之源，是我们党和人民大踏步赶上时代前进步伐的重要法宝，是坚持和发展中国特色社会主义的必由之路。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98496" y="4284000"/>
            <a:ext cx="11395008" cy="1908000"/>
            <a:chOff x="432000" y="4284000"/>
            <a:chExt cx="11395008" cy="1908000"/>
          </a:xfrm>
        </p:grpSpPr>
        <p:sp>
          <p:nvSpPr>
            <p:cNvPr id="16" name="矩形 15"/>
            <p:cNvSpPr/>
            <p:nvPr/>
          </p:nvSpPr>
          <p:spPr>
            <a:xfrm>
              <a:off x="540000" y="4392000"/>
              <a:ext cx="11287008" cy="1800000"/>
            </a:xfrm>
            <a:prstGeom prst="rect">
              <a:avLst/>
            </a:prstGeom>
            <a:gradFill>
              <a:gsLst>
                <a:gs pos="0">
                  <a:schemeClr val="bg1"/>
                </a:gs>
                <a:gs pos="100000">
                  <a:srgbClr val="9E0406"/>
                </a:gs>
              </a:gsLst>
              <a:lin ang="3000000" scaled="0"/>
            </a:gradFill>
            <a:ln>
              <a:no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32000" y="4284000"/>
              <a:ext cx="11287008" cy="1800000"/>
            </a:xfrm>
            <a:prstGeom prst="rect">
              <a:avLst/>
            </a:prstGeom>
            <a:solidFill>
              <a:schemeClr val="bg1"/>
            </a:solidFill>
            <a:ln>
              <a:gradFill>
                <a:gsLst>
                  <a:gs pos="0">
                    <a:srgbClr val="9E0406"/>
                  </a:gs>
                  <a:gs pos="100000">
                    <a:schemeClr val="bg1"/>
                  </a:gs>
                </a:gsLst>
                <a:lin ang="4200000" scaled="0"/>
              </a:gradFill>
            </a:ln>
            <a:effectLst>
              <a:outerShdw blurRad="381000" dist="635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272497" y="996997"/>
            <a:ext cx="11647007" cy="2520000"/>
            <a:chOff x="278887" y="1685364"/>
            <a:chExt cx="11647007" cy="252000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589"/>
            <a:stretch>
              <a:fillRect/>
            </a:stretch>
          </p:blipFill>
          <p:spPr>
            <a:xfrm>
              <a:off x="278887" y="1685364"/>
              <a:ext cx="3779999" cy="2520000"/>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4212391" y="1685364"/>
              <a:ext cx="3779999" cy="2520000"/>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pic>
          <p:nvPicPr>
            <p:cNvPr id="4" name="图片 3"/>
            <p:cNvPicPr>
              <a:picLocks noChangeAspect="1"/>
            </p:cNvPicPr>
            <p:nvPr/>
          </p:nvPicPr>
          <p:blipFill rotWithShape="1">
            <a:blip r:embed="rId5"/>
            <a:srcRect t="11170"/>
            <a:stretch>
              <a:fillRect/>
            </a:stretch>
          </p:blipFill>
          <p:spPr>
            <a:xfrm>
              <a:off x="8145895" y="1685364"/>
              <a:ext cx="3779999" cy="2520000"/>
            </a:xfrm>
            <a:prstGeom prst="rect">
              <a:avLst/>
            </a:prstGeom>
            <a:ln w="38100">
              <a:solidFill>
                <a:schemeClr val="bg1"/>
              </a:solidFill>
              <a:miter lim="800000"/>
              <a:headEnd/>
              <a:tailEnd/>
            </a:ln>
            <a:effectLst>
              <a:outerShdw blurRad="381000" sx="102000" sy="102000" algn="ctr" rotWithShape="0">
                <a:prstClr val="black">
                  <a:alpha val="10000"/>
                </a:prstClr>
              </a:outerShdw>
            </a:effectLst>
          </p:spPr>
        </p:pic>
      </p:grpSp>
      <p:sp>
        <p:nvSpPr>
          <p:cNvPr id="8" name="立方体 7"/>
          <p:cNvSpPr/>
          <p:nvPr/>
        </p:nvSpPr>
        <p:spPr>
          <a:xfrm>
            <a:off x="8319504" y="3041879"/>
            <a:ext cx="3420000" cy="792000"/>
          </a:xfrm>
          <a:prstGeom prst="cube">
            <a:avLst>
              <a:gd name="adj" fmla="val 6966"/>
            </a:avLst>
          </a:prstGeom>
          <a:solidFill>
            <a:srgbClr val="9E0406"/>
          </a:soli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推进改革开放</a:t>
            </a:r>
          </a:p>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和中国特色社会主义事业</a:t>
            </a:r>
          </a:p>
        </p:txBody>
      </p:sp>
      <p:sp>
        <p:nvSpPr>
          <p:cNvPr id="9" name="立方体 8"/>
          <p:cNvSpPr/>
          <p:nvPr/>
        </p:nvSpPr>
        <p:spPr>
          <a:xfrm>
            <a:off x="4386000" y="3041879"/>
            <a:ext cx="3420000" cy="792000"/>
          </a:xfrm>
          <a:prstGeom prst="cube">
            <a:avLst>
              <a:gd name="adj" fmla="val 6966"/>
            </a:avLst>
          </a:prstGeom>
          <a:solidFill>
            <a:srgbClr val="9E0406"/>
          </a:soli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成立中华人民共和国</a:t>
            </a:r>
          </a:p>
        </p:txBody>
      </p:sp>
      <p:sp>
        <p:nvSpPr>
          <p:cNvPr id="10" name="立方体 9"/>
          <p:cNvSpPr/>
          <p:nvPr/>
        </p:nvSpPr>
        <p:spPr>
          <a:xfrm>
            <a:off x="452496" y="3041879"/>
            <a:ext cx="3420000" cy="792000"/>
          </a:xfrm>
          <a:prstGeom prst="cube">
            <a:avLst>
              <a:gd name="adj" fmla="val 6966"/>
            </a:avLst>
          </a:prstGeom>
          <a:solidFill>
            <a:srgbClr val="9E0406"/>
          </a:soli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建立中国共产党 </a:t>
            </a:r>
          </a:p>
        </p:txBody>
      </p:sp>
      <p:sp>
        <p:nvSpPr>
          <p:cNvPr id="15" name="文本框 14"/>
          <p:cNvSpPr txBox="1"/>
          <p:nvPr/>
        </p:nvSpPr>
        <p:spPr>
          <a:xfrm>
            <a:off x="3170937" y="4693448"/>
            <a:ext cx="5850126" cy="981103"/>
          </a:xfrm>
          <a:custGeom>
            <a:avLst/>
            <a:gdLst/>
            <a:ahLst/>
            <a:cxnLst/>
            <a:rect l="l" t="t" r="r" b="b"/>
            <a:pathLst>
              <a:path w="5850126" h="981103">
                <a:moveTo>
                  <a:pt x="4387914" y="902513"/>
                </a:moveTo>
                <a:lnTo>
                  <a:pt x="4434082" y="937050"/>
                </a:lnTo>
                <a:cubicBezTo>
                  <a:pt x="4435492" y="938225"/>
                  <a:pt x="4436196" y="939635"/>
                  <a:pt x="4436196" y="941279"/>
                </a:cubicBezTo>
                <a:cubicBezTo>
                  <a:pt x="4435961" y="945508"/>
                  <a:pt x="4432085" y="947741"/>
                  <a:pt x="4424566" y="947975"/>
                </a:cubicBezTo>
                <a:lnTo>
                  <a:pt x="4107384" y="947975"/>
                </a:lnTo>
                <a:lnTo>
                  <a:pt x="4107384" y="938108"/>
                </a:lnTo>
                <a:lnTo>
                  <a:pt x="4359720" y="938108"/>
                </a:lnTo>
                <a:close/>
                <a:moveTo>
                  <a:pt x="3413363" y="901424"/>
                </a:moveTo>
                <a:cubicBezTo>
                  <a:pt x="3428014" y="913646"/>
                  <a:pt x="3446808" y="923776"/>
                  <a:pt x="3469746" y="931813"/>
                </a:cubicBezTo>
                <a:cubicBezTo>
                  <a:pt x="3493019" y="922771"/>
                  <a:pt x="3512316" y="912642"/>
                  <a:pt x="3527636" y="901424"/>
                </a:cubicBezTo>
                <a:close/>
                <a:moveTo>
                  <a:pt x="3748162" y="881834"/>
                </a:moveTo>
                <a:cubicBezTo>
                  <a:pt x="3777630" y="908623"/>
                  <a:pt x="3804419" y="934073"/>
                  <a:pt x="3828529" y="958183"/>
                </a:cubicBezTo>
                <a:lnTo>
                  <a:pt x="3810446" y="974759"/>
                </a:lnTo>
                <a:cubicBezTo>
                  <a:pt x="3786503" y="948137"/>
                  <a:pt x="3760803" y="921683"/>
                  <a:pt x="3733344" y="895396"/>
                </a:cubicBezTo>
                <a:close/>
                <a:moveTo>
                  <a:pt x="3666288" y="881332"/>
                </a:moveTo>
                <a:lnTo>
                  <a:pt x="3683868" y="894141"/>
                </a:lnTo>
                <a:cubicBezTo>
                  <a:pt x="3658418" y="924781"/>
                  <a:pt x="3631880" y="951988"/>
                  <a:pt x="3604254" y="975764"/>
                </a:cubicBezTo>
                <a:cubicBezTo>
                  <a:pt x="3600068" y="971075"/>
                  <a:pt x="3595715" y="966471"/>
                  <a:pt x="3591194" y="961950"/>
                </a:cubicBezTo>
                <a:lnTo>
                  <a:pt x="3588934" y="959690"/>
                </a:lnTo>
                <a:cubicBezTo>
                  <a:pt x="3617732" y="936919"/>
                  <a:pt x="3643517" y="910800"/>
                  <a:pt x="3666288" y="881332"/>
                </a:cubicBezTo>
                <a:close/>
                <a:moveTo>
                  <a:pt x="3409596" y="873295"/>
                </a:moveTo>
                <a:lnTo>
                  <a:pt x="3431948" y="873295"/>
                </a:lnTo>
                <a:cubicBezTo>
                  <a:pt x="3428265" y="877984"/>
                  <a:pt x="3424498" y="882504"/>
                  <a:pt x="3420647" y="886857"/>
                </a:cubicBezTo>
                <a:lnTo>
                  <a:pt x="3556517" y="886857"/>
                </a:lnTo>
                <a:lnTo>
                  <a:pt x="3556517" y="900419"/>
                </a:lnTo>
                <a:cubicBezTo>
                  <a:pt x="3540277" y="914902"/>
                  <a:pt x="3519515" y="927836"/>
                  <a:pt x="3494233" y="939222"/>
                </a:cubicBezTo>
                <a:cubicBezTo>
                  <a:pt x="3520436" y="946086"/>
                  <a:pt x="3550992" y="950816"/>
                  <a:pt x="3585902" y="953411"/>
                </a:cubicBezTo>
                <a:cubicBezTo>
                  <a:pt x="3581381" y="960946"/>
                  <a:pt x="3577446" y="967811"/>
                  <a:pt x="3574098" y="974006"/>
                </a:cubicBezTo>
                <a:cubicBezTo>
                  <a:pt x="3533328" y="968313"/>
                  <a:pt x="3498377" y="959983"/>
                  <a:pt x="3469244" y="949016"/>
                </a:cubicBezTo>
                <a:cubicBezTo>
                  <a:pt x="3439441" y="959397"/>
                  <a:pt x="3403401" y="968731"/>
                  <a:pt x="3361125" y="977019"/>
                </a:cubicBezTo>
                <a:cubicBezTo>
                  <a:pt x="3357944" y="971494"/>
                  <a:pt x="3354093" y="965801"/>
                  <a:pt x="3349572" y="959941"/>
                </a:cubicBezTo>
                <a:cubicBezTo>
                  <a:pt x="3391095" y="953077"/>
                  <a:pt x="3423493" y="946296"/>
                  <a:pt x="3446766" y="939598"/>
                </a:cubicBezTo>
                <a:cubicBezTo>
                  <a:pt x="3427930" y="930557"/>
                  <a:pt x="3412150" y="920134"/>
                  <a:pt x="3399425" y="908330"/>
                </a:cubicBezTo>
                <a:cubicBezTo>
                  <a:pt x="3383519" y="922646"/>
                  <a:pt x="3366231" y="934575"/>
                  <a:pt x="3347563" y="944119"/>
                </a:cubicBezTo>
                <a:cubicBezTo>
                  <a:pt x="3343879" y="939263"/>
                  <a:pt x="3339777" y="934659"/>
                  <a:pt x="3335257" y="930306"/>
                </a:cubicBezTo>
                <a:cubicBezTo>
                  <a:pt x="3366064" y="915237"/>
                  <a:pt x="3390844" y="896234"/>
                  <a:pt x="3409596" y="873295"/>
                </a:cubicBezTo>
                <a:close/>
                <a:moveTo>
                  <a:pt x="3871224" y="867770"/>
                </a:moveTo>
                <a:lnTo>
                  <a:pt x="3871224" y="931310"/>
                </a:lnTo>
                <a:lnTo>
                  <a:pt x="3927732" y="931310"/>
                </a:lnTo>
                <a:lnTo>
                  <a:pt x="3927732" y="867770"/>
                </a:lnTo>
                <a:close/>
                <a:moveTo>
                  <a:pt x="2173932" y="861240"/>
                </a:moveTo>
                <a:lnTo>
                  <a:pt x="2194024" y="861240"/>
                </a:lnTo>
                <a:lnTo>
                  <a:pt x="2194024" y="894643"/>
                </a:lnTo>
                <a:lnTo>
                  <a:pt x="2305282" y="894643"/>
                </a:lnTo>
                <a:lnTo>
                  <a:pt x="2305282" y="912726"/>
                </a:lnTo>
                <a:lnTo>
                  <a:pt x="2194024" y="912726"/>
                </a:lnTo>
                <a:lnTo>
                  <a:pt x="2194024" y="976768"/>
                </a:lnTo>
                <a:lnTo>
                  <a:pt x="2173932" y="976768"/>
                </a:lnTo>
                <a:lnTo>
                  <a:pt x="2173932" y="912726"/>
                </a:lnTo>
                <a:lnTo>
                  <a:pt x="2062925" y="912726"/>
                </a:lnTo>
                <a:lnTo>
                  <a:pt x="2062925" y="894643"/>
                </a:lnTo>
                <a:lnTo>
                  <a:pt x="2173932" y="894643"/>
                </a:lnTo>
                <a:close/>
                <a:moveTo>
                  <a:pt x="6781" y="854208"/>
                </a:moveTo>
                <a:lnTo>
                  <a:pt x="248385" y="854208"/>
                </a:lnTo>
                <a:lnTo>
                  <a:pt x="248385" y="871789"/>
                </a:lnTo>
                <a:lnTo>
                  <a:pt x="141396" y="871789"/>
                </a:lnTo>
                <a:lnTo>
                  <a:pt x="141396" y="896903"/>
                </a:lnTo>
                <a:lnTo>
                  <a:pt x="230804" y="896903"/>
                </a:lnTo>
                <a:lnTo>
                  <a:pt x="230804" y="913981"/>
                </a:lnTo>
                <a:lnTo>
                  <a:pt x="141396" y="913981"/>
                </a:lnTo>
                <a:lnTo>
                  <a:pt x="141396" y="948891"/>
                </a:lnTo>
                <a:cubicBezTo>
                  <a:pt x="173543" y="949561"/>
                  <a:pt x="210796" y="949226"/>
                  <a:pt x="253156" y="947886"/>
                </a:cubicBezTo>
                <a:cubicBezTo>
                  <a:pt x="250477" y="955086"/>
                  <a:pt x="248134" y="961699"/>
                  <a:pt x="246124" y="967727"/>
                </a:cubicBezTo>
                <a:cubicBezTo>
                  <a:pt x="196899" y="967894"/>
                  <a:pt x="159060" y="967643"/>
                  <a:pt x="132606" y="966973"/>
                </a:cubicBezTo>
                <a:cubicBezTo>
                  <a:pt x="97194" y="966555"/>
                  <a:pt x="71619" y="953411"/>
                  <a:pt x="55880" y="927543"/>
                </a:cubicBezTo>
                <a:cubicBezTo>
                  <a:pt x="44411" y="948221"/>
                  <a:pt x="29886" y="964964"/>
                  <a:pt x="12306" y="977773"/>
                </a:cubicBezTo>
                <a:cubicBezTo>
                  <a:pt x="8957" y="972750"/>
                  <a:pt x="4855" y="967308"/>
                  <a:pt x="0" y="961448"/>
                </a:cubicBezTo>
                <a:cubicBezTo>
                  <a:pt x="26956" y="943366"/>
                  <a:pt x="45123" y="916074"/>
                  <a:pt x="54499" y="879574"/>
                </a:cubicBezTo>
                <a:lnTo>
                  <a:pt x="73586" y="885350"/>
                </a:lnTo>
                <a:cubicBezTo>
                  <a:pt x="70907" y="894141"/>
                  <a:pt x="67852" y="902470"/>
                  <a:pt x="64419" y="910340"/>
                </a:cubicBezTo>
                <a:cubicBezTo>
                  <a:pt x="77144" y="930934"/>
                  <a:pt x="96105" y="943282"/>
                  <a:pt x="121304" y="947384"/>
                </a:cubicBezTo>
                <a:lnTo>
                  <a:pt x="121304" y="871789"/>
                </a:lnTo>
                <a:lnTo>
                  <a:pt x="6781" y="871789"/>
                </a:lnTo>
                <a:close/>
                <a:moveTo>
                  <a:pt x="3585418" y="849185"/>
                </a:moveTo>
                <a:lnTo>
                  <a:pt x="3831794" y="849185"/>
                </a:lnTo>
                <a:lnTo>
                  <a:pt x="3831794" y="870031"/>
                </a:lnTo>
                <a:lnTo>
                  <a:pt x="3585418" y="870031"/>
                </a:lnTo>
                <a:close/>
                <a:moveTo>
                  <a:pt x="5737349" y="839781"/>
                </a:moveTo>
                <a:lnTo>
                  <a:pt x="5786688" y="843658"/>
                </a:lnTo>
                <a:cubicBezTo>
                  <a:pt x="5791622" y="843893"/>
                  <a:pt x="5794090" y="845420"/>
                  <a:pt x="5794090" y="848239"/>
                </a:cubicBezTo>
                <a:cubicBezTo>
                  <a:pt x="5794090" y="853408"/>
                  <a:pt x="5789274" y="857637"/>
                  <a:pt x="5779640" y="860926"/>
                </a:cubicBezTo>
                <a:lnTo>
                  <a:pt x="5779640" y="888416"/>
                </a:lnTo>
                <a:lnTo>
                  <a:pt x="5779640" y="893702"/>
                </a:lnTo>
                <a:lnTo>
                  <a:pt x="5791622" y="893702"/>
                </a:lnTo>
                <a:lnTo>
                  <a:pt x="5811358" y="867270"/>
                </a:lnTo>
                <a:lnTo>
                  <a:pt x="5847306" y="892997"/>
                </a:lnTo>
                <a:cubicBezTo>
                  <a:pt x="5849186" y="894172"/>
                  <a:pt x="5850126" y="895464"/>
                  <a:pt x="5850126" y="896874"/>
                </a:cubicBezTo>
                <a:cubicBezTo>
                  <a:pt x="5850126" y="900398"/>
                  <a:pt x="5846366" y="902160"/>
                  <a:pt x="5838848" y="902160"/>
                </a:cubicBezTo>
                <a:lnTo>
                  <a:pt x="5779640" y="902160"/>
                </a:lnTo>
                <a:cubicBezTo>
                  <a:pt x="5779640" y="905449"/>
                  <a:pt x="5779992" y="926477"/>
                  <a:pt x="5780698" y="965244"/>
                </a:cubicBezTo>
                <a:cubicBezTo>
                  <a:pt x="5780463" y="971118"/>
                  <a:pt x="5777408" y="974525"/>
                  <a:pt x="5771534" y="975465"/>
                </a:cubicBezTo>
                <a:cubicBezTo>
                  <a:pt x="5761432" y="976874"/>
                  <a:pt x="5749802" y="977579"/>
                  <a:pt x="5736644" y="977579"/>
                </a:cubicBezTo>
                <a:cubicBezTo>
                  <a:pt x="5737584" y="950325"/>
                  <a:pt x="5738054" y="925185"/>
                  <a:pt x="5738054" y="902160"/>
                </a:cubicBezTo>
                <a:lnTo>
                  <a:pt x="5643956" y="902160"/>
                </a:lnTo>
                <a:lnTo>
                  <a:pt x="5643956" y="893702"/>
                </a:lnTo>
                <a:lnTo>
                  <a:pt x="5738054" y="893702"/>
                </a:lnTo>
                <a:lnTo>
                  <a:pt x="5738054" y="882777"/>
                </a:lnTo>
                <a:cubicBezTo>
                  <a:pt x="5738054" y="868680"/>
                  <a:pt x="5737819" y="854348"/>
                  <a:pt x="5737349" y="839781"/>
                </a:cubicBezTo>
                <a:close/>
                <a:moveTo>
                  <a:pt x="1328319" y="832107"/>
                </a:moveTo>
                <a:cubicBezTo>
                  <a:pt x="1347573" y="840814"/>
                  <a:pt x="1365656" y="849939"/>
                  <a:pt x="1382566" y="859482"/>
                </a:cubicBezTo>
                <a:lnTo>
                  <a:pt x="1371767" y="876811"/>
                </a:lnTo>
                <a:cubicBezTo>
                  <a:pt x="1355024" y="866598"/>
                  <a:pt x="1337360" y="857055"/>
                  <a:pt x="1318775" y="848181"/>
                </a:cubicBezTo>
                <a:close/>
                <a:moveTo>
                  <a:pt x="3390760" y="831605"/>
                </a:moveTo>
                <a:lnTo>
                  <a:pt x="3390760" y="851697"/>
                </a:lnTo>
                <a:lnTo>
                  <a:pt x="3538435" y="851697"/>
                </a:lnTo>
                <a:lnTo>
                  <a:pt x="3538435" y="831605"/>
                </a:lnTo>
                <a:close/>
                <a:moveTo>
                  <a:pt x="3989012" y="827084"/>
                </a:moveTo>
                <a:cubicBezTo>
                  <a:pt x="4007597" y="849018"/>
                  <a:pt x="4022415" y="868021"/>
                  <a:pt x="4033465" y="884095"/>
                </a:cubicBezTo>
                <a:lnTo>
                  <a:pt x="4014880" y="897154"/>
                </a:lnTo>
                <a:cubicBezTo>
                  <a:pt x="4002993" y="877732"/>
                  <a:pt x="3989263" y="858143"/>
                  <a:pt x="3973692" y="838386"/>
                </a:cubicBezTo>
                <a:close/>
                <a:moveTo>
                  <a:pt x="2361539" y="819299"/>
                </a:moveTo>
                <a:lnTo>
                  <a:pt x="2361539" y="864505"/>
                </a:lnTo>
                <a:lnTo>
                  <a:pt x="2453459" y="864505"/>
                </a:lnTo>
                <a:cubicBezTo>
                  <a:pt x="2450697" y="850692"/>
                  <a:pt x="2448478" y="835623"/>
                  <a:pt x="2446804" y="819299"/>
                </a:cubicBezTo>
                <a:close/>
                <a:moveTo>
                  <a:pt x="261695" y="816034"/>
                </a:moveTo>
                <a:lnTo>
                  <a:pt x="310167" y="816034"/>
                </a:lnTo>
                <a:lnTo>
                  <a:pt x="310167" y="925032"/>
                </a:lnTo>
                <a:cubicBezTo>
                  <a:pt x="322222" y="939515"/>
                  <a:pt x="340137" y="947133"/>
                  <a:pt x="363912" y="947886"/>
                </a:cubicBezTo>
                <a:lnTo>
                  <a:pt x="437499" y="949142"/>
                </a:lnTo>
                <a:lnTo>
                  <a:pt x="509076" y="946630"/>
                </a:lnTo>
                <a:cubicBezTo>
                  <a:pt x="506229" y="953328"/>
                  <a:pt x="503550" y="959941"/>
                  <a:pt x="501039" y="966471"/>
                </a:cubicBezTo>
                <a:lnTo>
                  <a:pt x="431220" y="966973"/>
                </a:lnTo>
                <a:lnTo>
                  <a:pt x="361904" y="965969"/>
                </a:lnTo>
                <a:cubicBezTo>
                  <a:pt x="333607" y="965467"/>
                  <a:pt x="312846" y="955923"/>
                  <a:pt x="299619" y="937338"/>
                </a:cubicBezTo>
                <a:cubicBezTo>
                  <a:pt x="294931" y="941022"/>
                  <a:pt x="285220" y="951570"/>
                  <a:pt x="270486" y="968983"/>
                </a:cubicBezTo>
                <a:lnTo>
                  <a:pt x="259937" y="947886"/>
                </a:lnTo>
                <a:cubicBezTo>
                  <a:pt x="272913" y="935999"/>
                  <a:pt x="283210" y="926832"/>
                  <a:pt x="290829" y="920386"/>
                </a:cubicBezTo>
                <a:lnTo>
                  <a:pt x="290829" y="834116"/>
                </a:lnTo>
                <a:lnTo>
                  <a:pt x="261695" y="834116"/>
                </a:lnTo>
                <a:close/>
                <a:moveTo>
                  <a:pt x="1937854" y="800965"/>
                </a:moveTo>
                <a:lnTo>
                  <a:pt x="1937854" y="864756"/>
                </a:lnTo>
                <a:lnTo>
                  <a:pt x="2014956" y="864756"/>
                </a:lnTo>
                <a:lnTo>
                  <a:pt x="2014956" y="800965"/>
                </a:lnTo>
                <a:close/>
                <a:moveTo>
                  <a:pt x="1840157" y="800965"/>
                </a:moveTo>
                <a:lnTo>
                  <a:pt x="1840157" y="864756"/>
                </a:lnTo>
                <a:lnTo>
                  <a:pt x="1916255" y="864756"/>
                </a:lnTo>
                <a:lnTo>
                  <a:pt x="1916255" y="800965"/>
                </a:lnTo>
                <a:close/>
                <a:moveTo>
                  <a:pt x="5451886" y="798195"/>
                </a:moveTo>
                <a:lnTo>
                  <a:pt x="5488537" y="825332"/>
                </a:lnTo>
                <a:cubicBezTo>
                  <a:pt x="5489712" y="826271"/>
                  <a:pt x="5490299" y="827564"/>
                  <a:pt x="5490299" y="829208"/>
                </a:cubicBezTo>
                <a:cubicBezTo>
                  <a:pt x="5490064" y="832498"/>
                  <a:pt x="5486540" y="834260"/>
                  <a:pt x="5479726" y="834495"/>
                </a:cubicBezTo>
                <a:lnTo>
                  <a:pt x="5408537" y="834495"/>
                </a:lnTo>
                <a:lnTo>
                  <a:pt x="5408537" y="888416"/>
                </a:lnTo>
                <a:lnTo>
                  <a:pt x="5427568" y="888416"/>
                </a:lnTo>
                <a:lnTo>
                  <a:pt x="5447656" y="861279"/>
                </a:lnTo>
                <a:lnTo>
                  <a:pt x="5484308" y="888416"/>
                </a:lnTo>
                <a:cubicBezTo>
                  <a:pt x="5485482" y="889355"/>
                  <a:pt x="5486070" y="890530"/>
                  <a:pt x="5486070" y="891940"/>
                </a:cubicBezTo>
                <a:cubicBezTo>
                  <a:pt x="5486070" y="895229"/>
                  <a:pt x="5482546" y="896874"/>
                  <a:pt x="5475497" y="896874"/>
                </a:cubicBezTo>
                <a:lnTo>
                  <a:pt x="5408537" y="896874"/>
                </a:lnTo>
                <a:lnTo>
                  <a:pt x="5408537" y="955376"/>
                </a:lnTo>
                <a:lnTo>
                  <a:pt x="5435321" y="955376"/>
                </a:lnTo>
                <a:lnTo>
                  <a:pt x="5457172" y="926477"/>
                </a:lnTo>
                <a:lnTo>
                  <a:pt x="5494881" y="953967"/>
                </a:lnTo>
                <a:cubicBezTo>
                  <a:pt x="5496290" y="955141"/>
                  <a:pt x="5496996" y="956551"/>
                  <a:pt x="5496996" y="958196"/>
                </a:cubicBezTo>
                <a:cubicBezTo>
                  <a:pt x="5496290" y="961485"/>
                  <a:pt x="5492649" y="963365"/>
                  <a:pt x="5486070" y="963835"/>
                </a:cubicBezTo>
                <a:lnTo>
                  <a:pt x="5285188" y="963835"/>
                </a:lnTo>
                <a:lnTo>
                  <a:pt x="5285188" y="955376"/>
                </a:lnTo>
                <a:lnTo>
                  <a:pt x="5366246" y="955376"/>
                </a:lnTo>
                <a:lnTo>
                  <a:pt x="5366246" y="896874"/>
                </a:lnTo>
                <a:lnTo>
                  <a:pt x="5308448" y="896874"/>
                </a:lnTo>
                <a:lnTo>
                  <a:pt x="5308448" y="888416"/>
                </a:lnTo>
                <a:lnTo>
                  <a:pt x="5366246" y="888416"/>
                </a:lnTo>
                <a:lnTo>
                  <a:pt x="5366246" y="834495"/>
                </a:lnTo>
                <a:lnTo>
                  <a:pt x="5304218" y="834495"/>
                </a:lnTo>
                <a:lnTo>
                  <a:pt x="5304218" y="826036"/>
                </a:lnTo>
                <a:lnTo>
                  <a:pt x="5431092" y="826036"/>
                </a:lnTo>
                <a:close/>
                <a:moveTo>
                  <a:pt x="5575234" y="797138"/>
                </a:moveTo>
                <a:lnTo>
                  <a:pt x="5575234" y="903922"/>
                </a:lnTo>
                <a:lnTo>
                  <a:pt x="5599552" y="903922"/>
                </a:lnTo>
                <a:lnTo>
                  <a:pt x="5599552" y="797138"/>
                </a:lnTo>
                <a:close/>
                <a:moveTo>
                  <a:pt x="3390760" y="796947"/>
                </a:moveTo>
                <a:lnTo>
                  <a:pt x="3390760" y="816787"/>
                </a:lnTo>
                <a:lnTo>
                  <a:pt x="3538435" y="816787"/>
                </a:lnTo>
                <a:lnTo>
                  <a:pt x="3538435" y="796947"/>
                </a:lnTo>
                <a:close/>
                <a:moveTo>
                  <a:pt x="1350922" y="793682"/>
                </a:moveTo>
                <a:cubicBezTo>
                  <a:pt x="1370344" y="803058"/>
                  <a:pt x="1388008" y="812518"/>
                  <a:pt x="1403914" y="822061"/>
                </a:cubicBezTo>
                <a:lnTo>
                  <a:pt x="1392612" y="839139"/>
                </a:lnTo>
                <a:cubicBezTo>
                  <a:pt x="1377041" y="829093"/>
                  <a:pt x="1359880" y="818880"/>
                  <a:pt x="1341127" y="808499"/>
                </a:cubicBezTo>
                <a:close/>
                <a:moveTo>
                  <a:pt x="61029" y="793431"/>
                </a:moveTo>
                <a:lnTo>
                  <a:pt x="61029" y="815532"/>
                </a:lnTo>
                <a:lnTo>
                  <a:pt x="193635" y="815532"/>
                </a:lnTo>
                <a:lnTo>
                  <a:pt x="193635" y="793431"/>
                </a:lnTo>
                <a:close/>
                <a:moveTo>
                  <a:pt x="1425010" y="793179"/>
                </a:moveTo>
                <a:lnTo>
                  <a:pt x="1446107" y="793179"/>
                </a:lnTo>
                <a:cubicBezTo>
                  <a:pt x="1446107" y="836209"/>
                  <a:pt x="1443763" y="866598"/>
                  <a:pt x="1439075" y="884346"/>
                </a:cubicBezTo>
                <a:lnTo>
                  <a:pt x="1534260" y="884346"/>
                </a:lnTo>
                <a:lnTo>
                  <a:pt x="1534260" y="902931"/>
                </a:lnTo>
                <a:lnTo>
                  <a:pt x="1432043" y="902931"/>
                </a:lnTo>
                <a:cubicBezTo>
                  <a:pt x="1430703" y="905610"/>
                  <a:pt x="1429112" y="908456"/>
                  <a:pt x="1427271" y="911470"/>
                </a:cubicBezTo>
                <a:cubicBezTo>
                  <a:pt x="1463101" y="926539"/>
                  <a:pt x="1498178" y="942110"/>
                  <a:pt x="1532502" y="958183"/>
                </a:cubicBezTo>
                <a:lnTo>
                  <a:pt x="1521451" y="977270"/>
                </a:lnTo>
                <a:cubicBezTo>
                  <a:pt x="1485621" y="959020"/>
                  <a:pt x="1450209" y="942026"/>
                  <a:pt x="1415216" y="926288"/>
                </a:cubicBezTo>
                <a:cubicBezTo>
                  <a:pt x="1392445" y="948556"/>
                  <a:pt x="1354271" y="965718"/>
                  <a:pt x="1300692" y="977773"/>
                </a:cubicBezTo>
                <a:cubicBezTo>
                  <a:pt x="1296841" y="970406"/>
                  <a:pt x="1292823" y="963792"/>
                  <a:pt x="1288637" y="957932"/>
                </a:cubicBezTo>
                <a:cubicBezTo>
                  <a:pt x="1350420" y="946379"/>
                  <a:pt x="1390185" y="928046"/>
                  <a:pt x="1407932" y="902931"/>
                </a:cubicBezTo>
                <a:lnTo>
                  <a:pt x="1292656" y="902931"/>
                </a:lnTo>
                <a:lnTo>
                  <a:pt x="1292656" y="884346"/>
                </a:lnTo>
                <a:lnTo>
                  <a:pt x="1417225" y="884346"/>
                </a:lnTo>
                <a:cubicBezTo>
                  <a:pt x="1422918" y="866933"/>
                  <a:pt x="1425513" y="836544"/>
                  <a:pt x="1425010" y="793179"/>
                </a:cubicBezTo>
                <a:close/>
                <a:moveTo>
                  <a:pt x="1084706" y="789161"/>
                </a:moveTo>
                <a:cubicBezTo>
                  <a:pt x="1097096" y="801384"/>
                  <a:pt x="1108816" y="814443"/>
                  <a:pt x="1119866" y="828340"/>
                </a:cubicBezTo>
                <a:lnTo>
                  <a:pt x="1103291" y="842153"/>
                </a:lnTo>
                <a:cubicBezTo>
                  <a:pt x="1094752" y="830433"/>
                  <a:pt x="1083701" y="816704"/>
                  <a:pt x="1070139" y="800965"/>
                </a:cubicBezTo>
                <a:close/>
                <a:moveTo>
                  <a:pt x="3871224" y="788659"/>
                </a:moveTo>
                <a:lnTo>
                  <a:pt x="3871224" y="849688"/>
                </a:lnTo>
                <a:lnTo>
                  <a:pt x="3927732" y="849688"/>
                </a:lnTo>
                <a:lnTo>
                  <a:pt x="3927732" y="788659"/>
                </a:lnTo>
                <a:close/>
                <a:moveTo>
                  <a:pt x="1225850" y="788156"/>
                </a:moveTo>
                <a:lnTo>
                  <a:pt x="1243180" y="801467"/>
                </a:lnTo>
                <a:cubicBezTo>
                  <a:pt x="1230622" y="816369"/>
                  <a:pt x="1217730" y="830349"/>
                  <a:pt x="1204503" y="843409"/>
                </a:cubicBezTo>
                <a:lnTo>
                  <a:pt x="1189936" y="830851"/>
                </a:lnTo>
                <a:cubicBezTo>
                  <a:pt x="1205340" y="814443"/>
                  <a:pt x="1217311" y="800212"/>
                  <a:pt x="1225850" y="788156"/>
                </a:cubicBezTo>
                <a:close/>
                <a:moveTo>
                  <a:pt x="2713397" y="786901"/>
                </a:moveTo>
                <a:lnTo>
                  <a:pt x="2730475" y="792677"/>
                </a:lnTo>
                <a:cubicBezTo>
                  <a:pt x="2727461" y="800044"/>
                  <a:pt x="2724364" y="807076"/>
                  <a:pt x="2721182" y="813773"/>
                </a:cubicBezTo>
                <a:lnTo>
                  <a:pt x="2809586" y="813773"/>
                </a:lnTo>
                <a:lnTo>
                  <a:pt x="2809586" y="831103"/>
                </a:lnTo>
                <a:lnTo>
                  <a:pt x="2756594" y="831103"/>
                </a:lnTo>
                <a:cubicBezTo>
                  <a:pt x="2756092" y="847260"/>
                  <a:pt x="2755213" y="860905"/>
                  <a:pt x="2753957" y="872040"/>
                </a:cubicBezTo>
                <a:lnTo>
                  <a:pt x="2818879" y="872040"/>
                </a:lnTo>
                <a:lnTo>
                  <a:pt x="2818879" y="889369"/>
                </a:lnTo>
                <a:lnTo>
                  <a:pt x="2759985" y="889369"/>
                </a:lnTo>
                <a:cubicBezTo>
                  <a:pt x="2774635" y="919423"/>
                  <a:pt x="2796024" y="941608"/>
                  <a:pt x="2824153" y="955923"/>
                </a:cubicBezTo>
                <a:cubicBezTo>
                  <a:pt x="2818125" y="961616"/>
                  <a:pt x="2812851" y="967559"/>
                  <a:pt x="2808330" y="973754"/>
                </a:cubicBezTo>
                <a:cubicBezTo>
                  <a:pt x="2780872" y="955253"/>
                  <a:pt x="2760612" y="931310"/>
                  <a:pt x="2747553" y="901926"/>
                </a:cubicBezTo>
                <a:cubicBezTo>
                  <a:pt x="2738763" y="929218"/>
                  <a:pt x="2716076" y="954165"/>
                  <a:pt x="2679492" y="976768"/>
                </a:cubicBezTo>
                <a:cubicBezTo>
                  <a:pt x="2675976" y="971243"/>
                  <a:pt x="2671372" y="965634"/>
                  <a:pt x="2665679" y="959941"/>
                </a:cubicBezTo>
                <a:cubicBezTo>
                  <a:pt x="2702765" y="939933"/>
                  <a:pt x="2724824" y="916409"/>
                  <a:pt x="2731856" y="889369"/>
                </a:cubicBezTo>
                <a:lnTo>
                  <a:pt x="2673967" y="889369"/>
                </a:lnTo>
                <a:lnTo>
                  <a:pt x="2673967" y="872040"/>
                </a:lnTo>
                <a:lnTo>
                  <a:pt x="2735121" y="872040"/>
                </a:lnTo>
                <a:cubicBezTo>
                  <a:pt x="2736712" y="860571"/>
                  <a:pt x="2737632" y="846925"/>
                  <a:pt x="2737884" y="831103"/>
                </a:cubicBezTo>
                <a:lnTo>
                  <a:pt x="2712643" y="831103"/>
                </a:lnTo>
                <a:cubicBezTo>
                  <a:pt x="2706867" y="842153"/>
                  <a:pt x="2700923" y="852283"/>
                  <a:pt x="2694812" y="861491"/>
                </a:cubicBezTo>
                <a:cubicBezTo>
                  <a:pt x="2688282" y="857808"/>
                  <a:pt x="2682840" y="854878"/>
                  <a:pt x="2678487" y="852701"/>
                </a:cubicBezTo>
                <a:cubicBezTo>
                  <a:pt x="2691715" y="834116"/>
                  <a:pt x="2703351" y="812183"/>
                  <a:pt x="2713397" y="786901"/>
                </a:cubicBezTo>
                <a:close/>
                <a:moveTo>
                  <a:pt x="4353376" y="780221"/>
                </a:moveTo>
                <a:lnTo>
                  <a:pt x="4395315" y="811235"/>
                </a:lnTo>
                <a:cubicBezTo>
                  <a:pt x="4396725" y="812409"/>
                  <a:pt x="4397430" y="813936"/>
                  <a:pt x="4397430" y="815816"/>
                </a:cubicBezTo>
                <a:cubicBezTo>
                  <a:pt x="4397430" y="817931"/>
                  <a:pt x="4396373" y="819458"/>
                  <a:pt x="4394258" y="820398"/>
                </a:cubicBezTo>
                <a:cubicBezTo>
                  <a:pt x="4392143" y="821572"/>
                  <a:pt x="4389559" y="822160"/>
                  <a:pt x="4386505" y="822160"/>
                </a:cubicBezTo>
                <a:lnTo>
                  <a:pt x="4145446" y="822160"/>
                </a:lnTo>
                <a:lnTo>
                  <a:pt x="4145446" y="812292"/>
                </a:lnTo>
                <a:lnTo>
                  <a:pt x="4329764" y="812292"/>
                </a:lnTo>
                <a:close/>
                <a:moveTo>
                  <a:pt x="1698008" y="775599"/>
                </a:moveTo>
                <a:lnTo>
                  <a:pt x="1717597" y="775599"/>
                </a:lnTo>
                <a:lnTo>
                  <a:pt x="1717597" y="817792"/>
                </a:lnTo>
                <a:cubicBezTo>
                  <a:pt x="1717597" y="839307"/>
                  <a:pt x="1715756" y="858227"/>
                  <a:pt x="1712072" y="874551"/>
                </a:cubicBezTo>
                <a:lnTo>
                  <a:pt x="1728648" y="874551"/>
                </a:lnTo>
                <a:lnTo>
                  <a:pt x="1728648" y="937840"/>
                </a:lnTo>
                <a:cubicBezTo>
                  <a:pt x="1728648" y="946714"/>
                  <a:pt x="1733503" y="951151"/>
                  <a:pt x="1743214" y="951151"/>
                </a:cubicBezTo>
                <a:lnTo>
                  <a:pt x="1755269" y="951151"/>
                </a:lnTo>
                <a:cubicBezTo>
                  <a:pt x="1765315" y="951151"/>
                  <a:pt x="1770840" y="946630"/>
                  <a:pt x="1771845" y="937589"/>
                </a:cubicBezTo>
                <a:cubicBezTo>
                  <a:pt x="1772850" y="929887"/>
                  <a:pt x="1773687" y="918921"/>
                  <a:pt x="1774356" y="904689"/>
                </a:cubicBezTo>
                <a:cubicBezTo>
                  <a:pt x="1780049" y="907033"/>
                  <a:pt x="1786914" y="909628"/>
                  <a:pt x="1794950" y="912474"/>
                </a:cubicBezTo>
                <a:cubicBezTo>
                  <a:pt x="1793611" y="927208"/>
                  <a:pt x="1792272" y="938259"/>
                  <a:pt x="1790932" y="945626"/>
                </a:cubicBezTo>
                <a:cubicBezTo>
                  <a:pt x="1788421" y="961030"/>
                  <a:pt x="1777454" y="968731"/>
                  <a:pt x="1758032" y="968731"/>
                </a:cubicBezTo>
                <a:lnTo>
                  <a:pt x="1739447" y="968731"/>
                </a:lnTo>
                <a:cubicBezTo>
                  <a:pt x="1719523" y="968731"/>
                  <a:pt x="1709560" y="959272"/>
                  <a:pt x="1709560" y="940352"/>
                </a:cubicBezTo>
                <a:lnTo>
                  <a:pt x="1709560" y="884723"/>
                </a:lnTo>
                <a:cubicBezTo>
                  <a:pt x="1706128" y="896610"/>
                  <a:pt x="1701607" y="906949"/>
                  <a:pt x="1695998" y="915739"/>
                </a:cubicBezTo>
                <a:cubicBezTo>
                  <a:pt x="1681767" y="938677"/>
                  <a:pt x="1658243" y="958602"/>
                  <a:pt x="1625426" y="975512"/>
                </a:cubicBezTo>
                <a:cubicBezTo>
                  <a:pt x="1621073" y="969317"/>
                  <a:pt x="1616552" y="963792"/>
                  <a:pt x="1611864" y="958937"/>
                </a:cubicBezTo>
                <a:cubicBezTo>
                  <a:pt x="1644513" y="943198"/>
                  <a:pt x="1667200" y="924948"/>
                  <a:pt x="1679925" y="904187"/>
                </a:cubicBezTo>
                <a:cubicBezTo>
                  <a:pt x="1691980" y="885434"/>
                  <a:pt x="1698008" y="857138"/>
                  <a:pt x="1698008" y="819299"/>
                </a:cubicBezTo>
                <a:close/>
                <a:moveTo>
                  <a:pt x="2577777" y="770827"/>
                </a:moveTo>
                <a:lnTo>
                  <a:pt x="2672962" y="770827"/>
                </a:lnTo>
                <a:lnTo>
                  <a:pt x="2672962" y="788156"/>
                </a:lnTo>
                <a:lnTo>
                  <a:pt x="2618840" y="788156"/>
                </a:lnTo>
                <a:cubicBezTo>
                  <a:pt x="2618672" y="801551"/>
                  <a:pt x="2618463" y="813941"/>
                  <a:pt x="2618212" y="825326"/>
                </a:cubicBezTo>
                <a:lnTo>
                  <a:pt x="2666432" y="825326"/>
                </a:lnTo>
                <a:cubicBezTo>
                  <a:pt x="2665260" y="872877"/>
                  <a:pt x="2664088" y="908456"/>
                  <a:pt x="2662916" y="932064"/>
                </a:cubicBezTo>
                <a:cubicBezTo>
                  <a:pt x="2661744" y="955002"/>
                  <a:pt x="2652787" y="966471"/>
                  <a:pt x="2636043" y="966471"/>
                </a:cubicBezTo>
                <a:cubicBezTo>
                  <a:pt x="2628341" y="966471"/>
                  <a:pt x="2620138" y="966387"/>
                  <a:pt x="2611431" y="966220"/>
                </a:cubicBezTo>
                <a:cubicBezTo>
                  <a:pt x="2610426" y="960695"/>
                  <a:pt x="2609171" y="954332"/>
                  <a:pt x="2607664" y="947133"/>
                </a:cubicBezTo>
                <a:cubicBezTo>
                  <a:pt x="2617040" y="948137"/>
                  <a:pt x="2624072" y="948640"/>
                  <a:pt x="2628760" y="948640"/>
                </a:cubicBezTo>
                <a:cubicBezTo>
                  <a:pt x="2638806" y="948640"/>
                  <a:pt x="2644080" y="942612"/>
                  <a:pt x="2644582" y="930557"/>
                </a:cubicBezTo>
                <a:cubicBezTo>
                  <a:pt x="2645922" y="905777"/>
                  <a:pt x="2646926" y="876477"/>
                  <a:pt x="2647596" y="842655"/>
                </a:cubicBezTo>
                <a:lnTo>
                  <a:pt x="2617710" y="842655"/>
                </a:lnTo>
                <a:cubicBezTo>
                  <a:pt x="2617710" y="902763"/>
                  <a:pt x="2606827" y="946463"/>
                  <a:pt x="2585060" y="973754"/>
                </a:cubicBezTo>
                <a:cubicBezTo>
                  <a:pt x="2581712" y="969234"/>
                  <a:pt x="2577443" y="964211"/>
                  <a:pt x="2572252" y="958686"/>
                </a:cubicBezTo>
                <a:cubicBezTo>
                  <a:pt x="2588493" y="937254"/>
                  <a:pt x="2597367" y="903935"/>
                  <a:pt x="2598874" y="858729"/>
                </a:cubicBezTo>
                <a:cubicBezTo>
                  <a:pt x="2599795" y="837298"/>
                  <a:pt x="2600380" y="813773"/>
                  <a:pt x="2600632" y="788156"/>
                </a:cubicBezTo>
                <a:lnTo>
                  <a:pt x="2577777" y="788156"/>
                </a:lnTo>
                <a:close/>
                <a:moveTo>
                  <a:pt x="5760610" y="769296"/>
                </a:moveTo>
                <a:cubicBezTo>
                  <a:pt x="5758495" y="789737"/>
                  <a:pt x="5754383" y="806770"/>
                  <a:pt x="5748274" y="820398"/>
                </a:cubicBezTo>
                <a:lnTo>
                  <a:pt x="5792328" y="820398"/>
                </a:lnTo>
                <a:lnTo>
                  <a:pt x="5792328" y="769296"/>
                </a:lnTo>
                <a:close/>
                <a:moveTo>
                  <a:pt x="5692944" y="769296"/>
                </a:moveTo>
                <a:lnTo>
                  <a:pt x="5692944" y="820398"/>
                </a:lnTo>
                <a:lnTo>
                  <a:pt x="5711622" y="820398"/>
                </a:lnTo>
                <a:cubicBezTo>
                  <a:pt x="5717496" y="806770"/>
                  <a:pt x="5720902" y="789737"/>
                  <a:pt x="5721842" y="769296"/>
                </a:cubicBezTo>
                <a:close/>
                <a:moveTo>
                  <a:pt x="4992323" y="758371"/>
                </a:moveTo>
                <a:lnTo>
                  <a:pt x="4992323" y="817226"/>
                </a:lnTo>
                <a:lnTo>
                  <a:pt x="5051530" y="817226"/>
                </a:lnTo>
                <a:lnTo>
                  <a:pt x="5051530" y="758371"/>
                </a:lnTo>
                <a:close/>
                <a:moveTo>
                  <a:pt x="4889768" y="758371"/>
                </a:moveTo>
                <a:lnTo>
                  <a:pt x="4889768" y="817226"/>
                </a:lnTo>
                <a:lnTo>
                  <a:pt x="4947917" y="817226"/>
                </a:lnTo>
                <a:lnTo>
                  <a:pt x="4947917" y="758371"/>
                </a:lnTo>
                <a:close/>
                <a:moveTo>
                  <a:pt x="2361539" y="756763"/>
                </a:moveTo>
                <a:lnTo>
                  <a:pt x="2361539" y="801216"/>
                </a:lnTo>
                <a:lnTo>
                  <a:pt x="2523278" y="801216"/>
                </a:lnTo>
                <a:lnTo>
                  <a:pt x="2523278" y="756763"/>
                </a:lnTo>
                <a:close/>
                <a:moveTo>
                  <a:pt x="61029" y="755005"/>
                </a:moveTo>
                <a:lnTo>
                  <a:pt x="61029" y="776855"/>
                </a:lnTo>
                <a:lnTo>
                  <a:pt x="193635" y="776855"/>
                </a:lnTo>
                <a:lnTo>
                  <a:pt x="193635" y="755005"/>
                </a:lnTo>
                <a:close/>
                <a:moveTo>
                  <a:pt x="1547319" y="748475"/>
                </a:moveTo>
                <a:lnTo>
                  <a:pt x="1637732" y="748475"/>
                </a:lnTo>
                <a:lnTo>
                  <a:pt x="1637732" y="766558"/>
                </a:lnTo>
                <a:lnTo>
                  <a:pt x="1602070" y="766558"/>
                </a:lnTo>
                <a:lnTo>
                  <a:pt x="1602070" y="824824"/>
                </a:lnTo>
                <a:lnTo>
                  <a:pt x="1634216" y="824824"/>
                </a:lnTo>
                <a:lnTo>
                  <a:pt x="1634216" y="842907"/>
                </a:lnTo>
                <a:lnTo>
                  <a:pt x="1602070" y="842907"/>
                </a:lnTo>
                <a:lnTo>
                  <a:pt x="1602070" y="910214"/>
                </a:lnTo>
                <a:cubicBezTo>
                  <a:pt x="1613957" y="906614"/>
                  <a:pt x="1626263" y="902847"/>
                  <a:pt x="1638988" y="898912"/>
                </a:cubicBezTo>
                <a:cubicBezTo>
                  <a:pt x="1639323" y="905275"/>
                  <a:pt x="1639909" y="911554"/>
                  <a:pt x="1640746" y="917749"/>
                </a:cubicBezTo>
                <a:cubicBezTo>
                  <a:pt x="1611948" y="926622"/>
                  <a:pt x="1582229" y="935999"/>
                  <a:pt x="1551589" y="945877"/>
                </a:cubicBezTo>
                <a:lnTo>
                  <a:pt x="1544557" y="926539"/>
                </a:lnTo>
                <a:cubicBezTo>
                  <a:pt x="1556612" y="923274"/>
                  <a:pt x="1569253" y="919758"/>
                  <a:pt x="1582480" y="915990"/>
                </a:cubicBezTo>
                <a:lnTo>
                  <a:pt x="1582480" y="842907"/>
                </a:lnTo>
                <a:lnTo>
                  <a:pt x="1549328" y="842907"/>
                </a:lnTo>
                <a:lnTo>
                  <a:pt x="1549328" y="824824"/>
                </a:lnTo>
                <a:lnTo>
                  <a:pt x="1582480" y="824824"/>
                </a:lnTo>
                <a:lnTo>
                  <a:pt x="1582480" y="766558"/>
                </a:lnTo>
                <a:lnTo>
                  <a:pt x="1547319" y="766558"/>
                </a:lnTo>
                <a:close/>
                <a:moveTo>
                  <a:pt x="3617314" y="744457"/>
                </a:moveTo>
                <a:cubicBezTo>
                  <a:pt x="3632717" y="770576"/>
                  <a:pt x="3647200" y="797114"/>
                  <a:pt x="3660762" y="824071"/>
                </a:cubicBezTo>
                <a:lnTo>
                  <a:pt x="3640419" y="834870"/>
                </a:lnTo>
                <a:cubicBezTo>
                  <a:pt x="3626690" y="805234"/>
                  <a:pt x="3612961" y="778445"/>
                  <a:pt x="3599231" y="754503"/>
                </a:cubicBezTo>
                <a:close/>
                <a:moveTo>
                  <a:pt x="1645267" y="739685"/>
                </a:moveTo>
                <a:lnTo>
                  <a:pt x="1773603" y="739685"/>
                </a:lnTo>
                <a:lnTo>
                  <a:pt x="1773603" y="890373"/>
                </a:lnTo>
                <a:lnTo>
                  <a:pt x="1754013" y="890373"/>
                </a:lnTo>
                <a:lnTo>
                  <a:pt x="1754013" y="758270"/>
                </a:lnTo>
                <a:lnTo>
                  <a:pt x="1664856" y="758270"/>
                </a:lnTo>
                <a:lnTo>
                  <a:pt x="1664856" y="893890"/>
                </a:lnTo>
                <a:lnTo>
                  <a:pt x="1645267" y="893890"/>
                </a:lnTo>
                <a:close/>
                <a:moveTo>
                  <a:pt x="3800903" y="739183"/>
                </a:moveTo>
                <a:lnTo>
                  <a:pt x="3820994" y="748475"/>
                </a:lnTo>
                <a:cubicBezTo>
                  <a:pt x="3805256" y="778111"/>
                  <a:pt x="3788094" y="807160"/>
                  <a:pt x="3769509" y="835623"/>
                </a:cubicBezTo>
                <a:lnTo>
                  <a:pt x="3751427" y="824824"/>
                </a:lnTo>
                <a:cubicBezTo>
                  <a:pt x="3771183" y="794686"/>
                  <a:pt x="3787675" y="766139"/>
                  <a:pt x="3800903" y="739183"/>
                </a:cubicBezTo>
                <a:close/>
                <a:moveTo>
                  <a:pt x="2341950" y="738680"/>
                </a:moveTo>
                <a:lnTo>
                  <a:pt x="2543119" y="738680"/>
                </a:lnTo>
                <a:lnTo>
                  <a:pt x="2543119" y="830349"/>
                </a:lnTo>
                <a:lnTo>
                  <a:pt x="2523278" y="830349"/>
                </a:lnTo>
                <a:lnTo>
                  <a:pt x="2523278" y="819299"/>
                </a:lnTo>
                <a:lnTo>
                  <a:pt x="2466896" y="819299"/>
                </a:lnTo>
                <a:cubicBezTo>
                  <a:pt x="2468319" y="835791"/>
                  <a:pt x="2470454" y="850860"/>
                  <a:pt x="2473300" y="864505"/>
                </a:cubicBezTo>
                <a:lnTo>
                  <a:pt x="2562708" y="864505"/>
                </a:lnTo>
                <a:lnTo>
                  <a:pt x="2562708" y="882588"/>
                </a:lnTo>
                <a:lnTo>
                  <a:pt x="2477820" y="882588"/>
                </a:lnTo>
                <a:cubicBezTo>
                  <a:pt x="2486359" y="911888"/>
                  <a:pt x="2499085" y="933403"/>
                  <a:pt x="2515995" y="947133"/>
                </a:cubicBezTo>
                <a:cubicBezTo>
                  <a:pt x="2524366" y="953997"/>
                  <a:pt x="2530896" y="952658"/>
                  <a:pt x="2535584" y="943114"/>
                </a:cubicBezTo>
                <a:cubicBezTo>
                  <a:pt x="2539603" y="934910"/>
                  <a:pt x="2542616" y="920679"/>
                  <a:pt x="2544626" y="900419"/>
                </a:cubicBezTo>
                <a:cubicBezTo>
                  <a:pt x="2552328" y="903768"/>
                  <a:pt x="2558774" y="906196"/>
                  <a:pt x="2563964" y="907703"/>
                </a:cubicBezTo>
                <a:cubicBezTo>
                  <a:pt x="2561118" y="926622"/>
                  <a:pt x="2557685" y="941440"/>
                  <a:pt x="2553667" y="952156"/>
                </a:cubicBezTo>
                <a:cubicBezTo>
                  <a:pt x="2548142" y="966387"/>
                  <a:pt x="2539854" y="973503"/>
                  <a:pt x="2528803" y="973503"/>
                </a:cubicBezTo>
                <a:cubicBezTo>
                  <a:pt x="2518757" y="973503"/>
                  <a:pt x="2508879" y="969234"/>
                  <a:pt x="2499168" y="960695"/>
                </a:cubicBezTo>
                <a:cubicBezTo>
                  <a:pt x="2480751" y="944956"/>
                  <a:pt x="2466854" y="918921"/>
                  <a:pt x="2457477" y="882588"/>
                </a:cubicBezTo>
                <a:lnTo>
                  <a:pt x="2361539" y="882588"/>
                </a:lnTo>
                <a:lnTo>
                  <a:pt x="2361539" y="948137"/>
                </a:lnTo>
                <a:cubicBezTo>
                  <a:pt x="2380794" y="942110"/>
                  <a:pt x="2401304" y="934492"/>
                  <a:pt x="2423070" y="925283"/>
                </a:cubicBezTo>
                <a:cubicBezTo>
                  <a:pt x="2422401" y="932985"/>
                  <a:pt x="2422317" y="940352"/>
                  <a:pt x="2422819" y="947384"/>
                </a:cubicBezTo>
                <a:cubicBezTo>
                  <a:pt x="2395695" y="956593"/>
                  <a:pt x="2373176" y="964797"/>
                  <a:pt x="2355260" y="971996"/>
                </a:cubicBezTo>
                <a:cubicBezTo>
                  <a:pt x="2353251" y="973001"/>
                  <a:pt x="2350154" y="974592"/>
                  <a:pt x="2345968" y="976768"/>
                </a:cubicBezTo>
                <a:lnTo>
                  <a:pt x="2334918" y="958183"/>
                </a:lnTo>
                <a:cubicBezTo>
                  <a:pt x="2339606" y="954835"/>
                  <a:pt x="2341950" y="950147"/>
                  <a:pt x="2341950" y="944119"/>
                </a:cubicBezTo>
                <a:close/>
                <a:moveTo>
                  <a:pt x="41941" y="737927"/>
                </a:moveTo>
                <a:lnTo>
                  <a:pt x="212722" y="737927"/>
                </a:lnTo>
                <a:lnTo>
                  <a:pt x="212722" y="842655"/>
                </a:lnTo>
                <a:lnTo>
                  <a:pt x="193635" y="842655"/>
                </a:lnTo>
                <a:lnTo>
                  <a:pt x="193635" y="832610"/>
                </a:lnTo>
                <a:lnTo>
                  <a:pt x="61029" y="832610"/>
                </a:lnTo>
                <a:lnTo>
                  <a:pt x="61029" y="842655"/>
                </a:lnTo>
                <a:lnTo>
                  <a:pt x="41941" y="842655"/>
                </a:lnTo>
                <a:close/>
                <a:moveTo>
                  <a:pt x="793877" y="737676"/>
                </a:moveTo>
                <a:lnTo>
                  <a:pt x="814471" y="737676"/>
                </a:lnTo>
                <a:lnTo>
                  <a:pt x="814471" y="917246"/>
                </a:lnTo>
                <a:cubicBezTo>
                  <a:pt x="832889" y="906196"/>
                  <a:pt x="856580" y="891545"/>
                  <a:pt x="885546" y="873295"/>
                </a:cubicBezTo>
                <a:cubicBezTo>
                  <a:pt x="886048" y="884178"/>
                  <a:pt x="886718" y="892131"/>
                  <a:pt x="887555" y="897154"/>
                </a:cubicBezTo>
                <a:cubicBezTo>
                  <a:pt x="847371" y="922437"/>
                  <a:pt x="822340" y="938343"/>
                  <a:pt x="812462" y="944872"/>
                </a:cubicBezTo>
                <a:cubicBezTo>
                  <a:pt x="806937" y="948723"/>
                  <a:pt x="801663" y="952909"/>
                  <a:pt x="796640" y="957430"/>
                </a:cubicBezTo>
                <a:lnTo>
                  <a:pt x="782324" y="937589"/>
                </a:lnTo>
                <a:cubicBezTo>
                  <a:pt x="790193" y="930557"/>
                  <a:pt x="794045" y="922102"/>
                  <a:pt x="793877" y="912223"/>
                </a:cubicBezTo>
                <a:close/>
                <a:moveTo>
                  <a:pt x="490993" y="737173"/>
                </a:moveTo>
                <a:lnTo>
                  <a:pt x="495514" y="755758"/>
                </a:lnTo>
                <a:cubicBezTo>
                  <a:pt x="452986" y="762288"/>
                  <a:pt x="414309" y="767144"/>
                  <a:pt x="379484" y="770325"/>
                </a:cubicBezTo>
                <a:lnTo>
                  <a:pt x="379484" y="814778"/>
                </a:lnTo>
                <a:lnTo>
                  <a:pt x="506313" y="814778"/>
                </a:lnTo>
                <a:lnTo>
                  <a:pt x="506313" y="833363"/>
                </a:lnTo>
                <a:lnTo>
                  <a:pt x="456084" y="833363"/>
                </a:lnTo>
                <a:lnTo>
                  <a:pt x="456084" y="938594"/>
                </a:lnTo>
                <a:lnTo>
                  <a:pt x="436243" y="938594"/>
                </a:lnTo>
                <a:lnTo>
                  <a:pt x="436243" y="833363"/>
                </a:lnTo>
                <a:lnTo>
                  <a:pt x="379358" y="833363"/>
                </a:lnTo>
                <a:cubicBezTo>
                  <a:pt x="378102" y="877984"/>
                  <a:pt x="366591" y="912977"/>
                  <a:pt x="344825" y="938343"/>
                </a:cubicBezTo>
                <a:cubicBezTo>
                  <a:pt x="339970" y="934157"/>
                  <a:pt x="334528" y="929720"/>
                  <a:pt x="328501" y="925032"/>
                </a:cubicBezTo>
                <a:cubicBezTo>
                  <a:pt x="349597" y="900587"/>
                  <a:pt x="360145" y="867184"/>
                  <a:pt x="360145" y="824824"/>
                </a:cubicBezTo>
                <a:lnTo>
                  <a:pt x="360145" y="752745"/>
                </a:lnTo>
                <a:cubicBezTo>
                  <a:pt x="400999" y="750066"/>
                  <a:pt x="444615" y="744875"/>
                  <a:pt x="490993" y="737173"/>
                </a:cubicBezTo>
                <a:close/>
                <a:moveTo>
                  <a:pt x="700199" y="736169"/>
                </a:moveTo>
                <a:cubicBezTo>
                  <a:pt x="714933" y="747387"/>
                  <a:pt x="730002" y="759860"/>
                  <a:pt x="745405" y="773590"/>
                </a:cubicBezTo>
                <a:lnTo>
                  <a:pt x="730086" y="789161"/>
                </a:lnTo>
                <a:cubicBezTo>
                  <a:pt x="716021" y="774762"/>
                  <a:pt x="701706" y="761535"/>
                  <a:pt x="687140" y="749480"/>
                </a:cubicBezTo>
                <a:close/>
                <a:moveTo>
                  <a:pt x="963402" y="734160"/>
                </a:moveTo>
                <a:lnTo>
                  <a:pt x="983996" y="734160"/>
                </a:lnTo>
                <a:lnTo>
                  <a:pt x="983996" y="779366"/>
                </a:lnTo>
                <a:cubicBezTo>
                  <a:pt x="983996" y="825661"/>
                  <a:pt x="978052" y="862412"/>
                  <a:pt x="966164" y="889620"/>
                </a:cubicBezTo>
                <a:cubicBezTo>
                  <a:pt x="986926" y="911051"/>
                  <a:pt x="1006515" y="932148"/>
                  <a:pt x="1024933" y="952909"/>
                </a:cubicBezTo>
                <a:lnTo>
                  <a:pt x="1007603" y="968731"/>
                </a:lnTo>
                <a:cubicBezTo>
                  <a:pt x="990442" y="947468"/>
                  <a:pt x="973322" y="927250"/>
                  <a:pt x="956244" y="908079"/>
                </a:cubicBezTo>
                <a:cubicBezTo>
                  <a:pt x="936905" y="937464"/>
                  <a:pt x="907814" y="960444"/>
                  <a:pt x="868970" y="977019"/>
                </a:cubicBezTo>
                <a:cubicBezTo>
                  <a:pt x="865119" y="971829"/>
                  <a:pt x="860598" y="966053"/>
                  <a:pt x="855408" y="959690"/>
                </a:cubicBezTo>
                <a:cubicBezTo>
                  <a:pt x="897601" y="940268"/>
                  <a:pt x="925981" y="917749"/>
                  <a:pt x="940547" y="892131"/>
                </a:cubicBezTo>
                <a:cubicBezTo>
                  <a:pt x="956118" y="867017"/>
                  <a:pt x="963736" y="829261"/>
                  <a:pt x="963402" y="778864"/>
                </a:cubicBezTo>
                <a:close/>
                <a:moveTo>
                  <a:pt x="2194526" y="731648"/>
                </a:moveTo>
                <a:lnTo>
                  <a:pt x="2214116" y="731648"/>
                </a:lnTo>
                <a:lnTo>
                  <a:pt x="2214116" y="785896"/>
                </a:lnTo>
                <a:cubicBezTo>
                  <a:pt x="2238644" y="773757"/>
                  <a:pt x="2260410" y="759526"/>
                  <a:pt x="2279414" y="743201"/>
                </a:cubicBezTo>
                <a:lnTo>
                  <a:pt x="2292725" y="758270"/>
                </a:lnTo>
                <a:cubicBezTo>
                  <a:pt x="2270289" y="775683"/>
                  <a:pt x="2244086" y="791589"/>
                  <a:pt x="2214116" y="805988"/>
                </a:cubicBezTo>
                <a:lnTo>
                  <a:pt x="2214116" y="826582"/>
                </a:lnTo>
                <a:cubicBezTo>
                  <a:pt x="2214116" y="837800"/>
                  <a:pt x="2221064" y="843409"/>
                  <a:pt x="2234961" y="843409"/>
                </a:cubicBezTo>
                <a:lnTo>
                  <a:pt x="2261582" y="843409"/>
                </a:lnTo>
                <a:cubicBezTo>
                  <a:pt x="2274307" y="843409"/>
                  <a:pt x="2281591" y="837967"/>
                  <a:pt x="2283432" y="827084"/>
                </a:cubicBezTo>
                <a:cubicBezTo>
                  <a:pt x="2285274" y="817708"/>
                  <a:pt x="2286446" y="807997"/>
                  <a:pt x="2286948" y="797951"/>
                </a:cubicBezTo>
                <a:cubicBezTo>
                  <a:pt x="2295153" y="801467"/>
                  <a:pt x="2301682" y="803979"/>
                  <a:pt x="2306538" y="805486"/>
                </a:cubicBezTo>
                <a:cubicBezTo>
                  <a:pt x="2305031" y="816369"/>
                  <a:pt x="2303440" y="825745"/>
                  <a:pt x="2301766" y="833614"/>
                </a:cubicBezTo>
                <a:cubicBezTo>
                  <a:pt x="2298585" y="852032"/>
                  <a:pt x="2286613" y="861240"/>
                  <a:pt x="2265852" y="861240"/>
                </a:cubicBezTo>
                <a:lnTo>
                  <a:pt x="2227929" y="861240"/>
                </a:lnTo>
                <a:cubicBezTo>
                  <a:pt x="2205660" y="861240"/>
                  <a:pt x="2194526" y="850860"/>
                  <a:pt x="2194526" y="830098"/>
                </a:cubicBezTo>
                <a:lnTo>
                  <a:pt x="2194526" y="814904"/>
                </a:lnTo>
                <a:cubicBezTo>
                  <a:pt x="2178955" y="821685"/>
                  <a:pt x="2162463" y="828089"/>
                  <a:pt x="2145050" y="834116"/>
                </a:cubicBezTo>
                <a:cubicBezTo>
                  <a:pt x="2142036" y="827921"/>
                  <a:pt x="2138353" y="821643"/>
                  <a:pt x="2134000" y="815280"/>
                </a:cubicBezTo>
                <a:cubicBezTo>
                  <a:pt x="2155598" y="809588"/>
                  <a:pt x="2175774" y="802765"/>
                  <a:pt x="2194526" y="794812"/>
                </a:cubicBezTo>
                <a:close/>
                <a:moveTo>
                  <a:pt x="2876159" y="729890"/>
                </a:moveTo>
                <a:lnTo>
                  <a:pt x="2896753" y="735918"/>
                </a:lnTo>
                <a:cubicBezTo>
                  <a:pt x="2890474" y="755591"/>
                  <a:pt x="2883693" y="774092"/>
                  <a:pt x="2876410" y="791421"/>
                </a:cubicBezTo>
                <a:lnTo>
                  <a:pt x="2876410" y="974759"/>
                </a:lnTo>
                <a:lnTo>
                  <a:pt x="2856821" y="974759"/>
                </a:lnTo>
                <a:lnTo>
                  <a:pt x="2856821" y="832233"/>
                </a:lnTo>
                <a:cubicBezTo>
                  <a:pt x="2848282" y="848055"/>
                  <a:pt x="2839157" y="862580"/>
                  <a:pt x="2829445" y="875807"/>
                </a:cubicBezTo>
                <a:cubicBezTo>
                  <a:pt x="2826934" y="868607"/>
                  <a:pt x="2823920" y="861324"/>
                  <a:pt x="2820404" y="853957"/>
                </a:cubicBezTo>
                <a:cubicBezTo>
                  <a:pt x="2843510" y="819801"/>
                  <a:pt x="2862095" y="778445"/>
                  <a:pt x="2876159" y="729890"/>
                </a:cubicBezTo>
                <a:close/>
                <a:moveTo>
                  <a:pt x="287312" y="729890"/>
                </a:moveTo>
                <a:cubicBezTo>
                  <a:pt x="299200" y="743954"/>
                  <a:pt x="311841" y="759777"/>
                  <a:pt x="325236" y="777357"/>
                </a:cubicBezTo>
                <a:lnTo>
                  <a:pt x="307655" y="790166"/>
                </a:lnTo>
                <a:cubicBezTo>
                  <a:pt x="293256" y="768902"/>
                  <a:pt x="281369" y="752493"/>
                  <a:pt x="271992" y="740941"/>
                </a:cubicBezTo>
                <a:close/>
                <a:moveTo>
                  <a:pt x="3191600" y="729639"/>
                </a:moveTo>
                <a:lnTo>
                  <a:pt x="3213450" y="729639"/>
                </a:lnTo>
                <a:cubicBezTo>
                  <a:pt x="3213450" y="752159"/>
                  <a:pt x="3213241" y="774846"/>
                  <a:pt x="3212822" y="797700"/>
                </a:cubicBezTo>
                <a:lnTo>
                  <a:pt x="3324206" y="797700"/>
                </a:lnTo>
                <a:lnTo>
                  <a:pt x="3324206" y="817290"/>
                </a:lnTo>
                <a:lnTo>
                  <a:pt x="3212445" y="817290"/>
                </a:lnTo>
                <a:cubicBezTo>
                  <a:pt x="3224333" y="884178"/>
                  <a:pt x="3263345" y="928297"/>
                  <a:pt x="3329480" y="949644"/>
                </a:cubicBezTo>
                <a:cubicBezTo>
                  <a:pt x="3320941" y="957848"/>
                  <a:pt x="3314579" y="964629"/>
                  <a:pt x="3310393" y="969987"/>
                </a:cubicBezTo>
                <a:cubicBezTo>
                  <a:pt x="3255894" y="948054"/>
                  <a:pt x="3220273" y="909000"/>
                  <a:pt x="3203530" y="852827"/>
                </a:cubicBezTo>
                <a:cubicBezTo>
                  <a:pt x="3190470" y="903642"/>
                  <a:pt x="3153928" y="944370"/>
                  <a:pt x="3093904" y="975010"/>
                </a:cubicBezTo>
                <a:cubicBezTo>
                  <a:pt x="3090555" y="970489"/>
                  <a:pt x="3085365" y="964043"/>
                  <a:pt x="3078333" y="955672"/>
                </a:cubicBezTo>
                <a:cubicBezTo>
                  <a:pt x="3147398" y="924948"/>
                  <a:pt x="3184652" y="878821"/>
                  <a:pt x="3190093" y="817290"/>
                </a:cubicBezTo>
                <a:lnTo>
                  <a:pt x="3082853" y="817290"/>
                </a:lnTo>
                <a:lnTo>
                  <a:pt x="3082853" y="797700"/>
                </a:lnTo>
                <a:lnTo>
                  <a:pt x="3190972" y="797700"/>
                </a:lnTo>
                <a:cubicBezTo>
                  <a:pt x="3191391" y="775180"/>
                  <a:pt x="3191600" y="752493"/>
                  <a:pt x="3191600" y="729639"/>
                </a:cubicBezTo>
                <a:close/>
                <a:moveTo>
                  <a:pt x="642184" y="729639"/>
                </a:moveTo>
                <a:lnTo>
                  <a:pt x="664034" y="729639"/>
                </a:lnTo>
                <a:cubicBezTo>
                  <a:pt x="663699" y="754670"/>
                  <a:pt x="664745" y="780455"/>
                  <a:pt x="667173" y="806992"/>
                </a:cubicBezTo>
                <a:lnTo>
                  <a:pt x="759219" y="796947"/>
                </a:lnTo>
                <a:lnTo>
                  <a:pt x="761479" y="815532"/>
                </a:lnTo>
                <a:lnTo>
                  <a:pt x="669182" y="825703"/>
                </a:lnTo>
                <a:cubicBezTo>
                  <a:pt x="678642" y="895020"/>
                  <a:pt x="696850" y="936585"/>
                  <a:pt x="723807" y="950398"/>
                </a:cubicBezTo>
                <a:cubicBezTo>
                  <a:pt x="731174" y="953411"/>
                  <a:pt x="735946" y="950984"/>
                  <a:pt x="738122" y="943114"/>
                </a:cubicBezTo>
                <a:cubicBezTo>
                  <a:pt x="741303" y="931227"/>
                  <a:pt x="743982" y="917749"/>
                  <a:pt x="746159" y="902680"/>
                </a:cubicBezTo>
                <a:cubicBezTo>
                  <a:pt x="753191" y="905693"/>
                  <a:pt x="759888" y="908121"/>
                  <a:pt x="766251" y="909963"/>
                </a:cubicBezTo>
                <a:cubicBezTo>
                  <a:pt x="763739" y="926204"/>
                  <a:pt x="760725" y="940603"/>
                  <a:pt x="757209" y="953160"/>
                </a:cubicBezTo>
                <a:cubicBezTo>
                  <a:pt x="752689" y="967727"/>
                  <a:pt x="743731" y="974843"/>
                  <a:pt x="730337" y="974508"/>
                </a:cubicBezTo>
                <a:cubicBezTo>
                  <a:pt x="715938" y="974006"/>
                  <a:pt x="702208" y="965383"/>
                  <a:pt x="689148" y="948640"/>
                </a:cubicBezTo>
                <a:cubicBezTo>
                  <a:pt x="669726" y="926036"/>
                  <a:pt x="656206" y="885811"/>
                  <a:pt x="648588" y="827963"/>
                </a:cubicBezTo>
                <a:lnTo>
                  <a:pt x="589945" y="834368"/>
                </a:lnTo>
                <a:lnTo>
                  <a:pt x="586931" y="815783"/>
                </a:lnTo>
                <a:lnTo>
                  <a:pt x="646328" y="809253"/>
                </a:lnTo>
                <a:cubicBezTo>
                  <a:pt x="644319" y="787989"/>
                  <a:pt x="642937" y="761451"/>
                  <a:pt x="642184" y="729639"/>
                </a:cubicBezTo>
                <a:close/>
                <a:moveTo>
                  <a:pt x="2959791" y="729388"/>
                </a:moveTo>
                <a:lnTo>
                  <a:pt x="2979381" y="729388"/>
                </a:lnTo>
                <a:lnTo>
                  <a:pt x="2979381" y="761284"/>
                </a:lnTo>
                <a:lnTo>
                  <a:pt x="3057236" y="761284"/>
                </a:lnTo>
                <a:lnTo>
                  <a:pt x="3057236" y="779366"/>
                </a:lnTo>
                <a:lnTo>
                  <a:pt x="2979381" y="779366"/>
                </a:lnTo>
                <a:lnTo>
                  <a:pt x="2979381" y="807495"/>
                </a:lnTo>
                <a:lnTo>
                  <a:pt x="3046688" y="807495"/>
                </a:lnTo>
                <a:lnTo>
                  <a:pt x="3046688" y="825577"/>
                </a:lnTo>
                <a:lnTo>
                  <a:pt x="2979381" y="825577"/>
                </a:lnTo>
                <a:lnTo>
                  <a:pt x="2979381" y="854208"/>
                </a:lnTo>
                <a:lnTo>
                  <a:pt x="3058241" y="854208"/>
                </a:lnTo>
                <a:cubicBezTo>
                  <a:pt x="3057906" y="872123"/>
                  <a:pt x="3057487" y="886690"/>
                  <a:pt x="3056985" y="897908"/>
                </a:cubicBezTo>
                <a:cubicBezTo>
                  <a:pt x="3056315" y="914316"/>
                  <a:pt x="3053218" y="925785"/>
                  <a:pt x="3047693" y="932315"/>
                </a:cubicBezTo>
                <a:cubicBezTo>
                  <a:pt x="3041833" y="939012"/>
                  <a:pt x="3031535" y="942361"/>
                  <a:pt x="3016801" y="942361"/>
                </a:cubicBezTo>
                <a:lnTo>
                  <a:pt x="2990933" y="942361"/>
                </a:lnTo>
                <a:cubicBezTo>
                  <a:pt x="2989929" y="936333"/>
                  <a:pt x="2988589" y="929469"/>
                  <a:pt x="2986915" y="921767"/>
                </a:cubicBezTo>
                <a:cubicBezTo>
                  <a:pt x="2998133" y="922771"/>
                  <a:pt x="3007844" y="923441"/>
                  <a:pt x="3016048" y="923776"/>
                </a:cubicBezTo>
                <a:cubicBezTo>
                  <a:pt x="3030112" y="924278"/>
                  <a:pt x="3037396" y="915739"/>
                  <a:pt x="3037898" y="898159"/>
                </a:cubicBezTo>
                <a:cubicBezTo>
                  <a:pt x="3038400" y="889453"/>
                  <a:pt x="3038651" y="880830"/>
                  <a:pt x="3038651" y="872291"/>
                </a:cubicBezTo>
                <a:lnTo>
                  <a:pt x="2979381" y="872291"/>
                </a:lnTo>
                <a:lnTo>
                  <a:pt x="2979381" y="974508"/>
                </a:lnTo>
                <a:lnTo>
                  <a:pt x="2959791" y="974508"/>
                </a:lnTo>
                <a:lnTo>
                  <a:pt x="2959791" y="872291"/>
                </a:lnTo>
                <a:lnTo>
                  <a:pt x="2886958" y="872291"/>
                </a:lnTo>
                <a:lnTo>
                  <a:pt x="2886958" y="854208"/>
                </a:lnTo>
                <a:lnTo>
                  <a:pt x="2959791" y="854208"/>
                </a:lnTo>
                <a:lnTo>
                  <a:pt x="2959791" y="825577"/>
                </a:lnTo>
                <a:lnTo>
                  <a:pt x="2903534" y="825577"/>
                </a:lnTo>
                <a:lnTo>
                  <a:pt x="2903534" y="807495"/>
                </a:lnTo>
                <a:lnTo>
                  <a:pt x="2959791" y="807495"/>
                </a:lnTo>
                <a:lnTo>
                  <a:pt x="2959791" y="779366"/>
                </a:lnTo>
                <a:lnTo>
                  <a:pt x="2893488" y="779366"/>
                </a:lnTo>
                <a:lnTo>
                  <a:pt x="2893488" y="761284"/>
                </a:lnTo>
                <a:lnTo>
                  <a:pt x="2959791" y="761284"/>
                </a:lnTo>
                <a:close/>
                <a:moveTo>
                  <a:pt x="3697681" y="729137"/>
                </a:moveTo>
                <a:cubicBezTo>
                  <a:pt x="3709234" y="760614"/>
                  <a:pt x="3719363" y="790249"/>
                  <a:pt x="3728070" y="818043"/>
                </a:cubicBezTo>
                <a:lnTo>
                  <a:pt x="3706220" y="824573"/>
                </a:lnTo>
                <a:cubicBezTo>
                  <a:pt x="3698016" y="793431"/>
                  <a:pt x="3688556" y="763628"/>
                  <a:pt x="3677840" y="735164"/>
                </a:cubicBezTo>
                <a:close/>
                <a:moveTo>
                  <a:pt x="875249" y="728383"/>
                </a:moveTo>
                <a:cubicBezTo>
                  <a:pt x="886467" y="746131"/>
                  <a:pt x="898940" y="767395"/>
                  <a:pt x="912670" y="792175"/>
                </a:cubicBezTo>
                <a:lnTo>
                  <a:pt x="893080" y="803225"/>
                </a:lnTo>
                <a:cubicBezTo>
                  <a:pt x="880020" y="777441"/>
                  <a:pt x="868133" y="755675"/>
                  <a:pt x="857417" y="737927"/>
                </a:cubicBezTo>
                <a:close/>
                <a:moveTo>
                  <a:pt x="3991524" y="728132"/>
                </a:moveTo>
                <a:lnTo>
                  <a:pt x="4012620" y="733406"/>
                </a:lnTo>
                <a:cubicBezTo>
                  <a:pt x="4008350" y="746047"/>
                  <a:pt x="4003997" y="757935"/>
                  <a:pt x="3999560" y="769069"/>
                </a:cubicBezTo>
                <a:lnTo>
                  <a:pt x="4080430" y="769069"/>
                </a:lnTo>
                <a:cubicBezTo>
                  <a:pt x="4078421" y="855129"/>
                  <a:pt x="4076746" y="909293"/>
                  <a:pt x="4075407" y="931562"/>
                </a:cubicBezTo>
                <a:cubicBezTo>
                  <a:pt x="4074235" y="957848"/>
                  <a:pt x="4060422" y="970992"/>
                  <a:pt x="4033967" y="970992"/>
                </a:cubicBezTo>
                <a:cubicBezTo>
                  <a:pt x="4018731" y="970992"/>
                  <a:pt x="4003244" y="970489"/>
                  <a:pt x="3987505" y="969485"/>
                </a:cubicBezTo>
                <a:cubicBezTo>
                  <a:pt x="3986501" y="961113"/>
                  <a:pt x="3985161" y="953663"/>
                  <a:pt x="3983487" y="947133"/>
                </a:cubicBezTo>
                <a:lnTo>
                  <a:pt x="3984240" y="947133"/>
                </a:lnTo>
                <a:cubicBezTo>
                  <a:pt x="4000983" y="949477"/>
                  <a:pt x="4016303" y="950649"/>
                  <a:pt x="4030200" y="950649"/>
                </a:cubicBezTo>
                <a:cubicBezTo>
                  <a:pt x="4045436" y="950649"/>
                  <a:pt x="4053641" y="942612"/>
                  <a:pt x="4054813" y="926539"/>
                </a:cubicBezTo>
                <a:cubicBezTo>
                  <a:pt x="4056654" y="901591"/>
                  <a:pt x="4057994" y="855380"/>
                  <a:pt x="4058831" y="787905"/>
                </a:cubicBezTo>
                <a:lnTo>
                  <a:pt x="3991524" y="787905"/>
                </a:lnTo>
                <a:cubicBezTo>
                  <a:pt x="3984240" y="804062"/>
                  <a:pt x="3976706" y="818294"/>
                  <a:pt x="3968920" y="830600"/>
                </a:cubicBezTo>
                <a:cubicBezTo>
                  <a:pt x="3964400" y="827419"/>
                  <a:pt x="3958623" y="824322"/>
                  <a:pt x="3951591" y="821308"/>
                </a:cubicBezTo>
                <a:cubicBezTo>
                  <a:pt x="3967330" y="796361"/>
                  <a:pt x="3980640" y="765302"/>
                  <a:pt x="3991524" y="728132"/>
                </a:cubicBezTo>
                <a:close/>
                <a:moveTo>
                  <a:pt x="3891818" y="728132"/>
                </a:moveTo>
                <a:lnTo>
                  <a:pt x="3912914" y="734160"/>
                </a:lnTo>
                <a:cubicBezTo>
                  <a:pt x="3907640" y="746968"/>
                  <a:pt x="3902534" y="758856"/>
                  <a:pt x="3897594" y="769823"/>
                </a:cubicBezTo>
                <a:lnTo>
                  <a:pt x="3947824" y="769823"/>
                </a:lnTo>
                <a:lnTo>
                  <a:pt x="3947824" y="969736"/>
                </a:lnTo>
                <a:lnTo>
                  <a:pt x="3927732" y="969736"/>
                </a:lnTo>
                <a:lnTo>
                  <a:pt x="3927732" y="950147"/>
                </a:lnTo>
                <a:lnTo>
                  <a:pt x="3871224" y="950147"/>
                </a:lnTo>
                <a:lnTo>
                  <a:pt x="3871224" y="971494"/>
                </a:lnTo>
                <a:lnTo>
                  <a:pt x="3851132" y="971494"/>
                </a:lnTo>
                <a:lnTo>
                  <a:pt x="3851132" y="769823"/>
                </a:lnTo>
                <a:lnTo>
                  <a:pt x="3876498" y="769823"/>
                </a:lnTo>
                <a:cubicBezTo>
                  <a:pt x="3882693" y="754586"/>
                  <a:pt x="3887800" y="740690"/>
                  <a:pt x="3891818" y="728132"/>
                </a:cubicBezTo>
                <a:close/>
                <a:moveTo>
                  <a:pt x="576132" y="728132"/>
                </a:moveTo>
                <a:lnTo>
                  <a:pt x="596224" y="735164"/>
                </a:lnTo>
                <a:cubicBezTo>
                  <a:pt x="588773" y="754670"/>
                  <a:pt x="580988" y="772795"/>
                  <a:pt x="572867" y="789538"/>
                </a:cubicBezTo>
                <a:lnTo>
                  <a:pt x="572867" y="975764"/>
                </a:lnTo>
                <a:lnTo>
                  <a:pt x="552273" y="975764"/>
                </a:lnTo>
                <a:lnTo>
                  <a:pt x="552273" y="828089"/>
                </a:lnTo>
                <a:cubicBezTo>
                  <a:pt x="542729" y="844079"/>
                  <a:pt x="532851" y="858478"/>
                  <a:pt x="522638" y="871286"/>
                </a:cubicBezTo>
                <a:cubicBezTo>
                  <a:pt x="520294" y="864422"/>
                  <a:pt x="517447" y="856887"/>
                  <a:pt x="514099" y="848683"/>
                </a:cubicBezTo>
                <a:cubicBezTo>
                  <a:pt x="540218" y="813522"/>
                  <a:pt x="560896" y="773339"/>
                  <a:pt x="576132" y="728132"/>
                </a:cubicBezTo>
                <a:close/>
                <a:moveTo>
                  <a:pt x="1916255" y="727630"/>
                </a:moveTo>
                <a:lnTo>
                  <a:pt x="1937854" y="727630"/>
                </a:lnTo>
                <a:lnTo>
                  <a:pt x="1937854" y="782380"/>
                </a:lnTo>
                <a:lnTo>
                  <a:pt x="2035550" y="782380"/>
                </a:lnTo>
                <a:lnTo>
                  <a:pt x="2035550" y="896903"/>
                </a:lnTo>
                <a:lnTo>
                  <a:pt x="2014956" y="896903"/>
                </a:lnTo>
                <a:lnTo>
                  <a:pt x="2014956" y="883341"/>
                </a:lnTo>
                <a:lnTo>
                  <a:pt x="1937854" y="883341"/>
                </a:lnTo>
                <a:lnTo>
                  <a:pt x="1937854" y="976768"/>
                </a:lnTo>
                <a:lnTo>
                  <a:pt x="1916255" y="976768"/>
                </a:lnTo>
                <a:lnTo>
                  <a:pt x="1916255" y="883341"/>
                </a:lnTo>
                <a:lnTo>
                  <a:pt x="1840157" y="883341"/>
                </a:lnTo>
                <a:lnTo>
                  <a:pt x="1840157" y="896903"/>
                </a:lnTo>
                <a:lnTo>
                  <a:pt x="1819563" y="896903"/>
                </a:lnTo>
                <a:lnTo>
                  <a:pt x="1819563" y="782380"/>
                </a:lnTo>
                <a:lnTo>
                  <a:pt x="1916255" y="782380"/>
                </a:lnTo>
                <a:close/>
                <a:moveTo>
                  <a:pt x="1413960" y="727630"/>
                </a:moveTo>
                <a:cubicBezTo>
                  <a:pt x="1419485" y="734997"/>
                  <a:pt x="1426182" y="744708"/>
                  <a:pt x="1434052" y="756763"/>
                </a:cubicBezTo>
                <a:lnTo>
                  <a:pt x="1420239" y="764297"/>
                </a:lnTo>
                <a:lnTo>
                  <a:pt x="1527730" y="764297"/>
                </a:lnTo>
                <a:lnTo>
                  <a:pt x="1527730" y="809253"/>
                </a:lnTo>
                <a:lnTo>
                  <a:pt x="1507638" y="809253"/>
                </a:lnTo>
                <a:lnTo>
                  <a:pt x="1507638" y="782882"/>
                </a:lnTo>
                <a:lnTo>
                  <a:pt x="1317519" y="782882"/>
                </a:lnTo>
                <a:lnTo>
                  <a:pt x="1317519" y="809253"/>
                </a:lnTo>
                <a:lnTo>
                  <a:pt x="1297428" y="809253"/>
                </a:lnTo>
                <a:lnTo>
                  <a:pt x="1297428" y="764297"/>
                </a:lnTo>
                <a:lnTo>
                  <a:pt x="1412453" y="764297"/>
                </a:lnTo>
                <a:cubicBezTo>
                  <a:pt x="1408267" y="756763"/>
                  <a:pt x="1402658" y="747973"/>
                  <a:pt x="1395626" y="737927"/>
                </a:cubicBezTo>
                <a:close/>
                <a:moveTo>
                  <a:pt x="2705360" y="727379"/>
                </a:moveTo>
                <a:lnTo>
                  <a:pt x="2723694" y="733657"/>
                </a:lnTo>
                <a:cubicBezTo>
                  <a:pt x="2720178" y="742699"/>
                  <a:pt x="2716620" y="751321"/>
                  <a:pt x="2713020" y="759526"/>
                </a:cubicBezTo>
                <a:lnTo>
                  <a:pt x="2820134" y="759526"/>
                </a:lnTo>
                <a:lnTo>
                  <a:pt x="2820134" y="776855"/>
                </a:lnTo>
                <a:lnTo>
                  <a:pt x="2704983" y="776855"/>
                </a:lnTo>
                <a:cubicBezTo>
                  <a:pt x="2698202" y="790752"/>
                  <a:pt x="2691212" y="803393"/>
                  <a:pt x="2684012" y="814778"/>
                </a:cubicBezTo>
                <a:cubicBezTo>
                  <a:pt x="2677315" y="810927"/>
                  <a:pt x="2671539" y="807830"/>
                  <a:pt x="2666683" y="805486"/>
                </a:cubicBezTo>
                <a:cubicBezTo>
                  <a:pt x="2682254" y="783385"/>
                  <a:pt x="2695147" y="757349"/>
                  <a:pt x="2705360" y="727379"/>
                </a:cubicBezTo>
                <a:close/>
                <a:moveTo>
                  <a:pt x="1145986" y="727379"/>
                </a:moveTo>
                <a:lnTo>
                  <a:pt x="1165073" y="727379"/>
                </a:lnTo>
                <a:lnTo>
                  <a:pt x="1165073" y="763544"/>
                </a:lnTo>
                <a:lnTo>
                  <a:pt x="1264025" y="763544"/>
                </a:lnTo>
                <a:lnTo>
                  <a:pt x="1264025" y="781124"/>
                </a:lnTo>
                <a:lnTo>
                  <a:pt x="1165073" y="781124"/>
                </a:lnTo>
                <a:lnTo>
                  <a:pt x="1165073" y="847176"/>
                </a:lnTo>
                <a:lnTo>
                  <a:pt x="1277085" y="847176"/>
                </a:lnTo>
                <a:lnTo>
                  <a:pt x="1277085" y="864756"/>
                </a:lnTo>
                <a:lnTo>
                  <a:pt x="1170221" y="864756"/>
                </a:lnTo>
                <a:cubicBezTo>
                  <a:pt x="1197764" y="895396"/>
                  <a:pt x="1234724" y="919255"/>
                  <a:pt x="1281103" y="936333"/>
                </a:cubicBezTo>
                <a:cubicBezTo>
                  <a:pt x="1275578" y="943366"/>
                  <a:pt x="1270890" y="949728"/>
                  <a:pt x="1267039" y="955421"/>
                </a:cubicBezTo>
                <a:cubicBezTo>
                  <a:pt x="1223339" y="935664"/>
                  <a:pt x="1189350" y="910423"/>
                  <a:pt x="1165073" y="879700"/>
                </a:cubicBezTo>
                <a:lnTo>
                  <a:pt x="1165073" y="975764"/>
                </a:lnTo>
                <a:lnTo>
                  <a:pt x="1145986" y="975764"/>
                </a:lnTo>
                <a:lnTo>
                  <a:pt x="1145986" y="878318"/>
                </a:lnTo>
                <a:cubicBezTo>
                  <a:pt x="1121541" y="906949"/>
                  <a:pt x="1087385" y="933655"/>
                  <a:pt x="1043517" y="958434"/>
                </a:cubicBezTo>
                <a:cubicBezTo>
                  <a:pt x="1040001" y="953411"/>
                  <a:pt x="1035481" y="947635"/>
                  <a:pt x="1029956" y="941105"/>
                </a:cubicBezTo>
                <a:cubicBezTo>
                  <a:pt x="1073655" y="919172"/>
                  <a:pt x="1110239" y="893722"/>
                  <a:pt x="1139707" y="864756"/>
                </a:cubicBezTo>
                <a:lnTo>
                  <a:pt x="1034225" y="864756"/>
                </a:lnTo>
                <a:lnTo>
                  <a:pt x="1034225" y="847176"/>
                </a:lnTo>
                <a:lnTo>
                  <a:pt x="1145986" y="847176"/>
                </a:lnTo>
                <a:lnTo>
                  <a:pt x="1145986" y="781124"/>
                </a:lnTo>
                <a:lnTo>
                  <a:pt x="1049043" y="781124"/>
                </a:lnTo>
                <a:lnTo>
                  <a:pt x="1049043" y="763544"/>
                </a:lnTo>
                <a:lnTo>
                  <a:pt x="1145986" y="763544"/>
                </a:lnTo>
                <a:close/>
                <a:moveTo>
                  <a:pt x="3394779" y="727128"/>
                </a:moveTo>
                <a:lnTo>
                  <a:pt x="3416880" y="727128"/>
                </a:lnTo>
                <a:cubicBezTo>
                  <a:pt x="3412861" y="734160"/>
                  <a:pt x="3408717" y="740941"/>
                  <a:pt x="3404448" y="747471"/>
                </a:cubicBezTo>
                <a:lnTo>
                  <a:pt x="3581130" y="747471"/>
                </a:lnTo>
                <a:lnTo>
                  <a:pt x="3581130" y="763544"/>
                </a:lnTo>
                <a:lnTo>
                  <a:pt x="3393272" y="763544"/>
                </a:lnTo>
                <a:cubicBezTo>
                  <a:pt x="3388751" y="769739"/>
                  <a:pt x="3384063" y="775683"/>
                  <a:pt x="3379207" y="781375"/>
                </a:cubicBezTo>
                <a:lnTo>
                  <a:pt x="3556015" y="781375"/>
                </a:lnTo>
                <a:lnTo>
                  <a:pt x="3556015" y="873798"/>
                </a:lnTo>
                <a:lnTo>
                  <a:pt x="3538435" y="873798"/>
                </a:lnTo>
                <a:lnTo>
                  <a:pt x="3538435" y="867268"/>
                </a:lnTo>
                <a:lnTo>
                  <a:pt x="3390760" y="867268"/>
                </a:lnTo>
                <a:lnTo>
                  <a:pt x="3390760" y="876309"/>
                </a:lnTo>
                <a:lnTo>
                  <a:pt x="3373431" y="876309"/>
                </a:lnTo>
                <a:lnTo>
                  <a:pt x="3373431" y="788156"/>
                </a:lnTo>
                <a:cubicBezTo>
                  <a:pt x="3364976" y="797616"/>
                  <a:pt x="3356102" y="806490"/>
                  <a:pt x="3346809" y="814778"/>
                </a:cubicBezTo>
                <a:cubicBezTo>
                  <a:pt x="3343963" y="809923"/>
                  <a:pt x="3340112" y="804648"/>
                  <a:pt x="3335257" y="798956"/>
                </a:cubicBezTo>
                <a:cubicBezTo>
                  <a:pt x="3359199" y="780203"/>
                  <a:pt x="3379040" y="756261"/>
                  <a:pt x="3394779" y="727128"/>
                </a:cubicBezTo>
                <a:close/>
                <a:moveTo>
                  <a:pt x="2622733" y="727128"/>
                </a:moveTo>
                <a:cubicBezTo>
                  <a:pt x="2630769" y="736671"/>
                  <a:pt x="2638304" y="747303"/>
                  <a:pt x="2645336" y="759023"/>
                </a:cubicBezTo>
                <a:lnTo>
                  <a:pt x="2629262" y="769320"/>
                </a:lnTo>
                <a:cubicBezTo>
                  <a:pt x="2620891" y="755758"/>
                  <a:pt x="2613691" y="744875"/>
                  <a:pt x="2607664" y="736671"/>
                </a:cubicBezTo>
                <a:close/>
                <a:moveTo>
                  <a:pt x="2132242" y="727128"/>
                </a:moveTo>
                <a:lnTo>
                  <a:pt x="2150073" y="736169"/>
                </a:lnTo>
                <a:cubicBezTo>
                  <a:pt x="2142706" y="748057"/>
                  <a:pt x="2134753" y="759316"/>
                  <a:pt x="2126214" y="769948"/>
                </a:cubicBezTo>
                <a:lnTo>
                  <a:pt x="2126214" y="868021"/>
                </a:lnTo>
                <a:lnTo>
                  <a:pt x="2106624" y="868021"/>
                </a:lnTo>
                <a:lnTo>
                  <a:pt x="2106624" y="791924"/>
                </a:lnTo>
                <a:cubicBezTo>
                  <a:pt x="2095574" y="803142"/>
                  <a:pt x="2083687" y="813439"/>
                  <a:pt x="2070962" y="822815"/>
                </a:cubicBezTo>
                <a:cubicBezTo>
                  <a:pt x="2067948" y="816452"/>
                  <a:pt x="2064683" y="810174"/>
                  <a:pt x="2061167" y="803979"/>
                </a:cubicBezTo>
                <a:cubicBezTo>
                  <a:pt x="2090970" y="783217"/>
                  <a:pt x="2114661" y="757600"/>
                  <a:pt x="2132242" y="727128"/>
                </a:cubicBezTo>
                <a:close/>
                <a:moveTo>
                  <a:pt x="5762020" y="710441"/>
                </a:moveTo>
                <a:lnTo>
                  <a:pt x="5762020" y="733701"/>
                </a:lnTo>
                <a:cubicBezTo>
                  <a:pt x="5762020" y="740515"/>
                  <a:pt x="5761784" y="749560"/>
                  <a:pt x="5761314" y="760838"/>
                </a:cubicBezTo>
                <a:lnTo>
                  <a:pt x="5792328" y="760838"/>
                </a:lnTo>
                <a:lnTo>
                  <a:pt x="5792328" y="710441"/>
                </a:lnTo>
                <a:close/>
                <a:moveTo>
                  <a:pt x="5692944" y="710441"/>
                </a:moveTo>
                <a:lnTo>
                  <a:pt x="5692944" y="760838"/>
                </a:lnTo>
                <a:lnTo>
                  <a:pt x="5722195" y="760838"/>
                </a:lnTo>
                <a:cubicBezTo>
                  <a:pt x="5722430" y="756374"/>
                  <a:pt x="5722547" y="751910"/>
                  <a:pt x="5722547" y="747446"/>
                </a:cubicBezTo>
                <a:lnTo>
                  <a:pt x="5722547" y="710441"/>
                </a:lnTo>
                <a:close/>
                <a:moveTo>
                  <a:pt x="5347215" y="697401"/>
                </a:moveTo>
                <a:lnTo>
                  <a:pt x="5347215" y="773525"/>
                </a:lnTo>
                <a:lnTo>
                  <a:pt x="5428273" y="773525"/>
                </a:lnTo>
                <a:lnTo>
                  <a:pt x="5428273" y="697401"/>
                </a:lnTo>
                <a:close/>
                <a:moveTo>
                  <a:pt x="4992323" y="691410"/>
                </a:moveTo>
                <a:lnTo>
                  <a:pt x="4992323" y="749913"/>
                </a:lnTo>
                <a:lnTo>
                  <a:pt x="5051530" y="749913"/>
                </a:lnTo>
                <a:lnTo>
                  <a:pt x="5051530" y="691410"/>
                </a:lnTo>
                <a:close/>
                <a:moveTo>
                  <a:pt x="4889768" y="691410"/>
                </a:moveTo>
                <a:lnTo>
                  <a:pt x="4889768" y="749913"/>
                </a:lnTo>
                <a:lnTo>
                  <a:pt x="4947917" y="749913"/>
                </a:lnTo>
                <a:lnTo>
                  <a:pt x="4947917" y="691410"/>
                </a:lnTo>
                <a:close/>
                <a:moveTo>
                  <a:pt x="5615410" y="668150"/>
                </a:moveTo>
                <a:lnTo>
                  <a:pt x="5648538" y="692467"/>
                </a:lnTo>
                <a:cubicBezTo>
                  <a:pt x="5650418" y="693642"/>
                  <a:pt x="5651358" y="695052"/>
                  <a:pt x="5651358" y="696696"/>
                </a:cubicBezTo>
                <a:cubicBezTo>
                  <a:pt x="5650653" y="699751"/>
                  <a:pt x="5647011" y="701513"/>
                  <a:pt x="5640432" y="701983"/>
                </a:cubicBezTo>
                <a:lnTo>
                  <a:pt x="5601314" y="701983"/>
                </a:lnTo>
                <a:cubicBezTo>
                  <a:pt x="5593090" y="734876"/>
                  <a:pt x="5582752" y="762835"/>
                  <a:pt x="5570300" y="785860"/>
                </a:cubicBezTo>
                <a:lnTo>
                  <a:pt x="5580520" y="788679"/>
                </a:lnTo>
                <a:lnTo>
                  <a:pt x="5593912" y="788679"/>
                </a:lnTo>
                <a:lnTo>
                  <a:pt x="5605190" y="767534"/>
                </a:lnTo>
                <a:lnTo>
                  <a:pt x="5642899" y="783041"/>
                </a:lnTo>
                <a:cubicBezTo>
                  <a:pt x="5646424" y="784685"/>
                  <a:pt x="5648186" y="787035"/>
                  <a:pt x="5648186" y="790089"/>
                </a:cubicBezTo>
                <a:cubicBezTo>
                  <a:pt x="5648186" y="793848"/>
                  <a:pt x="5644192" y="798782"/>
                  <a:pt x="5636203" y="804891"/>
                </a:cubicBezTo>
                <a:lnTo>
                  <a:pt x="5636203" y="847887"/>
                </a:lnTo>
                <a:cubicBezTo>
                  <a:pt x="5636203" y="872322"/>
                  <a:pt x="5636556" y="897226"/>
                  <a:pt x="5637260" y="922601"/>
                </a:cubicBezTo>
                <a:cubicBezTo>
                  <a:pt x="5637965" y="928944"/>
                  <a:pt x="5635029" y="932704"/>
                  <a:pt x="5628450" y="933878"/>
                </a:cubicBezTo>
                <a:cubicBezTo>
                  <a:pt x="5618582" y="935758"/>
                  <a:pt x="5608949" y="936698"/>
                  <a:pt x="5599552" y="936698"/>
                </a:cubicBezTo>
                <a:lnTo>
                  <a:pt x="5599552" y="912381"/>
                </a:lnTo>
                <a:lnTo>
                  <a:pt x="5575234" y="912381"/>
                </a:lnTo>
                <a:lnTo>
                  <a:pt x="5575234" y="934583"/>
                </a:lnTo>
                <a:cubicBezTo>
                  <a:pt x="5575234" y="938342"/>
                  <a:pt x="5574764" y="940927"/>
                  <a:pt x="5573824" y="942337"/>
                </a:cubicBezTo>
                <a:cubicBezTo>
                  <a:pt x="5572650" y="943981"/>
                  <a:pt x="5570300" y="945274"/>
                  <a:pt x="5566776" y="946213"/>
                </a:cubicBezTo>
                <a:cubicBezTo>
                  <a:pt x="5559962" y="947858"/>
                  <a:pt x="5550446" y="949033"/>
                  <a:pt x="5538230" y="949738"/>
                </a:cubicBezTo>
                <a:cubicBezTo>
                  <a:pt x="5538934" y="923658"/>
                  <a:pt x="5539286" y="895817"/>
                  <a:pt x="5539286" y="866213"/>
                </a:cubicBezTo>
                <a:lnTo>
                  <a:pt x="5539286" y="832380"/>
                </a:lnTo>
                <a:cubicBezTo>
                  <a:pt x="5531768" y="842013"/>
                  <a:pt x="5522840" y="852116"/>
                  <a:pt x="5512502" y="862689"/>
                </a:cubicBezTo>
                <a:lnTo>
                  <a:pt x="5508978" y="859517"/>
                </a:lnTo>
                <a:cubicBezTo>
                  <a:pt x="5533882" y="805008"/>
                  <a:pt x="5550564" y="752497"/>
                  <a:pt x="5559022" y="701983"/>
                </a:cubicBezTo>
                <a:lnTo>
                  <a:pt x="5517436" y="701983"/>
                </a:lnTo>
                <a:lnTo>
                  <a:pt x="5517436" y="693877"/>
                </a:lnTo>
                <a:lnTo>
                  <a:pt x="5597084" y="693877"/>
                </a:lnTo>
                <a:close/>
                <a:moveTo>
                  <a:pt x="4373817" y="666740"/>
                </a:moveTo>
                <a:lnTo>
                  <a:pt x="4416813" y="698459"/>
                </a:lnTo>
                <a:cubicBezTo>
                  <a:pt x="4418223" y="699633"/>
                  <a:pt x="4418928" y="701161"/>
                  <a:pt x="4418928" y="703040"/>
                </a:cubicBezTo>
                <a:cubicBezTo>
                  <a:pt x="4418458" y="706799"/>
                  <a:pt x="4414816" y="708914"/>
                  <a:pt x="4408003" y="709384"/>
                </a:cubicBezTo>
                <a:lnTo>
                  <a:pt x="4124300" y="709384"/>
                </a:lnTo>
                <a:lnTo>
                  <a:pt x="4124300" y="699516"/>
                </a:lnTo>
                <a:lnTo>
                  <a:pt x="4349852" y="699516"/>
                </a:lnTo>
                <a:close/>
                <a:moveTo>
                  <a:pt x="5434616" y="666035"/>
                </a:moveTo>
                <a:lnTo>
                  <a:pt x="5476554" y="682247"/>
                </a:lnTo>
                <a:cubicBezTo>
                  <a:pt x="5480784" y="683657"/>
                  <a:pt x="5482898" y="686124"/>
                  <a:pt x="5482898" y="689648"/>
                </a:cubicBezTo>
                <a:cubicBezTo>
                  <a:pt x="5482898" y="693642"/>
                  <a:pt x="5478317" y="698576"/>
                  <a:pt x="5469154" y="704450"/>
                </a:cubicBezTo>
                <a:lnTo>
                  <a:pt x="5469154" y="721366"/>
                </a:lnTo>
                <a:cubicBezTo>
                  <a:pt x="5469154" y="731234"/>
                  <a:pt x="5469389" y="750970"/>
                  <a:pt x="5469858" y="780574"/>
                </a:cubicBezTo>
                <a:cubicBezTo>
                  <a:pt x="5469858" y="784098"/>
                  <a:pt x="5469272" y="786682"/>
                  <a:pt x="5468096" y="788327"/>
                </a:cubicBezTo>
                <a:cubicBezTo>
                  <a:pt x="5466922" y="789972"/>
                  <a:pt x="5464807" y="791146"/>
                  <a:pt x="5461752" y="791851"/>
                </a:cubicBezTo>
                <a:cubicBezTo>
                  <a:pt x="5452120" y="793966"/>
                  <a:pt x="5440960" y="795258"/>
                  <a:pt x="5428273" y="795728"/>
                </a:cubicBezTo>
                <a:lnTo>
                  <a:pt x="5428273" y="781983"/>
                </a:lnTo>
                <a:lnTo>
                  <a:pt x="5347215" y="781983"/>
                </a:lnTo>
                <a:lnTo>
                  <a:pt x="5347215" y="785155"/>
                </a:lnTo>
                <a:cubicBezTo>
                  <a:pt x="5347215" y="792204"/>
                  <a:pt x="5343926" y="796433"/>
                  <a:pt x="5337347" y="797842"/>
                </a:cubicBezTo>
                <a:cubicBezTo>
                  <a:pt x="5326069" y="800192"/>
                  <a:pt x="5315379" y="801367"/>
                  <a:pt x="5305276" y="801367"/>
                </a:cubicBezTo>
                <a:cubicBezTo>
                  <a:pt x="5305981" y="777167"/>
                  <a:pt x="5306334" y="752145"/>
                  <a:pt x="5306334" y="726300"/>
                </a:cubicBezTo>
                <a:lnTo>
                  <a:pt x="5306334" y="676608"/>
                </a:lnTo>
                <a:lnTo>
                  <a:pt x="5354968" y="688943"/>
                </a:lnTo>
                <a:lnTo>
                  <a:pt x="5421929" y="688943"/>
                </a:lnTo>
                <a:close/>
                <a:moveTo>
                  <a:pt x="5057874" y="659692"/>
                </a:moveTo>
                <a:lnTo>
                  <a:pt x="5103689" y="677313"/>
                </a:lnTo>
                <a:cubicBezTo>
                  <a:pt x="5108154" y="678958"/>
                  <a:pt x="5110385" y="681190"/>
                  <a:pt x="5110385" y="684009"/>
                </a:cubicBezTo>
                <a:cubicBezTo>
                  <a:pt x="5110385" y="688238"/>
                  <a:pt x="5105804" y="693407"/>
                  <a:pt x="5096641" y="699516"/>
                </a:cubicBezTo>
                <a:lnTo>
                  <a:pt x="5096641" y="774582"/>
                </a:lnTo>
                <a:cubicBezTo>
                  <a:pt x="5097111" y="793613"/>
                  <a:pt x="5097581" y="812527"/>
                  <a:pt x="5098051" y="831323"/>
                </a:cubicBezTo>
                <a:cubicBezTo>
                  <a:pt x="5098051" y="834847"/>
                  <a:pt x="5097463" y="837431"/>
                  <a:pt x="5096289" y="839076"/>
                </a:cubicBezTo>
                <a:cubicBezTo>
                  <a:pt x="5095114" y="840721"/>
                  <a:pt x="5092999" y="841896"/>
                  <a:pt x="5089945" y="842600"/>
                </a:cubicBezTo>
                <a:cubicBezTo>
                  <a:pt x="5080547" y="844715"/>
                  <a:pt x="5067742" y="846007"/>
                  <a:pt x="5051530" y="846477"/>
                </a:cubicBezTo>
                <a:lnTo>
                  <a:pt x="5051530" y="825684"/>
                </a:lnTo>
                <a:lnTo>
                  <a:pt x="4992323" y="825684"/>
                </a:lnTo>
                <a:lnTo>
                  <a:pt x="4992323" y="882424"/>
                </a:lnTo>
                <a:lnTo>
                  <a:pt x="5050473" y="882424"/>
                </a:lnTo>
                <a:lnTo>
                  <a:pt x="5074086" y="852468"/>
                </a:lnTo>
                <a:lnTo>
                  <a:pt x="5114967" y="881015"/>
                </a:lnTo>
                <a:cubicBezTo>
                  <a:pt x="5116377" y="882189"/>
                  <a:pt x="5117082" y="883599"/>
                  <a:pt x="5117082" y="885244"/>
                </a:cubicBezTo>
                <a:cubicBezTo>
                  <a:pt x="5117082" y="889003"/>
                  <a:pt x="5113557" y="890883"/>
                  <a:pt x="5106509" y="890883"/>
                </a:cubicBezTo>
                <a:lnTo>
                  <a:pt x="4992323" y="890883"/>
                </a:lnTo>
                <a:lnTo>
                  <a:pt x="4992323" y="956081"/>
                </a:lnTo>
                <a:lnTo>
                  <a:pt x="5069152" y="956081"/>
                </a:lnTo>
                <a:lnTo>
                  <a:pt x="5095231" y="923306"/>
                </a:lnTo>
                <a:lnTo>
                  <a:pt x="5138932" y="954671"/>
                </a:lnTo>
                <a:cubicBezTo>
                  <a:pt x="5140107" y="955611"/>
                  <a:pt x="5140694" y="956904"/>
                  <a:pt x="5140694" y="958548"/>
                </a:cubicBezTo>
                <a:cubicBezTo>
                  <a:pt x="5140224" y="962307"/>
                  <a:pt x="5136818" y="964304"/>
                  <a:pt x="5130474" y="964539"/>
                </a:cubicBezTo>
                <a:lnTo>
                  <a:pt x="4810119" y="964539"/>
                </a:lnTo>
                <a:lnTo>
                  <a:pt x="4810119" y="956081"/>
                </a:lnTo>
                <a:lnTo>
                  <a:pt x="4947917" y="956081"/>
                </a:lnTo>
                <a:lnTo>
                  <a:pt x="4947917" y="890883"/>
                </a:lnTo>
                <a:lnTo>
                  <a:pt x="4835846" y="890883"/>
                </a:lnTo>
                <a:lnTo>
                  <a:pt x="4835846" y="882424"/>
                </a:lnTo>
                <a:lnTo>
                  <a:pt x="4947917" y="882424"/>
                </a:lnTo>
                <a:lnTo>
                  <a:pt x="4947917" y="825684"/>
                </a:lnTo>
                <a:lnTo>
                  <a:pt x="4889768" y="825684"/>
                </a:lnTo>
                <a:lnTo>
                  <a:pt x="4889768" y="836609"/>
                </a:lnTo>
                <a:cubicBezTo>
                  <a:pt x="4890002" y="844128"/>
                  <a:pt x="4886713" y="848357"/>
                  <a:pt x="4879900" y="849296"/>
                </a:cubicBezTo>
                <a:cubicBezTo>
                  <a:pt x="4869092" y="851411"/>
                  <a:pt x="4857110" y="852468"/>
                  <a:pt x="4843952" y="852468"/>
                </a:cubicBezTo>
                <a:cubicBezTo>
                  <a:pt x="4844892" y="825919"/>
                  <a:pt x="4845362" y="807593"/>
                  <a:pt x="4845362" y="797490"/>
                </a:cubicBezTo>
                <a:lnTo>
                  <a:pt x="4845362" y="722776"/>
                </a:lnTo>
                <a:cubicBezTo>
                  <a:pt x="4845362" y="710089"/>
                  <a:pt x="4845009" y="692467"/>
                  <a:pt x="4844305" y="669912"/>
                </a:cubicBezTo>
                <a:lnTo>
                  <a:pt x="4896816" y="682952"/>
                </a:lnTo>
                <a:lnTo>
                  <a:pt x="5045187" y="682952"/>
                </a:lnTo>
                <a:close/>
                <a:moveTo>
                  <a:pt x="4586682" y="659692"/>
                </a:moveTo>
                <a:lnTo>
                  <a:pt x="4649766" y="663921"/>
                </a:lnTo>
                <a:cubicBezTo>
                  <a:pt x="4653995" y="664391"/>
                  <a:pt x="4656110" y="665918"/>
                  <a:pt x="4656110" y="668502"/>
                </a:cubicBezTo>
                <a:cubicBezTo>
                  <a:pt x="4656110" y="674611"/>
                  <a:pt x="4650706" y="679310"/>
                  <a:pt x="4639898" y="682599"/>
                </a:cubicBezTo>
                <a:lnTo>
                  <a:pt x="4639898" y="712203"/>
                </a:lnTo>
                <a:cubicBezTo>
                  <a:pt x="4639898" y="722776"/>
                  <a:pt x="4639428" y="736755"/>
                  <a:pt x="4638489" y="754142"/>
                </a:cubicBezTo>
                <a:lnTo>
                  <a:pt x="4713555" y="754142"/>
                </a:lnTo>
                <a:lnTo>
                  <a:pt x="4739634" y="719604"/>
                </a:lnTo>
                <a:lnTo>
                  <a:pt x="4784040" y="752380"/>
                </a:lnTo>
                <a:cubicBezTo>
                  <a:pt x="4785684" y="753789"/>
                  <a:pt x="4786507" y="755316"/>
                  <a:pt x="4786507" y="756961"/>
                </a:cubicBezTo>
                <a:cubicBezTo>
                  <a:pt x="4785802" y="760955"/>
                  <a:pt x="4782043" y="763070"/>
                  <a:pt x="4775229" y="763305"/>
                </a:cubicBezTo>
                <a:lnTo>
                  <a:pt x="4651176" y="763305"/>
                </a:lnTo>
                <a:cubicBezTo>
                  <a:pt x="4665978" y="802071"/>
                  <a:pt x="4683716" y="833437"/>
                  <a:pt x="4704392" y="857402"/>
                </a:cubicBezTo>
                <a:cubicBezTo>
                  <a:pt x="4727417" y="884187"/>
                  <a:pt x="4756903" y="905449"/>
                  <a:pt x="4792851" y="921191"/>
                </a:cubicBezTo>
                <a:lnTo>
                  <a:pt x="4789327" y="930354"/>
                </a:lnTo>
                <a:cubicBezTo>
                  <a:pt x="4770765" y="931764"/>
                  <a:pt x="4752439" y="946213"/>
                  <a:pt x="4734348" y="973702"/>
                </a:cubicBezTo>
                <a:cubicBezTo>
                  <a:pt x="4705214" y="949033"/>
                  <a:pt x="4683481" y="920251"/>
                  <a:pt x="4669150" y="887358"/>
                </a:cubicBezTo>
                <a:cubicBezTo>
                  <a:pt x="4655052" y="855405"/>
                  <a:pt x="4645537" y="814054"/>
                  <a:pt x="4640603" y="763305"/>
                </a:cubicBezTo>
                <a:lnTo>
                  <a:pt x="4637783" y="763305"/>
                </a:lnTo>
                <a:cubicBezTo>
                  <a:pt x="4633555" y="820868"/>
                  <a:pt x="4617460" y="866448"/>
                  <a:pt x="4589502" y="900046"/>
                </a:cubicBezTo>
                <a:cubicBezTo>
                  <a:pt x="4561777" y="933878"/>
                  <a:pt x="4517489" y="960898"/>
                  <a:pt x="4456637" y="981103"/>
                </a:cubicBezTo>
                <a:lnTo>
                  <a:pt x="4453113" y="975112"/>
                </a:lnTo>
                <a:cubicBezTo>
                  <a:pt x="4497753" y="945039"/>
                  <a:pt x="4529941" y="914730"/>
                  <a:pt x="4549677" y="884187"/>
                </a:cubicBezTo>
                <a:cubicBezTo>
                  <a:pt x="4570588" y="851998"/>
                  <a:pt x="4582923" y="811704"/>
                  <a:pt x="4586682" y="763305"/>
                </a:cubicBezTo>
                <a:lnTo>
                  <a:pt x="4461923" y="763305"/>
                </a:lnTo>
                <a:lnTo>
                  <a:pt x="4461923" y="754142"/>
                </a:lnTo>
                <a:lnTo>
                  <a:pt x="4587387" y="754142"/>
                </a:lnTo>
                <a:cubicBezTo>
                  <a:pt x="4588092" y="743334"/>
                  <a:pt x="4588444" y="731821"/>
                  <a:pt x="4588444" y="719604"/>
                </a:cubicBezTo>
                <a:cubicBezTo>
                  <a:pt x="4588444" y="698459"/>
                  <a:pt x="4587857" y="678488"/>
                  <a:pt x="4586682" y="659692"/>
                </a:cubicBezTo>
                <a:close/>
                <a:moveTo>
                  <a:pt x="5709860" y="658282"/>
                </a:moveTo>
                <a:lnTo>
                  <a:pt x="5758495" y="664626"/>
                </a:lnTo>
                <a:cubicBezTo>
                  <a:pt x="5761314" y="665096"/>
                  <a:pt x="5762724" y="666623"/>
                  <a:pt x="5762724" y="669207"/>
                </a:cubicBezTo>
                <a:cubicBezTo>
                  <a:pt x="5762489" y="673201"/>
                  <a:pt x="5758377" y="676021"/>
                  <a:pt x="5750389" y="677665"/>
                </a:cubicBezTo>
                <a:cubicBezTo>
                  <a:pt x="5743576" y="685889"/>
                  <a:pt x="5735000" y="693995"/>
                  <a:pt x="5724662" y="701983"/>
                </a:cubicBezTo>
                <a:lnTo>
                  <a:pt x="5785984" y="701983"/>
                </a:lnTo>
                <a:lnTo>
                  <a:pt x="5799376" y="680132"/>
                </a:lnTo>
                <a:lnTo>
                  <a:pt x="5839905" y="697049"/>
                </a:lnTo>
                <a:cubicBezTo>
                  <a:pt x="5842959" y="698224"/>
                  <a:pt x="5844486" y="700221"/>
                  <a:pt x="5844486" y="703040"/>
                </a:cubicBezTo>
                <a:cubicBezTo>
                  <a:pt x="5844486" y="707504"/>
                  <a:pt x="5840258" y="712673"/>
                  <a:pt x="5831800" y="718547"/>
                </a:cubicBezTo>
                <a:lnTo>
                  <a:pt x="5831800" y="752027"/>
                </a:lnTo>
                <a:cubicBezTo>
                  <a:pt x="5831800" y="756726"/>
                  <a:pt x="5832152" y="782336"/>
                  <a:pt x="5832856" y="828856"/>
                </a:cubicBezTo>
                <a:cubicBezTo>
                  <a:pt x="5832856" y="831675"/>
                  <a:pt x="5832504" y="833555"/>
                  <a:pt x="5831800" y="834495"/>
                </a:cubicBezTo>
                <a:cubicBezTo>
                  <a:pt x="5831094" y="835669"/>
                  <a:pt x="5829450" y="836609"/>
                  <a:pt x="5826866" y="837314"/>
                </a:cubicBezTo>
                <a:cubicBezTo>
                  <a:pt x="5817467" y="839898"/>
                  <a:pt x="5805954" y="841308"/>
                  <a:pt x="5792328" y="841543"/>
                </a:cubicBezTo>
                <a:lnTo>
                  <a:pt x="5792328" y="828856"/>
                </a:lnTo>
                <a:lnTo>
                  <a:pt x="5744046" y="828856"/>
                </a:lnTo>
                <a:cubicBezTo>
                  <a:pt x="5736292" y="842013"/>
                  <a:pt x="5725132" y="853408"/>
                  <a:pt x="5710565" y="863041"/>
                </a:cubicBezTo>
                <a:cubicBezTo>
                  <a:pt x="5696703" y="872204"/>
                  <a:pt x="5678024" y="881015"/>
                  <a:pt x="5654530" y="889473"/>
                </a:cubicBezTo>
                <a:lnTo>
                  <a:pt x="5652415" y="884891"/>
                </a:lnTo>
                <a:cubicBezTo>
                  <a:pt x="5667452" y="873614"/>
                  <a:pt x="5678729" y="864333"/>
                  <a:pt x="5686248" y="857050"/>
                </a:cubicBezTo>
                <a:cubicBezTo>
                  <a:pt x="5695176" y="848122"/>
                  <a:pt x="5702342" y="838724"/>
                  <a:pt x="5707746" y="828856"/>
                </a:cubicBezTo>
                <a:lnTo>
                  <a:pt x="5692944" y="828856"/>
                </a:lnTo>
                <a:lnTo>
                  <a:pt x="5692944" y="832732"/>
                </a:lnTo>
                <a:cubicBezTo>
                  <a:pt x="5692944" y="837901"/>
                  <a:pt x="5690594" y="841073"/>
                  <a:pt x="5685896" y="842248"/>
                </a:cubicBezTo>
                <a:cubicBezTo>
                  <a:pt x="5676497" y="844832"/>
                  <a:pt x="5665337" y="846242"/>
                  <a:pt x="5652415" y="846477"/>
                </a:cubicBezTo>
                <a:cubicBezTo>
                  <a:pt x="5653120" y="822982"/>
                  <a:pt x="5653472" y="797842"/>
                  <a:pt x="5653472" y="771058"/>
                </a:cubicBezTo>
                <a:lnTo>
                  <a:pt x="5653472" y="731586"/>
                </a:lnTo>
                <a:cubicBezTo>
                  <a:pt x="5653472" y="726418"/>
                  <a:pt x="5653237" y="712086"/>
                  <a:pt x="5652767" y="688591"/>
                </a:cubicBezTo>
                <a:lnTo>
                  <a:pt x="5699992" y="701983"/>
                </a:lnTo>
                <a:lnTo>
                  <a:pt x="5707040" y="701983"/>
                </a:lnTo>
                <a:cubicBezTo>
                  <a:pt x="5708920" y="686946"/>
                  <a:pt x="5709860" y="672379"/>
                  <a:pt x="5709860" y="658282"/>
                </a:cubicBezTo>
                <a:close/>
                <a:moveTo>
                  <a:pt x="5260871" y="657577"/>
                </a:moveTo>
                <a:lnTo>
                  <a:pt x="5293998" y="685419"/>
                </a:lnTo>
                <a:cubicBezTo>
                  <a:pt x="5296818" y="687533"/>
                  <a:pt x="5298228" y="689765"/>
                  <a:pt x="5298228" y="692115"/>
                </a:cubicBezTo>
                <a:cubicBezTo>
                  <a:pt x="5298228" y="694464"/>
                  <a:pt x="5296936" y="695992"/>
                  <a:pt x="5294352" y="696696"/>
                </a:cubicBezTo>
                <a:cubicBezTo>
                  <a:pt x="5291532" y="697401"/>
                  <a:pt x="5286715" y="696814"/>
                  <a:pt x="5279902" y="694934"/>
                </a:cubicBezTo>
                <a:cubicBezTo>
                  <a:pt x="5273793" y="696579"/>
                  <a:pt x="5265100" y="698576"/>
                  <a:pt x="5253822" y="700925"/>
                </a:cubicBezTo>
                <a:lnTo>
                  <a:pt x="5253822" y="761190"/>
                </a:lnTo>
                <a:lnTo>
                  <a:pt x="5255232" y="761190"/>
                </a:lnTo>
                <a:lnTo>
                  <a:pt x="5271444" y="736520"/>
                </a:lnTo>
                <a:lnTo>
                  <a:pt x="5303162" y="760133"/>
                </a:lnTo>
                <a:cubicBezTo>
                  <a:pt x="5304572" y="761308"/>
                  <a:pt x="5305276" y="762717"/>
                  <a:pt x="5305276" y="764362"/>
                </a:cubicBezTo>
                <a:cubicBezTo>
                  <a:pt x="5305276" y="767416"/>
                  <a:pt x="5301634" y="769179"/>
                  <a:pt x="5294352" y="769648"/>
                </a:cubicBezTo>
                <a:lnTo>
                  <a:pt x="5253822" y="769648"/>
                </a:lnTo>
                <a:lnTo>
                  <a:pt x="5253822" y="793261"/>
                </a:lnTo>
                <a:cubicBezTo>
                  <a:pt x="5271913" y="800779"/>
                  <a:pt x="5284600" y="807945"/>
                  <a:pt x="5291884" y="814759"/>
                </a:cubicBezTo>
                <a:cubicBezTo>
                  <a:pt x="5297758" y="820398"/>
                  <a:pt x="5300694" y="826624"/>
                  <a:pt x="5300694" y="833437"/>
                </a:cubicBezTo>
                <a:cubicBezTo>
                  <a:pt x="5300694" y="840486"/>
                  <a:pt x="5298580" y="846242"/>
                  <a:pt x="5294352" y="850706"/>
                </a:cubicBezTo>
                <a:cubicBezTo>
                  <a:pt x="5290122" y="855170"/>
                  <a:pt x="5284718" y="857402"/>
                  <a:pt x="5278140" y="857402"/>
                </a:cubicBezTo>
                <a:cubicBezTo>
                  <a:pt x="5270856" y="857402"/>
                  <a:pt x="5266862" y="854230"/>
                  <a:pt x="5266157" y="847887"/>
                </a:cubicBezTo>
                <a:cubicBezTo>
                  <a:pt x="5263573" y="829561"/>
                  <a:pt x="5259461" y="814876"/>
                  <a:pt x="5253822" y="803834"/>
                </a:cubicBezTo>
                <a:lnTo>
                  <a:pt x="5253822" y="961368"/>
                </a:lnTo>
                <a:cubicBezTo>
                  <a:pt x="5253822" y="966067"/>
                  <a:pt x="5253234" y="969238"/>
                  <a:pt x="5252060" y="970883"/>
                </a:cubicBezTo>
                <a:cubicBezTo>
                  <a:pt x="5250886" y="972763"/>
                  <a:pt x="5248300" y="974055"/>
                  <a:pt x="5244306" y="974760"/>
                </a:cubicBezTo>
                <a:cubicBezTo>
                  <a:pt x="5235848" y="976404"/>
                  <a:pt x="5224571" y="977462"/>
                  <a:pt x="5210474" y="977932"/>
                </a:cubicBezTo>
                <a:cubicBezTo>
                  <a:pt x="5211884" y="942689"/>
                  <a:pt x="5212589" y="899223"/>
                  <a:pt x="5212589" y="847534"/>
                </a:cubicBezTo>
                <a:lnTo>
                  <a:pt x="5212589" y="840486"/>
                </a:lnTo>
                <a:cubicBezTo>
                  <a:pt x="5197787" y="865625"/>
                  <a:pt x="5180165" y="888416"/>
                  <a:pt x="5159725" y="908856"/>
                </a:cubicBezTo>
                <a:lnTo>
                  <a:pt x="5155848" y="906037"/>
                </a:lnTo>
                <a:cubicBezTo>
                  <a:pt x="5178403" y="855993"/>
                  <a:pt x="5194145" y="810530"/>
                  <a:pt x="5203073" y="769648"/>
                </a:cubicBezTo>
                <a:lnTo>
                  <a:pt x="5163601" y="769648"/>
                </a:lnTo>
                <a:lnTo>
                  <a:pt x="5163601" y="761190"/>
                </a:lnTo>
                <a:lnTo>
                  <a:pt x="5212589" y="761190"/>
                </a:lnTo>
                <a:lnTo>
                  <a:pt x="5212589" y="707974"/>
                </a:lnTo>
                <a:cubicBezTo>
                  <a:pt x="5199196" y="709854"/>
                  <a:pt x="5182398" y="711146"/>
                  <a:pt x="5162192" y="711851"/>
                </a:cubicBezTo>
                <a:lnTo>
                  <a:pt x="5161135" y="705859"/>
                </a:lnTo>
                <a:cubicBezTo>
                  <a:pt x="5207185" y="690588"/>
                  <a:pt x="5240430" y="674494"/>
                  <a:pt x="5260871" y="657577"/>
                </a:cubicBezTo>
                <a:close/>
                <a:moveTo>
                  <a:pt x="3530664" y="245288"/>
                </a:moveTo>
                <a:lnTo>
                  <a:pt x="3576832" y="279825"/>
                </a:lnTo>
                <a:cubicBezTo>
                  <a:pt x="3578242" y="281000"/>
                  <a:pt x="3578946" y="282410"/>
                  <a:pt x="3578946" y="284054"/>
                </a:cubicBezTo>
                <a:cubicBezTo>
                  <a:pt x="3578711" y="288283"/>
                  <a:pt x="3574835" y="290516"/>
                  <a:pt x="3567317" y="290750"/>
                </a:cubicBezTo>
                <a:lnTo>
                  <a:pt x="3250134" y="290750"/>
                </a:lnTo>
                <a:lnTo>
                  <a:pt x="3250134" y="280883"/>
                </a:lnTo>
                <a:lnTo>
                  <a:pt x="3502470" y="280883"/>
                </a:lnTo>
                <a:close/>
                <a:moveTo>
                  <a:pt x="3013974" y="210545"/>
                </a:moveTo>
                <a:lnTo>
                  <a:pt x="3013974" y="274085"/>
                </a:lnTo>
                <a:lnTo>
                  <a:pt x="3070482" y="274085"/>
                </a:lnTo>
                <a:lnTo>
                  <a:pt x="3070482" y="210545"/>
                </a:lnTo>
                <a:close/>
                <a:moveTo>
                  <a:pt x="5195520" y="207226"/>
                </a:moveTo>
                <a:cubicBezTo>
                  <a:pt x="5195520" y="215214"/>
                  <a:pt x="5195755" y="226492"/>
                  <a:pt x="5196225" y="241059"/>
                </a:cubicBezTo>
                <a:lnTo>
                  <a:pt x="5252260" y="241059"/>
                </a:lnTo>
                <a:lnTo>
                  <a:pt x="5252260" y="207226"/>
                </a:lnTo>
                <a:close/>
                <a:moveTo>
                  <a:pt x="2382319" y="199997"/>
                </a:moveTo>
                <a:cubicBezTo>
                  <a:pt x="2391528" y="209541"/>
                  <a:pt x="2399397" y="218498"/>
                  <a:pt x="2405927" y="226870"/>
                </a:cubicBezTo>
                <a:lnTo>
                  <a:pt x="2391109" y="238171"/>
                </a:lnTo>
                <a:cubicBezTo>
                  <a:pt x="2383073" y="227288"/>
                  <a:pt x="2375455" y="218080"/>
                  <a:pt x="2368255" y="210545"/>
                </a:cubicBezTo>
                <a:close/>
                <a:moveTo>
                  <a:pt x="168706" y="196983"/>
                </a:moveTo>
                <a:lnTo>
                  <a:pt x="410310" y="196983"/>
                </a:lnTo>
                <a:lnTo>
                  <a:pt x="410310" y="214564"/>
                </a:lnTo>
                <a:lnTo>
                  <a:pt x="303321" y="214564"/>
                </a:lnTo>
                <a:lnTo>
                  <a:pt x="303321" y="239678"/>
                </a:lnTo>
                <a:lnTo>
                  <a:pt x="392729" y="239678"/>
                </a:lnTo>
                <a:lnTo>
                  <a:pt x="392729" y="256756"/>
                </a:lnTo>
                <a:lnTo>
                  <a:pt x="303321" y="256756"/>
                </a:lnTo>
                <a:lnTo>
                  <a:pt x="303321" y="291666"/>
                </a:lnTo>
                <a:cubicBezTo>
                  <a:pt x="335468" y="292336"/>
                  <a:pt x="372721" y="292001"/>
                  <a:pt x="415082" y="290661"/>
                </a:cubicBezTo>
                <a:cubicBezTo>
                  <a:pt x="412403" y="297861"/>
                  <a:pt x="410059" y="304474"/>
                  <a:pt x="408049" y="310502"/>
                </a:cubicBezTo>
                <a:cubicBezTo>
                  <a:pt x="358824" y="310669"/>
                  <a:pt x="320985" y="310418"/>
                  <a:pt x="294531" y="309748"/>
                </a:cubicBezTo>
                <a:cubicBezTo>
                  <a:pt x="259119" y="309330"/>
                  <a:pt x="233544" y="296186"/>
                  <a:pt x="217805" y="270318"/>
                </a:cubicBezTo>
                <a:cubicBezTo>
                  <a:pt x="206336" y="290996"/>
                  <a:pt x="191811" y="307739"/>
                  <a:pt x="174231" y="320548"/>
                </a:cubicBezTo>
                <a:cubicBezTo>
                  <a:pt x="170882" y="315525"/>
                  <a:pt x="166780" y="310083"/>
                  <a:pt x="161925" y="304223"/>
                </a:cubicBezTo>
                <a:cubicBezTo>
                  <a:pt x="188881" y="286141"/>
                  <a:pt x="207048" y="258849"/>
                  <a:pt x="216424" y="222349"/>
                </a:cubicBezTo>
                <a:lnTo>
                  <a:pt x="235511" y="228125"/>
                </a:lnTo>
                <a:cubicBezTo>
                  <a:pt x="232832" y="236916"/>
                  <a:pt x="229777" y="245245"/>
                  <a:pt x="226344" y="253115"/>
                </a:cubicBezTo>
                <a:cubicBezTo>
                  <a:pt x="239069" y="273709"/>
                  <a:pt x="258031" y="286057"/>
                  <a:pt x="283229" y="290159"/>
                </a:cubicBezTo>
                <a:lnTo>
                  <a:pt x="283229" y="214564"/>
                </a:lnTo>
                <a:lnTo>
                  <a:pt x="168706" y="214564"/>
                </a:lnTo>
                <a:close/>
                <a:moveTo>
                  <a:pt x="2584116" y="195476"/>
                </a:moveTo>
                <a:cubicBezTo>
                  <a:pt x="2591651" y="218666"/>
                  <a:pt x="2606594" y="238632"/>
                  <a:pt x="2628946" y="255375"/>
                </a:cubicBezTo>
                <a:cubicBezTo>
                  <a:pt x="2650628" y="237460"/>
                  <a:pt x="2665948" y="217494"/>
                  <a:pt x="2674906" y="195476"/>
                </a:cubicBezTo>
                <a:close/>
                <a:moveTo>
                  <a:pt x="516796" y="187691"/>
                </a:moveTo>
                <a:lnTo>
                  <a:pt x="501979" y="286141"/>
                </a:lnTo>
                <a:lnTo>
                  <a:pt x="608967" y="286141"/>
                </a:lnTo>
                <a:lnTo>
                  <a:pt x="608967" y="187691"/>
                </a:lnTo>
                <a:close/>
                <a:moveTo>
                  <a:pt x="3131762" y="169859"/>
                </a:moveTo>
                <a:cubicBezTo>
                  <a:pt x="3150347" y="191793"/>
                  <a:pt x="3165165" y="210796"/>
                  <a:pt x="3176215" y="226870"/>
                </a:cubicBezTo>
                <a:lnTo>
                  <a:pt x="3157630" y="239929"/>
                </a:lnTo>
                <a:cubicBezTo>
                  <a:pt x="3145742" y="220507"/>
                  <a:pt x="3132013" y="200918"/>
                  <a:pt x="3116442" y="181161"/>
                </a:cubicBezTo>
                <a:close/>
                <a:moveTo>
                  <a:pt x="5194463" y="166344"/>
                </a:moveTo>
                <a:cubicBezTo>
                  <a:pt x="5194933" y="179502"/>
                  <a:pt x="5195167" y="190544"/>
                  <a:pt x="5195167" y="199472"/>
                </a:cubicBezTo>
                <a:lnTo>
                  <a:pt x="5252260" y="199472"/>
                </a:lnTo>
                <a:lnTo>
                  <a:pt x="5252260" y="166344"/>
                </a:lnTo>
                <a:close/>
                <a:moveTo>
                  <a:pt x="1194643" y="163329"/>
                </a:moveTo>
                <a:lnTo>
                  <a:pt x="1315947" y="163329"/>
                </a:lnTo>
                <a:lnTo>
                  <a:pt x="1315947" y="181914"/>
                </a:lnTo>
                <a:lnTo>
                  <a:pt x="1258183" y="181914"/>
                </a:lnTo>
                <a:cubicBezTo>
                  <a:pt x="1243868" y="217577"/>
                  <a:pt x="1231478" y="245287"/>
                  <a:pt x="1221014" y="265044"/>
                </a:cubicBezTo>
                <a:cubicBezTo>
                  <a:pt x="1240268" y="263621"/>
                  <a:pt x="1260988" y="261737"/>
                  <a:pt x="1283173" y="259393"/>
                </a:cubicBezTo>
                <a:cubicBezTo>
                  <a:pt x="1277564" y="245162"/>
                  <a:pt x="1271662" y="231223"/>
                  <a:pt x="1265467" y="217577"/>
                </a:cubicBezTo>
                <a:lnTo>
                  <a:pt x="1282796" y="209792"/>
                </a:lnTo>
                <a:lnTo>
                  <a:pt x="1310239" y="273667"/>
                </a:lnTo>
                <a:lnTo>
                  <a:pt x="1305649" y="280365"/>
                </a:lnTo>
                <a:lnTo>
                  <a:pt x="1293093" y="285889"/>
                </a:lnTo>
                <a:cubicBezTo>
                  <a:pt x="1291921" y="282708"/>
                  <a:pt x="1290749" y="279527"/>
                  <a:pt x="1289577" y="276346"/>
                </a:cubicBezTo>
                <a:cubicBezTo>
                  <a:pt x="1257681" y="279360"/>
                  <a:pt x="1228632" y="282373"/>
                  <a:pt x="1202429" y="285387"/>
                </a:cubicBezTo>
                <a:lnTo>
                  <a:pt x="1193639" y="265044"/>
                </a:lnTo>
                <a:cubicBezTo>
                  <a:pt x="1201006" y="260858"/>
                  <a:pt x="1206949" y="254077"/>
                  <a:pt x="1211470" y="244701"/>
                </a:cubicBezTo>
                <a:cubicBezTo>
                  <a:pt x="1219674" y="228209"/>
                  <a:pt x="1228213" y="207280"/>
                  <a:pt x="1237087" y="181914"/>
                </a:cubicBezTo>
                <a:lnTo>
                  <a:pt x="1194643" y="181914"/>
                </a:lnTo>
                <a:close/>
                <a:moveTo>
                  <a:pt x="936966" y="158558"/>
                </a:moveTo>
                <a:lnTo>
                  <a:pt x="989205" y="158558"/>
                </a:lnTo>
                <a:lnTo>
                  <a:pt x="989205" y="266300"/>
                </a:lnTo>
                <a:cubicBezTo>
                  <a:pt x="1001846" y="281955"/>
                  <a:pt x="1019593" y="289991"/>
                  <a:pt x="1042448" y="290410"/>
                </a:cubicBezTo>
                <a:lnTo>
                  <a:pt x="1116034" y="291917"/>
                </a:lnTo>
                <a:lnTo>
                  <a:pt x="1185351" y="289154"/>
                </a:lnTo>
                <a:cubicBezTo>
                  <a:pt x="1182504" y="296019"/>
                  <a:pt x="1179825" y="302716"/>
                  <a:pt x="1177314" y="309246"/>
                </a:cubicBezTo>
                <a:lnTo>
                  <a:pt x="1102472" y="309748"/>
                </a:lnTo>
                <a:lnTo>
                  <a:pt x="1038178" y="308995"/>
                </a:lnTo>
                <a:cubicBezTo>
                  <a:pt x="1011557" y="308325"/>
                  <a:pt x="991549" y="298614"/>
                  <a:pt x="978154" y="279862"/>
                </a:cubicBezTo>
                <a:cubicBezTo>
                  <a:pt x="967773" y="288736"/>
                  <a:pt x="957226" y="299703"/>
                  <a:pt x="946509" y="312762"/>
                </a:cubicBezTo>
                <a:lnTo>
                  <a:pt x="935710" y="291415"/>
                </a:lnTo>
                <a:cubicBezTo>
                  <a:pt x="936129" y="290912"/>
                  <a:pt x="947263" y="281369"/>
                  <a:pt x="969113" y="262784"/>
                </a:cubicBezTo>
                <a:lnTo>
                  <a:pt x="969113" y="177143"/>
                </a:lnTo>
                <a:lnTo>
                  <a:pt x="936966" y="177143"/>
                </a:lnTo>
                <a:close/>
                <a:moveTo>
                  <a:pt x="1008794" y="150772"/>
                </a:moveTo>
                <a:lnTo>
                  <a:pt x="1180830" y="150772"/>
                </a:lnTo>
                <a:lnTo>
                  <a:pt x="1180830" y="169859"/>
                </a:lnTo>
                <a:lnTo>
                  <a:pt x="1086147" y="169859"/>
                </a:lnTo>
                <a:cubicBezTo>
                  <a:pt x="1071665" y="196481"/>
                  <a:pt x="1057684" y="219838"/>
                  <a:pt x="1044206" y="239929"/>
                </a:cubicBezTo>
                <a:cubicBezTo>
                  <a:pt x="1069655" y="238423"/>
                  <a:pt x="1098579" y="236581"/>
                  <a:pt x="1130977" y="234404"/>
                </a:cubicBezTo>
                <a:cubicBezTo>
                  <a:pt x="1122689" y="221596"/>
                  <a:pt x="1114109" y="208955"/>
                  <a:pt x="1105235" y="196481"/>
                </a:cubicBezTo>
                <a:lnTo>
                  <a:pt x="1121057" y="186435"/>
                </a:lnTo>
                <a:cubicBezTo>
                  <a:pt x="1139977" y="211215"/>
                  <a:pt x="1156720" y="235074"/>
                  <a:pt x="1171286" y="258012"/>
                </a:cubicBezTo>
                <a:lnTo>
                  <a:pt x="1153204" y="270318"/>
                </a:lnTo>
                <a:cubicBezTo>
                  <a:pt x="1149437" y="263956"/>
                  <a:pt x="1145586" y="257593"/>
                  <a:pt x="1141651" y="251231"/>
                </a:cubicBezTo>
                <a:cubicBezTo>
                  <a:pt x="1094100" y="254245"/>
                  <a:pt x="1060028" y="257091"/>
                  <a:pt x="1039434" y="259770"/>
                </a:cubicBezTo>
                <a:cubicBezTo>
                  <a:pt x="1033741" y="260607"/>
                  <a:pt x="1027798" y="262030"/>
                  <a:pt x="1021603" y="264040"/>
                </a:cubicBezTo>
                <a:lnTo>
                  <a:pt x="1012310" y="245957"/>
                </a:lnTo>
                <a:cubicBezTo>
                  <a:pt x="1018840" y="241436"/>
                  <a:pt x="1024281" y="236078"/>
                  <a:pt x="1028635" y="229884"/>
                </a:cubicBezTo>
                <a:cubicBezTo>
                  <a:pt x="1040020" y="212638"/>
                  <a:pt x="1051238" y="192630"/>
                  <a:pt x="1062288" y="169859"/>
                </a:cubicBezTo>
                <a:lnTo>
                  <a:pt x="1008794" y="169859"/>
                </a:lnTo>
                <a:close/>
                <a:moveTo>
                  <a:pt x="222954" y="136206"/>
                </a:moveTo>
                <a:lnTo>
                  <a:pt x="222954" y="158306"/>
                </a:lnTo>
                <a:lnTo>
                  <a:pt x="355560" y="158306"/>
                </a:lnTo>
                <a:lnTo>
                  <a:pt x="355560" y="136206"/>
                </a:lnTo>
                <a:close/>
                <a:moveTo>
                  <a:pt x="1760980" y="131936"/>
                </a:moveTo>
                <a:cubicBezTo>
                  <a:pt x="1773370" y="144159"/>
                  <a:pt x="1785091" y="157218"/>
                  <a:pt x="1796141" y="171115"/>
                </a:cubicBezTo>
                <a:lnTo>
                  <a:pt x="1779565" y="184928"/>
                </a:lnTo>
                <a:cubicBezTo>
                  <a:pt x="1771026" y="173208"/>
                  <a:pt x="1759976" y="159479"/>
                  <a:pt x="1746414" y="143740"/>
                </a:cubicBezTo>
                <a:close/>
                <a:moveTo>
                  <a:pt x="3013974" y="131434"/>
                </a:moveTo>
                <a:lnTo>
                  <a:pt x="3013974" y="192463"/>
                </a:lnTo>
                <a:lnTo>
                  <a:pt x="3070482" y="192463"/>
                </a:lnTo>
                <a:lnTo>
                  <a:pt x="3070482" y="131434"/>
                </a:lnTo>
                <a:close/>
                <a:moveTo>
                  <a:pt x="1902125" y="130931"/>
                </a:moveTo>
                <a:lnTo>
                  <a:pt x="1919455" y="144242"/>
                </a:lnTo>
                <a:cubicBezTo>
                  <a:pt x="1906897" y="159144"/>
                  <a:pt x="1894005" y="173124"/>
                  <a:pt x="1880778" y="186184"/>
                </a:cubicBezTo>
                <a:lnTo>
                  <a:pt x="1866211" y="173626"/>
                </a:lnTo>
                <a:cubicBezTo>
                  <a:pt x="1881615" y="157218"/>
                  <a:pt x="1893586" y="142987"/>
                  <a:pt x="1902125" y="130931"/>
                </a:cubicBezTo>
                <a:close/>
                <a:moveTo>
                  <a:pt x="5194463" y="129340"/>
                </a:moveTo>
                <a:lnTo>
                  <a:pt x="5194463" y="141675"/>
                </a:lnTo>
                <a:lnTo>
                  <a:pt x="5194463" y="158591"/>
                </a:lnTo>
                <a:lnTo>
                  <a:pt x="5248031" y="158591"/>
                </a:lnTo>
                <a:lnTo>
                  <a:pt x="5257546" y="138503"/>
                </a:lnTo>
                <a:lnTo>
                  <a:pt x="5251203" y="138503"/>
                </a:lnTo>
                <a:lnTo>
                  <a:pt x="5251203" y="129340"/>
                </a:lnTo>
                <a:close/>
                <a:moveTo>
                  <a:pt x="2271312" y="126662"/>
                </a:moveTo>
                <a:lnTo>
                  <a:pt x="2420996" y="126662"/>
                </a:lnTo>
                <a:lnTo>
                  <a:pt x="2420996" y="143740"/>
                </a:lnTo>
                <a:lnTo>
                  <a:pt x="2355195" y="143740"/>
                </a:lnTo>
                <a:lnTo>
                  <a:pt x="2355195" y="177394"/>
                </a:lnTo>
                <a:lnTo>
                  <a:pt x="2415973" y="177394"/>
                </a:lnTo>
                <a:lnTo>
                  <a:pt x="2415973" y="194472"/>
                </a:lnTo>
                <a:lnTo>
                  <a:pt x="2355195" y="194472"/>
                </a:lnTo>
                <a:lnTo>
                  <a:pt x="2355195" y="244199"/>
                </a:lnTo>
                <a:lnTo>
                  <a:pt x="2425014" y="244199"/>
                </a:lnTo>
                <a:lnTo>
                  <a:pt x="2425014" y="261277"/>
                </a:lnTo>
                <a:lnTo>
                  <a:pt x="2267294" y="261277"/>
                </a:lnTo>
                <a:lnTo>
                  <a:pt x="2267294" y="244199"/>
                </a:lnTo>
                <a:lnTo>
                  <a:pt x="2336610" y="244199"/>
                </a:lnTo>
                <a:lnTo>
                  <a:pt x="2336610" y="194472"/>
                </a:lnTo>
                <a:lnTo>
                  <a:pt x="2276084" y="194472"/>
                </a:lnTo>
                <a:lnTo>
                  <a:pt x="2276084" y="177394"/>
                </a:lnTo>
                <a:lnTo>
                  <a:pt x="2336610" y="177394"/>
                </a:lnTo>
                <a:lnTo>
                  <a:pt x="2336610" y="143740"/>
                </a:lnTo>
                <a:lnTo>
                  <a:pt x="2271312" y="143740"/>
                </a:lnTo>
                <a:close/>
                <a:moveTo>
                  <a:pt x="3496127" y="122996"/>
                </a:moveTo>
                <a:lnTo>
                  <a:pt x="3538065" y="154010"/>
                </a:lnTo>
                <a:cubicBezTo>
                  <a:pt x="3539475" y="155184"/>
                  <a:pt x="3540180" y="156711"/>
                  <a:pt x="3540180" y="158591"/>
                </a:cubicBezTo>
                <a:cubicBezTo>
                  <a:pt x="3540180" y="160706"/>
                  <a:pt x="3539122" y="162233"/>
                  <a:pt x="3537008" y="163173"/>
                </a:cubicBezTo>
                <a:cubicBezTo>
                  <a:pt x="3534893" y="164347"/>
                  <a:pt x="3532309" y="164935"/>
                  <a:pt x="3529255" y="164935"/>
                </a:cubicBezTo>
                <a:lnTo>
                  <a:pt x="3288196" y="164935"/>
                </a:lnTo>
                <a:lnTo>
                  <a:pt x="3288196" y="155067"/>
                </a:lnTo>
                <a:lnTo>
                  <a:pt x="3472514" y="155067"/>
                </a:lnTo>
                <a:close/>
                <a:moveTo>
                  <a:pt x="718970" y="109584"/>
                </a:moveTo>
                <a:lnTo>
                  <a:pt x="718970" y="282373"/>
                </a:lnTo>
                <a:lnTo>
                  <a:pt x="893015" y="282373"/>
                </a:lnTo>
                <a:lnTo>
                  <a:pt x="893015" y="109584"/>
                </a:lnTo>
                <a:lnTo>
                  <a:pt x="844293" y="109584"/>
                </a:lnTo>
                <a:lnTo>
                  <a:pt x="844293" y="201504"/>
                </a:lnTo>
                <a:cubicBezTo>
                  <a:pt x="844293" y="210210"/>
                  <a:pt x="849650" y="214564"/>
                  <a:pt x="860366" y="214564"/>
                </a:cubicBezTo>
                <a:cubicBezTo>
                  <a:pt x="868235" y="214564"/>
                  <a:pt x="878030" y="214396"/>
                  <a:pt x="889750" y="214061"/>
                </a:cubicBezTo>
                <a:lnTo>
                  <a:pt x="885983" y="234655"/>
                </a:lnTo>
                <a:lnTo>
                  <a:pt x="857101" y="234655"/>
                </a:lnTo>
                <a:cubicBezTo>
                  <a:pt x="834833" y="234655"/>
                  <a:pt x="823698" y="224526"/>
                  <a:pt x="823698" y="204266"/>
                </a:cubicBezTo>
                <a:lnTo>
                  <a:pt x="823698" y="109584"/>
                </a:lnTo>
                <a:lnTo>
                  <a:pt x="787784" y="109584"/>
                </a:lnTo>
                <a:cubicBezTo>
                  <a:pt x="787533" y="156800"/>
                  <a:pt x="784770" y="187858"/>
                  <a:pt x="779496" y="202760"/>
                </a:cubicBezTo>
                <a:cubicBezTo>
                  <a:pt x="773971" y="221512"/>
                  <a:pt x="759237" y="238590"/>
                  <a:pt x="735295" y="253994"/>
                </a:cubicBezTo>
                <a:cubicBezTo>
                  <a:pt x="730941" y="248803"/>
                  <a:pt x="725751" y="243445"/>
                  <a:pt x="719723" y="237920"/>
                </a:cubicBezTo>
                <a:cubicBezTo>
                  <a:pt x="742327" y="224358"/>
                  <a:pt x="755805" y="209708"/>
                  <a:pt x="760158" y="193969"/>
                </a:cubicBezTo>
                <a:cubicBezTo>
                  <a:pt x="764595" y="183086"/>
                  <a:pt x="766939" y="154958"/>
                  <a:pt x="767190" y="109584"/>
                </a:cubicBezTo>
                <a:close/>
                <a:moveTo>
                  <a:pt x="2255741" y="101798"/>
                </a:moveTo>
                <a:lnTo>
                  <a:pt x="2255741" y="287899"/>
                </a:lnTo>
                <a:lnTo>
                  <a:pt x="2436818" y="287899"/>
                </a:lnTo>
                <a:lnTo>
                  <a:pt x="2436818" y="101798"/>
                </a:lnTo>
                <a:close/>
                <a:moveTo>
                  <a:pt x="222954" y="97780"/>
                </a:moveTo>
                <a:lnTo>
                  <a:pt x="222954" y="119630"/>
                </a:lnTo>
                <a:lnTo>
                  <a:pt x="355560" y="119630"/>
                </a:lnTo>
                <a:lnTo>
                  <a:pt x="355560" y="97780"/>
                </a:lnTo>
                <a:close/>
                <a:moveTo>
                  <a:pt x="1205191" y="92757"/>
                </a:moveTo>
                <a:lnTo>
                  <a:pt x="1305901" y="92757"/>
                </a:lnTo>
                <a:lnTo>
                  <a:pt x="1305901" y="111342"/>
                </a:lnTo>
                <a:lnTo>
                  <a:pt x="1205191" y="111342"/>
                </a:lnTo>
                <a:close/>
                <a:moveTo>
                  <a:pt x="697874" y="89492"/>
                </a:moveTo>
                <a:lnTo>
                  <a:pt x="914112" y="89492"/>
                </a:lnTo>
                <a:lnTo>
                  <a:pt x="914112" y="317032"/>
                </a:lnTo>
                <a:lnTo>
                  <a:pt x="893015" y="317032"/>
                </a:lnTo>
                <a:lnTo>
                  <a:pt x="893015" y="301963"/>
                </a:lnTo>
                <a:lnTo>
                  <a:pt x="718970" y="301963"/>
                </a:lnTo>
                <a:lnTo>
                  <a:pt x="718970" y="317032"/>
                </a:lnTo>
                <a:lnTo>
                  <a:pt x="697874" y="317032"/>
                </a:lnTo>
                <a:close/>
                <a:moveTo>
                  <a:pt x="431406" y="88487"/>
                </a:moveTo>
                <a:lnTo>
                  <a:pt x="658946" y="88487"/>
                </a:lnTo>
                <a:lnTo>
                  <a:pt x="658946" y="107575"/>
                </a:lnTo>
                <a:lnTo>
                  <a:pt x="528600" y="107575"/>
                </a:lnTo>
                <a:lnTo>
                  <a:pt x="519559" y="168604"/>
                </a:lnTo>
                <a:lnTo>
                  <a:pt x="630064" y="168604"/>
                </a:lnTo>
                <a:lnTo>
                  <a:pt x="630064" y="286141"/>
                </a:lnTo>
                <a:lnTo>
                  <a:pt x="670750" y="286141"/>
                </a:lnTo>
                <a:lnTo>
                  <a:pt x="670750" y="304977"/>
                </a:lnTo>
                <a:lnTo>
                  <a:pt x="422365" y="304977"/>
                </a:lnTo>
                <a:lnTo>
                  <a:pt x="422365" y="286141"/>
                </a:lnTo>
                <a:lnTo>
                  <a:pt x="480882" y="286141"/>
                </a:lnTo>
                <a:lnTo>
                  <a:pt x="495449" y="187691"/>
                </a:lnTo>
                <a:lnTo>
                  <a:pt x="438187" y="187691"/>
                </a:lnTo>
                <a:lnTo>
                  <a:pt x="438187" y="168604"/>
                </a:lnTo>
                <a:lnTo>
                  <a:pt x="498462" y="168604"/>
                </a:lnTo>
                <a:lnTo>
                  <a:pt x="507504" y="107575"/>
                </a:lnTo>
                <a:lnTo>
                  <a:pt x="431406" y="107575"/>
                </a:lnTo>
                <a:close/>
                <a:moveTo>
                  <a:pt x="1025621" y="85976"/>
                </a:moveTo>
                <a:lnTo>
                  <a:pt x="1166263" y="85976"/>
                </a:lnTo>
                <a:lnTo>
                  <a:pt x="1166263" y="105063"/>
                </a:lnTo>
                <a:lnTo>
                  <a:pt x="1025621" y="105063"/>
                </a:lnTo>
                <a:close/>
                <a:moveTo>
                  <a:pt x="2236403" y="83967"/>
                </a:moveTo>
                <a:lnTo>
                  <a:pt x="2456157" y="83967"/>
                </a:lnTo>
                <a:lnTo>
                  <a:pt x="2456157" y="318287"/>
                </a:lnTo>
                <a:lnTo>
                  <a:pt x="2436818" y="318287"/>
                </a:lnTo>
                <a:lnTo>
                  <a:pt x="2436818" y="305730"/>
                </a:lnTo>
                <a:lnTo>
                  <a:pt x="2255741" y="305730"/>
                </a:lnTo>
                <a:lnTo>
                  <a:pt x="2255741" y="318539"/>
                </a:lnTo>
                <a:lnTo>
                  <a:pt x="2236403" y="318539"/>
                </a:lnTo>
                <a:close/>
                <a:moveTo>
                  <a:pt x="5194463" y="82115"/>
                </a:moveTo>
                <a:lnTo>
                  <a:pt x="5194463" y="121586"/>
                </a:lnTo>
                <a:lnTo>
                  <a:pt x="5251203" y="121586"/>
                </a:lnTo>
                <a:lnTo>
                  <a:pt x="5251203" y="82115"/>
                </a:lnTo>
                <a:close/>
                <a:moveTo>
                  <a:pt x="5094021" y="82115"/>
                </a:moveTo>
                <a:lnTo>
                  <a:pt x="5094021" y="121586"/>
                </a:lnTo>
                <a:lnTo>
                  <a:pt x="5150762" y="121586"/>
                </a:lnTo>
                <a:lnTo>
                  <a:pt x="5150762" y="82115"/>
                </a:lnTo>
                <a:close/>
                <a:moveTo>
                  <a:pt x="2153022" y="81204"/>
                </a:moveTo>
                <a:cubicBezTo>
                  <a:pt x="2167756" y="92422"/>
                  <a:pt x="2182824" y="104896"/>
                  <a:pt x="2198228" y="118625"/>
                </a:cubicBezTo>
                <a:lnTo>
                  <a:pt x="2182908" y="134196"/>
                </a:lnTo>
                <a:cubicBezTo>
                  <a:pt x="2169179" y="120300"/>
                  <a:pt x="2154863" y="107072"/>
                  <a:pt x="2139962" y="94515"/>
                </a:cubicBezTo>
                <a:close/>
                <a:moveTo>
                  <a:pt x="203866" y="80702"/>
                </a:moveTo>
                <a:lnTo>
                  <a:pt x="374647" y="80702"/>
                </a:lnTo>
                <a:lnTo>
                  <a:pt x="374647" y="185430"/>
                </a:lnTo>
                <a:lnTo>
                  <a:pt x="355560" y="185430"/>
                </a:lnTo>
                <a:lnTo>
                  <a:pt x="355560" y="175385"/>
                </a:lnTo>
                <a:lnTo>
                  <a:pt x="222954" y="175385"/>
                </a:lnTo>
                <a:lnTo>
                  <a:pt x="222954" y="185430"/>
                </a:lnTo>
                <a:lnTo>
                  <a:pt x="203866" y="185430"/>
                </a:lnTo>
                <a:close/>
                <a:moveTo>
                  <a:pt x="1470152" y="80451"/>
                </a:moveTo>
                <a:lnTo>
                  <a:pt x="1490746" y="80451"/>
                </a:lnTo>
                <a:lnTo>
                  <a:pt x="1490746" y="260021"/>
                </a:lnTo>
                <a:cubicBezTo>
                  <a:pt x="1509164" y="248971"/>
                  <a:pt x="1532855" y="234320"/>
                  <a:pt x="1561821" y="216070"/>
                </a:cubicBezTo>
                <a:cubicBezTo>
                  <a:pt x="1562323" y="226953"/>
                  <a:pt x="1562993" y="234906"/>
                  <a:pt x="1563830" y="239929"/>
                </a:cubicBezTo>
                <a:cubicBezTo>
                  <a:pt x="1523646" y="265212"/>
                  <a:pt x="1498615" y="281118"/>
                  <a:pt x="1488737" y="287647"/>
                </a:cubicBezTo>
                <a:cubicBezTo>
                  <a:pt x="1483212" y="291498"/>
                  <a:pt x="1477937" y="295684"/>
                  <a:pt x="1472914" y="300205"/>
                </a:cubicBezTo>
                <a:lnTo>
                  <a:pt x="1458599" y="280364"/>
                </a:lnTo>
                <a:cubicBezTo>
                  <a:pt x="1466468" y="273332"/>
                  <a:pt x="1470319" y="264877"/>
                  <a:pt x="1470152" y="254998"/>
                </a:cubicBezTo>
                <a:close/>
                <a:moveTo>
                  <a:pt x="1639676" y="76935"/>
                </a:moveTo>
                <a:lnTo>
                  <a:pt x="1660270" y="76935"/>
                </a:lnTo>
                <a:lnTo>
                  <a:pt x="1660270" y="122141"/>
                </a:lnTo>
                <a:cubicBezTo>
                  <a:pt x="1660270" y="168436"/>
                  <a:pt x="1654327" y="205187"/>
                  <a:pt x="1642439" y="232395"/>
                </a:cubicBezTo>
                <a:cubicBezTo>
                  <a:pt x="1663200" y="253826"/>
                  <a:pt x="1682790" y="274923"/>
                  <a:pt x="1701207" y="295684"/>
                </a:cubicBezTo>
                <a:lnTo>
                  <a:pt x="1683878" y="311506"/>
                </a:lnTo>
                <a:cubicBezTo>
                  <a:pt x="1666716" y="290243"/>
                  <a:pt x="1649597" y="270025"/>
                  <a:pt x="1632519" y="250854"/>
                </a:cubicBezTo>
                <a:cubicBezTo>
                  <a:pt x="1613180" y="280239"/>
                  <a:pt x="1584089" y="303219"/>
                  <a:pt x="1545245" y="319794"/>
                </a:cubicBezTo>
                <a:cubicBezTo>
                  <a:pt x="1541394" y="314604"/>
                  <a:pt x="1536873" y="308828"/>
                  <a:pt x="1531683" y="302465"/>
                </a:cubicBezTo>
                <a:cubicBezTo>
                  <a:pt x="1573876" y="283043"/>
                  <a:pt x="1602255" y="260523"/>
                  <a:pt x="1616822" y="234906"/>
                </a:cubicBezTo>
                <a:cubicBezTo>
                  <a:pt x="1632393" y="209792"/>
                  <a:pt x="1640011" y="172036"/>
                  <a:pt x="1639676" y="121639"/>
                </a:cubicBezTo>
                <a:close/>
                <a:moveTo>
                  <a:pt x="4491375" y="76476"/>
                </a:moveTo>
                <a:lnTo>
                  <a:pt x="4491375" y="106432"/>
                </a:lnTo>
                <a:cubicBezTo>
                  <a:pt x="4491375" y="122644"/>
                  <a:pt x="4490787" y="138738"/>
                  <a:pt x="4489613" y="154714"/>
                </a:cubicBezTo>
                <a:lnTo>
                  <a:pt x="4560450" y="154714"/>
                </a:lnTo>
                <a:lnTo>
                  <a:pt x="4560450" y="76476"/>
                </a:lnTo>
                <a:close/>
                <a:moveTo>
                  <a:pt x="4378599" y="76476"/>
                </a:moveTo>
                <a:lnTo>
                  <a:pt x="4378599" y="154714"/>
                </a:lnTo>
                <a:lnTo>
                  <a:pt x="4445207" y="154714"/>
                </a:lnTo>
                <a:cubicBezTo>
                  <a:pt x="4446382" y="141322"/>
                  <a:pt x="4446969" y="128283"/>
                  <a:pt x="4446969" y="115595"/>
                </a:cubicBezTo>
                <a:lnTo>
                  <a:pt x="4446969" y="89163"/>
                </a:lnTo>
                <a:cubicBezTo>
                  <a:pt x="4446969" y="84699"/>
                  <a:pt x="4446852" y="80470"/>
                  <a:pt x="4446617" y="76476"/>
                </a:cubicBezTo>
                <a:close/>
                <a:moveTo>
                  <a:pt x="2647280" y="73670"/>
                </a:moveTo>
                <a:cubicBezTo>
                  <a:pt x="2663688" y="84051"/>
                  <a:pt x="2679427" y="94850"/>
                  <a:pt x="2694496" y="106068"/>
                </a:cubicBezTo>
                <a:lnTo>
                  <a:pt x="2680934" y="122392"/>
                </a:lnTo>
                <a:cubicBezTo>
                  <a:pt x="2666367" y="110002"/>
                  <a:pt x="2651466" y="98450"/>
                  <a:pt x="2636229" y="87734"/>
                </a:cubicBezTo>
                <a:close/>
                <a:moveTo>
                  <a:pt x="963587" y="72665"/>
                </a:moveTo>
                <a:cubicBezTo>
                  <a:pt x="976480" y="88236"/>
                  <a:pt x="989205" y="104310"/>
                  <a:pt x="1001762" y="120886"/>
                </a:cubicBezTo>
                <a:lnTo>
                  <a:pt x="983930" y="132941"/>
                </a:lnTo>
                <a:cubicBezTo>
                  <a:pt x="972713" y="116197"/>
                  <a:pt x="960825" y="99789"/>
                  <a:pt x="948268" y="83716"/>
                </a:cubicBezTo>
                <a:close/>
                <a:moveTo>
                  <a:pt x="2098774" y="72163"/>
                </a:moveTo>
                <a:lnTo>
                  <a:pt x="2119870" y="72163"/>
                </a:lnTo>
                <a:cubicBezTo>
                  <a:pt x="2120456" y="98952"/>
                  <a:pt x="2121335" y="123732"/>
                  <a:pt x="2122507" y="146503"/>
                </a:cubicBezTo>
                <a:lnTo>
                  <a:pt x="2214302" y="146503"/>
                </a:lnTo>
                <a:lnTo>
                  <a:pt x="2214302" y="165087"/>
                </a:lnTo>
                <a:lnTo>
                  <a:pt x="2123637" y="165087"/>
                </a:lnTo>
                <a:cubicBezTo>
                  <a:pt x="2125563" y="190956"/>
                  <a:pt x="2128995" y="213224"/>
                  <a:pt x="2133934" y="231893"/>
                </a:cubicBezTo>
                <a:cubicBezTo>
                  <a:pt x="2152436" y="215484"/>
                  <a:pt x="2168425" y="197234"/>
                  <a:pt x="2181904" y="177143"/>
                </a:cubicBezTo>
                <a:lnTo>
                  <a:pt x="2199986" y="189198"/>
                </a:lnTo>
                <a:cubicBezTo>
                  <a:pt x="2182490" y="212889"/>
                  <a:pt x="2162733" y="233944"/>
                  <a:pt x="2140715" y="252361"/>
                </a:cubicBezTo>
                <a:cubicBezTo>
                  <a:pt x="2145404" y="264249"/>
                  <a:pt x="2151012" y="274002"/>
                  <a:pt x="2157542" y="281620"/>
                </a:cubicBezTo>
                <a:cubicBezTo>
                  <a:pt x="2166081" y="291666"/>
                  <a:pt x="2173532" y="296689"/>
                  <a:pt x="2179894" y="296689"/>
                </a:cubicBezTo>
                <a:cubicBezTo>
                  <a:pt x="2183410" y="296689"/>
                  <a:pt x="2185922" y="293926"/>
                  <a:pt x="2187429" y="288401"/>
                </a:cubicBezTo>
                <a:cubicBezTo>
                  <a:pt x="2189773" y="279694"/>
                  <a:pt x="2192201" y="265546"/>
                  <a:pt x="2194712" y="245957"/>
                </a:cubicBezTo>
                <a:cubicBezTo>
                  <a:pt x="2201744" y="249138"/>
                  <a:pt x="2208190" y="251566"/>
                  <a:pt x="2214050" y="253240"/>
                </a:cubicBezTo>
                <a:cubicBezTo>
                  <a:pt x="2211037" y="271993"/>
                  <a:pt x="2208023" y="286559"/>
                  <a:pt x="2205009" y="296940"/>
                </a:cubicBezTo>
                <a:cubicBezTo>
                  <a:pt x="2201158" y="310334"/>
                  <a:pt x="2192954" y="317115"/>
                  <a:pt x="2180397" y="317283"/>
                </a:cubicBezTo>
                <a:cubicBezTo>
                  <a:pt x="2165998" y="317115"/>
                  <a:pt x="2152352" y="308493"/>
                  <a:pt x="2139460" y="291415"/>
                </a:cubicBezTo>
                <a:cubicBezTo>
                  <a:pt x="2133767" y="283964"/>
                  <a:pt x="2128744" y="275216"/>
                  <a:pt x="2124391" y="265170"/>
                </a:cubicBezTo>
                <a:cubicBezTo>
                  <a:pt x="2106057" y="278732"/>
                  <a:pt x="2086300" y="290661"/>
                  <a:pt x="2065120" y="300958"/>
                </a:cubicBezTo>
                <a:cubicBezTo>
                  <a:pt x="2060767" y="294428"/>
                  <a:pt x="2056497" y="289154"/>
                  <a:pt x="2052312" y="285136"/>
                </a:cubicBezTo>
                <a:cubicBezTo>
                  <a:pt x="2076254" y="273751"/>
                  <a:pt x="2097895" y="260607"/>
                  <a:pt x="2117233" y="245706"/>
                </a:cubicBezTo>
                <a:cubicBezTo>
                  <a:pt x="2110285" y="223521"/>
                  <a:pt x="2105764" y="196648"/>
                  <a:pt x="2103671" y="165087"/>
                </a:cubicBezTo>
                <a:lnTo>
                  <a:pt x="2038247" y="165087"/>
                </a:lnTo>
                <a:lnTo>
                  <a:pt x="2038247" y="206652"/>
                </a:lnTo>
                <a:cubicBezTo>
                  <a:pt x="2054823" y="203722"/>
                  <a:pt x="2071985" y="200583"/>
                  <a:pt x="2089732" y="197234"/>
                </a:cubicBezTo>
                <a:cubicBezTo>
                  <a:pt x="2090067" y="204769"/>
                  <a:pt x="2090318" y="211382"/>
                  <a:pt x="2090486" y="217075"/>
                </a:cubicBezTo>
                <a:cubicBezTo>
                  <a:pt x="2072906" y="220424"/>
                  <a:pt x="2055493" y="223772"/>
                  <a:pt x="2038247" y="227121"/>
                </a:cubicBezTo>
                <a:lnTo>
                  <a:pt x="2038247" y="286141"/>
                </a:lnTo>
                <a:cubicBezTo>
                  <a:pt x="2038247" y="305228"/>
                  <a:pt x="2029122" y="314855"/>
                  <a:pt x="2010872" y="315022"/>
                </a:cubicBezTo>
                <a:cubicBezTo>
                  <a:pt x="1999654" y="315190"/>
                  <a:pt x="1988436" y="314939"/>
                  <a:pt x="1977218" y="314269"/>
                </a:cubicBezTo>
                <a:cubicBezTo>
                  <a:pt x="1976381" y="306735"/>
                  <a:pt x="1974958" y="299619"/>
                  <a:pt x="1972949" y="292922"/>
                </a:cubicBezTo>
                <a:cubicBezTo>
                  <a:pt x="1985171" y="294596"/>
                  <a:pt x="1996138" y="295433"/>
                  <a:pt x="2005849" y="295433"/>
                </a:cubicBezTo>
                <a:cubicBezTo>
                  <a:pt x="2013719" y="295600"/>
                  <a:pt x="2017653" y="291582"/>
                  <a:pt x="2017653" y="283378"/>
                </a:cubicBezTo>
                <a:lnTo>
                  <a:pt x="2017653" y="231139"/>
                </a:lnTo>
                <a:cubicBezTo>
                  <a:pt x="2001077" y="234404"/>
                  <a:pt x="1984669" y="237669"/>
                  <a:pt x="1968428" y="240934"/>
                </a:cubicBezTo>
                <a:lnTo>
                  <a:pt x="1963405" y="219335"/>
                </a:lnTo>
                <a:cubicBezTo>
                  <a:pt x="1980734" y="216573"/>
                  <a:pt x="1998817" y="213559"/>
                  <a:pt x="2017653" y="210294"/>
                </a:cubicBezTo>
                <a:lnTo>
                  <a:pt x="2017653" y="165087"/>
                </a:lnTo>
                <a:lnTo>
                  <a:pt x="1963656" y="165087"/>
                </a:lnTo>
                <a:lnTo>
                  <a:pt x="1963656" y="146503"/>
                </a:lnTo>
                <a:lnTo>
                  <a:pt x="2017653" y="146503"/>
                </a:lnTo>
                <a:lnTo>
                  <a:pt x="2017653" y="108579"/>
                </a:lnTo>
                <a:cubicBezTo>
                  <a:pt x="2004426" y="110337"/>
                  <a:pt x="1990194" y="112095"/>
                  <a:pt x="1974958" y="113853"/>
                </a:cubicBezTo>
                <a:cubicBezTo>
                  <a:pt x="1973786" y="107491"/>
                  <a:pt x="1971944" y="100794"/>
                  <a:pt x="1969433" y="93762"/>
                </a:cubicBezTo>
                <a:cubicBezTo>
                  <a:pt x="2010621" y="89911"/>
                  <a:pt x="2046033" y="84888"/>
                  <a:pt x="2075668" y="78693"/>
                </a:cubicBezTo>
                <a:lnTo>
                  <a:pt x="2081696" y="98785"/>
                </a:lnTo>
                <a:cubicBezTo>
                  <a:pt x="2069055" y="101045"/>
                  <a:pt x="2054572" y="103389"/>
                  <a:pt x="2038247" y="105817"/>
                </a:cubicBezTo>
                <a:lnTo>
                  <a:pt x="2038247" y="146503"/>
                </a:lnTo>
                <a:lnTo>
                  <a:pt x="2102541" y="146503"/>
                </a:lnTo>
                <a:cubicBezTo>
                  <a:pt x="2101369" y="125992"/>
                  <a:pt x="2100113" y="101212"/>
                  <a:pt x="2098774" y="72163"/>
                </a:cubicBezTo>
                <a:close/>
                <a:moveTo>
                  <a:pt x="1346085" y="71409"/>
                </a:moveTo>
                <a:lnTo>
                  <a:pt x="1366679" y="71409"/>
                </a:lnTo>
                <a:cubicBezTo>
                  <a:pt x="1366595" y="88906"/>
                  <a:pt x="1366386" y="106152"/>
                  <a:pt x="1366051" y="123146"/>
                </a:cubicBezTo>
                <a:lnTo>
                  <a:pt x="1433735" y="123146"/>
                </a:lnTo>
                <a:cubicBezTo>
                  <a:pt x="1432563" y="186435"/>
                  <a:pt x="1430889" y="237418"/>
                  <a:pt x="1428713" y="276095"/>
                </a:cubicBezTo>
                <a:cubicBezTo>
                  <a:pt x="1426871" y="299703"/>
                  <a:pt x="1415904" y="311674"/>
                  <a:pt x="1395812" y="312009"/>
                </a:cubicBezTo>
                <a:cubicBezTo>
                  <a:pt x="1385431" y="312009"/>
                  <a:pt x="1374130" y="311758"/>
                  <a:pt x="1361907" y="311255"/>
                </a:cubicBezTo>
                <a:cubicBezTo>
                  <a:pt x="1360735" y="304223"/>
                  <a:pt x="1359396" y="296856"/>
                  <a:pt x="1357889" y="289154"/>
                </a:cubicBezTo>
                <a:cubicBezTo>
                  <a:pt x="1369442" y="290661"/>
                  <a:pt x="1379990" y="291498"/>
                  <a:pt x="1389534" y="291666"/>
                </a:cubicBezTo>
                <a:cubicBezTo>
                  <a:pt x="1401923" y="291666"/>
                  <a:pt x="1408370" y="284717"/>
                  <a:pt x="1408872" y="270821"/>
                </a:cubicBezTo>
                <a:cubicBezTo>
                  <a:pt x="1411383" y="229297"/>
                  <a:pt x="1412890" y="186435"/>
                  <a:pt x="1413393" y="142233"/>
                </a:cubicBezTo>
                <a:lnTo>
                  <a:pt x="1365675" y="142233"/>
                </a:lnTo>
                <a:cubicBezTo>
                  <a:pt x="1365507" y="149433"/>
                  <a:pt x="1365340" y="156548"/>
                  <a:pt x="1365172" y="163581"/>
                </a:cubicBezTo>
                <a:cubicBezTo>
                  <a:pt x="1364335" y="229549"/>
                  <a:pt x="1344411" y="281620"/>
                  <a:pt x="1305399" y="319794"/>
                </a:cubicBezTo>
                <a:cubicBezTo>
                  <a:pt x="1300711" y="314102"/>
                  <a:pt x="1295688" y="308409"/>
                  <a:pt x="1290330" y="302716"/>
                </a:cubicBezTo>
                <a:lnTo>
                  <a:pt x="1305649" y="280365"/>
                </a:lnTo>
                <a:lnTo>
                  <a:pt x="1311929" y="277602"/>
                </a:lnTo>
                <a:lnTo>
                  <a:pt x="1310239" y="273667"/>
                </a:lnTo>
                <a:lnTo>
                  <a:pt x="1330263" y="244450"/>
                </a:lnTo>
                <a:cubicBezTo>
                  <a:pt x="1339388" y="221177"/>
                  <a:pt x="1344327" y="194053"/>
                  <a:pt x="1345080" y="163078"/>
                </a:cubicBezTo>
                <a:cubicBezTo>
                  <a:pt x="1345248" y="156214"/>
                  <a:pt x="1345415" y="149265"/>
                  <a:pt x="1345583" y="142233"/>
                </a:cubicBezTo>
                <a:lnTo>
                  <a:pt x="1308413" y="142233"/>
                </a:lnTo>
                <a:lnTo>
                  <a:pt x="1308413" y="123146"/>
                </a:lnTo>
                <a:lnTo>
                  <a:pt x="1345834" y="123146"/>
                </a:lnTo>
                <a:cubicBezTo>
                  <a:pt x="1346085" y="106319"/>
                  <a:pt x="1346169" y="89074"/>
                  <a:pt x="1346085" y="71409"/>
                </a:cubicBezTo>
                <a:close/>
                <a:moveTo>
                  <a:pt x="1551524" y="71158"/>
                </a:moveTo>
                <a:cubicBezTo>
                  <a:pt x="1562741" y="88906"/>
                  <a:pt x="1575215" y="110170"/>
                  <a:pt x="1588945" y="134950"/>
                </a:cubicBezTo>
                <a:lnTo>
                  <a:pt x="1569355" y="146000"/>
                </a:lnTo>
                <a:cubicBezTo>
                  <a:pt x="1556295" y="120216"/>
                  <a:pt x="1544408" y="98450"/>
                  <a:pt x="1533692" y="80702"/>
                </a:cubicBezTo>
                <a:close/>
                <a:moveTo>
                  <a:pt x="3134273" y="70907"/>
                </a:moveTo>
                <a:lnTo>
                  <a:pt x="3155370" y="76181"/>
                </a:lnTo>
                <a:cubicBezTo>
                  <a:pt x="3151100" y="88822"/>
                  <a:pt x="3146747" y="100710"/>
                  <a:pt x="3142310" y="111844"/>
                </a:cubicBezTo>
                <a:lnTo>
                  <a:pt x="3223180" y="111844"/>
                </a:lnTo>
                <a:cubicBezTo>
                  <a:pt x="3221170" y="197904"/>
                  <a:pt x="3219496" y="252068"/>
                  <a:pt x="3218157" y="274337"/>
                </a:cubicBezTo>
                <a:cubicBezTo>
                  <a:pt x="3216985" y="300623"/>
                  <a:pt x="3203172" y="313767"/>
                  <a:pt x="3176717" y="313767"/>
                </a:cubicBezTo>
                <a:cubicBezTo>
                  <a:pt x="3161481" y="313767"/>
                  <a:pt x="3145994" y="313264"/>
                  <a:pt x="3130255" y="312260"/>
                </a:cubicBezTo>
                <a:cubicBezTo>
                  <a:pt x="3129250" y="303888"/>
                  <a:pt x="3127911" y="296438"/>
                  <a:pt x="3126237" y="289908"/>
                </a:cubicBezTo>
                <a:lnTo>
                  <a:pt x="3126990" y="289908"/>
                </a:lnTo>
                <a:cubicBezTo>
                  <a:pt x="3143733" y="292252"/>
                  <a:pt x="3159053" y="293424"/>
                  <a:pt x="3172950" y="293424"/>
                </a:cubicBezTo>
                <a:cubicBezTo>
                  <a:pt x="3188186" y="293424"/>
                  <a:pt x="3196391" y="285387"/>
                  <a:pt x="3197563" y="269314"/>
                </a:cubicBezTo>
                <a:cubicBezTo>
                  <a:pt x="3199404" y="244366"/>
                  <a:pt x="3200744" y="198155"/>
                  <a:pt x="3201581" y="130680"/>
                </a:cubicBezTo>
                <a:lnTo>
                  <a:pt x="3134273" y="130680"/>
                </a:lnTo>
                <a:cubicBezTo>
                  <a:pt x="3126990" y="146837"/>
                  <a:pt x="3119456" y="161069"/>
                  <a:pt x="3111670" y="173375"/>
                </a:cubicBezTo>
                <a:cubicBezTo>
                  <a:pt x="3107149" y="170194"/>
                  <a:pt x="3101373" y="167097"/>
                  <a:pt x="3094341" y="164083"/>
                </a:cubicBezTo>
                <a:cubicBezTo>
                  <a:pt x="3110080" y="139136"/>
                  <a:pt x="3123390" y="108077"/>
                  <a:pt x="3134273" y="70907"/>
                </a:cubicBezTo>
                <a:close/>
                <a:moveTo>
                  <a:pt x="3034568" y="70907"/>
                </a:moveTo>
                <a:lnTo>
                  <a:pt x="3055664" y="76935"/>
                </a:lnTo>
                <a:cubicBezTo>
                  <a:pt x="3050390" y="89743"/>
                  <a:pt x="3045283" y="101631"/>
                  <a:pt x="3040344" y="112598"/>
                </a:cubicBezTo>
                <a:lnTo>
                  <a:pt x="3090574" y="112598"/>
                </a:lnTo>
                <a:lnTo>
                  <a:pt x="3090574" y="312511"/>
                </a:lnTo>
                <a:lnTo>
                  <a:pt x="3070482" y="312511"/>
                </a:lnTo>
                <a:lnTo>
                  <a:pt x="3070482" y="292922"/>
                </a:lnTo>
                <a:lnTo>
                  <a:pt x="3013974" y="292922"/>
                </a:lnTo>
                <a:lnTo>
                  <a:pt x="3013974" y="314269"/>
                </a:lnTo>
                <a:lnTo>
                  <a:pt x="2993882" y="314269"/>
                </a:lnTo>
                <a:lnTo>
                  <a:pt x="2993882" y="112598"/>
                </a:lnTo>
                <a:lnTo>
                  <a:pt x="3019248" y="112598"/>
                </a:lnTo>
                <a:cubicBezTo>
                  <a:pt x="3025443" y="97361"/>
                  <a:pt x="3030549" y="83465"/>
                  <a:pt x="3034568" y="70907"/>
                </a:cubicBezTo>
                <a:close/>
                <a:moveTo>
                  <a:pt x="2576205" y="70405"/>
                </a:moveTo>
                <a:lnTo>
                  <a:pt x="2597553" y="73167"/>
                </a:lnTo>
                <a:cubicBezTo>
                  <a:pt x="2594707" y="92171"/>
                  <a:pt x="2591232" y="110337"/>
                  <a:pt x="2587130" y="127666"/>
                </a:cubicBezTo>
                <a:lnTo>
                  <a:pt x="2725889" y="127666"/>
                </a:lnTo>
                <a:lnTo>
                  <a:pt x="2725889" y="146251"/>
                </a:lnTo>
                <a:lnTo>
                  <a:pt x="2582358" y="146251"/>
                </a:lnTo>
                <a:cubicBezTo>
                  <a:pt x="2579344" y="157302"/>
                  <a:pt x="2576038" y="167934"/>
                  <a:pt x="2572438" y="178147"/>
                </a:cubicBezTo>
                <a:lnTo>
                  <a:pt x="2697007" y="178147"/>
                </a:lnTo>
                <a:lnTo>
                  <a:pt x="2697007" y="195476"/>
                </a:lnTo>
                <a:cubicBezTo>
                  <a:pt x="2685957" y="222851"/>
                  <a:pt x="2668753" y="246501"/>
                  <a:pt x="2645396" y="266425"/>
                </a:cubicBezTo>
                <a:cubicBezTo>
                  <a:pt x="2668921" y="280657"/>
                  <a:pt x="2696337" y="290661"/>
                  <a:pt x="2727647" y="296438"/>
                </a:cubicBezTo>
                <a:cubicBezTo>
                  <a:pt x="2720113" y="304809"/>
                  <a:pt x="2714253" y="311841"/>
                  <a:pt x="2710067" y="317534"/>
                </a:cubicBezTo>
                <a:cubicBezTo>
                  <a:pt x="2683278" y="308660"/>
                  <a:pt x="2656321" y="295684"/>
                  <a:pt x="2629197" y="278606"/>
                </a:cubicBezTo>
                <a:cubicBezTo>
                  <a:pt x="2607431" y="292922"/>
                  <a:pt x="2576289" y="306483"/>
                  <a:pt x="2535770" y="319292"/>
                </a:cubicBezTo>
                <a:cubicBezTo>
                  <a:pt x="2531082" y="312595"/>
                  <a:pt x="2526059" y="306400"/>
                  <a:pt x="2520702" y="300707"/>
                </a:cubicBezTo>
                <a:cubicBezTo>
                  <a:pt x="2561890" y="289991"/>
                  <a:pt x="2592655" y="278648"/>
                  <a:pt x="2612998" y="266677"/>
                </a:cubicBezTo>
                <a:cubicBezTo>
                  <a:pt x="2590981" y="247841"/>
                  <a:pt x="2575284" y="224107"/>
                  <a:pt x="2565908" y="195476"/>
                </a:cubicBezTo>
                <a:cubicBezTo>
                  <a:pt x="2547574" y="241353"/>
                  <a:pt x="2522627" y="279025"/>
                  <a:pt x="2491066" y="308493"/>
                </a:cubicBezTo>
                <a:cubicBezTo>
                  <a:pt x="2486545" y="302130"/>
                  <a:pt x="2482109" y="296438"/>
                  <a:pt x="2477755" y="291415"/>
                </a:cubicBezTo>
                <a:cubicBezTo>
                  <a:pt x="2515511" y="257342"/>
                  <a:pt x="2543263" y="208955"/>
                  <a:pt x="2561011" y="146251"/>
                </a:cubicBezTo>
                <a:lnTo>
                  <a:pt x="2491317" y="146251"/>
                </a:lnTo>
                <a:lnTo>
                  <a:pt x="2491317" y="127415"/>
                </a:lnTo>
                <a:cubicBezTo>
                  <a:pt x="2498182" y="111509"/>
                  <a:pt x="2504461" y="95520"/>
                  <a:pt x="2510153" y="79446"/>
                </a:cubicBezTo>
                <a:lnTo>
                  <a:pt x="2530496" y="84971"/>
                </a:lnTo>
                <a:cubicBezTo>
                  <a:pt x="2524636" y="99705"/>
                  <a:pt x="2518692" y="113937"/>
                  <a:pt x="2512665" y="127666"/>
                </a:cubicBezTo>
                <a:lnTo>
                  <a:pt x="2565782" y="127666"/>
                </a:lnTo>
                <a:cubicBezTo>
                  <a:pt x="2569885" y="110170"/>
                  <a:pt x="2573359" y="91083"/>
                  <a:pt x="2576205" y="70405"/>
                </a:cubicBezTo>
                <a:close/>
                <a:moveTo>
                  <a:pt x="2853472" y="70154"/>
                </a:moveTo>
                <a:lnTo>
                  <a:pt x="2875071" y="70154"/>
                </a:lnTo>
                <a:lnTo>
                  <a:pt x="2875071" y="123397"/>
                </a:lnTo>
                <a:lnTo>
                  <a:pt x="2971009" y="123397"/>
                </a:lnTo>
                <a:lnTo>
                  <a:pt x="2971009" y="142735"/>
                </a:lnTo>
                <a:lnTo>
                  <a:pt x="2875071" y="142735"/>
                </a:lnTo>
                <a:lnTo>
                  <a:pt x="2875071" y="200750"/>
                </a:lnTo>
                <a:lnTo>
                  <a:pt x="2963977" y="200750"/>
                </a:lnTo>
                <a:lnTo>
                  <a:pt x="2963977" y="220089"/>
                </a:lnTo>
                <a:lnTo>
                  <a:pt x="2875071" y="220089"/>
                </a:lnTo>
                <a:lnTo>
                  <a:pt x="2875071" y="284131"/>
                </a:lnTo>
                <a:lnTo>
                  <a:pt x="2984571" y="284131"/>
                </a:lnTo>
                <a:lnTo>
                  <a:pt x="2984571" y="302967"/>
                </a:lnTo>
                <a:lnTo>
                  <a:pt x="2736939" y="302967"/>
                </a:lnTo>
                <a:lnTo>
                  <a:pt x="2736939" y="284131"/>
                </a:lnTo>
                <a:lnTo>
                  <a:pt x="2853472" y="284131"/>
                </a:lnTo>
                <a:lnTo>
                  <a:pt x="2853472" y="220089"/>
                </a:lnTo>
                <a:lnTo>
                  <a:pt x="2764566" y="220089"/>
                </a:lnTo>
                <a:lnTo>
                  <a:pt x="2764566" y="200750"/>
                </a:lnTo>
                <a:lnTo>
                  <a:pt x="2853472" y="200750"/>
                </a:lnTo>
                <a:lnTo>
                  <a:pt x="2853472" y="142735"/>
                </a:lnTo>
                <a:lnTo>
                  <a:pt x="2787169" y="142735"/>
                </a:lnTo>
                <a:cubicBezTo>
                  <a:pt x="2776035" y="162827"/>
                  <a:pt x="2763227" y="180993"/>
                  <a:pt x="2748743" y="197234"/>
                </a:cubicBezTo>
                <a:cubicBezTo>
                  <a:pt x="2745227" y="191709"/>
                  <a:pt x="2740707" y="185849"/>
                  <a:pt x="2735181" y="179654"/>
                </a:cubicBezTo>
                <a:cubicBezTo>
                  <a:pt x="2758789" y="153200"/>
                  <a:pt x="2777458" y="120886"/>
                  <a:pt x="2791187" y="82711"/>
                </a:cubicBezTo>
                <a:lnTo>
                  <a:pt x="2811781" y="88236"/>
                </a:lnTo>
                <a:cubicBezTo>
                  <a:pt x="2807344" y="100459"/>
                  <a:pt x="2802447" y="112179"/>
                  <a:pt x="2797089" y="123397"/>
                </a:cubicBezTo>
                <a:lnTo>
                  <a:pt x="2853472" y="123397"/>
                </a:lnTo>
                <a:close/>
                <a:moveTo>
                  <a:pt x="1822260" y="70154"/>
                </a:moveTo>
                <a:lnTo>
                  <a:pt x="1841348" y="70154"/>
                </a:lnTo>
                <a:lnTo>
                  <a:pt x="1841348" y="106319"/>
                </a:lnTo>
                <a:lnTo>
                  <a:pt x="1940300" y="106319"/>
                </a:lnTo>
                <a:lnTo>
                  <a:pt x="1940300" y="123899"/>
                </a:lnTo>
                <a:lnTo>
                  <a:pt x="1841348" y="123899"/>
                </a:lnTo>
                <a:lnTo>
                  <a:pt x="1841348" y="189951"/>
                </a:lnTo>
                <a:lnTo>
                  <a:pt x="1953359" y="189951"/>
                </a:lnTo>
                <a:lnTo>
                  <a:pt x="1953359" y="207531"/>
                </a:lnTo>
                <a:lnTo>
                  <a:pt x="1846496" y="207531"/>
                </a:lnTo>
                <a:cubicBezTo>
                  <a:pt x="1874039" y="238171"/>
                  <a:pt x="1910999" y="262030"/>
                  <a:pt x="1957378" y="279108"/>
                </a:cubicBezTo>
                <a:cubicBezTo>
                  <a:pt x="1951853" y="286141"/>
                  <a:pt x="1947164" y="292503"/>
                  <a:pt x="1943314" y="298196"/>
                </a:cubicBezTo>
                <a:cubicBezTo>
                  <a:pt x="1899614" y="278439"/>
                  <a:pt x="1865625" y="253198"/>
                  <a:pt x="1841348" y="222475"/>
                </a:cubicBezTo>
                <a:lnTo>
                  <a:pt x="1841348" y="318539"/>
                </a:lnTo>
                <a:lnTo>
                  <a:pt x="1822260" y="318539"/>
                </a:lnTo>
                <a:lnTo>
                  <a:pt x="1822260" y="221093"/>
                </a:lnTo>
                <a:cubicBezTo>
                  <a:pt x="1797815" y="249724"/>
                  <a:pt x="1763659" y="276430"/>
                  <a:pt x="1719792" y="301209"/>
                </a:cubicBezTo>
                <a:cubicBezTo>
                  <a:pt x="1716276" y="296186"/>
                  <a:pt x="1711756" y="290410"/>
                  <a:pt x="1706230" y="283880"/>
                </a:cubicBezTo>
                <a:cubicBezTo>
                  <a:pt x="1749930" y="261947"/>
                  <a:pt x="1786514" y="236497"/>
                  <a:pt x="1815982" y="207531"/>
                </a:cubicBezTo>
                <a:lnTo>
                  <a:pt x="1710500" y="207531"/>
                </a:lnTo>
                <a:lnTo>
                  <a:pt x="1710500" y="189951"/>
                </a:lnTo>
                <a:lnTo>
                  <a:pt x="1822260" y="189951"/>
                </a:lnTo>
                <a:lnTo>
                  <a:pt x="1822260" y="123899"/>
                </a:lnTo>
                <a:lnTo>
                  <a:pt x="1725318" y="123899"/>
                </a:lnTo>
                <a:lnTo>
                  <a:pt x="1725318" y="106319"/>
                </a:lnTo>
                <a:lnTo>
                  <a:pt x="1822260" y="106319"/>
                </a:lnTo>
                <a:close/>
                <a:moveTo>
                  <a:pt x="4679922" y="70132"/>
                </a:moveTo>
                <a:lnTo>
                  <a:pt x="4683799" y="70132"/>
                </a:lnTo>
                <a:cubicBezTo>
                  <a:pt x="4690847" y="92218"/>
                  <a:pt x="4694371" y="110544"/>
                  <a:pt x="4694371" y="125111"/>
                </a:cubicBezTo>
                <a:cubicBezTo>
                  <a:pt x="4694371" y="138973"/>
                  <a:pt x="4692022" y="149546"/>
                  <a:pt x="4687323" y="156829"/>
                </a:cubicBezTo>
                <a:cubicBezTo>
                  <a:pt x="4683094" y="163408"/>
                  <a:pt x="4677455" y="166697"/>
                  <a:pt x="4670406" y="166697"/>
                </a:cubicBezTo>
                <a:cubicBezTo>
                  <a:pt x="4665472" y="166697"/>
                  <a:pt x="4661479" y="164700"/>
                  <a:pt x="4658424" y="160706"/>
                </a:cubicBezTo>
                <a:cubicBezTo>
                  <a:pt x="4655370" y="156711"/>
                  <a:pt x="4653842" y="151425"/>
                  <a:pt x="4653842" y="144847"/>
                </a:cubicBezTo>
                <a:cubicBezTo>
                  <a:pt x="4653842" y="137563"/>
                  <a:pt x="4656545" y="129927"/>
                  <a:pt x="4661948" y="121939"/>
                </a:cubicBezTo>
                <a:cubicBezTo>
                  <a:pt x="4670172" y="112071"/>
                  <a:pt x="4676163" y="94802"/>
                  <a:pt x="4679922" y="70132"/>
                </a:cubicBezTo>
                <a:close/>
                <a:moveTo>
                  <a:pt x="4099478" y="60617"/>
                </a:moveTo>
                <a:lnTo>
                  <a:pt x="4156923" y="64846"/>
                </a:lnTo>
                <a:cubicBezTo>
                  <a:pt x="4161622" y="65081"/>
                  <a:pt x="4163972" y="66608"/>
                  <a:pt x="4163972" y="69428"/>
                </a:cubicBezTo>
                <a:cubicBezTo>
                  <a:pt x="4163737" y="74596"/>
                  <a:pt x="4158451" y="79295"/>
                  <a:pt x="4148113" y="83525"/>
                </a:cubicBezTo>
                <a:lnTo>
                  <a:pt x="4148113" y="97622"/>
                </a:lnTo>
                <a:cubicBezTo>
                  <a:pt x="4148113" y="105375"/>
                  <a:pt x="4147878" y="116065"/>
                  <a:pt x="4147408" y="129692"/>
                </a:cubicBezTo>
                <a:lnTo>
                  <a:pt x="4204854" y="129692"/>
                </a:lnTo>
                <a:lnTo>
                  <a:pt x="4218950" y="105022"/>
                </a:lnTo>
                <a:lnTo>
                  <a:pt x="4265823" y="124053"/>
                </a:lnTo>
                <a:cubicBezTo>
                  <a:pt x="4269347" y="125698"/>
                  <a:pt x="4271109" y="127813"/>
                  <a:pt x="4271109" y="130397"/>
                </a:cubicBezTo>
                <a:cubicBezTo>
                  <a:pt x="4271109" y="135566"/>
                  <a:pt x="4266410" y="141205"/>
                  <a:pt x="4257012" y="147314"/>
                </a:cubicBezTo>
                <a:cubicBezTo>
                  <a:pt x="4256542" y="192424"/>
                  <a:pt x="4255250" y="230721"/>
                  <a:pt x="4253135" y="262204"/>
                </a:cubicBezTo>
                <a:cubicBezTo>
                  <a:pt x="4251726" y="281470"/>
                  <a:pt x="4245500" y="295449"/>
                  <a:pt x="4234457" y="304143"/>
                </a:cubicBezTo>
                <a:cubicBezTo>
                  <a:pt x="4223415" y="312836"/>
                  <a:pt x="4205323" y="318005"/>
                  <a:pt x="4180184" y="319649"/>
                </a:cubicBezTo>
                <a:cubicBezTo>
                  <a:pt x="4178539" y="306962"/>
                  <a:pt x="4174075" y="297447"/>
                  <a:pt x="4166791" y="291103"/>
                </a:cubicBezTo>
                <a:cubicBezTo>
                  <a:pt x="4159038" y="284289"/>
                  <a:pt x="4144589" y="277946"/>
                  <a:pt x="4123443" y="272072"/>
                </a:cubicBezTo>
                <a:lnTo>
                  <a:pt x="4124500" y="267490"/>
                </a:lnTo>
                <a:lnTo>
                  <a:pt x="4176307" y="271367"/>
                </a:lnTo>
                <a:cubicBezTo>
                  <a:pt x="4186175" y="272072"/>
                  <a:pt x="4193458" y="271015"/>
                  <a:pt x="4198157" y="268195"/>
                </a:cubicBezTo>
                <a:cubicBezTo>
                  <a:pt x="4203326" y="264906"/>
                  <a:pt x="4206380" y="258680"/>
                  <a:pt x="4207320" y="249517"/>
                </a:cubicBezTo>
                <a:cubicBezTo>
                  <a:pt x="4210375" y="213804"/>
                  <a:pt x="4211902" y="176682"/>
                  <a:pt x="4211902" y="138150"/>
                </a:cubicBezTo>
                <a:lnTo>
                  <a:pt x="4146703" y="138150"/>
                </a:lnTo>
                <a:cubicBezTo>
                  <a:pt x="4143179" y="188430"/>
                  <a:pt x="4131196" y="227314"/>
                  <a:pt x="4110756" y="254803"/>
                </a:cubicBezTo>
                <a:cubicBezTo>
                  <a:pt x="4090785" y="281822"/>
                  <a:pt x="4058010" y="303790"/>
                  <a:pt x="4012429" y="320707"/>
                </a:cubicBezTo>
                <a:lnTo>
                  <a:pt x="4009610" y="316830"/>
                </a:lnTo>
                <a:cubicBezTo>
                  <a:pt x="4041563" y="291925"/>
                  <a:pt x="4064236" y="266433"/>
                  <a:pt x="4077628" y="240354"/>
                </a:cubicBezTo>
                <a:cubicBezTo>
                  <a:pt x="4091255" y="213804"/>
                  <a:pt x="4099008" y="179737"/>
                  <a:pt x="4100888" y="138150"/>
                </a:cubicBezTo>
                <a:lnTo>
                  <a:pt x="4045910" y="138150"/>
                </a:lnTo>
                <a:lnTo>
                  <a:pt x="4045910" y="129692"/>
                </a:lnTo>
                <a:lnTo>
                  <a:pt x="4101240" y="129692"/>
                </a:lnTo>
                <a:cubicBezTo>
                  <a:pt x="4101476" y="126873"/>
                  <a:pt x="4101593" y="123936"/>
                  <a:pt x="4101593" y="120882"/>
                </a:cubicBezTo>
                <a:cubicBezTo>
                  <a:pt x="4102063" y="100441"/>
                  <a:pt x="4101357" y="80353"/>
                  <a:pt x="4099478" y="60617"/>
                </a:cubicBezTo>
                <a:close/>
                <a:moveTo>
                  <a:pt x="3516567" y="9515"/>
                </a:moveTo>
                <a:lnTo>
                  <a:pt x="3559563" y="41234"/>
                </a:lnTo>
                <a:cubicBezTo>
                  <a:pt x="3560973" y="42408"/>
                  <a:pt x="3561678" y="43935"/>
                  <a:pt x="3561678" y="45815"/>
                </a:cubicBezTo>
                <a:cubicBezTo>
                  <a:pt x="3561208" y="49574"/>
                  <a:pt x="3557566" y="51689"/>
                  <a:pt x="3550752" y="52159"/>
                </a:cubicBezTo>
                <a:lnTo>
                  <a:pt x="3267050" y="52159"/>
                </a:lnTo>
                <a:lnTo>
                  <a:pt x="3267050" y="42291"/>
                </a:lnTo>
                <a:lnTo>
                  <a:pt x="3492602" y="42291"/>
                </a:lnTo>
                <a:close/>
                <a:moveTo>
                  <a:pt x="4444855" y="7753"/>
                </a:moveTo>
                <a:lnTo>
                  <a:pt x="4499833" y="11982"/>
                </a:lnTo>
                <a:cubicBezTo>
                  <a:pt x="4504532" y="12452"/>
                  <a:pt x="4506882" y="14097"/>
                  <a:pt x="4506882" y="16916"/>
                </a:cubicBezTo>
                <a:cubicBezTo>
                  <a:pt x="4506882" y="21615"/>
                  <a:pt x="4501713" y="26079"/>
                  <a:pt x="4491375" y="30308"/>
                </a:cubicBezTo>
                <a:lnTo>
                  <a:pt x="4491375" y="68018"/>
                </a:lnTo>
                <a:lnTo>
                  <a:pt x="4553401" y="68018"/>
                </a:lnTo>
                <a:lnTo>
                  <a:pt x="4566794" y="44405"/>
                </a:lnTo>
                <a:lnTo>
                  <a:pt x="4610494" y="61674"/>
                </a:lnTo>
                <a:cubicBezTo>
                  <a:pt x="4614723" y="63319"/>
                  <a:pt x="4616838" y="65668"/>
                  <a:pt x="4616838" y="68723"/>
                </a:cubicBezTo>
                <a:cubicBezTo>
                  <a:pt x="4616838" y="73187"/>
                  <a:pt x="4612374" y="78356"/>
                  <a:pt x="4603446" y="84229"/>
                </a:cubicBezTo>
                <a:lnTo>
                  <a:pt x="4603446" y="109604"/>
                </a:lnTo>
                <a:cubicBezTo>
                  <a:pt x="4603446" y="121821"/>
                  <a:pt x="4604151" y="143789"/>
                  <a:pt x="4605560" y="175507"/>
                </a:cubicBezTo>
                <a:cubicBezTo>
                  <a:pt x="4606030" y="181851"/>
                  <a:pt x="4603563" y="185375"/>
                  <a:pt x="4598160" y="186080"/>
                </a:cubicBezTo>
                <a:cubicBezTo>
                  <a:pt x="4585942" y="188430"/>
                  <a:pt x="4573372" y="189839"/>
                  <a:pt x="4560450" y="190309"/>
                </a:cubicBezTo>
                <a:lnTo>
                  <a:pt x="4560450" y="163173"/>
                </a:lnTo>
                <a:lnTo>
                  <a:pt x="4488555" y="163173"/>
                </a:lnTo>
                <a:cubicBezTo>
                  <a:pt x="4485031" y="195831"/>
                  <a:pt x="4476456" y="221910"/>
                  <a:pt x="4462828" y="241411"/>
                </a:cubicBezTo>
                <a:cubicBezTo>
                  <a:pt x="4495486" y="256683"/>
                  <a:pt x="4553519" y="263496"/>
                  <a:pt x="4636927" y="261852"/>
                </a:cubicBezTo>
                <a:lnTo>
                  <a:pt x="4636574" y="268548"/>
                </a:lnTo>
                <a:cubicBezTo>
                  <a:pt x="4629525" y="270427"/>
                  <a:pt x="4623887" y="274774"/>
                  <a:pt x="4619657" y="281587"/>
                </a:cubicBezTo>
                <a:cubicBezTo>
                  <a:pt x="4615663" y="288401"/>
                  <a:pt x="4612139" y="299444"/>
                  <a:pt x="4609085" y="314715"/>
                </a:cubicBezTo>
                <a:cubicBezTo>
                  <a:pt x="4527792" y="310251"/>
                  <a:pt x="4471404" y="294157"/>
                  <a:pt x="4439921" y="266433"/>
                </a:cubicBezTo>
                <a:cubicBezTo>
                  <a:pt x="4412432" y="288283"/>
                  <a:pt x="4367674" y="306022"/>
                  <a:pt x="4305647" y="319649"/>
                </a:cubicBezTo>
                <a:lnTo>
                  <a:pt x="4303180" y="312601"/>
                </a:lnTo>
                <a:cubicBezTo>
                  <a:pt x="4356983" y="291925"/>
                  <a:pt x="4394458" y="267960"/>
                  <a:pt x="4415603" y="240706"/>
                </a:cubicBezTo>
                <a:cubicBezTo>
                  <a:pt x="4403386" y="224260"/>
                  <a:pt x="4392226" y="203701"/>
                  <a:pt x="4382123" y="179032"/>
                </a:cubicBezTo>
                <a:lnTo>
                  <a:pt x="4385999" y="176565"/>
                </a:lnTo>
                <a:cubicBezTo>
                  <a:pt x="4401036" y="194891"/>
                  <a:pt x="4415134" y="209458"/>
                  <a:pt x="4428290" y="220265"/>
                </a:cubicBezTo>
                <a:cubicBezTo>
                  <a:pt x="4436279" y="204289"/>
                  <a:pt x="4441683" y="185258"/>
                  <a:pt x="4444502" y="163173"/>
                </a:cubicBezTo>
                <a:lnTo>
                  <a:pt x="4378599" y="163173"/>
                </a:lnTo>
                <a:lnTo>
                  <a:pt x="4378599" y="175507"/>
                </a:lnTo>
                <a:cubicBezTo>
                  <a:pt x="4378599" y="178562"/>
                  <a:pt x="4378129" y="180794"/>
                  <a:pt x="4377189" y="182204"/>
                </a:cubicBezTo>
                <a:cubicBezTo>
                  <a:pt x="4376249" y="183613"/>
                  <a:pt x="4374722" y="184553"/>
                  <a:pt x="4372608" y="185023"/>
                </a:cubicBezTo>
                <a:cubicBezTo>
                  <a:pt x="4359450" y="187842"/>
                  <a:pt x="4346411" y="189487"/>
                  <a:pt x="4333488" y="189957"/>
                </a:cubicBezTo>
                <a:cubicBezTo>
                  <a:pt x="4334898" y="166462"/>
                  <a:pt x="4335603" y="146844"/>
                  <a:pt x="4335603" y="131102"/>
                </a:cubicBezTo>
                <a:lnTo>
                  <a:pt x="4335603" y="107489"/>
                </a:lnTo>
                <a:cubicBezTo>
                  <a:pt x="4335603" y="97387"/>
                  <a:pt x="4335133" y="79648"/>
                  <a:pt x="4334193" y="54273"/>
                </a:cubicBezTo>
                <a:lnTo>
                  <a:pt x="4384590" y="68018"/>
                </a:lnTo>
                <a:lnTo>
                  <a:pt x="4446617" y="68018"/>
                </a:lnTo>
                <a:cubicBezTo>
                  <a:pt x="4446147" y="48047"/>
                  <a:pt x="4445560" y="27959"/>
                  <a:pt x="4444855" y="7753"/>
                </a:cubicBezTo>
                <a:close/>
                <a:moveTo>
                  <a:pt x="5556402" y="4229"/>
                </a:moveTo>
                <a:lnTo>
                  <a:pt x="5612438" y="8458"/>
                </a:lnTo>
                <a:cubicBezTo>
                  <a:pt x="5616433" y="8693"/>
                  <a:pt x="5618430" y="10220"/>
                  <a:pt x="5618430" y="13040"/>
                </a:cubicBezTo>
                <a:cubicBezTo>
                  <a:pt x="5618430" y="15389"/>
                  <a:pt x="5617138" y="17856"/>
                  <a:pt x="5614554" y="20440"/>
                </a:cubicBezTo>
                <a:cubicBezTo>
                  <a:pt x="5611734" y="23260"/>
                  <a:pt x="5607857" y="25374"/>
                  <a:pt x="5602923" y="26784"/>
                </a:cubicBezTo>
                <a:lnTo>
                  <a:pt x="5602923" y="93040"/>
                </a:lnTo>
                <a:lnTo>
                  <a:pt x="5626888" y="93040"/>
                </a:lnTo>
                <a:lnTo>
                  <a:pt x="5648033" y="64846"/>
                </a:lnTo>
                <a:lnTo>
                  <a:pt x="5686800" y="91278"/>
                </a:lnTo>
                <a:cubicBezTo>
                  <a:pt x="5688680" y="92688"/>
                  <a:pt x="5689620" y="94097"/>
                  <a:pt x="5689620" y="95507"/>
                </a:cubicBezTo>
                <a:cubicBezTo>
                  <a:pt x="5688914" y="99031"/>
                  <a:pt x="5685038" y="101028"/>
                  <a:pt x="5677990" y="101498"/>
                </a:cubicBezTo>
                <a:lnTo>
                  <a:pt x="5602923" y="101498"/>
                </a:lnTo>
                <a:lnTo>
                  <a:pt x="5602923" y="188195"/>
                </a:lnTo>
                <a:lnTo>
                  <a:pt x="5631822" y="188195"/>
                </a:lnTo>
                <a:lnTo>
                  <a:pt x="5654377" y="158239"/>
                </a:lnTo>
                <a:lnTo>
                  <a:pt x="5694554" y="186433"/>
                </a:lnTo>
                <a:cubicBezTo>
                  <a:pt x="5696668" y="187842"/>
                  <a:pt x="5697726" y="189370"/>
                  <a:pt x="5697726" y="191014"/>
                </a:cubicBezTo>
                <a:cubicBezTo>
                  <a:pt x="5697490" y="194303"/>
                  <a:pt x="5693848" y="196183"/>
                  <a:pt x="5686800" y="196653"/>
                </a:cubicBezTo>
                <a:lnTo>
                  <a:pt x="5602923" y="196653"/>
                </a:lnTo>
                <a:cubicBezTo>
                  <a:pt x="5603393" y="233540"/>
                  <a:pt x="5603862" y="270310"/>
                  <a:pt x="5604333" y="306962"/>
                </a:cubicBezTo>
                <a:cubicBezTo>
                  <a:pt x="5604333" y="312601"/>
                  <a:pt x="5601748" y="316008"/>
                  <a:pt x="5596580" y="317182"/>
                </a:cubicBezTo>
                <a:cubicBezTo>
                  <a:pt x="5584597" y="320002"/>
                  <a:pt x="5571204" y="321411"/>
                  <a:pt x="5556402" y="321411"/>
                </a:cubicBezTo>
                <a:cubicBezTo>
                  <a:pt x="5557108" y="279825"/>
                  <a:pt x="5557812" y="238239"/>
                  <a:pt x="5558517" y="196653"/>
                </a:cubicBezTo>
                <a:lnTo>
                  <a:pt x="5458428" y="196653"/>
                </a:lnTo>
                <a:lnTo>
                  <a:pt x="5458428" y="188195"/>
                </a:lnTo>
                <a:lnTo>
                  <a:pt x="5558517" y="188195"/>
                </a:lnTo>
                <a:lnTo>
                  <a:pt x="5558517" y="187842"/>
                </a:lnTo>
                <a:lnTo>
                  <a:pt x="5558517" y="101498"/>
                </a:lnTo>
                <a:lnTo>
                  <a:pt x="5517284" y="101498"/>
                </a:lnTo>
                <a:cubicBezTo>
                  <a:pt x="5506711" y="124288"/>
                  <a:pt x="5490147" y="147901"/>
                  <a:pt x="5467592" y="172336"/>
                </a:cubicBezTo>
                <a:lnTo>
                  <a:pt x="5461248" y="169869"/>
                </a:lnTo>
                <a:cubicBezTo>
                  <a:pt x="5474875" y="133451"/>
                  <a:pt x="5483803" y="102086"/>
                  <a:pt x="5488032" y="75771"/>
                </a:cubicBezTo>
                <a:cubicBezTo>
                  <a:pt x="5490616" y="60499"/>
                  <a:pt x="5492026" y="45463"/>
                  <a:pt x="5492262" y="30661"/>
                </a:cubicBezTo>
                <a:lnTo>
                  <a:pt x="5541954" y="40529"/>
                </a:lnTo>
                <a:cubicBezTo>
                  <a:pt x="5546182" y="41234"/>
                  <a:pt x="5548297" y="43113"/>
                  <a:pt x="5548297" y="46168"/>
                </a:cubicBezTo>
                <a:cubicBezTo>
                  <a:pt x="5548297" y="50397"/>
                  <a:pt x="5543598" y="53568"/>
                  <a:pt x="5534200" y="55683"/>
                </a:cubicBezTo>
                <a:cubicBezTo>
                  <a:pt x="5530441" y="68840"/>
                  <a:pt x="5526094" y="81293"/>
                  <a:pt x="5521160" y="93040"/>
                </a:cubicBezTo>
                <a:lnTo>
                  <a:pt x="5558517" y="93040"/>
                </a:lnTo>
                <a:lnTo>
                  <a:pt x="5558517" y="64846"/>
                </a:lnTo>
                <a:cubicBezTo>
                  <a:pt x="5558517" y="56858"/>
                  <a:pt x="5557812" y="36652"/>
                  <a:pt x="5556402" y="4229"/>
                </a:cubicBezTo>
                <a:close/>
                <a:moveTo>
                  <a:pt x="5149352" y="3172"/>
                </a:moveTo>
                <a:lnTo>
                  <a:pt x="5202216" y="8106"/>
                </a:lnTo>
                <a:cubicBezTo>
                  <a:pt x="5206915" y="8341"/>
                  <a:pt x="5209264" y="9868"/>
                  <a:pt x="5209264" y="12687"/>
                </a:cubicBezTo>
                <a:cubicBezTo>
                  <a:pt x="5209264" y="18326"/>
                  <a:pt x="5204330" y="22673"/>
                  <a:pt x="5194463" y="25727"/>
                </a:cubicBezTo>
                <a:lnTo>
                  <a:pt x="5194463" y="40881"/>
                </a:lnTo>
                <a:lnTo>
                  <a:pt x="5269176" y="40881"/>
                </a:lnTo>
                <a:lnTo>
                  <a:pt x="5293846" y="9515"/>
                </a:lnTo>
                <a:lnTo>
                  <a:pt x="5334728" y="39471"/>
                </a:lnTo>
                <a:cubicBezTo>
                  <a:pt x="5336607" y="41116"/>
                  <a:pt x="5337547" y="42526"/>
                  <a:pt x="5337547" y="43701"/>
                </a:cubicBezTo>
                <a:cubicBezTo>
                  <a:pt x="5337547" y="46990"/>
                  <a:pt x="5333906" y="48634"/>
                  <a:pt x="5326622" y="48634"/>
                </a:cubicBezTo>
                <a:lnTo>
                  <a:pt x="5194463" y="48634"/>
                </a:lnTo>
                <a:lnTo>
                  <a:pt x="5194463" y="74362"/>
                </a:lnTo>
                <a:lnTo>
                  <a:pt x="5246974" y="74362"/>
                </a:lnTo>
                <a:lnTo>
                  <a:pt x="5258604" y="54273"/>
                </a:lnTo>
                <a:lnTo>
                  <a:pt x="5300542" y="68723"/>
                </a:lnTo>
                <a:cubicBezTo>
                  <a:pt x="5304066" y="69897"/>
                  <a:pt x="5305828" y="71777"/>
                  <a:pt x="5305828" y="74362"/>
                </a:cubicBezTo>
                <a:cubicBezTo>
                  <a:pt x="5305828" y="79295"/>
                  <a:pt x="5301717" y="84699"/>
                  <a:pt x="5293494" y="90573"/>
                </a:cubicBezTo>
                <a:lnTo>
                  <a:pt x="5293494" y="96917"/>
                </a:lnTo>
                <a:cubicBezTo>
                  <a:pt x="5293728" y="107255"/>
                  <a:pt x="5293964" y="117475"/>
                  <a:pt x="5294198" y="127578"/>
                </a:cubicBezTo>
                <a:cubicBezTo>
                  <a:pt x="5293494" y="131572"/>
                  <a:pt x="5291262" y="134156"/>
                  <a:pt x="5287503" y="135331"/>
                </a:cubicBezTo>
                <a:cubicBezTo>
                  <a:pt x="5278340" y="136976"/>
                  <a:pt x="5270234" y="137916"/>
                  <a:pt x="5263185" y="138150"/>
                </a:cubicBezTo>
                <a:lnTo>
                  <a:pt x="5303714" y="153305"/>
                </a:lnTo>
                <a:cubicBezTo>
                  <a:pt x="5307473" y="154714"/>
                  <a:pt x="5309352" y="156829"/>
                  <a:pt x="5309352" y="159648"/>
                </a:cubicBezTo>
                <a:cubicBezTo>
                  <a:pt x="5309352" y="164347"/>
                  <a:pt x="5304654" y="169399"/>
                  <a:pt x="5295256" y="174803"/>
                </a:cubicBezTo>
                <a:lnTo>
                  <a:pt x="5295256" y="192776"/>
                </a:lnTo>
                <a:lnTo>
                  <a:pt x="5295256" y="199472"/>
                </a:lnTo>
                <a:lnTo>
                  <a:pt x="5296314" y="199472"/>
                </a:lnTo>
                <a:lnTo>
                  <a:pt x="5312524" y="177270"/>
                </a:lnTo>
                <a:lnTo>
                  <a:pt x="5343538" y="199472"/>
                </a:lnTo>
                <a:cubicBezTo>
                  <a:pt x="5344713" y="200412"/>
                  <a:pt x="5345300" y="201352"/>
                  <a:pt x="5345300" y="202292"/>
                </a:cubicBezTo>
                <a:cubicBezTo>
                  <a:pt x="5345300" y="205581"/>
                  <a:pt x="5341894" y="207226"/>
                  <a:pt x="5335080" y="207226"/>
                </a:cubicBezTo>
                <a:lnTo>
                  <a:pt x="5295256" y="207226"/>
                </a:lnTo>
                <a:cubicBezTo>
                  <a:pt x="5295726" y="225787"/>
                  <a:pt x="5296196" y="244230"/>
                  <a:pt x="5296666" y="262556"/>
                </a:cubicBezTo>
                <a:cubicBezTo>
                  <a:pt x="5296666" y="267255"/>
                  <a:pt x="5294668" y="269957"/>
                  <a:pt x="5290674" y="270662"/>
                </a:cubicBezTo>
                <a:cubicBezTo>
                  <a:pt x="5280336" y="272542"/>
                  <a:pt x="5267532" y="273482"/>
                  <a:pt x="5252260" y="273482"/>
                </a:cubicBezTo>
                <a:lnTo>
                  <a:pt x="5252260" y="248812"/>
                </a:lnTo>
                <a:lnTo>
                  <a:pt x="5196225" y="248812"/>
                </a:lnTo>
                <a:cubicBezTo>
                  <a:pt x="5196460" y="259855"/>
                  <a:pt x="5196577" y="270897"/>
                  <a:pt x="5196577" y="281940"/>
                </a:cubicBezTo>
                <a:cubicBezTo>
                  <a:pt x="5196577" y="293452"/>
                  <a:pt x="5191996" y="302380"/>
                  <a:pt x="5182833" y="308724"/>
                </a:cubicBezTo>
                <a:cubicBezTo>
                  <a:pt x="5172260" y="316008"/>
                  <a:pt x="5154521" y="320942"/>
                  <a:pt x="5129616" y="323526"/>
                </a:cubicBezTo>
                <a:cubicBezTo>
                  <a:pt x="5127502" y="309429"/>
                  <a:pt x="5123156" y="299209"/>
                  <a:pt x="5116577" y="292865"/>
                </a:cubicBezTo>
                <a:cubicBezTo>
                  <a:pt x="5110468" y="286991"/>
                  <a:pt x="5099308" y="281705"/>
                  <a:pt x="5083096" y="277006"/>
                </a:cubicBezTo>
                <a:lnTo>
                  <a:pt x="5084154" y="271720"/>
                </a:lnTo>
                <a:lnTo>
                  <a:pt x="5132788" y="274891"/>
                </a:lnTo>
                <a:cubicBezTo>
                  <a:pt x="5144536" y="275596"/>
                  <a:pt x="5150527" y="269722"/>
                  <a:pt x="5150762" y="257270"/>
                </a:cubicBezTo>
                <a:lnTo>
                  <a:pt x="5150762" y="248812"/>
                </a:lnTo>
                <a:lnTo>
                  <a:pt x="5036224" y="248812"/>
                </a:lnTo>
                <a:lnTo>
                  <a:pt x="5036224" y="241059"/>
                </a:lnTo>
                <a:lnTo>
                  <a:pt x="5150762" y="241059"/>
                </a:lnTo>
                <a:lnTo>
                  <a:pt x="5150762" y="207226"/>
                </a:lnTo>
                <a:lnTo>
                  <a:pt x="5010144" y="207226"/>
                </a:lnTo>
                <a:lnTo>
                  <a:pt x="5010144" y="199472"/>
                </a:lnTo>
                <a:lnTo>
                  <a:pt x="5150762" y="199472"/>
                </a:lnTo>
                <a:lnTo>
                  <a:pt x="5150762" y="166344"/>
                </a:lnTo>
                <a:lnTo>
                  <a:pt x="5036929" y="166344"/>
                </a:lnTo>
                <a:lnTo>
                  <a:pt x="5036929" y="158591"/>
                </a:lnTo>
                <a:lnTo>
                  <a:pt x="5150762" y="158591"/>
                </a:lnTo>
                <a:lnTo>
                  <a:pt x="5150762" y="129340"/>
                </a:lnTo>
                <a:lnTo>
                  <a:pt x="5094021" y="129340"/>
                </a:lnTo>
                <a:lnTo>
                  <a:pt x="5094021" y="135683"/>
                </a:lnTo>
                <a:cubicBezTo>
                  <a:pt x="5094021" y="138503"/>
                  <a:pt x="5093552" y="140500"/>
                  <a:pt x="5092612" y="141675"/>
                </a:cubicBezTo>
                <a:cubicBezTo>
                  <a:pt x="5091437" y="142849"/>
                  <a:pt x="5089558" y="143672"/>
                  <a:pt x="5086973" y="144142"/>
                </a:cubicBezTo>
                <a:cubicBezTo>
                  <a:pt x="5074991" y="146021"/>
                  <a:pt x="5062773" y="146961"/>
                  <a:pt x="5050321" y="146961"/>
                </a:cubicBezTo>
                <a:cubicBezTo>
                  <a:pt x="5051261" y="122526"/>
                  <a:pt x="5051730" y="108664"/>
                  <a:pt x="5051730" y="105375"/>
                </a:cubicBezTo>
                <a:lnTo>
                  <a:pt x="5051730" y="64141"/>
                </a:lnTo>
                <a:lnTo>
                  <a:pt x="5101775" y="74362"/>
                </a:lnTo>
                <a:lnTo>
                  <a:pt x="5150762" y="74362"/>
                </a:lnTo>
                <a:lnTo>
                  <a:pt x="5150762" y="65551"/>
                </a:lnTo>
                <a:cubicBezTo>
                  <a:pt x="5150762" y="58972"/>
                  <a:pt x="5150645" y="53333"/>
                  <a:pt x="5150410" y="48634"/>
                </a:cubicBezTo>
                <a:lnTo>
                  <a:pt x="5014373" y="48634"/>
                </a:lnTo>
                <a:lnTo>
                  <a:pt x="5014373" y="40881"/>
                </a:lnTo>
                <a:lnTo>
                  <a:pt x="5150410" y="40881"/>
                </a:lnTo>
                <a:cubicBezTo>
                  <a:pt x="5149939" y="19031"/>
                  <a:pt x="5149587" y="6461"/>
                  <a:pt x="5149352" y="3172"/>
                </a:cubicBezTo>
                <a:close/>
                <a:moveTo>
                  <a:pt x="4701773" y="3172"/>
                </a:moveTo>
                <a:lnTo>
                  <a:pt x="4748998" y="7401"/>
                </a:lnTo>
                <a:cubicBezTo>
                  <a:pt x="4753697" y="7636"/>
                  <a:pt x="4756046" y="9163"/>
                  <a:pt x="4756046" y="11982"/>
                </a:cubicBezTo>
                <a:cubicBezTo>
                  <a:pt x="4756046" y="16681"/>
                  <a:pt x="4751347" y="20793"/>
                  <a:pt x="4741949" y="24317"/>
                </a:cubicBezTo>
                <a:lnTo>
                  <a:pt x="4741949" y="52511"/>
                </a:lnTo>
                <a:cubicBezTo>
                  <a:pt x="4756516" y="60030"/>
                  <a:pt x="4766854" y="67078"/>
                  <a:pt x="4772962" y="73657"/>
                </a:cubicBezTo>
                <a:cubicBezTo>
                  <a:pt x="4778836" y="80000"/>
                  <a:pt x="4781773" y="87166"/>
                  <a:pt x="4781773" y="95155"/>
                </a:cubicBezTo>
                <a:cubicBezTo>
                  <a:pt x="4781773" y="101498"/>
                  <a:pt x="4779893" y="106667"/>
                  <a:pt x="4776134" y="110661"/>
                </a:cubicBezTo>
                <a:cubicBezTo>
                  <a:pt x="4772375" y="114655"/>
                  <a:pt x="4767794" y="116653"/>
                  <a:pt x="4762390" y="116653"/>
                </a:cubicBezTo>
                <a:cubicBezTo>
                  <a:pt x="4758865" y="116653"/>
                  <a:pt x="4756281" y="115830"/>
                  <a:pt x="4754636" y="114186"/>
                </a:cubicBezTo>
                <a:cubicBezTo>
                  <a:pt x="4752757" y="112306"/>
                  <a:pt x="4751582" y="108782"/>
                  <a:pt x="4751112" y="103613"/>
                </a:cubicBezTo>
                <a:cubicBezTo>
                  <a:pt x="4749702" y="87636"/>
                  <a:pt x="4746648" y="73187"/>
                  <a:pt x="4741949" y="60265"/>
                </a:cubicBezTo>
                <a:lnTo>
                  <a:pt x="4741949" y="306257"/>
                </a:lnTo>
                <a:cubicBezTo>
                  <a:pt x="4741949" y="309781"/>
                  <a:pt x="4741361" y="312366"/>
                  <a:pt x="4740187" y="314010"/>
                </a:cubicBezTo>
                <a:cubicBezTo>
                  <a:pt x="4739012" y="315655"/>
                  <a:pt x="4736780" y="316830"/>
                  <a:pt x="4733491" y="317535"/>
                </a:cubicBezTo>
                <a:cubicBezTo>
                  <a:pt x="4721743" y="319884"/>
                  <a:pt x="4710701" y="321059"/>
                  <a:pt x="4700363" y="321059"/>
                </a:cubicBezTo>
                <a:cubicBezTo>
                  <a:pt x="4702242" y="283937"/>
                  <a:pt x="4703182" y="240471"/>
                  <a:pt x="4703182" y="190662"/>
                </a:cubicBezTo>
                <a:lnTo>
                  <a:pt x="4703182" y="48987"/>
                </a:lnTo>
                <a:cubicBezTo>
                  <a:pt x="4703182" y="30896"/>
                  <a:pt x="4702712" y="15624"/>
                  <a:pt x="4701773" y="3172"/>
                </a:cubicBezTo>
                <a:close/>
                <a:moveTo>
                  <a:pt x="4854020" y="2467"/>
                </a:moveTo>
                <a:lnTo>
                  <a:pt x="4906179" y="6696"/>
                </a:lnTo>
                <a:cubicBezTo>
                  <a:pt x="4911348" y="6931"/>
                  <a:pt x="4913932" y="8458"/>
                  <a:pt x="4913932" y="11277"/>
                </a:cubicBezTo>
                <a:cubicBezTo>
                  <a:pt x="4913932" y="15976"/>
                  <a:pt x="4908998" y="20323"/>
                  <a:pt x="4899130" y="24317"/>
                </a:cubicBezTo>
                <a:lnTo>
                  <a:pt x="4899130" y="98326"/>
                </a:lnTo>
                <a:lnTo>
                  <a:pt x="4923095" y="98326"/>
                </a:lnTo>
                <a:lnTo>
                  <a:pt x="4944241" y="70132"/>
                </a:lnTo>
                <a:lnTo>
                  <a:pt x="4983008" y="97622"/>
                </a:lnTo>
                <a:cubicBezTo>
                  <a:pt x="4984418" y="98796"/>
                  <a:pt x="4985122" y="99971"/>
                  <a:pt x="4985122" y="101146"/>
                </a:cubicBezTo>
                <a:cubicBezTo>
                  <a:pt x="4984652" y="104435"/>
                  <a:pt x="4981128" y="106315"/>
                  <a:pt x="4974550" y="106785"/>
                </a:cubicBezTo>
                <a:lnTo>
                  <a:pt x="4899130" y="106785"/>
                </a:lnTo>
                <a:lnTo>
                  <a:pt x="4899130" y="183613"/>
                </a:lnTo>
                <a:lnTo>
                  <a:pt x="4922038" y="183613"/>
                </a:lnTo>
                <a:lnTo>
                  <a:pt x="4943183" y="155419"/>
                </a:lnTo>
                <a:lnTo>
                  <a:pt x="4981950" y="182908"/>
                </a:lnTo>
                <a:cubicBezTo>
                  <a:pt x="4983360" y="183848"/>
                  <a:pt x="4984065" y="185023"/>
                  <a:pt x="4984065" y="186433"/>
                </a:cubicBezTo>
                <a:cubicBezTo>
                  <a:pt x="4983125" y="189722"/>
                  <a:pt x="4979601" y="191602"/>
                  <a:pt x="4973492" y="192071"/>
                </a:cubicBezTo>
                <a:lnTo>
                  <a:pt x="4899130" y="192071"/>
                </a:lnTo>
                <a:lnTo>
                  <a:pt x="4899130" y="294627"/>
                </a:lnTo>
                <a:lnTo>
                  <a:pt x="4922391" y="294627"/>
                </a:lnTo>
                <a:lnTo>
                  <a:pt x="4947061" y="261499"/>
                </a:lnTo>
                <a:lnTo>
                  <a:pt x="4990056" y="293570"/>
                </a:lnTo>
                <a:cubicBezTo>
                  <a:pt x="4991466" y="294745"/>
                  <a:pt x="4992171" y="295919"/>
                  <a:pt x="4992171" y="297094"/>
                </a:cubicBezTo>
                <a:cubicBezTo>
                  <a:pt x="4991936" y="300618"/>
                  <a:pt x="4988411" y="302615"/>
                  <a:pt x="4981598" y="303085"/>
                </a:cubicBezTo>
                <a:lnTo>
                  <a:pt x="4762390" y="303085"/>
                </a:lnTo>
                <a:lnTo>
                  <a:pt x="4762390" y="294627"/>
                </a:lnTo>
                <a:lnTo>
                  <a:pt x="4856135" y="294627"/>
                </a:lnTo>
                <a:lnTo>
                  <a:pt x="4856135" y="192071"/>
                </a:lnTo>
                <a:lnTo>
                  <a:pt x="4791993" y="192071"/>
                </a:lnTo>
                <a:lnTo>
                  <a:pt x="4791993" y="183613"/>
                </a:lnTo>
                <a:lnTo>
                  <a:pt x="4856135" y="183613"/>
                </a:lnTo>
                <a:lnTo>
                  <a:pt x="4856135" y="106785"/>
                </a:lnTo>
                <a:lnTo>
                  <a:pt x="4824769" y="106785"/>
                </a:lnTo>
                <a:cubicBezTo>
                  <a:pt x="4813021" y="137093"/>
                  <a:pt x="4793638" y="168929"/>
                  <a:pt x="4766619" y="202292"/>
                </a:cubicBezTo>
                <a:lnTo>
                  <a:pt x="4762037" y="199472"/>
                </a:lnTo>
                <a:cubicBezTo>
                  <a:pt x="4776604" y="157886"/>
                  <a:pt x="4785767" y="121704"/>
                  <a:pt x="4789527" y="90925"/>
                </a:cubicBezTo>
                <a:cubicBezTo>
                  <a:pt x="4791406" y="75889"/>
                  <a:pt x="4792346" y="59207"/>
                  <a:pt x="4792346" y="40881"/>
                </a:cubicBezTo>
                <a:lnTo>
                  <a:pt x="4845562" y="50397"/>
                </a:lnTo>
                <a:cubicBezTo>
                  <a:pt x="4849556" y="51571"/>
                  <a:pt x="4851670" y="53333"/>
                  <a:pt x="4851905" y="55683"/>
                </a:cubicBezTo>
                <a:cubicBezTo>
                  <a:pt x="4851905" y="60382"/>
                  <a:pt x="4847324" y="64376"/>
                  <a:pt x="4838161" y="67665"/>
                </a:cubicBezTo>
                <a:cubicBezTo>
                  <a:pt x="4834637" y="80118"/>
                  <a:pt x="4831347" y="90338"/>
                  <a:pt x="4828293" y="98326"/>
                </a:cubicBezTo>
                <a:lnTo>
                  <a:pt x="4856135" y="98326"/>
                </a:lnTo>
                <a:lnTo>
                  <a:pt x="4856135" y="63436"/>
                </a:lnTo>
                <a:cubicBezTo>
                  <a:pt x="4856135" y="53803"/>
                  <a:pt x="4855429" y="33480"/>
                  <a:pt x="4854020" y="2467"/>
                </a:cubicBezTo>
                <a:close/>
                <a:moveTo>
                  <a:pt x="3729432" y="2467"/>
                </a:moveTo>
                <a:lnTo>
                  <a:pt x="3792516" y="6696"/>
                </a:lnTo>
                <a:cubicBezTo>
                  <a:pt x="3796745" y="7166"/>
                  <a:pt x="3798860" y="8693"/>
                  <a:pt x="3798860" y="11277"/>
                </a:cubicBezTo>
                <a:cubicBezTo>
                  <a:pt x="3798860" y="17386"/>
                  <a:pt x="3793456" y="22085"/>
                  <a:pt x="3782648" y="25374"/>
                </a:cubicBezTo>
                <a:lnTo>
                  <a:pt x="3782648" y="54978"/>
                </a:lnTo>
                <a:cubicBezTo>
                  <a:pt x="3782648" y="65551"/>
                  <a:pt x="3782178" y="79530"/>
                  <a:pt x="3781238" y="96917"/>
                </a:cubicBezTo>
                <a:lnTo>
                  <a:pt x="3856305" y="96917"/>
                </a:lnTo>
                <a:lnTo>
                  <a:pt x="3882384" y="62379"/>
                </a:lnTo>
                <a:lnTo>
                  <a:pt x="3926790" y="95155"/>
                </a:lnTo>
                <a:cubicBezTo>
                  <a:pt x="3928435" y="96564"/>
                  <a:pt x="3929257" y="98091"/>
                  <a:pt x="3929257" y="99736"/>
                </a:cubicBezTo>
                <a:cubicBezTo>
                  <a:pt x="3928552" y="103730"/>
                  <a:pt x="3924793" y="105845"/>
                  <a:pt x="3917979" y="106080"/>
                </a:cubicBezTo>
                <a:lnTo>
                  <a:pt x="3793926" y="106080"/>
                </a:lnTo>
                <a:cubicBezTo>
                  <a:pt x="3808728" y="144847"/>
                  <a:pt x="3826466" y="176212"/>
                  <a:pt x="3847142" y="200177"/>
                </a:cubicBezTo>
                <a:cubicBezTo>
                  <a:pt x="3870167" y="226962"/>
                  <a:pt x="3899653" y="248225"/>
                  <a:pt x="3935600" y="263966"/>
                </a:cubicBezTo>
                <a:lnTo>
                  <a:pt x="3932076" y="273129"/>
                </a:lnTo>
                <a:cubicBezTo>
                  <a:pt x="3913515" y="274539"/>
                  <a:pt x="3895189" y="288988"/>
                  <a:pt x="3877098" y="316477"/>
                </a:cubicBezTo>
                <a:cubicBezTo>
                  <a:pt x="3847964" y="291808"/>
                  <a:pt x="3826231" y="263026"/>
                  <a:pt x="3811899" y="230133"/>
                </a:cubicBezTo>
                <a:cubicBezTo>
                  <a:pt x="3797802" y="198180"/>
                  <a:pt x="3788287" y="156829"/>
                  <a:pt x="3783353" y="106080"/>
                </a:cubicBezTo>
                <a:lnTo>
                  <a:pt x="3780533" y="106080"/>
                </a:lnTo>
                <a:cubicBezTo>
                  <a:pt x="3776304" y="163643"/>
                  <a:pt x="3760210" y="209223"/>
                  <a:pt x="3732251" y="242821"/>
                </a:cubicBezTo>
                <a:cubicBezTo>
                  <a:pt x="3704527" y="276653"/>
                  <a:pt x="3660239" y="303673"/>
                  <a:pt x="3599387" y="323878"/>
                </a:cubicBezTo>
                <a:lnTo>
                  <a:pt x="3595863" y="317887"/>
                </a:lnTo>
                <a:cubicBezTo>
                  <a:pt x="3640503" y="287814"/>
                  <a:pt x="3672692" y="257505"/>
                  <a:pt x="3692427" y="226962"/>
                </a:cubicBezTo>
                <a:cubicBezTo>
                  <a:pt x="3713338" y="194773"/>
                  <a:pt x="3725673" y="154479"/>
                  <a:pt x="3729432" y="106080"/>
                </a:cubicBezTo>
                <a:lnTo>
                  <a:pt x="3604674" y="106080"/>
                </a:lnTo>
                <a:lnTo>
                  <a:pt x="3604674" y="96917"/>
                </a:lnTo>
                <a:lnTo>
                  <a:pt x="3730137" y="96917"/>
                </a:lnTo>
                <a:cubicBezTo>
                  <a:pt x="3730842" y="86109"/>
                  <a:pt x="3731194" y="74596"/>
                  <a:pt x="3731194" y="62379"/>
                </a:cubicBezTo>
                <a:cubicBezTo>
                  <a:pt x="3731194" y="41234"/>
                  <a:pt x="3730607" y="21263"/>
                  <a:pt x="3729432" y="2467"/>
                </a:cubicBezTo>
                <a:close/>
                <a:moveTo>
                  <a:pt x="5421776" y="1410"/>
                </a:moveTo>
                <a:lnTo>
                  <a:pt x="5476754" y="13040"/>
                </a:lnTo>
                <a:cubicBezTo>
                  <a:pt x="5480984" y="13979"/>
                  <a:pt x="5483098" y="15742"/>
                  <a:pt x="5483098" y="18326"/>
                </a:cubicBezTo>
                <a:cubicBezTo>
                  <a:pt x="5483098" y="23965"/>
                  <a:pt x="5477460" y="27841"/>
                  <a:pt x="5466182" y="29956"/>
                </a:cubicBezTo>
                <a:cubicBezTo>
                  <a:pt x="5457254" y="51806"/>
                  <a:pt x="5447504" y="72129"/>
                  <a:pt x="5436931" y="90925"/>
                </a:cubicBezTo>
                <a:lnTo>
                  <a:pt x="5448561" y="92335"/>
                </a:lnTo>
                <a:cubicBezTo>
                  <a:pt x="5454200" y="93275"/>
                  <a:pt x="5457020" y="95272"/>
                  <a:pt x="5457020" y="98326"/>
                </a:cubicBezTo>
                <a:cubicBezTo>
                  <a:pt x="5457020" y="102086"/>
                  <a:pt x="5452086" y="105962"/>
                  <a:pt x="5442218" y="109956"/>
                </a:cubicBezTo>
                <a:lnTo>
                  <a:pt x="5442218" y="304495"/>
                </a:lnTo>
                <a:cubicBezTo>
                  <a:pt x="5442218" y="308489"/>
                  <a:pt x="5441394" y="311544"/>
                  <a:pt x="5439750" y="313658"/>
                </a:cubicBezTo>
                <a:cubicBezTo>
                  <a:pt x="5438341" y="315538"/>
                  <a:pt x="5435756" y="316947"/>
                  <a:pt x="5431997" y="317887"/>
                </a:cubicBezTo>
                <a:cubicBezTo>
                  <a:pt x="5420719" y="320237"/>
                  <a:pt x="5409560" y="321411"/>
                  <a:pt x="5398516" y="321411"/>
                </a:cubicBezTo>
                <a:cubicBezTo>
                  <a:pt x="5398986" y="277476"/>
                  <a:pt x="5399456" y="233540"/>
                  <a:pt x="5399926" y="189604"/>
                </a:cubicBezTo>
                <a:lnTo>
                  <a:pt x="5399926" y="145904"/>
                </a:lnTo>
                <a:cubicBezTo>
                  <a:pt x="5388648" y="159531"/>
                  <a:pt x="5376431" y="172218"/>
                  <a:pt x="5363274" y="183966"/>
                </a:cubicBezTo>
                <a:lnTo>
                  <a:pt x="5358692" y="180441"/>
                </a:lnTo>
                <a:cubicBezTo>
                  <a:pt x="5384537" y="133921"/>
                  <a:pt x="5402980" y="88693"/>
                  <a:pt x="5414023" y="44758"/>
                </a:cubicBezTo>
                <a:cubicBezTo>
                  <a:pt x="5418488" y="26902"/>
                  <a:pt x="5421072" y="12452"/>
                  <a:pt x="5421776" y="1410"/>
                </a:cubicBezTo>
                <a:close/>
                <a:moveTo>
                  <a:pt x="4236924" y="0"/>
                </a:moveTo>
                <a:lnTo>
                  <a:pt x="4282387" y="31013"/>
                </a:lnTo>
                <a:cubicBezTo>
                  <a:pt x="4283796" y="32188"/>
                  <a:pt x="4284502" y="33598"/>
                  <a:pt x="4284502" y="35242"/>
                </a:cubicBezTo>
                <a:cubicBezTo>
                  <a:pt x="4284266" y="38767"/>
                  <a:pt x="4280624" y="40764"/>
                  <a:pt x="4273576" y="41234"/>
                </a:cubicBezTo>
                <a:lnTo>
                  <a:pt x="4033574" y="41234"/>
                </a:lnTo>
                <a:lnTo>
                  <a:pt x="4033574" y="122996"/>
                </a:lnTo>
                <a:cubicBezTo>
                  <a:pt x="4033574" y="169751"/>
                  <a:pt x="4027818" y="207696"/>
                  <a:pt x="4016306" y="236829"/>
                </a:cubicBezTo>
                <a:cubicBezTo>
                  <a:pt x="4004793" y="265728"/>
                  <a:pt x="3984353" y="293922"/>
                  <a:pt x="3954984" y="321411"/>
                </a:cubicBezTo>
                <a:lnTo>
                  <a:pt x="3951812" y="318592"/>
                </a:lnTo>
                <a:cubicBezTo>
                  <a:pt x="3965204" y="289928"/>
                  <a:pt x="3974485" y="261382"/>
                  <a:pt x="3979654" y="232953"/>
                </a:cubicBezTo>
                <a:cubicBezTo>
                  <a:pt x="3985058" y="203819"/>
                  <a:pt x="3987759" y="167049"/>
                  <a:pt x="3987759" y="122644"/>
                </a:cubicBezTo>
                <a:lnTo>
                  <a:pt x="3987759" y="93392"/>
                </a:lnTo>
                <a:cubicBezTo>
                  <a:pt x="3987759" y="74127"/>
                  <a:pt x="3987055" y="49809"/>
                  <a:pt x="3985645" y="20440"/>
                </a:cubicBezTo>
                <a:lnTo>
                  <a:pt x="4047672" y="32775"/>
                </a:lnTo>
                <a:lnTo>
                  <a:pt x="4213312" y="32775"/>
                </a:ln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lnSpc>
                <a:spcPct val="150000"/>
              </a:lnSpc>
              <a:spcAft>
                <a:spcPts val="1800"/>
              </a:spcAft>
            </a:pPr>
            <a:endParaRPr lang="zh-CN" altLang="en-US" sz="2800" dirty="0">
              <a:solidFill>
                <a:schemeClr val="tx1">
                  <a:lumMod val="85000"/>
                  <a:lumOff val="15000"/>
                </a:schemeClr>
              </a:solidFill>
              <a:latin typeface="方正粗雅宋简体" panose="02000500000000000000" pitchFamily="2" charset="-122"/>
              <a:ea typeface="方正粗雅宋简体" panose="02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grpSp>
        <p:nvGrpSpPr>
          <p:cNvPr id="17" name="组合 16"/>
          <p:cNvGrpSpPr/>
          <p:nvPr/>
        </p:nvGrpSpPr>
        <p:grpSpPr>
          <a:xfrm>
            <a:off x="1057439" y="720000"/>
            <a:ext cx="10077122" cy="2700000"/>
            <a:chOff x="1057439" y="821496"/>
            <a:chExt cx="10077122" cy="2700000"/>
          </a:xfrm>
        </p:grpSpPr>
        <p:sp>
          <p:nvSpPr>
            <p:cNvPr id="3" name="矩形 2"/>
            <p:cNvSpPr/>
            <p:nvPr/>
          </p:nvSpPr>
          <p:spPr>
            <a:xfrm>
              <a:off x="2494561" y="2254711"/>
              <a:ext cx="8640000" cy="1080000"/>
            </a:xfrm>
            <a:prstGeom prst="rect">
              <a:avLst/>
            </a:prstGeom>
            <a:solidFill>
              <a:schemeClr val="bg1"/>
            </a:solidFill>
            <a:ln>
              <a:no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494561" y="971866"/>
              <a:ext cx="8640000" cy="1080000"/>
            </a:xfrm>
            <a:prstGeom prst="rect">
              <a:avLst/>
            </a:prstGeom>
            <a:solidFill>
              <a:schemeClr val="bg1"/>
            </a:solidFill>
            <a:ln>
              <a:no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222450" y="1281034"/>
              <a:ext cx="6480000" cy="461665"/>
            </a:xfrm>
            <a:prstGeom prst="rect">
              <a:avLst/>
            </a:prstGeom>
            <a:noFill/>
          </p:spPr>
          <p:txBody>
            <a:bodyPr wrap="square" rtlCol="0">
              <a:spAutoFit/>
            </a:bodyPr>
            <a:lstStyle/>
            <a:p>
              <a:pPr algn="just" fontAlgn="auto"/>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sym typeface="+mn-ea"/>
                </a:rPr>
                <a:t>推动了中国特色社会主义事业的伟大飞跃</a:t>
              </a:r>
            </a:p>
          </p:txBody>
        </p:sp>
        <p:sp>
          <p:nvSpPr>
            <p:cNvPr id="7" name="圆角矩形 41"/>
            <p:cNvSpPr/>
            <p:nvPr/>
          </p:nvSpPr>
          <p:spPr>
            <a:xfrm rot="5400000" flipV="1">
              <a:off x="517439" y="1361496"/>
              <a:ext cx="2700000" cy="1620000"/>
            </a:xfrm>
            <a:prstGeom prst="cube">
              <a:avLst>
                <a:gd name="adj" fmla="val 3340"/>
              </a:avLst>
            </a:prstGeom>
            <a:gradFill flip="none" rotWithShape="1">
              <a:gsLst>
                <a:gs pos="0">
                  <a:schemeClr val="accent2">
                    <a:lumMod val="40000"/>
                    <a:lumOff val="60000"/>
                  </a:schemeClr>
                </a:gs>
                <a:gs pos="46000">
                  <a:schemeClr val="accent2">
                    <a:lumMod val="95000"/>
                    <a:lumOff val="5000"/>
                  </a:schemeClr>
                </a:gs>
                <a:gs pos="100000">
                  <a:srgbClr val="9E0406"/>
                </a:gs>
              </a:gsLst>
              <a:path path="circle">
                <a:fillToRect l="50000" t="130000" r="50000" b="-30000"/>
              </a:path>
              <a:tileRect/>
            </a:gradFill>
            <a:ln w="12700" cap="rnd">
              <a:noFill/>
              <a:prstDash val="solid"/>
              <a:round/>
            </a:ln>
            <a:effectLst>
              <a:outerShdw blurRad="254000" dist="127000" algn="ctr" rotWithShape="0">
                <a:srgbClr val="9E040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b="1" dirty="0">
                <a:solidFill>
                  <a:srgbClr val="FFFFFF"/>
                </a:solidFill>
              </a:endParaRPr>
            </a:p>
          </p:txBody>
        </p:sp>
        <p:sp>
          <p:nvSpPr>
            <p:cNvPr id="8" name="文本框 7"/>
            <p:cNvSpPr txBox="1"/>
            <p:nvPr/>
          </p:nvSpPr>
          <p:spPr>
            <a:xfrm>
              <a:off x="3222450" y="2563878"/>
              <a:ext cx="6480000" cy="461665"/>
            </a:xfrm>
            <a:prstGeom prst="rect">
              <a:avLst/>
            </a:prstGeom>
            <a:noFill/>
          </p:spPr>
          <p:txBody>
            <a:bodyPr wrap="square" rtlCol="0">
              <a:spAutoFit/>
            </a:bodyPr>
            <a:lstStyle/>
            <a:p>
              <a:pPr algn="just" fontAlgn="auto"/>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sym typeface="+mn-ea"/>
                </a:rPr>
                <a:t>走出了中华民族伟大复兴的正确道路</a:t>
              </a:r>
            </a:p>
          </p:txBody>
        </p:sp>
        <p:sp>
          <p:nvSpPr>
            <p:cNvPr id="11" name="矩形 10"/>
            <p:cNvSpPr/>
            <p:nvPr/>
          </p:nvSpPr>
          <p:spPr>
            <a:xfrm>
              <a:off x="11098561" y="1259866"/>
              <a:ext cx="36000" cy="50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098561" y="2542710"/>
              <a:ext cx="36000" cy="50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724481" y="1333037"/>
              <a:ext cx="398516" cy="1603896"/>
            </a:xfrm>
            <a:custGeom>
              <a:avLst/>
              <a:gdLst/>
              <a:ahLst/>
              <a:cxnLst/>
              <a:rect l="l" t="t" r="r" b="b"/>
              <a:pathLst>
                <a:path w="398516" h="1603896">
                  <a:moveTo>
                    <a:pt x="256394" y="1339310"/>
                  </a:moveTo>
                  <a:cubicBezTo>
                    <a:pt x="249840" y="1355420"/>
                    <a:pt x="242468" y="1370984"/>
                    <a:pt x="234277" y="1386002"/>
                  </a:cubicBezTo>
                  <a:cubicBezTo>
                    <a:pt x="243560" y="1414126"/>
                    <a:pt x="255438" y="1438018"/>
                    <a:pt x="269910" y="1457677"/>
                  </a:cubicBezTo>
                  <a:cubicBezTo>
                    <a:pt x="285746" y="1425457"/>
                    <a:pt x="296668" y="1386002"/>
                    <a:pt x="302676" y="1339310"/>
                  </a:cubicBezTo>
                  <a:close/>
                  <a:moveTo>
                    <a:pt x="163010" y="1278693"/>
                  </a:moveTo>
                  <a:lnTo>
                    <a:pt x="208064" y="1310640"/>
                  </a:lnTo>
                  <a:cubicBezTo>
                    <a:pt x="209975" y="1311732"/>
                    <a:pt x="210931" y="1313234"/>
                    <a:pt x="210931" y="1315145"/>
                  </a:cubicBezTo>
                  <a:cubicBezTo>
                    <a:pt x="210385" y="1318968"/>
                    <a:pt x="206016" y="1321016"/>
                    <a:pt x="197824" y="1321289"/>
                  </a:cubicBezTo>
                  <a:lnTo>
                    <a:pt x="98707" y="1321289"/>
                  </a:lnTo>
                  <a:lnTo>
                    <a:pt x="98707" y="1353236"/>
                  </a:lnTo>
                  <a:cubicBezTo>
                    <a:pt x="98707" y="1363339"/>
                    <a:pt x="98571" y="1373305"/>
                    <a:pt x="98298" y="1383135"/>
                  </a:cubicBezTo>
                  <a:lnTo>
                    <a:pt x="126968" y="1383135"/>
                  </a:lnTo>
                  <a:lnTo>
                    <a:pt x="140893" y="1358560"/>
                  </a:lnTo>
                  <a:lnTo>
                    <a:pt x="189633" y="1378220"/>
                  </a:lnTo>
                  <a:cubicBezTo>
                    <a:pt x="193729" y="1379858"/>
                    <a:pt x="195776" y="1382315"/>
                    <a:pt x="195776" y="1385592"/>
                  </a:cubicBezTo>
                  <a:cubicBezTo>
                    <a:pt x="195776" y="1390234"/>
                    <a:pt x="190315" y="1395968"/>
                    <a:pt x="179393" y="1402794"/>
                  </a:cubicBezTo>
                  <a:cubicBezTo>
                    <a:pt x="178574" y="1450305"/>
                    <a:pt x="176253" y="1492218"/>
                    <a:pt x="172431" y="1528534"/>
                  </a:cubicBezTo>
                  <a:cubicBezTo>
                    <a:pt x="170792" y="1545736"/>
                    <a:pt x="164512" y="1558842"/>
                    <a:pt x="153590" y="1567853"/>
                  </a:cubicBezTo>
                  <a:cubicBezTo>
                    <a:pt x="142668" y="1576864"/>
                    <a:pt x="125739" y="1582734"/>
                    <a:pt x="102803" y="1585465"/>
                  </a:cubicBezTo>
                  <a:cubicBezTo>
                    <a:pt x="101711" y="1572631"/>
                    <a:pt x="98980" y="1563484"/>
                    <a:pt x="94611" y="1558023"/>
                  </a:cubicBezTo>
                  <a:cubicBezTo>
                    <a:pt x="90243" y="1552835"/>
                    <a:pt x="81505" y="1547784"/>
                    <a:pt x="68399" y="1542869"/>
                  </a:cubicBezTo>
                  <a:lnTo>
                    <a:pt x="70447" y="1536316"/>
                  </a:lnTo>
                  <a:lnTo>
                    <a:pt x="103213" y="1538363"/>
                  </a:lnTo>
                  <a:cubicBezTo>
                    <a:pt x="117138" y="1539183"/>
                    <a:pt x="124920" y="1532356"/>
                    <a:pt x="126558" y="1517885"/>
                  </a:cubicBezTo>
                  <a:cubicBezTo>
                    <a:pt x="130654" y="1484027"/>
                    <a:pt x="132975" y="1442386"/>
                    <a:pt x="133521" y="1392964"/>
                  </a:cubicBezTo>
                  <a:lnTo>
                    <a:pt x="97888" y="1392964"/>
                  </a:lnTo>
                  <a:cubicBezTo>
                    <a:pt x="95977" y="1442386"/>
                    <a:pt x="88331" y="1481706"/>
                    <a:pt x="74952" y="1510922"/>
                  </a:cubicBezTo>
                  <a:cubicBezTo>
                    <a:pt x="62392" y="1538773"/>
                    <a:pt x="39182" y="1568536"/>
                    <a:pt x="5324" y="1600209"/>
                  </a:cubicBezTo>
                  <a:lnTo>
                    <a:pt x="0" y="1596523"/>
                  </a:lnTo>
                  <a:cubicBezTo>
                    <a:pt x="20205" y="1553381"/>
                    <a:pt x="33312" y="1518158"/>
                    <a:pt x="39319" y="1490853"/>
                  </a:cubicBezTo>
                  <a:cubicBezTo>
                    <a:pt x="45599" y="1462182"/>
                    <a:pt x="48739" y="1421635"/>
                    <a:pt x="48739" y="1369209"/>
                  </a:cubicBezTo>
                  <a:lnTo>
                    <a:pt x="48739" y="1321289"/>
                  </a:lnTo>
                  <a:lnTo>
                    <a:pt x="4915" y="1321289"/>
                  </a:lnTo>
                  <a:lnTo>
                    <a:pt x="4915" y="1311459"/>
                  </a:lnTo>
                  <a:lnTo>
                    <a:pt x="138436" y="1311459"/>
                  </a:lnTo>
                  <a:close/>
                  <a:moveTo>
                    <a:pt x="62255" y="1231592"/>
                  </a:moveTo>
                  <a:cubicBezTo>
                    <a:pt x="87649" y="1237326"/>
                    <a:pt x="105806" y="1244152"/>
                    <a:pt x="116728" y="1252071"/>
                  </a:cubicBezTo>
                  <a:cubicBezTo>
                    <a:pt x="126285" y="1258897"/>
                    <a:pt x="131064" y="1267361"/>
                    <a:pt x="131064" y="1277464"/>
                  </a:cubicBezTo>
                  <a:cubicBezTo>
                    <a:pt x="131064" y="1284837"/>
                    <a:pt x="127787" y="1291526"/>
                    <a:pt x="121234" y="1297533"/>
                  </a:cubicBezTo>
                  <a:cubicBezTo>
                    <a:pt x="114408" y="1303814"/>
                    <a:pt x="106762" y="1306954"/>
                    <a:pt x="98298" y="1306954"/>
                  </a:cubicBezTo>
                  <a:cubicBezTo>
                    <a:pt x="87922" y="1306954"/>
                    <a:pt x="82051" y="1302448"/>
                    <a:pt x="80686" y="1293438"/>
                  </a:cubicBezTo>
                  <a:cubicBezTo>
                    <a:pt x="77409" y="1271321"/>
                    <a:pt x="70310" y="1251661"/>
                    <a:pt x="59388" y="1234459"/>
                  </a:cubicBezTo>
                  <a:close/>
                  <a:moveTo>
                    <a:pt x="226495" y="1231182"/>
                  </a:moveTo>
                  <a:lnTo>
                    <a:pt x="292846" y="1243470"/>
                  </a:lnTo>
                  <a:cubicBezTo>
                    <a:pt x="296941" y="1244289"/>
                    <a:pt x="298989" y="1246063"/>
                    <a:pt x="298989" y="1248794"/>
                  </a:cubicBezTo>
                  <a:cubicBezTo>
                    <a:pt x="298989" y="1254528"/>
                    <a:pt x="293119" y="1259033"/>
                    <a:pt x="281378" y="1262310"/>
                  </a:cubicBezTo>
                  <a:cubicBezTo>
                    <a:pt x="275644" y="1285519"/>
                    <a:pt x="268681" y="1307909"/>
                    <a:pt x="260489" y="1329480"/>
                  </a:cubicBezTo>
                  <a:lnTo>
                    <a:pt x="313734" y="1329480"/>
                  </a:lnTo>
                  <a:lnTo>
                    <a:pt x="340356" y="1294257"/>
                  </a:lnTo>
                  <a:lnTo>
                    <a:pt x="387867" y="1328252"/>
                  </a:lnTo>
                  <a:cubicBezTo>
                    <a:pt x="390052" y="1329890"/>
                    <a:pt x="391144" y="1331528"/>
                    <a:pt x="391144" y="1333166"/>
                  </a:cubicBezTo>
                  <a:cubicBezTo>
                    <a:pt x="390598" y="1336989"/>
                    <a:pt x="386229" y="1339037"/>
                    <a:pt x="378037" y="1339310"/>
                  </a:cubicBezTo>
                  <a:lnTo>
                    <a:pt x="355920" y="1339310"/>
                  </a:lnTo>
                  <a:cubicBezTo>
                    <a:pt x="348275" y="1402111"/>
                    <a:pt x="331209" y="1453445"/>
                    <a:pt x="304723" y="1493310"/>
                  </a:cubicBezTo>
                  <a:cubicBezTo>
                    <a:pt x="327387" y="1510785"/>
                    <a:pt x="357286" y="1524302"/>
                    <a:pt x="394420" y="1533858"/>
                  </a:cubicBezTo>
                  <a:lnTo>
                    <a:pt x="391144" y="1544507"/>
                  </a:lnTo>
                  <a:cubicBezTo>
                    <a:pt x="381587" y="1546965"/>
                    <a:pt x="373669" y="1551470"/>
                    <a:pt x="367388" y="1558023"/>
                  </a:cubicBezTo>
                  <a:cubicBezTo>
                    <a:pt x="360562" y="1565122"/>
                    <a:pt x="352644" y="1577546"/>
                    <a:pt x="343633" y="1595294"/>
                  </a:cubicBezTo>
                  <a:cubicBezTo>
                    <a:pt x="311959" y="1572085"/>
                    <a:pt x="288477" y="1550651"/>
                    <a:pt x="273186" y="1530991"/>
                  </a:cubicBezTo>
                  <a:cubicBezTo>
                    <a:pt x="241512" y="1561846"/>
                    <a:pt x="198234" y="1586147"/>
                    <a:pt x="143351" y="1603896"/>
                  </a:cubicBezTo>
                  <a:lnTo>
                    <a:pt x="140893" y="1598161"/>
                  </a:lnTo>
                  <a:cubicBezTo>
                    <a:pt x="165195" y="1580413"/>
                    <a:pt x="185674" y="1563757"/>
                    <a:pt x="202330" y="1548193"/>
                  </a:cubicBezTo>
                  <a:cubicBezTo>
                    <a:pt x="221170" y="1530445"/>
                    <a:pt x="236870" y="1512151"/>
                    <a:pt x="249431" y="1493310"/>
                  </a:cubicBezTo>
                  <a:cubicBezTo>
                    <a:pt x="238236" y="1468736"/>
                    <a:pt x="230181" y="1438018"/>
                    <a:pt x="225266" y="1401156"/>
                  </a:cubicBezTo>
                  <a:cubicBezTo>
                    <a:pt x="214890" y="1418085"/>
                    <a:pt x="203558" y="1433922"/>
                    <a:pt x="191271" y="1448667"/>
                  </a:cubicBezTo>
                  <a:lnTo>
                    <a:pt x="185947" y="1444980"/>
                  </a:lnTo>
                  <a:cubicBezTo>
                    <a:pt x="203968" y="1394193"/>
                    <a:pt x="216665" y="1339037"/>
                    <a:pt x="224037" y="1279512"/>
                  </a:cubicBezTo>
                  <a:cubicBezTo>
                    <a:pt x="225675" y="1266406"/>
                    <a:pt x="226495" y="1250296"/>
                    <a:pt x="226495" y="1231182"/>
                  </a:cubicBezTo>
                  <a:close/>
                  <a:moveTo>
                    <a:pt x="152771" y="866251"/>
                  </a:moveTo>
                  <a:lnTo>
                    <a:pt x="152771" y="967826"/>
                  </a:lnTo>
                  <a:cubicBezTo>
                    <a:pt x="152771" y="972467"/>
                    <a:pt x="152635" y="976973"/>
                    <a:pt x="152362" y="981342"/>
                  </a:cubicBezTo>
                  <a:lnTo>
                    <a:pt x="240011" y="981342"/>
                  </a:lnTo>
                  <a:lnTo>
                    <a:pt x="240011" y="866251"/>
                  </a:lnTo>
                  <a:close/>
                  <a:moveTo>
                    <a:pt x="327250" y="821198"/>
                  </a:moveTo>
                  <a:lnTo>
                    <a:pt x="373942" y="854373"/>
                  </a:lnTo>
                  <a:cubicBezTo>
                    <a:pt x="375580" y="855739"/>
                    <a:pt x="376399" y="857377"/>
                    <a:pt x="376399" y="859288"/>
                  </a:cubicBezTo>
                  <a:cubicBezTo>
                    <a:pt x="375853" y="863384"/>
                    <a:pt x="371621" y="865705"/>
                    <a:pt x="363702" y="866251"/>
                  </a:cubicBezTo>
                  <a:lnTo>
                    <a:pt x="289979" y="866251"/>
                  </a:lnTo>
                  <a:lnTo>
                    <a:pt x="289979" y="981342"/>
                  </a:lnTo>
                  <a:lnTo>
                    <a:pt x="310048" y="981342"/>
                  </a:lnTo>
                  <a:lnTo>
                    <a:pt x="338718" y="942841"/>
                  </a:lnTo>
                  <a:lnTo>
                    <a:pt x="388686" y="979294"/>
                  </a:lnTo>
                  <a:cubicBezTo>
                    <a:pt x="390325" y="980659"/>
                    <a:pt x="391144" y="982297"/>
                    <a:pt x="391144" y="984209"/>
                  </a:cubicBezTo>
                  <a:cubicBezTo>
                    <a:pt x="390598" y="988304"/>
                    <a:pt x="386365" y="990625"/>
                    <a:pt x="378447" y="991171"/>
                  </a:cubicBezTo>
                  <a:lnTo>
                    <a:pt x="289979" y="991171"/>
                  </a:lnTo>
                  <a:lnTo>
                    <a:pt x="289979" y="1046464"/>
                  </a:lnTo>
                  <a:cubicBezTo>
                    <a:pt x="290525" y="1087967"/>
                    <a:pt x="291071" y="1129471"/>
                    <a:pt x="291617" y="1170975"/>
                  </a:cubicBezTo>
                  <a:cubicBezTo>
                    <a:pt x="291617" y="1178074"/>
                    <a:pt x="288750" y="1182170"/>
                    <a:pt x="283016" y="1183262"/>
                  </a:cubicBezTo>
                  <a:cubicBezTo>
                    <a:pt x="267998" y="1186265"/>
                    <a:pt x="253663" y="1187494"/>
                    <a:pt x="240011" y="1186948"/>
                  </a:cubicBezTo>
                  <a:lnTo>
                    <a:pt x="240011" y="991171"/>
                  </a:lnTo>
                  <a:lnTo>
                    <a:pt x="152362" y="991171"/>
                  </a:lnTo>
                  <a:cubicBezTo>
                    <a:pt x="151815" y="1041413"/>
                    <a:pt x="141986" y="1081960"/>
                    <a:pt x="122872" y="1112815"/>
                  </a:cubicBezTo>
                  <a:cubicBezTo>
                    <a:pt x="104032" y="1143670"/>
                    <a:pt x="69218" y="1169336"/>
                    <a:pt x="18430" y="1189815"/>
                  </a:cubicBezTo>
                  <a:lnTo>
                    <a:pt x="14744" y="1184491"/>
                  </a:lnTo>
                  <a:cubicBezTo>
                    <a:pt x="48329" y="1152817"/>
                    <a:pt x="71129" y="1123328"/>
                    <a:pt x="83143" y="1096023"/>
                  </a:cubicBezTo>
                  <a:cubicBezTo>
                    <a:pt x="94338" y="1070356"/>
                    <a:pt x="100482" y="1035405"/>
                    <a:pt x="101574" y="991171"/>
                  </a:cubicBezTo>
                  <a:lnTo>
                    <a:pt x="6962" y="991171"/>
                  </a:lnTo>
                  <a:lnTo>
                    <a:pt x="6962" y="981342"/>
                  </a:lnTo>
                  <a:lnTo>
                    <a:pt x="101984" y="981342"/>
                  </a:lnTo>
                  <a:lnTo>
                    <a:pt x="101984" y="970283"/>
                  </a:lnTo>
                  <a:lnTo>
                    <a:pt x="101984" y="866251"/>
                  </a:lnTo>
                  <a:lnTo>
                    <a:pt x="26622" y="866251"/>
                  </a:lnTo>
                  <a:lnTo>
                    <a:pt x="26622" y="856421"/>
                  </a:lnTo>
                  <a:lnTo>
                    <a:pt x="299809" y="856421"/>
                  </a:lnTo>
                  <a:close/>
                  <a:moveTo>
                    <a:pt x="218303" y="573405"/>
                  </a:moveTo>
                  <a:lnTo>
                    <a:pt x="218303" y="643033"/>
                  </a:lnTo>
                  <a:lnTo>
                    <a:pt x="285883" y="643033"/>
                  </a:lnTo>
                  <a:lnTo>
                    <a:pt x="285883" y="573405"/>
                  </a:lnTo>
                  <a:close/>
                  <a:moveTo>
                    <a:pt x="101165" y="573405"/>
                  </a:moveTo>
                  <a:lnTo>
                    <a:pt x="101165" y="643033"/>
                  </a:lnTo>
                  <a:lnTo>
                    <a:pt x="168335" y="643033"/>
                  </a:lnTo>
                  <a:lnTo>
                    <a:pt x="168335" y="573405"/>
                  </a:lnTo>
                  <a:close/>
                  <a:moveTo>
                    <a:pt x="153590" y="473059"/>
                  </a:moveTo>
                  <a:lnTo>
                    <a:pt x="153590" y="512788"/>
                  </a:lnTo>
                  <a:lnTo>
                    <a:pt x="232638" y="512788"/>
                  </a:lnTo>
                  <a:lnTo>
                    <a:pt x="232638" y="473059"/>
                  </a:lnTo>
                  <a:close/>
                  <a:moveTo>
                    <a:pt x="232638" y="413671"/>
                  </a:moveTo>
                  <a:lnTo>
                    <a:pt x="292436" y="418585"/>
                  </a:lnTo>
                  <a:cubicBezTo>
                    <a:pt x="295713" y="419132"/>
                    <a:pt x="297351" y="420633"/>
                    <a:pt x="297351" y="423091"/>
                  </a:cubicBezTo>
                  <a:cubicBezTo>
                    <a:pt x="297351" y="428552"/>
                    <a:pt x="291890" y="433603"/>
                    <a:pt x="280968" y="438245"/>
                  </a:cubicBezTo>
                  <a:lnTo>
                    <a:pt x="280968" y="463229"/>
                  </a:lnTo>
                  <a:lnTo>
                    <a:pt x="313734" y="463229"/>
                  </a:lnTo>
                  <a:lnTo>
                    <a:pt x="341176" y="427596"/>
                  </a:lnTo>
                  <a:lnTo>
                    <a:pt x="387048" y="461591"/>
                  </a:lnTo>
                  <a:cubicBezTo>
                    <a:pt x="388686" y="462956"/>
                    <a:pt x="389505" y="464458"/>
                    <a:pt x="389505" y="466096"/>
                  </a:cubicBezTo>
                  <a:cubicBezTo>
                    <a:pt x="389505" y="470738"/>
                    <a:pt x="385273" y="473059"/>
                    <a:pt x="376809" y="473059"/>
                  </a:cubicBezTo>
                  <a:lnTo>
                    <a:pt x="280968" y="473059"/>
                  </a:lnTo>
                  <a:lnTo>
                    <a:pt x="280968" y="478793"/>
                  </a:lnTo>
                  <a:cubicBezTo>
                    <a:pt x="281514" y="493538"/>
                    <a:pt x="282060" y="508146"/>
                    <a:pt x="282606" y="522618"/>
                  </a:cubicBezTo>
                  <a:cubicBezTo>
                    <a:pt x="282606" y="528079"/>
                    <a:pt x="279876" y="531219"/>
                    <a:pt x="274415" y="532038"/>
                  </a:cubicBezTo>
                  <a:cubicBezTo>
                    <a:pt x="262128" y="534222"/>
                    <a:pt x="248202" y="535314"/>
                    <a:pt x="232638" y="535314"/>
                  </a:cubicBezTo>
                  <a:lnTo>
                    <a:pt x="232638" y="522618"/>
                  </a:lnTo>
                  <a:lnTo>
                    <a:pt x="218303" y="522618"/>
                  </a:lnTo>
                  <a:lnTo>
                    <a:pt x="218303" y="563575"/>
                  </a:lnTo>
                  <a:lnTo>
                    <a:pt x="280149" y="563575"/>
                  </a:lnTo>
                  <a:lnTo>
                    <a:pt x="294074" y="539001"/>
                  </a:lnTo>
                  <a:lnTo>
                    <a:pt x="343633" y="558251"/>
                  </a:lnTo>
                  <a:cubicBezTo>
                    <a:pt x="348821" y="560435"/>
                    <a:pt x="351415" y="563165"/>
                    <a:pt x="351415" y="566442"/>
                  </a:cubicBezTo>
                  <a:cubicBezTo>
                    <a:pt x="351415" y="571084"/>
                    <a:pt x="346227" y="576681"/>
                    <a:pt x="335851" y="583235"/>
                  </a:cubicBezTo>
                  <a:lnTo>
                    <a:pt x="335851" y="604942"/>
                  </a:lnTo>
                  <a:cubicBezTo>
                    <a:pt x="336124" y="622963"/>
                    <a:pt x="336397" y="640848"/>
                    <a:pt x="336670" y="658596"/>
                  </a:cubicBezTo>
                  <a:cubicBezTo>
                    <a:pt x="336670" y="663511"/>
                    <a:pt x="334486" y="666515"/>
                    <a:pt x="330117" y="667607"/>
                  </a:cubicBezTo>
                  <a:cubicBezTo>
                    <a:pt x="316738" y="670065"/>
                    <a:pt x="301993" y="671293"/>
                    <a:pt x="285883" y="671293"/>
                  </a:cubicBezTo>
                  <a:lnTo>
                    <a:pt x="285883" y="652862"/>
                  </a:lnTo>
                  <a:lnTo>
                    <a:pt x="218303" y="652862"/>
                  </a:lnTo>
                  <a:lnTo>
                    <a:pt x="218303" y="698325"/>
                  </a:lnTo>
                  <a:lnTo>
                    <a:pt x="218303" y="698735"/>
                  </a:lnTo>
                  <a:lnTo>
                    <a:pt x="315782" y="698735"/>
                  </a:lnTo>
                  <a:lnTo>
                    <a:pt x="340766" y="665969"/>
                  </a:lnTo>
                  <a:lnTo>
                    <a:pt x="387458" y="697096"/>
                  </a:lnTo>
                  <a:cubicBezTo>
                    <a:pt x="389096" y="698462"/>
                    <a:pt x="389915" y="699963"/>
                    <a:pt x="389915" y="701602"/>
                  </a:cubicBezTo>
                  <a:cubicBezTo>
                    <a:pt x="389915" y="706244"/>
                    <a:pt x="385683" y="708565"/>
                    <a:pt x="377218" y="708565"/>
                  </a:cubicBezTo>
                  <a:lnTo>
                    <a:pt x="218303" y="708565"/>
                  </a:lnTo>
                  <a:cubicBezTo>
                    <a:pt x="218576" y="728770"/>
                    <a:pt x="218849" y="748839"/>
                    <a:pt x="219122" y="768772"/>
                  </a:cubicBezTo>
                  <a:cubicBezTo>
                    <a:pt x="219122" y="772868"/>
                    <a:pt x="218576" y="775598"/>
                    <a:pt x="217484" y="776964"/>
                  </a:cubicBezTo>
                  <a:cubicBezTo>
                    <a:pt x="216392" y="778329"/>
                    <a:pt x="214071" y="779285"/>
                    <a:pt x="210521" y="779831"/>
                  </a:cubicBezTo>
                  <a:cubicBezTo>
                    <a:pt x="194684" y="782015"/>
                    <a:pt x="180076" y="783107"/>
                    <a:pt x="166697" y="783107"/>
                  </a:cubicBezTo>
                  <a:cubicBezTo>
                    <a:pt x="166970" y="775189"/>
                    <a:pt x="167516" y="750341"/>
                    <a:pt x="168335" y="708565"/>
                  </a:cubicBezTo>
                  <a:lnTo>
                    <a:pt x="10649" y="708565"/>
                  </a:lnTo>
                  <a:lnTo>
                    <a:pt x="10649" y="698735"/>
                  </a:lnTo>
                  <a:lnTo>
                    <a:pt x="168335" y="698735"/>
                  </a:lnTo>
                  <a:lnTo>
                    <a:pt x="168335" y="698325"/>
                  </a:lnTo>
                  <a:lnTo>
                    <a:pt x="168335" y="652862"/>
                  </a:lnTo>
                  <a:lnTo>
                    <a:pt x="101165" y="652862"/>
                  </a:lnTo>
                  <a:lnTo>
                    <a:pt x="101165" y="665559"/>
                  </a:lnTo>
                  <a:cubicBezTo>
                    <a:pt x="101165" y="671566"/>
                    <a:pt x="98025" y="674979"/>
                    <a:pt x="91744" y="675799"/>
                  </a:cubicBezTo>
                  <a:cubicBezTo>
                    <a:pt x="77819" y="677983"/>
                    <a:pt x="64030" y="679075"/>
                    <a:pt x="50377" y="679075"/>
                  </a:cubicBezTo>
                  <a:cubicBezTo>
                    <a:pt x="51470" y="650678"/>
                    <a:pt x="52016" y="633066"/>
                    <a:pt x="52016" y="626240"/>
                  </a:cubicBezTo>
                  <a:lnTo>
                    <a:pt x="52016" y="591836"/>
                  </a:lnTo>
                  <a:cubicBezTo>
                    <a:pt x="51743" y="578456"/>
                    <a:pt x="51470" y="564940"/>
                    <a:pt x="51196" y="551288"/>
                  </a:cubicBezTo>
                  <a:lnTo>
                    <a:pt x="108127" y="563575"/>
                  </a:lnTo>
                  <a:lnTo>
                    <a:pt x="168335" y="563575"/>
                  </a:lnTo>
                  <a:lnTo>
                    <a:pt x="168335" y="522618"/>
                  </a:lnTo>
                  <a:lnTo>
                    <a:pt x="153590" y="522618"/>
                  </a:lnTo>
                  <a:lnTo>
                    <a:pt x="153590" y="523846"/>
                  </a:lnTo>
                  <a:cubicBezTo>
                    <a:pt x="153590" y="529853"/>
                    <a:pt x="150860" y="533266"/>
                    <a:pt x="145399" y="534086"/>
                  </a:cubicBezTo>
                  <a:cubicBezTo>
                    <a:pt x="132292" y="536543"/>
                    <a:pt x="118640" y="537772"/>
                    <a:pt x="104441" y="537772"/>
                  </a:cubicBezTo>
                  <a:cubicBezTo>
                    <a:pt x="105533" y="520297"/>
                    <a:pt x="106080" y="501593"/>
                    <a:pt x="106080" y="481660"/>
                  </a:cubicBezTo>
                  <a:lnTo>
                    <a:pt x="106080" y="473059"/>
                  </a:lnTo>
                  <a:lnTo>
                    <a:pt x="7372" y="473059"/>
                  </a:lnTo>
                  <a:lnTo>
                    <a:pt x="7372" y="463229"/>
                  </a:lnTo>
                  <a:lnTo>
                    <a:pt x="106080" y="463229"/>
                  </a:lnTo>
                  <a:lnTo>
                    <a:pt x="106080" y="414490"/>
                  </a:lnTo>
                  <a:lnTo>
                    <a:pt x="165058" y="419405"/>
                  </a:lnTo>
                  <a:cubicBezTo>
                    <a:pt x="168335" y="419678"/>
                    <a:pt x="169973" y="421452"/>
                    <a:pt x="169973" y="424729"/>
                  </a:cubicBezTo>
                  <a:cubicBezTo>
                    <a:pt x="169973" y="429371"/>
                    <a:pt x="164512" y="434286"/>
                    <a:pt x="153590" y="439474"/>
                  </a:cubicBezTo>
                  <a:lnTo>
                    <a:pt x="153590" y="463229"/>
                  </a:lnTo>
                  <a:lnTo>
                    <a:pt x="232638" y="463229"/>
                  </a:lnTo>
                  <a:close/>
                  <a:moveTo>
                    <a:pt x="246564" y="105261"/>
                  </a:moveTo>
                  <a:cubicBezTo>
                    <a:pt x="241376" y="116456"/>
                    <a:pt x="234550" y="128606"/>
                    <a:pt x="226085" y="141713"/>
                  </a:cubicBezTo>
                  <a:cubicBezTo>
                    <a:pt x="240011" y="177482"/>
                    <a:pt x="253800" y="205333"/>
                    <a:pt x="267452" y="225266"/>
                  </a:cubicBezTo>
                  <a:cubicBezTo>
                    <a:pt x="284927" y="190862"/>
                    <a:pt x="295849" y="150860"/>
                    <a:pt x="300218" y="105261"/>
                  </a:cubicBezTo>
                  <a:close/>
                  <a:moveTo>
                    <a:pt x="129016" y="10239"/>
                  </a:moveTo>
                  <a:lnTo>
                    <a:pt x="178574" y="28670"/>
                  </a:lnTo>
                  <a:cubicBezTo>
                    <a:pt x="183489" y="30581"/>
                    <a:pt x="185947" y="33175"/>
                    <a:pt x="185947" y="36452"/>
                  </a:cubicBezTo>
                  <a:cubicBezTo>
                    <a:pt x="185947" y="39729"/>
                    <a:pt x="185127" y="42459"/>
                    <a:pt x="183489" y="44644"/>
                  </a:cubicBezTo>
                  <a:cubicBezTo>
                    <a:pt x="181578" y="47101"/>
                    <a:pt x="177209" y="50651"/>
                    <a:pt x="170383" y="55292"/>
                  </a:cubicBezTo>
                  <a:lnTo>
                    <a:pt x="170383" y="81096"/>
                  </a:lnTo>
                  <a:cubicBezTo>
                    <a:pt x="170383" y="110039"/>
                    <a:pt x="170929" y="136252"/>
                    <a:pt x="172021" y="159734"/>
                  </a:cubicBezTo>
                  <a:cubicBezTo>
                    <a:pt x="172567" y="166833"/>
                    <a:pt x="169291" y="171066"/>
                    <a:pt x="162191" y="172431"/>
                  </a:cubicBezTo>
                  <a:cubicBezTo>
                    <a:pt x="149904" y="175161"/>
                    <a:pt x="136525" y="176663"/>
                    <a:pt x="122053" y="176936"/>
                  </a:cubicBezTo>
                  <a:lnTo>
                    <a:pt x="122053" y="152362"/>
                  </a:lnTo>
                  <a:lnTo>
                    <a:pt x="80686" y="152362"/>
                  </a:lnTo>
                  <a:lnTo>
                    <a:pt x="80686" y="283835"/>
                  </a:lnTo>
                  <a:lnTo>
                    <a:pt x="183489" y="238372"/>
                  </a:lnTo>
                  <a:lnTo>
                    <a:pt x="187175" y="244107"/>
                  </a:lnTo>
                  <a:cubicBezTo>
                    <a:pt x="137480" y="286702"/>
                    <a:pt x="95431" y="320151"/>
                    <a:pt x="61026" y="344452"/>
                  </a:cubicBezTo>
                  <a:cubicBezTo>
                    <a:pt x="59934" y="358105"/>
                    <a:pt x="56384" y="364931"/>
                    <a:pt x="50377" y="364931"/>
                  </a:cubicBezTo>
                  <a:cubicBezTo>
                    <a:pt x="47920" y="364931"/>
                    <a:pt x="45599" y="363020"/>
                    <a:pt x="43415" y="359197"/>
                  </a:cubicBezTo>
                  <a:lnTo>
                    <a:pt x="15973" y="311277"/>
                  </a:lnTo>
                  <a:cubicBezTo>
                    <a:pt x="26895" y="305270"/>
                    <a:pt x="32083" y="295850"/>
                    <a:pt x="31537" y="283016"/>
                  </a:cubicBezTo>
                  <a:lnTo>
                    <a:pt x="31537" y="202739"/>
                  </a:lnTo>
                  <a:cubicBezTo>
                    <a:pt x="31537" y="184991"/>
                    <a:pt x="30991" y="160144"/>
                    <a:pt x="29899" y="128197"/>
                  </a:cubicBezTo>
                  <a:lnTo>
                    <a:pt x="92154" y="142532"/>
                  </a:lnTo>
                  <a:lnTo>
                    <a:pt x="122053" y="142532"/>
                  </a:lnTo>
                  <a:lnTo>
                    <a:pt x="122053" y="45053"/>
                  </a:lnTo>
                  <a:lnTo>
                    <a:pt x="15154" y="45053"/>
                  </a:lnTo>
                  <a:lnTo>
                    <a:pt x="15154" y="35223"/>
                  </a:lnTo>
                  <a:lnTo>
                    <a:pt x="115500" y="35223"/>
                  </a:lnTo>
                  <a:close/>
                  <a:moveTo>
                    <a:pt x="220351" y="0"/>
                  </a:moveTo>
                  <a:lnTo>
                    <a:pt x="287521" y="12287"/>
                  </a:lnTo>
                  <a:cubicBezTo>
                    <a:pt x="292436" y="13652"/>
                    <a:pt x="294894" y="15700"/>
                    <a:pt x="294894" y="18431"/>
                  </a:cubicBezTo>
                  <a:cubicBezTo>
                    <a:pt x="294894" y="23892"/>
                    <a:pt x="288613" y="28124"/>
                    <a:pt x="276053" y="31128"/>
                  </a:cubicBezTo>
                  <a:cubicBezTo>
                    <a:pt x="267316" y="57067"/>
                    <a:pt x="259124" y="78502"/>
                    <a:pt x="251479" y="95431"/>
                  </a:cubicBezTo>
                  <a:lnTo>
                    <a:pt x="319059" y="95431"/>
                  </a:lnTo>
                  <a:lnTo>
                    <a:pt x="344452" y="61436"/>
                  </a:lnTo>
                  <a:lnTo>
                    <a:pt x="391144" y="93792"/>
                  </a:lnTo>
                  <a:cubicBezTo>
                    <a:pt x="393328" y="95431"/>
                    <a:pt x="394420" y="97069"/>
                    <a:pt x="394420" y="98707"/>
                  </a:cubicBezTo>
                  <a:cubicBezTo>
                    <a:pt x="393874" y="102530"/>
                    <a:pt x="389505" y="104715"/>
                    <a:pt x="381314" y="105261"/>
                  </a:cubicBezTo>
                  <a:lnTo>
                    <a:pt x="354692" y="105261"/>
                  </a:lnTo>
                  <a:cubicBezTo>
                    <a:pt x="347319" y="171339"/>
                    <a:pt x="329571" y="224037"/>
                    <a:pt x="301447" y="263357"/>
                  </a:cubicBezTo>
                  <a:cubicBezTo>
                    <a:pt x="326021" y="284381"/>
                    <a:pt x="358378" y="299126"/>
                    <a:pt x="398516" y="307591"/>
                  </a:cubicBezTo>
                  <a:lnTo>
                    <a:pt x="397287" y="314553"/>
                  </a:lnTo>
                  <a:cubicBezTo>
                    <a:pt x="389642" y="318103"/>
                    <a:pt x="382952" y="323974"/>
                    <a:pt x="377218" y="332165"/>
                  </a:cubicBezTo>
                  <a:cubicBezTo>
                    <a:pt x="370938" y="340630"/>
                    <a:pt x="364794" y="352917"/>
                    <a:pt x="358787" y="369027"/>
                  </a:cubicBezTo>
                  <a:cubicBezTo>
                    <a:pt x="319741" y="351552"/>
                    <a:pt x="289842" y="328616"/>
                    <a:pt x="269090" y="300218"/>
                  </a:cubicBezTo>
                  <a:cubicBezTo>
                    <a:pt x="233594" y="332165"/>
                    <a:pt x="183899" y="357149"/>
                    <a:pt x="120005" y="375171"/>
                  </a:cubicBezTo>
                  <a:lnTo>
                    <a:pt x="116319" y="368208"/>
                  </a:lnTo>
                  <a:cubicBezTo>
                    <a:pt x="174479" y="336261"/>
                    <a:pt x="217757" y="300491"/>
                    <a:pt x="246154" y="260899"/>
                  </a:cubicBezTo>
                  <a:cubicBezTo>
                    <a:pt x="233867" y="233594"/>
                    <a:pt x="224447" y="197961"/>
                    <a:pt x="217894" y="154000"/>
                  </a:cubicBezTo>
                  <a:cubicBezTo>
                    <a:pt x="205879" y="171475"/>
                    <a:pt x="189906" y="190725"/>
                    <a:pt x="169973" y="211750"/>
                  </a:cubicBezTo>
                  <a:lnTo>
                    <a:pt x="163830" y="207654"/>
                  </a:lnTo>
                  <a:cubicBezTo>
                    <a:pt x="186766" y="159051"/>
                    <a:pt x="202603" y="111677"/>
                    <a:pt x="211340" y="65532"/>
                  </a:cubicBezTo>
                  <a:cubicBezTo>
                    <a:pt x="215709" y="42050"/>
                    <a:pt x="218713" y="20206"/>
                    <a:pt x="220351" y="0"/>
                  </a:cubicBezTo>
                  <a:close/>
                </a:path>
              </a:pathLst>
            </a:custGeom>
            <a:solidFill>
              <a:schemeClr val="bg1"/>
            </a:solidFill>
            <a:ln>
              <a:noFill/>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3200">
                  <a:solidFill>
                    <a:schemeClr val="bg1"/>
                  </a:solidFill>
                  <a:effectLst>
                    <a:outerShdw blurRad="38100" dist="38100" dir="2700000" algn="tl">
                      <a:srgbClr val="000000">
                        <a:alpha val="43137"/>
                      </a:srgbClr>
                    </a:outerShdw>
                  </a:effectLst>
                  <a:latin typeface="方正粗雅宋简体" panose="02000500000000000000" pitchFamily="2" charset="-122"/>
                  <a:ea typeface="方正粗雅宋简体" panose="02000500000000000000" pitchFamily="2" charset="-122"/>
                </a:defRPr>
              </a:lvl1pPr>
            </a:lstStyle>
            <a:p>
              <a:endParaRPr lang="zh-CN" altLang="en-US" dirty="0"/>
            </a:p>
          </p:txBody>
        </p:sp>
      </p:grpSp>
      <p:grpSp>
        <p:nvGrpSpPr>
          <p:cNvPr id="18" name="组合 17"/>
          <p:cNvGrpSpPr/>
          <p:nvPr/>
        </p:nvGrpSpPr>
        <p:grpSpPr>
          <a:xfrm>
            <a:off x="949488" y="3665578"/>
            <a:ext cx="10293024" cy="2558085"/>
            <a:chOff x="949488" y="1941754"/>
            <a:chExt cx="10293024" cy="2558085"/>
          </a:xfrm>
        </p:grpSpPr>
        <p:grpSp>
          <p:nvGrpSpPr>
            <p:cNvPr id="19" name="组合 18"/>
            <p:cNvGrpSpPr/>
            <p:nvPr/>
          </p:nvGrpSpPr>
          <p:grpSpPr>
            <a:xfrm>
              <a:off x="949488" y="1941754"/>
              <a:ext cx="10293024" cy="2558085"/>
              <a:chOff x="1064709" y="1638633"/>
              <a:chExt cx="10293024" cy="2558085"/>
            </a:xfrm>
          </p:grpSpPr>
          <p:sp>
            <p:nvSpPr>
              <p:cNvPr id="21" name="图文框 20"/>
              <p:cNvSpPr/>
              <p:nvPr/>
            </p:nvSpPr>
            <p:spPr>
              <a:xfrm>
                <a:off x="1064709" y="1638633"/>
                <a:ext cx="10080000" cy="2340000"/>
              </a:xfrm>
              <a:prstGeom prst="frame">
                <a:avLst>
                  <a:gd name="adj1" fmla="val 5586"/>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277733" y="1856718"/>
                <a:ext cx="10080000" cy="2340000"/>
                <a:chOff x="1277733" y="1856718"/>
                <a:chExt cx="10080000" cy="2340000"/>
              </a:xfrm>
            </p:grpSpPr>
            <p:sp>
              <p:nvSpPr>
                <p:cNvPr id="23" name="矩形 22"/>
                <p:cNvSpPr/>
                <p:nvPr/>
              </p:nvSpPr>
              <p:spPr>
                <a:xfrm>
                  <a:off x="1277733" y="1856718"/>
                  <a:ext cx="10080000" cy="234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6647" b="50000"/>
                <a:stretch>
                  <a:fillRect/>
                </a:stretch>
              </p:blipFill>
              <p:spPr>
                <a:xfrm flipH="1">
                  <a:off x="3977733" y="2936718"/>
                  <a:ext cx="7380000" cy="1260000"/>
                </a:xfrm>
                <a:prstGeom prst="rect">
                  <a:avLst/>
                </a:prstGeom>
              </p:spPr>
            </p:pic>
          </p:grpSp>
        </p:grpSp>
        <p:sp>
          <p:nvSpPr>
            <p:cNvPr id="20" name="矩形 19"/>
            <p:cNvSpPr/>
            <p:nvPr/>
          </p:nvSpPr>
          <p:spPr>
            <a:xfrm>
              <a:off x="1956000" y="2290652"/>
              <a:ext cx="8280000" cy="2088000"/>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改革开放是决定当代中国命运的</a:t>
              </a:r>
              <a:r>
                <a:rPr lang="zh-CN" altLang="en-US" sz="2200" b="1" dirty="0">
                  <a:solidFill>
                    <a:srgbClr val="9E0406"/>
                  </a:solidFill>
                  <a:latin typeface="楷体" panose="02010609060101010101" pitchFamily="49" charset="-122"/>
                  <a:ea typeface="楷体" panose="02010609060101010101" pitchFamily="49" charset="-122"/>
                </a:rPr>
                <a:t>关键一招，</a:t>
              </a:r>
              <a:r>
                <a:rPr lang="zh-CN" altLang="en-US" sz="2200" b="1" dirty="0">
                  <a:latin typeface="楷体" panose="02010609060101010101" pitchFamily="49" charset="-122"/>
                  <a:ea typeface="楷体" panose="02010609060101010101" pitchFamily="49" charset="-122"/>
                </a:rPr>
                <a:t>也是决定实现“两个一百年”奋斗目标、实现中华民族伟大复兴的</a:t>
              </a:r>
              <a:r>
                <a:rPr lang="zh-CN" altLang="en-US" sz="2200" b="1" dirty="0">
                  <a:solidFill>
                    <a:srgbClr val="9E0406"/>
                  </a:solidFill>
                  <a:latin typeface="楷体" panose="02010609060101010101" pitchFamily="49" charset="-122"/>
                  <a:ea typeface="楷体" panose="02010609060101010101" pitchFamily="49" charset="-122"/>
                </a:rPr>
                <a:t>关键一招。</a:t>
              </a:r>
              <a:endParaRPr lang="en-US" altLang="zh-CN" sz="2200" b="1" dirty="0">
                <a:solidFill>
                  <a:srgbClr val="9E0406"/>
                </a:solidFill>
                <a:latin typeface="楷体" panose="02010609060101010101" pitchFamily="49" charset="-122"/>
                <a:ea typeface="楷体" panose="02010609060101010101" pitchFamily="49" charset="-122"/>
              </a:endParaRPr>
            </a:p>
            <a:p>
              <a:pPr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习近平在十八届中央政治局第二次集体学习时的讲话</a:t>
              </a: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2012</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12</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31</a:t>
              </a:r>
              <a:r>
                <a:rPr lang="zh-CN" altLang="en-US" b="1" dirty="0">
                  <a:latin typeface="楷体" panose="02010609060101010101" pitchFamily="49" charset="-122"/>
                  <a:ea typeface="楷体" panose="02010609060101010101" pitchFamily="49" charset="-122"/>
                </a:rPr>
                <a:t>日）</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DNjMGVmNjQ4MzQwNjAyZGE2NzY4NTVhNjgzYWNiYWQifQ=="/>
  <p:tag name="KSO_WPP_MARK_KEY" val="ed68f26d-e027-4542-ae0d-1035b40ffd90"/>
</p:tagLst>
</file>

<file path=ppt/tags/tag10.xml><?xml version="1.0" encoding="utf-8"?>
<p:tagLst xmlns:a="http://schemas.openxmlformats.org/drawingml/2006/main" xmlns:r="http://schemas.openxmlformats.org/officeDocument/2006/relationships" xmlns:p="http://schemas.openxmlformats.org/presentationml/2006/main">
  <p:tag name="MH" val="20170524215413"/>
  <p:tag name="MH_LIBRARY" val="GRAPHIC"/>
  <p:tag name="MH_TYPE" val="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521,&quot;width&quot;:6656}"/>
</p:tagLst>
</file>

<file path=ppt/tags/tag3.xml><?xml version="1.0" encoding="utf-8"?>
<p:tagLst xmlns:a="http://schemas.openxmlformats.org/drawingml/2006/main" xmlns:r="http://schemas.openxmlformats.org/officeDocument/2006/relationships" xmlns:p="http://schemas.openxmlformats.org/presentationml/2006/main">
  <p:tag name="SHADOWSIZE" val="97"/>
</p:tagLst>
</file>

<file path=ppt/tags/tag4.xml><?xml version="1.0" encoding="utf-8"?>
<p:tagLst xmlns:a="http://schemas.openxmlformats.org/drawingml/2006/main" xmlns:r="http://schemas.openxmlformats.org/officeDocument/2006/relationships" xmlns:p="http://schemas.openxmlformats.org/presentationml/2006/main">
  <p:tag name="SHADOWSIZE" val="97"/>
</p:tagLst>
</file>

<file path=ppt/tags/tag5.xml><?xml version="1.0" encoding="utf-8"?>
<p:tagLst xmlns:a="http://schemas.openxmlformats.org/drawingml/2006/main" xmlns:r="http://schemas.openxmlformats.org/officeDocument/2006/relationships" xmlns:p="http://schemas.openxmlformats.org/presentationml/2006/main">
  <p:tag name="SHADOWSIZE" val="97"/>
</p:tagLst>
</file>

<file path=ppt/tags/tag6.xml><?xml version="1.0" encoding="utf-8"?>
<p:tagLst xmlns:a="http://schemas.openxmlformats.org/drawingml/2006/main" xmlns:r="http://schemas.openxmlformats.org/officeDocument/2006/relationships" xmlns:p="http://schemas.openxmlformats.org/presentationml/2006/main">
  <p:tag name="SHADOWSIZE" val="97"/>
</p:tagLst>
</file>

<file path=ppt/tags/tag7.xml><?xml version="1.0" encoding="utf-8"?>
<p:tagLst xmlns:a="http://schemas.openxmlformats.org/drawingml/2006/main" xmlns:r="http://schemas.openxmlformats.org/officeDocument/2006/relationships" xmlns:p="http://schemas.openxmlformats.org/presentationml/2006/main">
  <p:tag name="SHADOWSIZE" val="97"/>
</p:tagLst>
</file>

<file path=ppt/tags/tag8.xml><?xml version="1.0" encoding="utf-8"?>
<p:tagLst xmlns:a="http://schemas.openxmlformats.org/drawingml/2006/main" xmlns:r="http://schemas.openxmlformats.org/officeDocument/2006/relationships" xmlns:p="http://schemas.openxmlformats.org/presentationml/2006/main">
  <p:tag name="SHADOWSIZE" val="97"/>
</p:tagLst>
</file>

<file path=ppt/tags/tag9.xml><?xml version="1.0" encoding="utf-8"?>
<p:tagLst xmlns:a="http://schemas.openxmlformats.org/drawingml/2006/main" xmlns:r="http://schemas.openxmlformats.org/officeDocument/2006/relationships" xmlns:p="http://schemas.openxmlformats.org/presentationml/2006/main">
  <p:tag name="ISLIDE.ICON" val="#82579;#154598;#3938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8">
      <a:majorFont>
        <a:latin typeface="Calibri Light"/>
        <a:ea typeface="微软雅黑"/>
        <a:cs typeface=""/>
      </a:majorFont>
      <a:minorFont>
        <a:latin typeface="Calibri"/>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381000" dist="63500" dir="4200000" algn="ctr" rotWithShape="0">
            <a:srgbClr val="000000">
              <a:alpha val="15000"/>
            </a:srgb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a:defRPr sz="2000" dirty="0">
            <a:solidFill>
              <a:schemeClr val="tx1">
                <a:lumMod val="85000"/>
                <a:lumOff val="1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4598</Words>
  <PresentationFormat>宽屏</PresentationFormat>
  <Paragraphs>420</Paragraphs>
  <Slides>68</Slides>
  <Notes>30</Notes>
  <HiddenSlides>0</HiddenSlides>
  <MMClips>2</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68</vt:i4>
      </vt:variant>
    </vt:vector>
  </HeadingPairs>
  <TitlesOfParts>
    <vt:vector size="83" baseType="lpstr">
      <vt:lpstr>等线</vt:lpstr>
      <vt:lpstr>方正粗金陵简体</vt:lpstr>
      <vt:lpstr>方正粗楷简体</vt:lpstr>
      <vt:lpstr>方正粗雅宋_GBK</vt:lpstr>
      <vt:lpstr>方正粗雅宋简体</vt:lpstr>
      <vt:lpstr>华文新魏</vt:lpstr>
      <vt:lpstr>华文中宋</vt:lpstr>
      <vt:lpstr>楷体</vt:lpstr>
      <vt:lpstr>宋体</vt:lpstr>
      <vt:lpstr>微软雅黑</vt:lpstr>
      <vt:lpstr>Arial</vt:lpstr>
      <vt:lpstr>Calibri</vt:lpstr>
      <vt:lpstr>Helvetica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2022-07-17T05:11:00Z</cp:lastPrinted>
  <dcterms:created xsi:type="dcterms:W3CDTF">2022-07-17T05:11:00Z</dcterms:created>
  <dcterms:modified xsi:type="dcterms:W3CDTF">2022-09-04T15:16:34Z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4A6B174DAD2F40C0B20EBF20DE50364A</vt:lpwstr>
  </property>
  <property fmtid="{D5CDD505-2E9C-101B-9397-08002B2CF9AE}" pid="3" name="KSOProductBuildVer">
    <vt:lpwstr>2052-11.1.0.12313</vt:lpwstr>
  </property>
</Properties>
</file>