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60" r:id="rId3"/>
  </p:sldMasterIdLst>
  <p:notesMasterIdLst>
    <p:notesMasterId r:id="rId33"/>
  </p:notesMasterIdLst>
  <p:sldIdLst>
    <p:sldId id="226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5" r:id="rId20"/>
    <p:sldId id="274" r:id="rId21"/>
    <p:sldId id="276" r:id="rId22"/>
    <p:sldId id="277" r:id="rId23"/>
    <p:sldId id="278" r:id="rId24"/>
    <p:sldId id="279" r:id="rId25"/>
    <p:sldId id="280" r:id="rId26"/>
    <p:sldId id="281" r:id="rId27"/>
    <p:sldId id="282" r:id="rId28"/>
    <p:sldId id="283" r:id="rId29"/>
    <p:sldId id="284" r:id="rId30"/>
    <p:sldId id="272" r:id="rId31"/>
    <p:sldId id="2265"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3">
          <p15:clr>
            <a:srgbClr val="A4A3A4"/>
          </p15:clr>
        </p15:guide>
        <p15:guide id="2" pos="438">
          <p15:clr>
            <a:srgbClr val="A4A3A4"/>
          </p15:clr>
        </p15:guide>
        <p15:guide id="3" pos="7242">
          <p15:clr>
            <a:srgbClr val="A4A3A4"/>
          </p15:clr>
        </p15:guide>
        <p15:guide id="4" orient="horz" pos="482">
          <p15:clr>
            <a:srgbClr val="A4A3A4"/>
          </p15:clr>
        </p15:guide>
        <p15:guide id="5" orient="horz" pos="3974">
          <p15:clr>
            <a:srgbClr val="A4A3A4"/>
          </p15:clr>
        </p15:guide>
        <p15:guide id="6" pos="38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04040"/>
    <a:srgbClr val="FFFFFF"/>
    <a:srgbClr val="FCF9F4"/>
    <a:srgbClr val="627B85"/>
    <a:srgbClr val="730603"/>
    <a:srgbClr val="EE4536"/>
    <a:srgbClr val="F1862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5887" autoAdjust="0"/>
  </p:normalViewPr>
  <p:slideViewPr>
    <p:cSldViewPr snapToGrid="0" showGuides="1">
      <p:cViewPr varScale="1">
        <p:scale>
          <a:sx n="62" d="100"/>
          <a:sy n="62" d="100"/>
        </p:scale>
        <p:origin x="1014" y="66"/>
      </p:cViewPr>
      <p:guideLst>
        <p:guide orient="horz" pos="2173"/>
        <p:guide pos="438"/>
        <p:guide pos="7242"/>
        <p:guide orient="horz" pos="482"/>
        <p:guide orient="horz" pos="3974"/>
        <p:guide pos="3809"/>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522B51-44C5-4D36-A370-ACB998C8BB78}" type="doc">
      <dgm:prSet loTypeId="urn:microsoft.com/office/officeart/2008/layout/HorizontalMultiLevelHierarchy" loCatId="hierarchy" qsTypeId="urn:microsoft.com/office/officeart/2005/8/quickstyle/3d7" qsCatId="3D" csTypeId="urn:microsoft.com/office/officeart/2005/8/colors/accent5_1" csCatId="accent5" phldr="1"/>
      <dgm:spPr/>
      <dgm:t>
        <a:bodyPr/>
        <a:lstStyle/>
        <a:p>
          <a:endParaRPr lang="zh-CN" altLang="en-US"/>
        </a:p>
      </dgm:t>
    </dgm:pt>
    <dgm:pt modelId="{9EF2733A-A437-4955-BD35-0D1D379A928B}">
      <dgm:prSet phldrT="[文本]" custT="1"/>
      <dgm:spPr/>
      <dgm:t>
        <a:bodyPr vert="vert"/>
        <a:lstStyle/>
        <a:p>
          <a:r>
            <a:rPr lang="zh-CN" altLang="en-US" sz="3200" b="1" dirty="0">
              <a:latin typeface="微软雅黑" panose="020B0503020204020204" pitchFamily="34" charset="-122"/>
              <a:ea typeface="微软雅黑" panose="020B0503020204020204" pitchFamily="34" charset="-122"/>
            </a:rPr>
            <a:t>宪法的基本原则</a:t>
          </a:r>
        </a:p>
      </dgm:t>
    </dgm:pt>
    <dgm:pt modelId="{94CC8827-30BE-4E1B-8A9A-36AF34AA68C6}" type="parTrans" cxnId="{9502CDD5-5A7D-44BB-A864-6CAAB5AE8F07}">
      <dgm:prSet/>
      <dgm:spPr/>
      <dgm:t>
        <a:bodyPr/>
        <a:lstStyle/>
        <a:p>
          <a:endParaRPr lang="zh-CN" altLang="en-US">
            <a:latin typeface="微软雅黑" panose="020B0503020204020204" pitchFamily="34" charset="-122"/>
            <a:ea typeface="微软雅黑" panose="020B0503020204020204" pitchFamily="34" charset="-122"/>
          </a:endParaRPr>
        </a:p>
      </dgm:t>
    </dgm:pt>
    <dgm:pt modelId="{30C42CA0-4361-4BA4-B9AC-95C818C0DF7D}" type="sibTrans" cxnId="{9502CDD5-5A7D-44BB-A864-6CAAB5AE8F07}">
      <dgm:prSet/>
      <dgm:spPr/>
      <dgm:t>
        <a:bodyPr/>
        <a:lstStyle/>
        <a:p>
          <a:endParaRPr lang="zh-CN" altLang="en-US">
            <a:latin typeface="微软雅黑" panose="020B0503020204020204" pitchFamily="34" charset="-122"/>
            <a:ea typeface="微软雅黑" panose="020B0503020204020204" pitchFamily="34" charset="-122"/>
          </a:endParaRPr>
        </a:p>
      </dgm:t>
    </dgm:pt>
    <dgm:pt modelId="{4BC07F3F-9A45-4B5D-90C9-A78DD94765E8}">
      <dgm:prSet phldrT="[文本]" custT="1"/>
      <dgm:spPr/>
      <dgm:t>
        <a:bodyPr/>
        <a:lstStyle/>
        <a:p>
          <a:r>
            <a:rPr lang="zh-CN" altLang="en-US" sz="2800" dirty="0">
              <a:latin typeface="微软雅黑" panose="020B0503020204020204" pitchFamily="34" charset="-122"/>
              <a:ea typeface="微软雅黑" panose="020B0503020204020204" pitchFamily="34" charset="-122"/>
            </a:rPr>
            <a:t>党的领导原则</a:t>
          </a:r>
        </a:p>
      </dgm:t>
    </dgm:pt>
    <dgm:pt modelId="{2B482529-D587-4180-89F6-70B647068C21}" type="parTrans" cxnId="{7DEB1EFC-6716-431C-B93D-65367AA2DB83}">
      <dgm:prSet/>
      <dgm:spPr/>
      <dgm:t>
        <a:bodyPr/>
        <a:lstStyle/>
        <a:p>
          <a:endParaRPr lang="zh-CN" altLang="en-US">
            <a:latin typeface="微软雅黑" panose="020B0503020204020204" pitchFamily="34" charset="-122"/>
            <a:ea typeface="微软雅黑" panose="020B0503020204020204" pitchFamily="34" charset="-122"/>
          </a:endParaRPr>
        </a:p>
      </dgm:t>
    </dgm:pt>
    <dgm:pt modelId="{B618E1B8-4E0F-4FF0-B45C-D37119D6BA1D}" type="sibTrans" cxnId="{7DEB1EFC-6716-431C-B93D-65367AA2DB83}">
      <dgm:prSet/>
      <dgm:spPr/>
      <dgm:t>
        <a:bodyPr/>
        <a:lstStyle/>
        <a:p>
          <a:endParaRPr lang="zh-CN" altLang="en-US">
            <a:latin typeface="微软雅黑" panose="020B0503020204020204" pitchFamily="34" charset="-122"/>
            <a:ea typeface="微软雅黑" panose="020B0503020204020204" pitchFamily="34" charset="-122"/>
          </a:endParaRPr>
        </a:p>
      </dgm:t>
    </dgm:pt>
    <dgm:pt modelId="{794F8AF4-0E04-4B1C-9187-147B543C0AD7}">
      <dgm:prSet phldrT="[文本]" custT="1"/>
      <dgm:spPr/>
      <dgm:t>
        <a:bodyPr/>
        <a:lstStyle/>
        <a:p>
          <a:r>
            <a:rPr lang="zh-CN" altLang="en-US" sz="2800" dirty="0">
              <a:latin typeface="微软雅黑" panose="020B0503020204020204" pitchFamily="34" charset="-122"/>
              <a:ea typeface="微软雅黑" panose="020B0503020204020204" pitchFamily="34" charset="-122"/>
            </a:rPr>
            <a:t>社会主义法治原则</a:t>
          </a:r>
        </a:p>
      </dgm:t>
    </dgm:pt>
    <dgm:pt modelId="{E966CAEC-A65C-426E-A574-B3BC84944D6B}" type="parTrans" cxnId="{E01D75CA-A052-4E29-855F-7F144B881E81}">
      <dgm:prSet/>
      <dgm:spPr/>
      <dgm:t>
        <a:bodyPr/>
        <a:lstStyle/>
        <a:p>
          <a:endParaRPr lang="zh-CN" altLang="en-US">
            <a:latin typeface="微软雅黑" panose="020B0503020204020204" pitchFamily="34" charset="-122"/>
            <a:ea typeface="微软雅黑" panose="020B0503020204020204" pitchFamily="34" charset="-122"/>
          </a:endParaRPr>
        </a:p>
      </dgm:t>
    </dgm:pt>
    <dgm:pt modelId="{1DB0CFB5-6223-4EC3-9DEA-79D404040385}" type="sibTrans" cxnId="{E01D75CA-A052-4E29-855F-7F144B881E81}">
      <dgm:prSet/>
      <dgm:spPr/>
      <dgm:t>
        <a:bodyPr/>
        <a:lstStyle/>
        <a:p>
          <a:endParaRPr lang="zh-CN" altLang="en-US">
            <a:latin typeface="微软雅黑" panose="020B0503020204020204" pitchFamily="34" charset="-122"/>
            <a:ea typeface="微软雅黑" panose="020B0503020204020204" pitchFamily="34" charset="-122"/>
          </a:endParaRPr>
        </a:p>
      </dgm:t>
    </dgm:pt>
    <dgm:pt modelId="{01C8C1A2-8422-4F2F-A5F7-8D4C15E86B36}">
      <dgm:prSet phldrT="[文本]" custT="1"/>
      <dgm:spPr>
        <a:effectLst>
          <a:softEdge rad="63500"/>
        </a:effectLst>
      </dgm:spPr>
      <dgm:t>
        <a:bodyPr/>
        <a:lstStyle/>
        <a:p>
          <a:r>
            <a:rPr lang="zh-CN" altLang="en-US" sz="2800" dirty="0">
              <a:latin typeface="微软雅黑" panose="020B0503020204020204" pitchFamily="34" charset="-122"/>
              <a:ea typeface="微软雅黑" panose="020B0503020204020204" pitchFamily="34" charset="-122"/>
            </a:rPr>
            <a:t>民主集中制原则</a:t>
          </a:r>
        </a:p>
      </dgm:t>
    </dgm:pt>
    <dgm:pt modelId="{6A109F50-3FB4-4C46-A973-6B19B2E7B4E5}" type="parTrans" cxnId="{9205D4F1-6DFB-4170-961C-9EB8B4AFF7BA}">
      <dgm:prSet/>
      <dgm:spPr/>
      <dgm:t>
        <a:bodyPr/>
        <a:lstStyle/>
        <a:p>
          <a:endParaRPr lang="zh-CN" altLang="en-US">
            <a:latin typeface="微软雅黑" panose="020B0503020204020204" pitchFamily="34" charset="-122"/>
            <a:ea typeface="微软雅黑" panose="020B0503020204020204" pitchFamily="34" charset="-122"/>
          </a:endParaRPr>
        </a:p>
      </dgm:t>
    </dgm:pt>
    <dgm:pt modelId="{FB657D15-0A23-43FE-AC09-660ECEA4083E}" type="sibTrans" cxnId="{9205D4F1-6DFB-4170-961C-9EB8B4AFF7BA}">
      <dgm:prSet/>
      <dgm:spPr/>
      <dgm:t>
        <a:bodyPr/>
        <a:lstStyle/>
        <a:p>
          <a:endParaRPr lang="zh-CN" altLang="en-US">
            <a:latin typeface="微软雅黑" panose="020B0503020204020204" pitchFamily="34" charset="-122"/>
            <a:ea typeface="微软雅黑" panose="020B0503020204020204" pitchFamily="34" charset="-122"/>
          </a:endParaRPr>
        </a:p>
      </dgm:t>
    </dgm:pt>
    <dgm:pt modelId="{21779080-22EF-491F-81CD-39B5E6DCEEE2}">
      <dgm:prSet custT="1"/>
      <dgm:spPr/>
      <dgm:t>
        <a:bodyPr/>
        <a:lstStyle/>
        <a:p>
          <a:r>
            <a:rPr lang="zh-CN" altLang="en-US" sz="2800" dirty="0">
              <a:latin typeface="微软雅黑" panose="020B0503020204020204" pitchFamily="34" charset="-122"/>
              <a:ea typeface="微软雅黑" panose="020B0503020204020204" pitchFamily="34" charset="-122"/>
            </a:rPr>
            <a:t>人民主权原则</a:t>
          </a:r>
        </a:p>
      </dgm:t>
    </dgm:pt>
    <dgm:pt modelId="{09CD4045-603A-4FD0-8084-6C9731D18D5F}" type="parTrans" cxnId="{AF2466BC-E553-463C-97B9-0F71D89BA701}">
      <dgm:prSet/>
      <dgm:spPr/>
      <dgm:t>
        <a:bodyPr/>
        <a:lstStyle/>
        <a:p>
          <a:endParaRPr lang="zh-CN" altLang="en-US">
            <a:latin typeface="微软雅黑" panose="020B0503020204020204" pitchFamily="34" charset="-122"/>
            <a:ea typeface="微软雅黑" panose="020B0503020204020204" pitchFamily="34" charset="-122"/>
          </a:endParaRPr>
        </a:p>
      </dgm:t>
    </dgm:pt>
    <dgm:pt modelId="{98C24BEE-F33B-43C0-A95D-845A1791C510}" type="sibTrans" cxnId="{AF2466BC-E553-463C-97B9-0F71D89BA701}">
      <dgm:prSet/>
      <dgm:spPr/>
      <dgm:t>
        <a:bodyPr/>
        <a:lstStyle/>
        <a:p>
          <a:endParaRPr lang="zh-CN" altLang="en-US">
            <a:latin typeface="微软雅黑" panose="020B0503020204020204" pitchFamily="34" charset="-122"/>
            <a:ea typeface="微软雅黑" panose="020B0503020204020204" pitchFamily="34" charset="-122"/>
          </a:endParaRPr>
        </a:p>
      </dgm:t>
    </dgm:pt>
    <dgm:pt modelId="{0C5E2B41-BD0C-450A-8A2D-46A8C285FF17}">
      <dgm:prSet custT="1"/>
      <dgm:spPr/>
      <dgm:t>
        <a:bodyPr/>
        <a:lstStyle/>
        <a:p>
          <a:r>
            <a:rPr lang="zh-CN" altLang="en-US" sz="2800" dirty="0">
              <a:latin typeface="微软雅黑" panose="020B0503020204020204" pitchFamily="34" charset="-122"/>
              <a:ea typeface="微软雅黑" panose="020B0503020204020204" pitchFamily="34" charset="-122"/>
            </a:rPr>
            <a:t>尊重和保障人权原则</a:t>
          </a:r>
        </a:p>
      </dgm:t>
    </dgm:pt>
    <dgm:pt modelId="{A1D670D8-16EE-44E7-B48C-B3269747F455}" type="parTrans" cxnId="{BD68F40D-42C1-4B28-BB46-8E7DDD0CBA20}">
      <dgm:prSet/>
      <dgm:spPr/>
      <dgm:t>
        <a:bodyPr/>
        <a:lstStyle/>
        <a:p>
          <a:endParaRPr lang="zh-CN" altLang="en-US">
            <a:latin typeface="微软雅黑" panose="020B0503020204020204" pitchFamily="34" charset="-122"/>
            <a:ea typeface="微软雅黑" panose="020B0503020204020204" pitchFamily="34" charset="-122"/>
          </a:endParaRPr>
        </a:p>
      </dgm:t>
    </dgm:pt>
    <dgm:pt modelId="{FA3200E8-8516-4139-A36D-01C71CF5D6BD}" type="sibTrans" cxnId="{BD68F40D-42C1-4B28-BB46-8E7DDD0CBA20}">
      <dgm:prSet/>
      <dgm:spPr/>
      <dgm:t>
        <a:bodyPr/>
        <a:lstStyle/>
        <a:p>
          <a:endParaRPr lang="zh-CN" altLang="en-US">
            <a:latin typeface="微软雅黑" panose="020B0503020204020204" pitchFamily="34" charset="-122"/>
            <a:ea typeface="微软雅黑" panose="020B0503020204020204" pitchFamily="34" charset="-122"/>
          </a:endParaRPr>
        </a:p>
      </dgm:t>
    </dgm:pt>
    <dgm:pt modelId="{F53E23AE-E76F-428F-BB7E-45C6024BD5A7}" type="pres">
      <dgm:prSet presAssocID="{48522B51-44C5-4D36-A370-ACB998C8BB78}" presName="Name0" presStyleCnt="0">
        <dgm:presLayoutVars>
          <dgm:chPref val="1"/>
          <dgm:dir/>
          <dgm:animOne val="branch"/>
          <dgm:animLvl val="lvl"/>
          <dgm:resizeHandles val="exact"/>
        </dgm:presLayoutVars>
      </dgm:prSet>
      <dgm:spPr/>
    </dgm:pt>
    <dgm:pt modelId="{B5CA81B1-2F09-4042-B753-E8F707DF27FC}" type="pres">
      <dgm:prSet presAssocID="{9EF2733A-A437-4955-BD35-0D1D379A928B}" presName="root1" presStyleCnt="0"/>
      <dgm:spPr/>
    </dgm:pt>
    <dgm:pt modelId="{5899586B-EBAA-4DF8-AE24-AD48923F190B}" type="pres">
      <dgm:prSet presAssocID="{9EF2733A-A437-4955-BD35-0D1D379A928B}" presName="LevelOneTextNode" presStyleLbl="node0" presStyleIdx="0" presStyleCnt="1" custScaleX="73655" custScaleY="79695" custLinFactNeighborX="-54393" custLinFactNeighborY="0">
        <dgm:presLayoutVars>
          <dgm:chPref val="3"/>
        </dgm:presLayoutVars>
      </dgm:prSet>
      <dgm:spPr/>
    </dgm:pt>
    <dgm:pt modelId="{C14C86DE-D858-40B6-BD6C-B6ECD7A826CB}" type="pres">
      <dgm:prSet presAssocID="{9EF2733A-A437-4955-BD35-0D1D379A928B}" presName="level2hierChild" presStyleCnt="0"/>
      <dgm:spPr/>
    </dgm:pt>
    <dgm:pt modelId="{BF17D9AA-D682-40C8-90BF-A153BD482723}" type="pres">
      <dgm:prSet presAssocID="{2B482529-D587-4180-89F6-70B647068C21}" presName="conn2-1" presStyleLbl="parChTrans1D2" presStyleIdx="0" presStyleCnt="5"/>
      <dgm:spPr/>
    </dgm:pt>
    <dgm:pt modelId="{0890693C-7EBE-49A8-BB5A-0D285660CBF0}" type="pres">
      <dgm:prSet presAssocID="{2B482529-D587-4180-89F6-70B647068C21}" presName="connTx" presStyleLbl="parChTrans1D2" presStyleIdx="0" presStyleCnt="5"/>
      <dgm:spPr/>
    </dgm:pt>
    <dgm:pt modelId="{456F4CD5-F267-495A-9DE5-BE2A2295375A}" type="pres">
      <dgm:prSet presAssocID="{4BC07F3F-9A45-4B5D-90C9-A78DD94765E8}" presName="root2" presStyleCnt="0"/>
      <dgm:spPr/>
    </dgm:pt>
    <dgm:pt modelId="{98E27DD3-6472-4E9B-B171-71E71AEE2D25}" type="pres">
      <dgm:prSet presAssocID="{4BC07F3F-9A45-4B5D-90C9-A78DD94765E8}" presName="LevelTwoTextNode" presStyleLbl="node2" presStyleIdx="0" presStyleCnt="5" custScaleX="176140" custScaleY="60491">
        <dgm:presLayoutVars>
          <dgm:chPref val="3"/>
        </dgm:presLayoutVars>
      </dgm:prSet>
      <dgm:spPr/>
    </dgm:pt>
    <dgm:pt modelId="{1A9A5441-FE9B-4662-9011-C6D41D21AC30}" type="pres">
      <dgm:prSet presAssocID="{4BC07F3F-9A45-4B5D-90C9-A78DD94765E8}" presName="level3hierChild" presStyleCnt="0"/>
      <dgm:spPr/>
    </dgm:pt>
    <dgm:pt modelId="{AB584FBF-1633-44D6-B64F-050703F87B0E}" type="pres">
      <dgm:prSet presAssocID="{09CD4045-603A-4FD0-8084-6C9731D18D5F}" presName="conn2-1" presStyleLbl="parChTrans1D2" presStyleIdx="1" presStyleCnt="5"/>
      <dgm:spPr/>
    </dgm:pt>
    <dgm:pt modelId="{BC5A0D89-CED7-423C-B5A8-5FDB80F015F7}" type="pres">
      <dgm:prSet presAssocID="{09CD4045-603A-4FD0-8084-6C9731D18D5F}" presName="connTx" presStyleLbl="parChTrans1D2" presStyleIdx="1" presStyleCnt="5"/>
      <dgm:spPr/>
    </dgm:pt>
    <dgm:pt modelId="{C0CEB515-28A8-4B29-A4DF-135ADEB917FF}" type="pres">
      <dgm:prSet presAssocID="{21779080-22EF-491F-81CD-39B5E6DCEEE2}" presName="root2" presStyleCnt="0"/>
      <dgm:spPr/>
    </dgm:pt>
    <dgm:pt modelId="{672100CF-1CDF-445A-BE16-43629F5D3B45}" type="pres">
      <dgm:prSet presAssocID="{21779080-22EF-491F-81CD-39B5E6DCEEE2}" presName="LevelTwoTextNode" presStyleLbl="node2" presStyleIdx="1" presStyleCnt="5" custScaleX="176140" custScaleY="60491">
        <dgm:presLayoutVars>
          <dgm:chPref val="3"/>
        </dgm:presLayoutVars>
      </dgm:prSet>
      <dgm:spPr/>
    </dgm:pt>
    <dgm:pt modelId="{EAEEC182-A79E-4CC5-A88C-DBA3D84572C5}" type="pres">
      <dgm:prSet presAssocID="{21779080-22EF-491F-81CD-39B5E6DCEEE2}" presName="level3hierChild" presStyleCnt="0"/>
      <dgm:spPr/>
    </dgm:pt>
    <dgm:pt modelId="{D14300E3-EEF4-48A1-91D6-544A42B8A1F0}" type="pres">
      <dgm:prSet presAssocID="{A1D670D8-16EE-44E7-B48C-B3269747F455}" presName="conn2-1" presStyleLbl="parChTrans1D2" presStyleIdx="2" presStyleCnt="5"/>
      <dgm:spPr/>
    </dgm:pt>
    <dgm:pt modelId="{4FFD9F37-AA8B-4B45-A0E1-6F3F31C4F4BA}" type="pres">
      <dgm:prSet presAssocID="{A1D670D8-16EE-44E7-B48C-B3269747F455}" presName="connTx" presStyleLbl="parChTrans1D2" presStyleIdx="2" presStyleCnt="5"/>
      <dgm:spPr/>
    </dgm:pt>
    <dgm:pt modelId="{44B67989-4356-413F-BBD4-58CE7D025C55}" type="pres">
      <dgm:prSet presAssocID="{0C5E2B41-BD0C-450A-8A2D-46A8C285FF17}" presName="root2" presStyleCnt="0"/>
      <dgm:spPr/>
    </dgm:pt>
    <dgm:pt modelId="{B44005DD-03B4-48FD-A72E-164D0C2D69C1}" type="pres">
      <dgm:prSet presAssocID="{0C5E2B41-BD0C-450A-8A2D-46A8C285FF17}" presName="LevelTwoTextNode" presStyleLbl="node2" presStyleIdx="2" presStyleCnt="5" custScaleX="176140" custScaleY="60491">
        <dgm:presLayoutVars>
          <dgm:chPref val="3"/>
        </dgm:presLayoutVars>
      </dgm:prSet>
      <dgm:spPr/>
    </dgm:pt>
    <dgm:pt modelId="{34EB76B3-25EA-4155-890D-1C782BB7E754}" type="pres">
      <dgm:prSet presAssocID="{0C5E2B41-BD0C-450A-8A2D-46A8C285FF17}" presName="level3hierChild" presStyleCnt="0"/>
      <dgm:spPr/>
    </dgm:pt>
    <dgm:pt modelId="{08263243-8724-4AD3-944D-C4DC8423821F}" type="pres">
      <dgm:prSet presAssocID="{E966CAEC-A65C-426E-A574-B3BC84944D6B}" presName="conn2-1" presStyleLbl="parChTrans1D2" presStyleIdx="3" presStyleCnt="5"/>
      <dgm:spPr/>
    </dgm:pt>
    <dgm:pt modelId="{1BC4351D-383F-49FA-8359-DC99EAFB9796}" type="pres">
      <dgm:prSet presAssocID="{E966CAEC-A65C-426E-A574-B3BC84944D6B}" presName="connTx" presStyleLbl="parChTrans1D2" presStyleIdx="3" presStyleCnt="5"/>
      <dgm:spPr/>
    </dgm:pt>
    <dgm:pt modelId="{9A48DB6A-7FEE-469E-BE81-E7CCC5E72BB3}" type="pres">
      <dgm:prSet presAssocID="{794F8AF4-0E04-4B1C-9187-147B543C0AD7}" presName="root2" presStyleCnt="0"/>
      <dgm:spPr/>
    </dgm:pt>
    <dgm:pt modelId="{3C940D3E-E914-4A0E-830E-AFAAC0F2AF57}" type="pres">
      <dgm:prSet presAssocID="{794F8AF4-0E04-4B1C-9187-147B543C0AD7}" presName="LevelTwoTextNode" presStyleLbl="node2" presStyleIdx="3" presStyleCnt="5" custScaleX="176140" custScaleY="60491">
        <dgm:presLayoutVars>
          <dgm:chPref val="3"/>
        </dgm:presLayoutVars>
      </dgm:prSet>
      <dgm:spPr/>
    </dgm:pt>
    <dgm:pt modelId="{88298753-2ECC-4DF4-87E1-390C01D99D8D}" type="pres">
      <dgm:prSet presAssocID="{794F8AF4-0E04-4B1C-9187-147B543C0AD7}" presName="level3hierChild" presStyleCnt="0"/>
      <dgm:spPr/>
    </dgm:pt>
    <dgm:pt modelId="{7B65F3F1-549C-4C27-904E-5338AEEE1295}" type="pres">
      <dgm:prSet presAssocID="{6A109F50-3FB4-4C46-A973-6B19B2E7B4E5}" presName="conn2-1" presStyleLbl="parChTrans1D2" presStyleIdx="4" presStyleCnt="5"/>
      <dgm:spPr/>
    </dgm:pt>
    <dgm:pt modelId="{BB8630DA-2DCD-406A-B35E-BE307E8B11E4}" type="pres">
      <dgm:prSet presAssocID="{6A109F50-3FB4-4C46-A973-6B19B2E7B4E5}" presName="connTx" presStyleLbl="parChTrans1D2" presStyleIdx="4" presStyleCnt="5"/>
      <dgm:spPr/>
    </dgm:pt>
    <dgm:pt modelId="{59B6F502-FADA-420A-A329-F3E4407BA1E5}" type="pres">
      <dgm:prSet presAssocID="{01C8C1A2-8422-4F2F-A5F7-8D4C15E86B36}" presName="root2" presStyleCnt="0"/>
      <dgm:spPr/>
    </dgm:pt>
    <dgm:pt modelId="{BE3CFA22-CEE2-411F-85BC-C1132A7F398D}" type="pres">
      <dgm:prSet presAssocID="{01C8C1A2-8422-4F2F-A5F7-8D4C15E86B36}" presName="LevelTwoTextNode" presStyleLbl="node2" presStyleIdx="4" presStyleCnt="5" custScaleX="176140" custScaleY="60491">
        <dgm:presLayoutVars>
          <dgm:chPref val="3"/>
        </dgm:presLayoutVars>
      </dgm:prSet>
      <dgm:spPr/>
    </dgm:pt>
    <dgm:pt modelId="{153CF95A-5C7D-4EE0-8C61-86F47D618512}" type="pres">
      <dgm:prSet presAssocID="{01C8C1A2-8422-4F2F-A5F7-8D4C15E86B36}" presName="level3hierChild" presStyleCnt="0"/>
      <dgm:spPr/>
    </dgm:pt>
  </dgm:ptLst>
  <dgm:cxnLst>
    <dgm:cxn modelId="{BD68F40D-42C1-4B28-BB46-8E7DDD0CBA20}" srcId="{9EF2733A-A437-4955-BD35-0D1D379A928B}" destId="{0C5E2B41-BD0C-450A-8A2D-46A8C285FF17}" srcOrd="2" destOrd="0" parTransId="{A1D670D8-16EE-44E7-B48C-B3269747F455}" sibTransId="{FA3200E8-8516-4139-A36D-01C71CF5D6BD}"/>
    <dgm:cxn modelId="{9DB9F933-EFA1-4EEE-803F-3DF09756E5A5}" type="presOf" srcId="{01C8C1A2-8422-4F2F-A5F7-8D4C15E86B36}" destId="{BE3CFA22-CEE2-411F-85BC-C1132A7F398D}" srcOrd="0" destOrd="0" presId="urn:microsoft.com/office/officeart/2008/layout/HorizontalMultiLevelHierarchy"/>
    <dgm:cxn modelId="{A5A23C3C-E421-4993-821C-94ADFC8D5A20}" type="presOf" srcId="{09CD4045-603A-4FD0-8084-6C9731D18D5F}" destId="{BC5A0D89-CED7-423C-B5A8-5FDB80F015F7}" srcOrd="1" destOrd="0" presId="urn:microsoft.com/office/officeart/2008/layout/HorizontalMultiLevelHierarchy"/>
    <dgm:cxn modelId="{7610394B-BBAB-4EC3-BCFE-20D0A600CB70}" type="presOf" srcId="{E966CAEC-A65C-426E-A574-B3BC84944D6B}" destId="{08263243-8724-4AD3-944D-C4DC8423821F}" srcOrd="0" destOrd="0" presId="urn:microsoft.com/office/officeart/2008/layout/HorizontalMultiLevelHierarchy"/>
    <dgm:cxn modelId="{CE3E3E52-7578-434A-A649-0405A78B8A3A}" type="presOf" srcId="{0C5E2B41-BD0C-450A-8A2D-46A8C285FF17}" destId="{B44005DD-03B4-48FD-A72E-164D0C2D69C1}" srcOrd="0" destOrd="0" presId="urn:microsoft.com/office/officeart/2008/layout/HorizontalMultiLevelHierarchy"/>
    <dgm:cxn modelId="{E2B5E352-040D-47E7-9387-7381FEFCFEDD}" type="presOf" srcId="{9EF2733A-A437-4955-BD35-0D1D379A928B}" destId="{5899586B-EBAA-4DF8-AE24-AD48923F190B}" srcOrd="0" destOrd="0" presId="urn:microsoft.com/office/officeart/2008/layout/HorizontalMultiLevelHierarchy"/>
    <dgm:cxn modelId="{49F56882-C9A3-4482-9D0F-9F6E9D1BB89B}" type="presOf" srcId="{4BC07F3F-9A45-4B5D-90C9-A78DD94765E8}" destId="{98E27DD3-6472-4E9B-B171-71E71AEE2D25}" srcOrd="0" destOrd="0" presId="urn:microsoft.com/office/officeart/2008/layout/HorizontalMultiLevelHierarchy"/>
    <dgm:cxn modelId="{BC471A90-9847-4A5A-B6FD-178400F91405}" type="presOf" srcId="{48522B51-44C5-4D36-A370-ACB998C8BB78}" destId="{F53E23AE-E76F-428F-BB7E-45C6024BD5A7}" srcOrd="0" destOrd="0" presId="urn:microsoft.com/office/officeart/2008/layout/HorizontalMultiLevelHierarchy"/>
    <dgm:cxn modelId="{E2192F91-0CCE-4652-B457-7D0557911991}" type="presOf" srcId="{2B482529-D587-4180-89F6-70B647068C21}" destId="{BF17D9AA-D682-40C8-90BF-A153BD482723}" srcOrd="0" destOrd="0" presId="urn:microsoft.com/office/officeart/2008/layout/HorizontalMultiLevelHierarchy"/>
    <dgm:cxn modelId="{610F1794-A9D8-40B3-8351-6C3303E87023}" type="presOf" srcId="{6A109F50-3FB4-4C46-A973-6B19B2E7B4E5}" destId="{7B65F3F1-549C-4C27-904E-5338AEEE1295}" srcOrd="0" destOrd="0" presId="urn:microsoft.com/office/officeart/2008/layout/HorizontalMultiLevelHierarchy"/>
    <dgm:cxn modelId="{E7A6289E-4190-4BD5-AE91-0C4E2CB18B71}" type="presOf" srcId="{09CD4045-603A-4FD0-8084-6C9731D18D5F}" destId="{AB584FBF-1633-44D6-B64F-050703F87B0E}" srcOrd="0" destOrd="0" presId="urn:microsoft.com/office/officeart/2008/layout/HorizontalMultiLevelHierarchy"/>
    <dgm:cxn modelId="{2AB51CB7-296D-4552-B41C-E64C649B5515}" type="presOf" srcId="{2B482529-D587-4180-89F6-70B647068C21}" destId="{0890693C-7EBE-49A8-BB5A-0D285660CBF0}" srcOrd="1" destOrd="0" presId="urn:microsoft.com/office/officeart/2008/layout/HorizontalMultiLevelHierarchy"/>
    <dgm:cxn modelId="{E974C5BA-7C22-4EAE-B77A-9A373506DD27}" type="presOf" srcId="{6A109F50-3FB4-4C46-A973-6B19B2E7B4E5}" destId="{BB8630DA-2DCD-406A-B35E-BE307E8B11E4}" srcOrd="1" destOrd="0" presId="urn:microsoft.com/office/officeart/2008/layout/HorizontalMultiLevelHierarchy"/>
    <dgm:cxn modelId="{AF2466BC-E553-463C-97B9-0F71D89BA701}" srcId="{9EF2733A-A437-4955-BD35-0D1D379A928B}" destId="{21779080-22EF-491F-81CD-39B5E6DCEEE2}" srcOrd="1" destOrd="0" parTransId="{09CD4045-603A-4FD0-8084-6C9731D18D5F}" sibTransId="{98C24BEE-F33B-43C0-A95D-845A1791C510}"/>
    <dgm:cxn modelId="{2DA9A9C2-9F2A-42B2-BDC6-1DBD06C4E253}" type="presOf" srcId="{A1D670D8-16EE-44E7-B48C-B3269747F455}" destId="{4FFD9F37-AA8B-4B45-A0E1-6F3F31C4F4BA}" srcOrd="1" destOrd="0" presId="urn:microsoft.com/office/officeart/2008/layout/HorizontalMultiLevelHierarchy"/>
    <dgm:cxn modelId="{E01D75CA-A052-4E29-855F-7F144B881E81}" srcId="{9EF2733A-A437-4955-BD35-0D1D379A928B}" destId="{794F8AF4-0E04-4B1C-9187-147B543C0AD7}" srcOrd="3" destOrd="0" parTransId="{E966CAEC-A65C-426E-A574-B3BC84944D6B}" sibTransId="{1DB0CFB5-6223-4EC3-9DEA-79D404040385}"/>
    <dgm:cxn modelId="{EC165DD0-B241-489F-A789-C9CC15C4EA74}" type="presOf" srcId="{A1D670D8-16EE-44E7-B48C-B3269747F455}" destId="{D14300E3-EEF4-48A1-91D6-544A42B8A1F0}" srcOrd="0" destOrd="0" presId="urn:microsoft.com/office/officeart/2008/layout/HorizontalMultiLevelHierarchy"/>
    <dgm:cxn modelId="{9502CDD5-5A7D-44BB-A864-6CAAB5AE8F07}" srcId="{48522B51-44C5-4D36-A370-ACB998C8BB78}" destId="{9EF2733A-A437-4955-BD35-0D1D379A928B}" srcOrd="0" destOrd="0" parTransId="{94CC8827-30BE-4E1B-8A9A-36AF34AA68C6}" sibTransId="{30C42CA0-4361-4BA4-B9AC-95C818C0DF7D}"/>
    <dgm:cxn modelId="{9205D4F1-6DFB-4170-961C-9EB8B4AFF7BA}" srcId="{9EF2733A-A437-4955-BD35-0D1D379A928B}" destId="{01C8C1A2-8422-4F2F-A5F7-8D4C15E86B36}" srcOrd="4" destOrd="0" parTransId="{6A109F50-3FB4-4C46-A973-6B19B2E7B4E5}" sibTransId="{FB657D15-0A23-43FE-AC09-660ECEA4083E}"/>
    <dgm:cxn modelId="{FDD621F9-7D32-4780-816C-9A30D7F731A9}" type="presOf" srcId="{794F8AF4-0E04-4B1C-9187-147B543C0AD7}" destId="{3C940D3E-E914-4A0E-830E-AFAAC0F2AF57}" srcOrd="0" destOrd="0" presId="urn:microsoft.com/office/officeart/2008/layout/HorizontalMultiLevelHierarchy"/>
    <dgm:cxn modelId="{7D503AF9-A421-4810-8C68-1C5BAEEE25C1}" type="presOf" srcId="{E966CAEC-A65C-426E-A574-B3BC84944D6B}" destId="{1BC4351D-383F-49FA-8359-DC99EAFB9796}" srcOrd="1" destOrd="0" presId="urn:microsoft.com/office/officeart/2008/layout/HorizontalMultiLevelHierarchy"/>
    <dgm:cxn modelId="{6C7093FB-EF04-4159-92F9-BCA64BD16722}" type="presOf" srcId="{21779080-22EF-491F-81CD-39B5E6DCEEE2}" destId="{672100CF-1CDF-445A-BE16-43629F5D3B45}" srcOrd="0" destOrd="0" presId="urn:microsoft.com/office/officeart/2008/layout/HorizontalMultiLevelHierarchy"/>
    <dgm:cxn modelId="{7DEB1EFC-6716-431C-B93D-65367AA2DB83}" srcId="{9EF2733A-A437-4955-BD35-0D1D379A928B}" destId="{4BC07F3F-9A45-4B5D-90C9-A78DD94765E8}" srcOrd="0" destOrd="0" parTransId="{2B482529-D587-4180-89F6-70B647068C21}" sibTransId="{B618E1B8-4E0F-4FF0-B45C-D37119D6BA1D}"/>
    <dgm:cxn modelId="{4551B929-FFAD-479B-B1BC-D27434F97972}" type="presParOf" srcId="{F53E23AE-E76F-428F-BB7E-45C6024BD5A7}" destId="{B5CA81B1-2F09-4042-B753-E8F707DF27FC}" srcOrd="0" destOrd="0" presId="urn:microsoft.com/office/officeart/2008/layout/HorizontalMultiLevelHierarchy"/>
    <dgm:cxn modelId="{3F87808A-90E0-44EC-9148-EA4F60A5668C}" type="presParOf" srcId="{B5CA81B1-2F09-4042-B753-E8F707DF27FC}" destId="{5899586B-EBAA-4DF8-AE24-AD48923F190B}" srcOrd="0" destOrd="0" presId="urn:microsoft.com/office/officeart/2008/layout/HorizontalMultiLevelHierarchy"/>
    <dgm:cxn modelId="{B3F23B82-3488-4C4F-BC64-8269661A545A}" type="presParOf" srcId="{B5CA81B1-2F09-4042-B753-E8F707DF27FC}" destId="{C14C86DE-D858-40B6-BD6C-B6ECD7A826CB}" srcOrd="1" destOrd="0" presId="urn:microsoft.com/office/officeart/2008/layout/HorizontalMultiLevelHierarchy"/>
    <dgm:cxn modelId="{CDB09870-E0B0-412C-A701-0D77ACF8798B}" type="presParOf" srcId="{C14C86DE-D858-40B6-BD6C-B6ECD7A826CB}" destId="{BF17D9AA-D682-40C8-90BF-A153BD482723}" srcOrd="0" destOrd="0" presId="urn:microsoft.com/office/officeart/2008/layout/HorizontalMultiLevelHierarchy"/>
    <dgm:cxn modelId="{84FC47A7-0CD0-4702-98E7-E253EDED3E39}" type="presParOf" srcId="{BF17D9AA-D682-40C8-90BF-A153BD482723}" destId="{0890693C-7EBE-49A8-BB5A-0D285660CBF0}" srcOrd="0" destOrd="0" presId="urn:microsoft.com/office/officeart/2008/layout/HorizontalMultiLevelHierarchy"/>
    <dgm:cxn modelId="{2BB7667C-B18C-4497-8EB3-0829908B7E60}" type="presParOf" srcId="{C14C86DE-D858-40B6-BD6C-B6ECD7A826CB}" destId="{456F4CD5-F267-495A-9DE5-BE2A2295375A}" srcOrd="1" destOrd="0" presId="urn:microsoft.com/office/officeart/2008/layout/HorizontalMultiLevelHierarchy"/>
    <dgm:cxn modelId="{9AB8E2A1-D9DF-419B-801D-986CD2664A9B}" type="presParOf" srcId="{456F4CD5-F267-495A-9DE5-BE2A2295375A}" destId="{98E27DD3-6472-4E9B-B171-71E71AEE2D25}" srcOrd="0" destOrd="0" presId="urn:microsoft.com/office/officeart/2008/layout/HorizontalMultiLevelHierarchy"/>
    <dgm:cxn modelId="{9106BBBE-A4CB-430A-A828-9AF13A77DE7A}" type="presParOf" srcId="{456F4CD5-F267-495A-9DE5-BE2A2295375A}" destId="{1A9A5441-FE9B-4662-9011-C6D41D21AC30}" srcOrd="1" destOrd="0" presId="urn:microsoft.com/office/officeart/2008/layout/HorizontalMultiLevelHierarchy"/>
    <dgm:cxn modelId="{918727F2-633E-4FA4-B7C5-6490855BE772}" type="presParOf" srcId="{C14C86DE-D858-40B6-BD6C-B6ECD7A826CB}" destId="{AB584FBF-1633-44D6-B64F-050703F87B0E}" srcOrd="2" destOrd="0" presId="urn:microsoft.com/office/officeart/2008/layout/HorizontalMultiLevelHierarchy"/>
    <dgm:cxn modelId="{CF6488B2-3AF5-41BF-BDD7-D03876D82ECE}" type="presParOf" srcId="{AB584FBF-1633-44D6-B64F-050703F87B0E}" destId="{BC5A0D89-CED7-423C-B5A8-5FDB80F015F7}" srcOrd="0" destOrd="0" presId="urn:microsoft.com/office/officeart/2008/layout/HorizontalMultiLevelHierarchy"/>
    <dgm:cxn modelId="{B4C40AA5-23CB-4215-87D2-B67ACE7D7831}" type="presParOf" srcId="{C14C86DE-D858-40B6-BD6C-B6ECD7A826CB}" destId="{C0CEB515-28A8-4B29-A4DF-135ADEB917FF}" srcOrd="3" destOrd="0" presId="urn:microsoft.com/office/officeart/2008/layout/HorizontalMultiLevelHierarchy"/>
    <dgm:cxn modelId="{11749300-ECF4-4425-B721-AF7842B7007E}" type="presParOf" srcId="{C0CEB515-28A8-4B29-A4DF-135ADEB917FF}" destId="{672100CF-1CDF-445A-BE16-43629F5D3B45}" srcOrd="0" destOrd="0" presId="urn:microsoft.com/office/officeart/2008/layout/HorizontalMultiLevelHierarchy"/>
    <dgm:cxn modelId="{1132EE88-708E-4E90-8BFD-17101714CEE3}" type="presParOf" srcId="{C0CEB515-28A8-4B29-A4DF-135ADEB917FF}" destId="{EAEEC182-A79E-4CC5-A88C-DBA3D84572C5}" srcOrd="1" destOrd="0" presId="urn:microsoft.com/office/officeart/2008/layout/HorizontalMultiLevelHierarchy"/>
    <dgm:cxn modelId="{F3647C55-80B3-4B96-A083-D2999AB08AA9}" type="presParOf" srcId="{C14C86DE-D858-40B6-BD6C-B6ECD7A826CB}" destId="{D14300E3-EEF4-48A1-91D6-544A42B8A1F0}" srcOrd="4" destOrd="0" presId="urn:microsoft.com/office/officeart/2008/layout/HorizontalMultiLevelHierarchy"/>
    <dgm:cxn modelId="{7AFC1C7B-5CFA-4B57-8AAB-E7FB37EED91F}" type="presParOf" srcId="{D14300E3-EEF4-48A1-91D6-544A42B8A1F0}" destId="{4FFD9F37-AA8B-4B45-A0E1-6F3F31C4F4BA}" srcOrd="0" destOrd="0" presId="urn:microsoft.com/office/officeart/2008/layout/HorizontalMultiLevelHierarchy"/>
    <dgm:cxn modelId="{D06CC4AF-E1C0-4F11-AFBF-97962F85C268}" type="presParOf" srcId="{C14C86DE-D858-40B6-BD6C-B6ECD7A826CB}" destId="{44B67989-4356-413F-BBD4-58CE7D025C55}" srcOrd="5" destOrd="0" presId="urn:microsoft.com/office/officeart/2008/layout/HorizontalMultiLevelHierarchy"/>
    <dgm:cxn modelId="{78ACAE83-3F3D-444F-9922-429F19E3471C}" type="presParOf" srcId="{44B67989-4356-413F-BBD4-58CE7D025C55}" destId="{B44005DD-03B4-48FD-A72E-164D0C2D69C1}" srcOrd="0" destOrd="0" presId="urn:microsoft.com/office/officeart/2008/layout/HorizontalMultiLevelHierarchy"/>
    <dgm:cxn modelId="{BC51C898-D047-41F4-B352-AAF47BB09FA4}" type="presParOf" srcId="{44B67989-4356-413F-BBD4-58CE7D025C55}" destId="{34EB76B3-25EA-4155-890D-1C782BB7E754}" srcOrd="1" destOrd="0" presId="urn:microsoft.com/office/officeart/2008/layout/HorizontalMultiLevelHierarchy"/>
    <dgm:cxn modelId="{037853ED-AE99-4C60-B7C8-36B2588FAF22}" type="presParOf" srcId="{C14C86DE-D858-40B6-BD6C-B6ECD7A826CB}" destId="{08263243-8724-4AD3-944D-C4DC8423821F}" srcOrd="6" destOrd="0" presId="urn:microsoft.com/office/officeart/2008/layout/HorizontalMultiLevelHierarchy"/>
    <dgm:cxn modelId="{28E9ED47-D66C-43B5-ADB5-A9A91413E131}" type="presParOf" srcId="{08263243-8724-4AD3-944D-C4DC8423821F}" destId="{1BC4351D-383F-49FA-8359-DC99EAFB9796}" srcOrd="0" destOrd="0" presId="urn:microsoft.com/office/officeart/2008/layout/HorizontalMultiLevelHierarchy"/>
    <dgm:cxn modelId="{37656709-DA9F-48A2-B706-621AB3C2ADA3}" type="presParOf" srcId="{C14C86DE-D858-40B6-BD6C-B6ECD7A826CB}" destId="{9A48DB6A-7FEE-469E-BE81-E7CCC5E72BB3}" srcOrd="7" destOrd="0" presId="urn:microsoft.com/office/officeart/2008/layout/HorizontalMultiLevelHierarchy"/>
    <dgm:cxn modelId="{FDEB197A-D017-4657-B802-4132E3DDD847}" type="presParOf" srcId="{9A48DB6A-7FEE-469E-BE81-E7CCC5E72BB3}" destId="{3C940D3E-E914-4A0E-830E-AFAAC0F2AF57}" srcOrd="0" destOrd="0" presId="urn:microsoft.com/office/officeart/2008/layout/HorizontalMultiLevelHierarchy"/>
    <dgm:cxn modelId="{7BFDDBF3-CF18-40A2-BF79-DD97230626F6}" type="presParOf" srcId="{9A48DB6A-7FEE-469E-BE81-E7CCC5E72BB3}" destId="{88298753-2ECC-4DF4-87E1-390C01D99D8D}" srcOrd="1" destOrd="0" presId="urn:microsoft.com/office/officeart/2008/layout/HorizontalMultiLevelHierarchy"/>
    <dgm:cxn modelId="{12EF9746-38AA-40BB-B83D-B64DCCB22C6D}" type="presParOf" srcId="{C14C86DE-D858-40B6-BD6C-B6ECD7A826CB}" destId="{7B65F3F1-549C-4C27-904E-5338AEEE1295}" srcOrd="8" destOrd="0" presId="urn:microsoft.com/office/officeart/2008/layout/HorizontalMultiLevelHierarchy"/>
    <dgm:cxn modelId="{F44E94EF-79D2-4436-88D6-DFAC33772A41}" type="presParOf" srcId="{7B65F3F1-549C-4C27-904E-5338AEEE1295}" destId="{BB8630DA-2DCD-406A-B35E-BE307E8B11E4}" srcOrd="0" destOrd="0" presId="urn:microsoft.com/office/officeart/2008/layout/HorizontalMultiLevelHierarchy"/>
    <dgm:cxn modelId="{6BEC835E-7045-40A2-A8D9-57D0CE80AACA}" type="presParOf" srcId="{C14C86DE-D858-40B6-BD6C-B6ECD7A826CB}" destId="{59B6F502-FADA-420A-A329-F3E4407BA1E5}" srcOrd="9" destOrd="0" presId="urn:microsoft.com/office/officeart/2008/layout/HorizontalMultiLevelHierarchy"/>
    <dgm:cxn modelId="{7E43A10E-98BC-4900-9F5D-FD1EEC5E80A8}" type="presParOf" srcId="{59B6F502-FADA-420A-A329-F3E4407BA1E5}" destId="{BE3CFA22-CEE2-411F-85BC-C1132A7F398D}" srcOrd="0" destOrd="0" presId="urn:microsoft.com/office/officeart/2008/layout/HorizontalMultiLevelHierarchy"/>
    <dgm:cxn modelId="{982DDA91-6C81-4569-A799-98342F20C961}" type="presParOf" srcId="{59B6F502-FADA-420A-A329-F3E4407BA1E5}" destId="{153CF95A-5C7D-4EE0-8C61-86F47D61851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5F3F1-549C-4C27-904E-5338AEEE1295}">
      <dsp:nvSpPr>
        <dsp:cNvPr id="0" name=""/>
        <dsp:cNvSpPr/>
      </dsp:nvSpPr>
      <dsp:spPr>
        <a:xfrm>
          <a:off x="1305775" y="2595057"/>
          <a:ext cx="1180967" cy="1682798"/>
        </a:xfrm>
        <a:custGeom>
          <a:avLst/>
          <a:gdLst/>
          <a:ahLst/>
          <a:cxnLst/>
          <a:rect l="0" t="0" r="0" b="0"/>
          <a:pathLst>
            <a:path>
              <a:moveTo>
                <a:pt x="0" y="0"/>
              </a:moveTo>
              <a:lnTo>
                <a:pt x="590483" y="0"/>
              </a:lnTo>
              <a:lnTo>
                <a:pt x="590483" y="1682798"/>
              </a:lnTo>
              <a:lnTo>
                <a:pt x="1180967" y="1682798"/>
              </a:lnTo>
            </a:path>
          </a:pathLst>
        </a:custGeom>
        <a:noFill/>
        <a:ln w="12700" cap="flat" cmpd="sng" algn="ctr">
          <a:solidFill>
            <a:schemeClr val="accent5">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1844862" y="3385060"/>
        <a:ext cx="102792" cy="102792"/>
      </dsp:txXfrm>
    </dsp:sp>
    <dsp:sp modelId="{08263243-8724-4AD3-944D-C4DC8423821F}">
      <dsp:nvSpPr>
        <dsp:cNvPr id="0" name=""/>
        <dsp:cNvSpPr/>
      </dsp:nvSpPr>
      <dsp:spPr>
        <a:xfrm>
          <a:off x="1305775" y="2595057"/>
          <a:ext cx="1180967" cy="841399"/>
        </a:xfrm>
        <a:custGeom>
          <a:avLst/>
          <a:gdLst/>
          <a:ahLst/>
          <a:cxnLst/>
          <a:rect l="0" t="0" r="0" b="0"/>
          <a:pathLst>
            <a:path>
              <a:moveTo>
                <a:pt x="0" y="0"/>
              </a:moveTo>
              <a:lnTo>
                <a:pt x="590483" y="0"/>
              </a:lnTo>
              <a:lnTo>
                <a:pt x="590483" y="841399"/>
              </a:lnTo>
              <a:lnTo>
                <a:pt x="1180967" y="841399"/>
              </a:lnTo>
            </a:path>
          </a:pathLst>
        </a:custGeom>
        <a:noFill/>
        <a:ln w="12700" cap="flat" cmpd="sng" algn="ctr">
          <a:solidFill>
            <a:schemeClr val="accent5">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1860007" y="2979505"/>
        <a:ext cx="72502" cy="72502"/>
      </dsp:txXfrm>
    </dsp:sp>
    <dsp:sp modelId="{D14300E3-EEF4-48A1-91D6-544A42B8A1F0}">
      <dsp:nvSpPr>
        <dsp:cNvPr id="0" name=""/>
        <dsp:cNvSpPr/>
      </dsp:nvSpPr>
      <dsp:spPr>
        <a:xfrm>
          <a:off x="1305775" y="2549337"/>
          <a:ext cx="1180967" cy="91440"/>
        </a:xfrm>
        <a:custGeom>
          <a:avLst/>
          <a:gdLst/>
          <a:ahLst/>
          <a:cxnLst/>
          <a:rect l="0" t="0" r="0" b="0"/>
          <a:pathLst>
            <a:path>
              <a:moveTo>
                <a:pt x="0" y="45720"/>
              </a:moveTo>
              <a:lnTo>
                <a:pt x="1180967" y="45720"/>
              </a:lnTo>
            </a:path>
          </a:pathLst>
        </a:custGeom>
        <a:noFill/>
        <a:ln w="12700" cap="flat" cmpd="sng" algn="ctr">
          <a:solidFill>
            <a:schemeClr val="accent5">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1866734" y="2565532"/>
        <a:ext cx="59048" cy="59048"/>
      </dsp:txXfrm>
    </dsp:sp>
    <dsp:sp modelId="{AB584FBF-1633-44D6-B64F-050703F87B0E}">
      <dsp:nvSpPr>
        <dsp:cNvPr id="0" name=""/>
        <dsp:cNvSpPr/>
      </dsp:nvSpPr>
      <dsp:spPr>
        <a:xfrm>
          <a:off x="1305775" y="1753657"/>
          <a:ext cx="1180967" cy="841399"/>
        </a:xfrm>
        <a:custGeom>
          <a:avLst/>
          <a:gdLst/>
          <a:ahLst/>
          <a:cxnLst/>
          <a:rect l="0" t="0" r="0" b="0"/>
          <a:pathLst>
            <a:path>
              <a:moveTo>
                <a:pt x="0" y="841399"/>
              </a:moveTo>
              <a:lnTo>
                <a:pt x="590483" y="841399"/>
              </a:lnTo>
              <a:lnTo>
                <a:pt x="590483" y="0"/>
              </a:lnTo>
              <a:lnTo>
                <a:pt x="1180967" y="0"/>
              </a:lnTo>
            </a:path>
          </a:pathLst>
        </a:custGeom>
        <a:noFill/>
        <a:ln w="12700" cap="flat" cmpd="sng" algn="ctr">
          <a:solidFill>
            <a:schemeClr val="accent5">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1860007" y="2138106"/>
        <a:ext cx="72502" cy="72502"/>
      </dsp:txXfrm>
    </dsp:sp>
    <dsp:sp modelId="{BF17D9AA-D682-40C8-90BF-A153BD482723}">
      <dsp:nvSpPr>
        <dsp:cNvPr id="0" name=""/>
        <dsp:cNvSpPr/>
      </dsp:nvSpPr>
      <dsp:spPr>
        <a:xfrm>
          <a:off x="1305775" y="912258"/>
          <a:ext cx="1180967" cy="1682798"/>
        </a:xfrm>
        <a:custGeom>
          <a:avLst/>
          <a:gdLst/>
          <a:ahLst/>
          <a:cxnLst/>
          <a:rect l="0" t="0" r="0" b="0"/>
          <a:pathLst>
            <a:path>
              <a:moveTo>
                <a:pt x="0" y="1682798"/>
              </a:moveTo>
              <a:lnTo>
                <a:pt x="590483" y="1682798"/>
              </a:lnTo>
              <a:lnTo>
                <a:pt x="590483" y="0"/>
              </a:lnTo>
              <a:lnTo>
                <a:pt x="1180967" y="0"/>
              </a:lnTo>
            </a:path>
          </a:pathLst>
        </a:custGeom>
        <a:noFill/>
        <a:ln w="12700" cap="flat" cmpd="sng" algn="ctr">
          <a:solidFill>
            <a:schemeClr val="accent5">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1844862" y="1702261"/>
        <a:ext cx="102792" cy="102792"/>
      </dsp:txXfrm>
    </dsp:sp>
    <dsp:sp modelId="{5899586B-EBAA-4DF8-AE24-AD48923F190B}">
      <dsp:nvSpPr>
        <dsp:cNvPr id="0" name=""/>
        <dsp:cNvSpPr/>
      </dsp:nvSpPr>
      <dsp:spPr>
        <a:xfrm rot="16200000">
          <a:off x="-1120773" y="2232602"/>
          <a:ext cx="4128186" cy="724909"/>
        </a:xfrm>
        <a:prstGeom prst="rect">
          <a:avLst/>
        </a:prstGeom>
        <a:solidFill>
          <a:schemeClr val="l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vert"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latin typeface="微软雅黑" panose="020B0503020204020204" pitchFamily="34" charset="-122"/>
              <a:ea typeface="微软雅黑" panose="020B0503020204020204" pitchFamily="34" charset="-122"/>
            </a:rPr>
            <a:t>宪法的基本原则</a:t>
          </a:r>
        </a:p>
      </dsp:txBody>
      <dsp:txXfrm>
        <a:off x="-1120773" y="2232602"/>
        <a:ext cx="4128186" cy="724909"/>
      </dsp:txXfrm>
    </dsp:sp>
    <dsp:sp modelId="{98E27DD3-6472-4E9B-B171-71E71AEE2D25}">
      <dsp:nvSpPr>
        <dsp:cNvPr id="0" name=""/>
        <dsp:cNvSpPr/>
      </dsp:nvSpPr>
      <dsp:spPr>
        <a:xfrm>
          <a:off x="2486742" y="614582"/>
          <a:ext cx="5686089" cy="595350"/>
        </a:xfrm>
        <a:prstGeom prst="rect">
          <a:avLst/>
        </a:prstGeom>
        <a:solidFill>
          <a:schemeClr val="l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anose="020B0503020204020204" pitchFamily="34" charset="-122"/>
              <a:ea typeface="微软雅黑" panose="020B0503020204020204" pitchFamily="34" charset="-122"/>
            </a:rPr>
            <a:t>党的领导原则</a:t>
          </a:r>
        </a:p>
      </dsp:txBody>
      <dsp:txXfrm>
        <a:off x="2486742" y="614582"/>
        <a:ext cx="5686089" cy="595350"/>
      </dsp:txXfrm>
    </dsp:sp>
    <dsp:sp modelId="{672100CF-1CDF-445A-BE16-43629F5D3B45}">
      <dsp:nvSpPr>
        <dsp:cNvPr id="0" name=""/>
        <dsp:cNvSpPr/>
      </dsp:nvSpPr>
      <dsp:spPr>
        <a:xfrm>
          <a:off x="2486742" y="1455982"/>
          <a:ext cx="5686089" cy="595350"/>
        </a:xfrm>
        <a:prstGeom prst="rect">
          <a:avLst/>
        </a:prstGeom>
        <a:solidFill>
          <a:schemeClr val="l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anose="020B0503020204020204" pitchFamily="34" charset="-122"/>
              <a:ea typeface="微软雅黑" panose="020B0503020204020204" pitchFamily="34" charset="-122"/>
            </a:rPr>
            <a:t>人民主权原则</a:t>
          </a:r>
        </a:p>
      </dsp:txBody>
      <dsp:txXfrm>
        <a:off x="2486742" y="1455982"/>
        <a:ext cx="5686089" cy="595350"/>
      </dsp:txXfrm>
    </dsp:sp>
    <dsp:sp modelId="{B44005DD-03B4-48FD-A72E-164D0C2D69C1}">
      <dsp:nvSpPr>
        <dsp:cNvPr id="0" name=""/>
        <dsp:cNvSpPr/>
      </dsp:nvSpPr>
      <dsp:spPr>
        <a:xfrm>
          <a:off x="2486742" y="2297381"/>
          <a:ext cx="5686089" cy="595350"/>
        </a:xfrm>
        <a:prstGeom prst="rect">
          <a:avLst/>
        </a:prstGeom>
        <a:solidFill>
          <a:schemeClr val="l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anose="020B0503020204020204" pitchFamily="34" charset="-122"/>
              <a:ea typeface="微软雅黑" panose="020B0503020204020204" pitchFamily="34" charset="-122"/>
            </a:rPr>
            <a:t>尊重和保障人权原则</a:t>
          </a:r>
        </a:p>
      </dsp:txBody>
      <dsp:txXfrm>
        <a:off x="2486742" y="2297381"/>
        <a:ext cx="5686089" cy="595350"/>
      </dsp:txXfrm>
    </dsp:sp>
    <dsp:sp modelId="{3C940D3E-E914-4A0E-830E-AFAAC0F2AF57}">
      <dsp:nvSpPr>
        <dsp:cNvPr id="0" name=""/>
        <dsp:cNvSpPr/>
      </dsp:nvSpPr>
      <dsp:spPr>
        <a:xfrm>
          <a:off x="2486742" y="3138781"/>
          <a:ext cx="5686089" cy="595350"/>
        </a:xfrm>
        <a:prstGeom prst="rect">
          <a:avLst/>
        </a:prstGeom>
        <a:solidFill>
          <a:schemeClr val="l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anose="020B0503020204020204" pitchFamily="34" charset="-122"/>
              <a:ea typeface="微软雅黑" panose="020B0503020204020204" pitchFamily="34" charset="-122"/>
            </a:rPr>
            <a:t>社会主义法治原则</a:t>
          </a:r>
        </a:p>
      </dsp:txBody>
      <dsp:txXfrm>
        <a:off x="2486742" y="3138781"/>
        <a:ext cx="5686089" cy="595350"/>
      </dsp:txXfrm>
    </dsp:sp>
    <dsp:sp modelId="{BE3CFA22-CEE2-411F-85BC-C1132A7F398D}">
      <dsp:nvSpPr>
        <dsp:cNvPr id="0" name=""/>
        <dsp:cNvSpPr/>
      </dsp:nvSpPr>
      <dsp:spPr>
        <a:xfrm>
          <a:off x="2486742" y="3980180"/>
          <a:ext cx="5686089" cy="595350"/>
        </a:xfrm>
        <a:prstGeom prst="rect">
          <a:avLst/>
        </a:prstGeom>
        <a:solidFill>
          <a:schemeClr val="lt1">
            <a:hueOff val="0"/>
            <a:satOff val="0"/>
            <a:lumOff val="0"/>
            <a:alphaOff val="0"/>
          </a:schemeClr>
        </a:solidFill>
        <a:ln>
          <a:noFill/>
        </a:ln>
        <a:effectLst>
          <a:softEdge rad="63500"/>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anose="020B0503020204020204" pitchFamily="34" charset="-122"/>
              <a:ea typeface="微软雅黑" panose="020B0503020204020204" pitchFamily="34" charset="-122"/>
            </a:rPr>
            <a:t>民主集中制原则</a:t>
          </a:r>
        </a:p>
      </dsp:txBody>
      <dsp:txXfrm>
        <a:off x="2486742" y="3980180"/>
        <a:ext cx="5686089" cy="59535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t>2021/9/6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t>‹#›</a:t>
            </a:fld>
            <a:endParaRPr lang="zh-CN" altLang="en-US"/>
          </a:p>
        </p:txBody>
      </p:sp>
    </p:spTree>
    <p:extLst>
      <p:ext uri="{BB962C8B-B14F-4D97-AF65-F5344CB8AC3E}">
        <p14:creationId xmlns:p14="http://schemas.microsoft.com/office/powerpoint/2010/main" val="110429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2</a:t>
            </a:fld>
            <a:endParaRPr lang="zh-CN" altLang="en-US"/>
          </a:p>
        </p:txBody>
      </p:sp>
    </p:spTree>
    <p:extLst>
      <p:ext uri="{BB962C8B-B14F-4D97-AF65-F5344CB8AC3E}">
        <p14:creationId xmlns:p14="http://schemas.microsoft.com/office/powerpoint/2010/main" val="2182355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3.xml"/><Relationship Id="rId5" Type="http://schemas.openxmlformats.org/officeDocument/2006/relationships/tags" Target="../tags/tag5.xml"/><Relationship Id="rId4"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180062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extLst>
      <p:ext uri="{BB962C8B-B14F-4D97-AF65-F5344CB8AC3E}">
        <p14:creationId xmlns:p14="http://schemas.microsoft.com/office/powerpoint/2010/main" val="1972867617"/>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extLst>
      <p:ext uri="{BB962C8B-B14F-4D97-AF65-F5344CB8AC3E}">
        <p14:creationId xmlns:p14="http://schemas.microsoft.com/office/powerpoint/2010/main" val="873586737"/>
      </p:ext>
    </p:extLst>
  </p:cSld>
  <p:clrMapOvr>
    <a:masterClrMapping/>
  </p:clrMapOvr>
  <p:transition spd="slow">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extLst>
      <p:ext uri="{BB962C8B-B14F-4D97-AF65-F5344CB8AC3E}">
        <p14:creationId xmlns:p14="http://schemas.microsoft.com/office/powerpoint/2010/main" val="359986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2550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789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8EAB18A-0BAA-4305-9038-7CC4E401D7CF}" type="datetimeFigureOut">
              <a:rPr lang="zh-CN" altLang="en-US" smtClean="0"/>
              <a:pPr/>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5A0A03-36AE-4514-AE45-0ABCBF774A23}" type="slidenum">
              <a:rPr lang="zh-CN" altLang="en-US" smtClean="0"/>
              <a:pPr/>
              <a:t>‹#›</a:t>
            </a:fld>
            <a:endParaRPr lang="zh-CN" altLang="en-US"/>
          </a:p>
        </p:txBody>
      </p:sp>
    </p:spTree>
    <p:extLst>
      <p:ext uri="{BB962C8B-B14F-4D97-AF65-F5344CB8AC3E}">
        <p14:creationId xmlns:p14="http://schemas.microsoft.com/office/powerpoint/2010/main" val="1159619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
        <p:nvSpPr>
          <p:cNvPr id="3" name="矩形 3"/>
          <p:cNvSpPr/>
          <p:nvPr userDrawn="1"/>
        </p:nvSpPr>
        <p:spPr>
          <a:xfrm rot="6238231" flipH="1">
            <a:off x="9408319" y="4234658"/>
            <a:ext cx="1169988" cy="11715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4" name="矩形 5"/>
          <p:cNvSpPr/>
          <p:nvPr userDrawn="1"/>
        </p:nvSpPr>
        <p:spPr>
          <a:xfrm rot="19041346" flipH="1">
            <a:off x="10088564" y="6107115"/>
            <a:ext cx="187325" cy="1873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5" name="矩形 6"/>
          <p:cNvSpPr/>
          <p:nvPr userDrawn="1"/>
        </p:nvSpPr>
        <p:spPr>
          <a:xfrm rot="998715" flipH="1">
            <a:off x="10506076" y="5621340"/>
            <a:ext cx="473075" cy="4730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6" name="矩形 7"/>
          <p:cNvSpPr/>
          <p:nvPr userDrawn="1"/>
        </p:nvSpPr>
        <p:spPr>
          <a:xfrm rot="19250941" flipH="1">
            <a:off x="10179050" y="5688015"/>
            <a:ext cx="223839" cy="2238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7" name="矩形 8"/>
          <p:cNvSpPr/>
          <p:nvPr userDrawn="1"/>
        </p:nvSpPr>
        <p:spPr>
          <a:xfrm rot="19628487" flipH="1">
            <a:off x="11164889" y="6592890"/>
            <a:ext cx="479425" cy="4778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8" name="矩形 1"/>
          <p:cNvSpPr/>
          <p:nvPr userDrawn="1"/>
        </p:nvSpPr>
        <p:spPr>
          <a:xfrm rot="1703810" flipH="1">
            <a:off x="11537951" y="2659065"/>
            <a:ext cx="669925" cy="6699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9" name="矩形 2"/>
          <p:cNvSpPr/>
          <p:nvPr userDrawn="1"/>
        </p:nvSpPr>
        <p:spPr>
          <a:xfrm rot="985914" flipH="1">
            <a:off x="11072813" y="5414963"/>
            <a:ext cx="1325563" cy="132556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0" name="矩形 4"/>
          <p:cNvSpPr/>
          <p:nvPr userDrawn="1"/>
        </p:nvSpPr>
        <p:spPr>
          <a:xfrm rot="3014278" flipH="1">
            <a:off x="10200482" y="3586958"/>
            <a:ext cx="1958975" cy="195738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1" name="矩形 9"/>
          <p:cNvSpPr/>
          <p:nvPr userDrawn="1"/>
        </p:nvSpPr>
        <p:spPr>
          <a:xfrm rot="4169379" flipH="1">
            <a:off x="8955088" y="5462588"/>
            <a:ext cx="203200" cy="203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2" name="矩形 10"/>
          <p:cNvSpPr/>
          <p:nvPr userDrawn="1"/>
        </p:nvSpPr>
        <p:spPr>
          <a:xfrm rot="1849597" flipH="1">
            <a:off x="10415589" y="6386515"/>
            <a:ext cx="668337" cy="6699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3" name="矩形 11"/>
          <p:cNvSpPr/>
          <p:nvPr userDrawn="1"/>
        </p:nvSpPr>
        <p:spPr>
          <a:xfrm rot="1703810" flipH="1">
            <a:off x="10052051" y="3232150"/>
            <a:ext cx="328613" cy="33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pic>
        <p:nvPicPr>
          <p:cNvPr id="14" name="Picture 13" descr="湖北猎豹图书文化有限公司logo"/>
          <p:cNvPicPr>
            <a:picLocks noChangeAspect="1" noChangeArrowheads="1"/>
          </p:cNvPicPr>
          <p:nvPr userDrawn="1"/>
        </p:nvPicPr>
        <p:blipFill>
          <a:blip r:embed="rId2" cstate="print">
            <a:clrChange>
              <a:clrFrom>
                <a:srgbClr val="FFFFFE"/>
              </a:clrFrom>
              <a:clrTo>
                <a:srgbClr val="FFFFFE">
                  <a:alpha val="0"/>
                </a:srgbClr>
              </a:clrTo>
            </a:clrChange>
          </a:blip>
          <a:srcRect/>
          <a:stretch>
            <a:fillRect/>
          </a:stretch>
        </p:blipFill>
        <p:spPr bwMode="auto">
          <a:xfrm>
            <a:off x="11149013" y="114300"/>
            <a:ext cx="755651" cy="801688"/>
          </a:xfrm>
          <a:prstGeom prst="rect">
            <a:avLst/>
          </a:prstGeom>
          <a:noFill/>
          <a:ln w="9525">
            <a:noFill/>
            <a:miter lim="800000"/>
            <a:headEnd/>
            <a:tailEnd/>
          </a:ln>
        </p:spPr>
      </p:pic>
      <p:pic>
        <p:nvPicPr>
          <p:cNvPr id="15" name="Picture 16" descr="timg?image&amp;quality=80&amp;size=b9999_10000&amp;sec=1514455248577&amp;di=17a6aee7f6970fc09f61a1489a9c9b1a&amp;imgtype=0&amp;src=http%3A%2F%2Fpic2"/>
          <p:cNvPicPr>
            <a:picLocks noChangeAspect="1" noChangeArrowheads="1"/>
          </p:cNvPicPr>
          <p:nvPr userDrawn="1"/>
        </p:nvPicPr>
        <p:blipFill>
          <a:blip r:embed="rId3" cstate="print"/>
          <a:srcRect b="5328"/>
          <a:stretch>
            <a:fillRect/>
          </a:stretch>
        </p:blipFill>
        <p:spPr bwMode="auto">
          <a:xfrm>
            <a:off x="563564" y="5341940"/>
            <a:ext cx="1133475" cy="1139825"/>
          </a:xfrm>
          <a:prstGeom prst="rect">
            <a:avLst/>
          </a:prstGeom>
          <a:noFill/>
          <a:ln w="9525">
            <a:noFill/>
            <a:miter lim="800000"/>
            <a:headEnd/>
            <a:tailEnd/>
          </a:ln>
        </p:spPr>
      </p:pic>
      <p:sp>
        <p:nvSpPr>
          <p:cNvPr id="16" name="文本占位符 7"/>
          <p:cNvSpPr>
            <a:spLocks noGrp="1"/>
          </p:cNvSpPr>
          <p:nvPr>
            <p:ph type="body" sz="quarter" idx="10"/>
          </p:nvPr>
        </p:nvSpPr>
        <p:spPr>
          <a:xfrm>
            <a:off x="335810" y="236938"/>
            <a:ext cx="5601367"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lang="zh-CN" altLang="en-US" noProof="1"/>
              <a:t>单击此处编辑母版文本样式</a:t>
            </a:r>
          </a:p>
        </p:txBody>
      </p:sp>
    </p:spTree>
    <p:extLst>
      <p:ext uri="{BB962C8B-B14F-4D97-AF65-F5344CB8AC3E}">
        <p14:creationId xmlns:p14="http://schemas.microsoft.com/office/powerpoint/2010/main" val="3855196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
        <p:nvSpPr>
          <p:cNvPr id="3" name="矩形 3"/>
          <p:cNvSpPr/>
          <p:nvPr userDrawn="1"/>
        </p:nvSpPr>
        <p:spPr>
          <a:xfrm rot="6238231" flipH="1">
            <a:off x="9408319" y="4234658"/>
            <a:ext cx="1169988" cy="11715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4" name="矩形 5"/>
          <p:cNvSpPr/>
          <p:nvPr userDrawn="1"/>
        </p:nvSpPr>
        <p:spPr>
          <a:xfrm rot="19041346" flipH="1">
            <a:off x="10088564" y="6107115"/>
            <a:ext cx="187325" cy="1873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5" name="矩形 6"/>
          <p:cNvSpPr/>
          <p:nvPr userDrawn="1"/>
        </p:nvSpPr>
        <p:spPr>
          <a:xfrm rot="998715" flipH="1">
            <a:off x="10506076" y="5621340"/>
            <a:ext cx="473075" cy="4730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6" name="矩形 7"/>
          <p:cNvSpPr/>
          <p:nvPr userDrawn="1"/>
        </p:nvSpPr>
        <p:spPr>
          <a:xfrm rot="19250941" flipH="1">
            <a:off x="10179050" y="5688015"/>
            <a:ext cx="223839" cy="2238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7" name="矩形 8"/>
          <p:cNvSpPr/>
          <p:nvPr userDrawn="1"/>
        </p:nvSpPr>
        <p:spPr>
          <a:xfrm rot="19628487" flipH="1">
            <a:off x="11164889" y="6592890"/>
            <a:ext cx="479425" cy="4778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8" name="矩形 1"/>
          <p:cNvSpPr/>
          <p:nvPr userDrawn="1"/>
        </p:nvSpPr>
        <p:spPr>
          <a:xfrm rot="1703810" flipH="1">
            <a:off x="11537951" y="2659065"/>
            <a:ext cx="669925" cy="6699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9" name="矩形 2"/>
          <p:cNvSpPr/>
          <p:nvPr userDrawn="1"/>
        </p:nvSpPr>
        <p:spPr>
          <a:xfrm rot="985914" flipH="1">
            <a:off x="11072813" y="5414963"/>
            <a:ext cx="1325563" cy="132556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0" name="矩形 4"/>
          <p:cNvSpPr/>
          <p:nvPr userDrawn="1"/>
        </p:nvSpPr>
        <p:spPr>
          <a:xfrm rot="3014278" flipH="1">
            <a:off x="10200482" y="3586958"/>
            <a:ext cx="1958975" cy="195738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1" name="矩形 9"/>
          <p:cNvSpPr/>
          <p:nvPr userDrawn="1"/>
        </p:nvSpPr>
        <p:spPr>
          <a:xfrm rot="4169379" flipH="1">
            <a:off x="8955088" y="5462588"/>
            <a:ext cx="203200" cy="203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2" name="矩形 10"/>
          <p:cNvSpPr/>
          <p:nvPr userDrawn="1"/>
        </p:nvSpPr>
        <p:spPr>
          <a:xfrm rot="1849597" flipH="1">
            <a:off x="10415589" y="6386515"/>
            <a:ext cx="668337" cy="6699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3" name="矩形 11"/>
          <p:cNvSpPr/>
          <p:nvPr userDrawn="1"/>
        </p:nvSpPr>
        <p:spPr>
          <a:xfrm rot="1703810" flipH="1">
            <a:off x="10052051" y="3232150"/>
            <a:ext cx="328613" cy="33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pic>
        <p:nvPicPr>
          <p:cNvPr id="14" name="Picture 13" descr="湖北猎豹图书文化有限公司logo"/>
          <p:cNvPicPr>
            <a:picLocks noChangeAspect="1" noChangeArrowheads="1"/>
          </p:cNvPicPr>
          <p:nvPr userDrawn="1"/>
        </p:nvPicPr>
        <p:blipFill>
          <a:blip r:embed="rId2" cstate="print">
            <a:clrChange>
              <a:clrFrom>
                <a:srgbClr val="FFFFFE"/>
              </a:clrFrom>
              <a:clrTo>
                <a:srgbClr val="FFFFFE">
                  <a:alpha val="0"/>
                </a:srgbClr>
              </a:clrTo>
            </a:clrChange>
          </a:blip>
          <a:srcRect/>
          <a:stretch>
            <a:fillRect/>
          </a:stretch>
        </p:blipFill>
        <p:spPr bwMode="auto">
          <a:xfrm>
            <a:off x="11149013" y="114300"/>
            <a:ext cx="755651" cy="801688"/>
          </a:xfrm>
          <a:prstGeom prst="rect">
            <a:avLst/>
          </a:prstGeom>
          <a:noFill/>
          <a:ln w="9525">
            <a:noFill/>
            <a:miter lim="800000"/>
            <a:headEnd/>
            <a:tailEnd/>
          </a:ln>
        </p:spPr>
      </p:pic>
      <p:pic>
        <p:nvPicPr>
          <p:cNvPr id="15" name="Picture 16" descr="timg?image&amp;quality=80&amp;size=b9999_10000&amp;sec=1514455248577&amp;di=17a6aee7f6970fc09f61a1489a9c9b1a&amp;imgtype=0&amp;src=http%3A%2F%2Fpic2"/>
          <p:cNvPicPr>
            <a:picLocks noChangeAspect="1" noChangeArrowheads="1"/>
          </p:cNvPicPr>
          <p:nvPr userDrawn="1"/>
        </p:nvPicPr>
        <p:blipFill>
          <a:blip r:embed="rId3" cstate="print"/>
          <a:srcRect b="5328"/>
          <a:stretch>
            <a:fillRect/>
          </a:stretch>
        </p:blipFill>
        <p:spPr bwMode="auto">
          <a:xfrm>
            <a:off x="563564" y="5341940"/>
            <a:ext cx="1133475" cy="1139825"/>
          </a:xfrm>
          <a:prstGeom prst="rect">
            <a:avLst/>
          </a:prstGeom>
          <a:noFill/>
          <a:ln w="9525">
            <a:noFill/>
            <a:miter lim="800000"/>
            <a:headEnd/>
            <a:tailEnd/>
          </a:ln>
        </p:spPr>
      </p:pic>
      <p:sp>
        <p:nvSpPr>
          <p:cNvPr id="16" name="文本占位符 7"/>
          <p:cNvSpPr>
            <a:spLocks noGrp="1"/>
          </p:cNvSpPr>
          <p:nvPr>
            <p:ph type="body" sz="quarter" idx="10"/>
          </p:nvPr>
        </p:nvSpPr>
        <p:spPr>
          <a:xfrm>
            <a:off x="335810" y="236938"/>
            <a:ext cx="5601367"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lang="zh-CN" altLang="en-US" noProof="1"/>
              <a:t>单击此处编辑母版文本样式</a:t>
            </a:r>
          </a:p>
        </p:txBody>
      </p:sp>
    </p:spTree>
    <p:extLst>
      <p:ext uri="{BB962C8B-B14F-4D97-AF65-F5344CB8AC3E}">
        <p14:creationId xmlns:p14="http://schemas.microsoft.com/office/powerpoint/2010/main" val="525383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8EAB18A-0BAA-4305-9038-7CC4E401D7CF}" type="datetimeFigureOut">
              <a:rPr lang="zh-CN" altLang="en-US" smtClean="0"/>
              <a:pPr/>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5A0A03-36AE-4514-AE45-0ABCBF774A23}" type="slidenum">
              <a:rPr lang="zh-CN" altLang="en-US" smtClean="0"/>
              <a:pPr/>
              <a:t>‹#›</a:t>
            </a:fld>
            <a:endParaRPr lang="zh-CN" altLang="en-US"/>
          </a:p>
        </p:txBody>
      </p:sp>
    </p:spTree>
    <p:extLst>
      <p:ext uri="{BB962C8B-B14F-4D97-AF65-F5344CB8AC3E}">
        <p14:creationId xmlns:p14="http://schemas.microsoft.com/office/powerpoint/2010/main" val="22644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
        <p:nvSpPr>
          <p:cNvPr id="3" name="矩形 3"/>
          <p:cNvSpPr/>
          <p:nvPr userDrawn="1"/>
        </p:nvSpPr>
        <p:spPr>
          <a:xfrm rot="6238231" flipH="1">
            <a:off x="9408319" y="4234658"/>
            <a:ext cx="1169988" cy="11715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4" name="矩形 5"/>
          <p:cNvSpPr/>
          <p:nvPr userDrawn="1"/>
        </p:nvSpPr>
        <p:spPr>
          <a:xfrm rot="19041346" flipH="1">
            <a:off x="10088564" y="6107115"/>
            <a:ext cx="187325" cy="1873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5" name="矩形 6"/>
          <p:cNvSpPr/>
          <p:nvPr userDrawn="1"/>
        </p:nvSpPr>
        <p:spPr>
          <a:xfrm rot="998715" flipH="1">
            <a:off x="10506076" y="5621340"/>
            <a:ext cx="473075" cy="473075"/>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6" name="矩形 7"/>
          <p:cNvSpPr/>
          <p:nvPr userDrawn="1"/>
        </p:nvSpPr>
        <p:spPr>
          <a:xfrm rot="19250941" flipH="1">
            <a:off x="10179050" y="5688015"/>
            <a:ext cx="223839" cy="2238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7" name="矩形 8"/>
          <p:cNvSpPr/>
          <p:nvPr userDrawn="1"/>
        </p:nvSpPr>
        <p:spPr>
          <a:xfrm rot="19628487" flipH="1">
            <a:off x="11164889" y="6592890"/>
            <a:ext cx="479425" cy="4778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8" name="矩形 1"/>
          <p:cNvSpPr/>
          <p:nvPr userDrawn="1"/>
        </p:nvSpPr>
        <p:spPr>
          <a:xfrm rot="1703810" flipH="1">
            <a:off x="11537951" y="2659065"/>
            <a:ext cx="669925" cy="6699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9" name="矩形 2"/>
          <p:cNvSpPr/>
          <p:nvPr userDrawn="1"/>
        </p:nvSpPr>
        <p:spPr>
          <a:xfrm rot="985914" flipH="1">
            <a:off x="11072813" y="5414963"/>
            <a:ext cx="1325563" cy="132556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0" name="矩形 4"/>
          <p:cNvSpPr/>
          <p:nvPr userDrawn="1"/>
        </p:nvSpPr>
        <p:spPr>
          <a:xfrm rot="3014278" flipH="1">
            <a:off x="10200482" y="3586958"/>
            <a:ext cx="1958975" cy="195738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1" name="矩形 9"/>
          <p:cNvSpPr/>
          <p:nvPr userDrawn="1"/>
        </p:nvSpPr>
        <p:spPr>
          <a:xfrm rot="4169379" flipH="1">
            <a:off x="8955088" y="5462588"/>
            <a:ext cx="203200" cy="203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2" name="矩形 10"/>
          <p:cNvSpPr/>
          <p:nvPr userDrawn="1"/>
        </p:nvSpPr>
        <p:spPr>
          <a:xfrm rot="1849597" flipH="1">
            <a:off x="10415589" y="6386515"/>
            <a:ext cx="668337" cy="66992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sp>
        <p:nvSpPr>
          <p:cNvPr id="13" name="矩形 11"/>
          <p:cNvSpPr/>
          <p:nvPr userDrawn="1"/>
        </p:nvSpPr>
        <p:spPr>
          <a:xfrm rot="1703810" flipH="1">
            <a:off x="10052051" y="3232150"/>
            <a:ext cx="328613" cy="33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kumimoji="1" lang="zh-CN" altLang="en-US" sz="1800" noProof="1"/>
          </a:p>
        </p:txBody>
      </p:sp>
      <p:pic>
        <p:nvPicPr>
          <p:cNvPr id="14" name="Picture 13" descr="湖北猎豹图书文化有限公司logo"/>
          <p:cNvPicPr>
            <a:picLocks noChangeAspect="1" noChangeArrowheads="1"/>
          </p:cNvPicPr>
          <p:nvPr userDrawn="1"/>
        </p:nvPicPr>
        <p:blipFill>
          <a:blip r:embed="rId2" cstate="print">
            <a:clrChange>
              <a:clrFrom>
                <a:srgbClr val="FFFFFE"/>
              </a:clrFrom>
              <a:clrTo>
                <a:srgbClr val="FFFFFE">
                  <a:alpha val="0"/>
                </a:srgbClr>
              </a:clrTo>
            </a:clrChange>
          </a:blip>
          <a:srcRect/>
          <a:stretch>
            <a:fillRect/>
          </a:stretch>
        </p:blipFill>
        <p:spPr bwMode="auto">
          <a:xfrm>
            <a:off x="11149013" y="114300"/>
            <a:ext cx="755651" cy="801688"/>
          </a:xfrm>
          <a:prstGeom prst="rect">
            <a:avLst/>
          </a:prstGeom>
          <a:noFill/>
          <a:ln w="9525">
            <a:noFill/>
            <a:miter lim="800000"/>
            <a:headEnd/>
            <a:tailEnd/>
          </a:ln>
        </p:spPr>
      </p:pic>
      <p:pic>
        <p:nvPicPr>
          <p:cNvPr id="15" name="Picture 16" descr="timg?image&amp;quality=80&amp;size=b9999_10000&amp;sec=1514455248577&amp;di=17a6aee7f6970fc09f61a1489a9c9b1a&amp;imgtype=0&amp;src=http%3A%2F%2Fpic2"/>
          <p:cNvPicPr>
            <a:picLocks noChangeAspect="1" noChangeArrowheads="1"/>
          </p:cNvPicPr>
          <p:nvPr userDrawn="1"/>
        </p:nvPicPr>
        <p:blipFill>
          <a:blip r:embed="rId3" cstate="print"/>
          <a:srcRect b="5328"/>
          <a:stretch>
            <a:fillRect/>
          </a:stretch>
        </p:blipFill>
        <p:spPr bwMode="auto">
          <a:xfrm>
            <a:off x="563564" y="5341940"/>
            <a:ext cx="1133475" cy="1139825"/>
          </a:xfrm>
          <a:prstGeom prst="rect">
            <a:avLst/>
          </a:prstGeom>
          <a:noFill/>
          <a:ln w="9525">
            <a:noFill/>
            <a:miter lim="800000"/>
            <a:headEnd/>
            <a:tailEnd/>
          </a:ln>
        </p:spPr>
      </p:pic>
      <p:sp>
        <p:nvSpPr>
          <p:cNvPr id="16" name="文本占位符 7"/>
          <p:cNvSpPr>
            <a:spLocks noGrp="1"/>
          </p:cNvSpPr>
          <p:nvPr>
            <p:ph type="body" sz="quarter" idx="10"/>
          </p:nvPr>
        </p:nvSpPr>
        <p:spPr>
          <a:xfrm>
            <a:off x="335810" y="236938"/>
            <a:ext cx="5601367" cy="529569"/>
          </a:xfrm>
          <a:prstGeom prst="rect">
            <a:avLst/>
          </a:prstGeom>
          <a:ln w="12700" cmpd="sng">
            <a:noFill/>
          </a:ln>
        </p:spPr>
        <p:txBody>
          <a:bodyPr vert="horz" anchor="ctr"/>
          <a:lstStyle>
            <a:lvl1pPr marL="0" indent="0" algn="l">
              <a:buNone/>
              <a:defRPr sz="2400"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lang="zh-CN" altLang="en-US" noProof="1"/>
              <a:t>单击此处编辑母版文本样式</a:t>
            </a:r>
          </a:p>
        </p:txBody>
      </p:sp>
    </p:spTree>
    <p:extLst>
      <p:ext uri="{BB962C8B-B14F-4D97-AF65-F5344CB8AC3E}">
        <p14:creationId xmlns:p14="http://schemas.microsoft.com/office/powerpoint/2010/main" val="1581993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2828309"/>
            <a:ext cx="12246585" cy="4029691"/>
          </a:xfrm>
          <a:prstGeom prst="rect">
            <a:avLst/>
          </a:prstGeom>
        </p:spPr>
      </p:pic>
      <p:sp>
        <p:nvSpPr>
          <p:cNvPr id="2" name="标题 1"/>
          <p:cNvSpPr>
            <a:spLocks noGrp="1"/>
          </p:cNvSpPr>
          <p:nvPr>
            <p:ph type="title"/>
            <p:custDataLst>
              <p:tags r:id="rId2"/>
            </p:custDataLst>
          </p:nvPr>
        </p:nvSpPr>
        <p:spPr/>
        <p:txBody>
          <a:bodyPr/>
          <a:lstStyle>
            <a:lvl1pPr>
              <a:defRPr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520415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userDrawn="1">
  <p:cSld name="节标题">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5270499"/>
            <a:ext cx="12192000" cy="1587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1762595" y="1907319"/>
            <a:ext cx="3092304" cy="2282117"/>
          </a:xfrm>
          <a:custGeom>
            <a:avLst/>
            <a:gdLst>
              <a:gd name="connsiteX0" fmla="*/ 186120 w 3092304"/>
              <a:gd name="connsiteY0" fmla="*/ 0 h 2282117"/>
              <a:gd name="connsiteX1" fmla="*/ 2906185 w 3092304"/>
              <a:gd name="connsiteY1" fmla="*/ 0 h 2282117"/>
              <a:gd name="connsiteX2" fmla="*/ 2970800 w 3092304"/>
              <a:gd name="connsiteY2" fmla="*/ 134133 h 2282117"/>
              <a:gd name="connsiteX3" fmla="*/ 3092304 w 3092304"/>
              <a:gd name="connsiteY3" fmla="*/ 735965 h 2282117"/>
              <a:gd name="connsiteX4" fmla="*/ 1546152 w 3092304"/>
              <a:gd name="connsiteY4" fmla="*/ 2282117 h 2282117"/>
              <a:gd name="connsiteX5" fmla="*/ 0 w 3092304"/>
              <a:gd name="connsiteY5" fmla="*/ 735965 h 2282117"/>
              <a:gd name="connsiteX6" fmla="*/ 121504 w 3092304"/>
              <a:gd name="connsiteY6" fmla="*/ 134133 h 228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304" h="2282117">
                <a:moveTo>
                  <a:pt x="186120" y="0"/>
                </a:moveTo>
                <a:lnTo>
                  <a:pt x="2906185" y="0"/>
                </a:lnTo>
                <a:lnTo>
                  <a:pt x="2970800" y="134133"/>
                </a:lnTo>
                <a:cubicBezTo>
                  <a:pt x="3049040" y="319112"/>
                  <a:pt x="3092304" y="522486"/>
                  <a:pt x="3092304" y="735965"/>
                </a:cubicBezTo>
                <a:cubicBezTo>
                  <a:pt x="3092304" y="1589881"/>
                  <a:pt x="2400068" y="2282117"/>
                  <a:pt x="1546152" y="2282117"/>
                </a:cubicBezTo>
                <a:cubicBezTo>
                  <a:pt x="692236" y="2282117"/>
                  <a:pt x="0" y="1589881"/>
                  <a:pt x="0" y="735965"/>
                </a:cubicBezTo>
                <a:cubicBezTo>
                  <a:pt x="0" y="522486"/>
                  <a:pt x="43265" y="319112"/>
                  <a:pt x="121504" y="134133"/>
                </a:cubicBezTo>
                <a:close/>
              </a:path>
            </a:pathLst>
          </a:custGeom>
        </p:spPr>
      </p:pic>
      <p:sp>
        <p:nvSpPr>
          <p:cNvPr id="20" name="标题 1"/>
          <p:cNvSpPr>
            <a:spLocks noGrp="1"/>
          </p:cNvSpPr>
          <p:nvPr>
            <p:ph type="title" hasCustomPrompt="1"/>
            <p:custDataLst>
              <p:tags r:id="rId3"/>
            </p:custDataLst>
          </p:nvPr>
        </p:nvSpPr>
        <p:spPr>
          <a:xfrm>
            <a:off x="5528215" y="2233143"/>
            <a:ext cx="4901190" cy="895350"/>
          </a:xfrm>
        </p:spPr>
        <p:txBody>
          <a:bodyPr lIns="90000" tIns="46800" rIns="90000" bIns="46800" anchor="b">
            <a:normAutofit/>
          </a:bodyPr>
          <a:lstStyle>
            <a:lvl1pPr algn="l">
              <a:defRPr sz="4400" b="1" u="none" strike="noStrike" kern="1200" cap="none" spc="200" normalizeH="0" baseline="0">
                <a:solidFill>
                  <a:schemeClr val="tx1">
                    <a:lumMod val="85000"/>
                    <a:lumOff val="15000"/>
                  </a:schemeClr>
                </a:solidFill>
                <a:uFillTx/>
                <a:latin typeface="Arial" panose="020B0604020202090204" pitchFamily="34" charset="0"/>
                <a:ea typeface="汉仪尚巍手书W" panose="00020600040101010101" pitchFamily="18" charset="-122"/>
              </a:defRPr>
            </a:lvl1pPr>
          </a:lstStyle>
          <a:p>
            <a:r>
              <a:rPr lang="zh-CN" altLang="en-US" dirty="0">
                <a:sym typeface="+mn-ea"/>
              </a:rPr>
              <a:t>单击此处编辑标题</a:t>
            </a:r>
            <a:endParaRPr lang="zh-CN" altLang="en-US" dirty="0"/>
          </a:p>
        </p:txBody>
      </p:sp>
      <p:sp>
        <p:nvSpPr>
          <p:cNvPr id="21" name="文本占位符 2"/>
          <p:cNvSpPr>
            <a:spLocks noGrp="1"/>
          </p:cNvSpPr>
          <p:nvPr>
            <p:ph type="body" idx="1"/>
            <p:custDataLst>
              <p:tags r:id="rId4"/>
            </p:custDataLst>
          </p:nvPr>
        </p:nvSpPr>
        <p:spPr>
          <a:xfrm>
            <a:off x="5528215" y="3221349"/>
            <a:ext cx="4901190" cy="1015623"/>
          </a:xfrm>
        </p:spPr>
        <p:txBody>
          <a:bodyPr lIns="90000" tIns="46800" rIns="90000" bIns="46800" anchor="t">
            <a:normAutofit/>
          </a:bodyPr>
          <a:lstStyle>
            <a:lvl1pPr marL="0" indent="0" algn="l">
              <a:lnSpc>
                <a:spcPct val="100000"/>
              </a:lnSpc>
              <a:buNone/>
              <a:defRPr sz="1800" u="none" strike="noStrike" kern="1200" cap="none" spc="200" normalizeH="0" baseline="0">
                <a:solidFill>
                  <a:schemeClr val="tx1">
                    <a:lumMod val="85000"/>
                    <a:lumOff val="15000"/>
                  </a:schemeClr>
                </a:solidFill>
                <a:uFillTx/>
                <a:latin typeface="Arial" panose="020B0604020202090204" pitchFamily="34" charset="0"/>
                <a:ea typeface="隶书" panose="020105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sym typeface="+mn-ea"/>
              </a:rPr>
              <a:t>单击此处编辑母版文本样式</a:t>
            </a:r>
            <a:endParaRPr lang="en-US" dirty="0"/>
          </a:p>
        </p:txBody>
      </p:sp>
      <p:sp>
        <p:nvSpPr>
          <p:cNvPr id="3" name="日期占位符 2"/>
          <p:cNvSpPr>
            <a:spLocks noGrp="1"/>
          </p:cNvSpPr>
          <p:nvPr>
            <p:ph type="dt" sz="half" idx="10"/>
            <p:custDataLst>
              <p:tags r:id="rId5"/>
            </p:custDataLst>
          </p:nvPr>
        </p:nvSpPr>
        <p:spPr/>
        <p:txBody>
          <a:bodyPr/>
          <a:lstStyle/>
          <a:p>
            <a:fld id="{6489D9C7-5DC6-4263-87FF-7C99F6FB63C3}" type="datetime1">
              <a:rPr lang="zh-CN" altLang="en-US" smtClean="0"/>
              <a:t>2021/9/6</a:t>
            </a:fld>
            <a:endParaRPr lang="zh-CN" altLang="en-US"/>
          </a:p>
        </p:txBody>
      </p:sp>
      <p:sp>
        <p:nvSpPr>
          <p:cNvPr id="4" name="页脚占位符 3"/>
          <p:cNvSpPr>
            <a:spLocks noGrp="1"/>
          </p:cNvSpPr>
          <p:nvPr>
            <p:ph type="ftr" sz="quarter" idx="11"/>
            <p:custDataLst>
              <p:tags r:id="rId6"/>
            </p:custDataLst>
          </p:nvPr>
        </p:nvSpPr>
        <p:spPr/>
        <p:txBody>
          <a:bodyPr/>
          <a:lstStyle/>
          <a:p>
            <a:r>
              <a:rPr lang="en-US" altLang="zh-CN"/>
              <a:t>www.islide.cc</a:t>
            </a:r>
            <a:endParaRPr lang="zh-CN" altLang="en-US" dirty="0"/>
          </a:p>
        </p:txBody>
      </p:sp>
      <p:sp>
        <p:nvSpPr>
          <p:cNvPr id="5" name="灯片编号占位符 4"/>
          <p:cNvSpPr>
            <a:spLocks noGrp="1"/>
          </p:cNvSpPr>
          <p:nvPr>
            <p:ph type="sldNum" sz="quarter" idx="12"/>
            <p:custDataLst>
              <p:tags r:id="rId7"/>
            </p:custDataLst>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2442577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6" name="文本占位符 2"/>
          <p:cNvSpPr>
            <a:spLocks noGrp="1"/>
          </p:cNvSpPr>
          <p:nvPr>
            <p:ph idx="1"/>
          </p:nvPr>
        </p:nvSpPr>
        <p:spPr bwMode="auto">
          <a:xfrm>
            <a:off x="624417" y="1350645"/>
            <a:ext cx="10972800" cy="4526280"/>
          </a:xfrm>
          <a:prstGeom prst="rect">
            <a:avLst/>
          </a:prstGeom>
          <a:noFill/>
          <a:ln>
            <a:noFill/>
          </a:ln>
        </p:spPr>
        <p:txBody>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4" name="日期占位符 3">
            <a:extLst>
              <a:ext uri="{FF2B5EF4-FFF2-40B4-BE49-F238E27FC236}">
                <a16:creationId xmlns:a16="http://schemas.microsoft.com/office/drawing/2014/main" id="{CD86A578-9F2B-4751-9659-14F0A50779B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5E58384-17AE-47E2-9CBF-92D4719767A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24969C-CEB1-4691-8170-75D4D453728B}"/>
              </a:ext>
            </a:extLst>
          </p:cNvPr>
          <p:cNvSpPr>
            <a:spLocks noGrp="1"/>
          </p:cNvSpPr>
          <p:nvPr>
            <p:ph type="sldNum" sz="quarter" idx="12"/>
          </p:nvPr>
        </p:nvSpPr>
        <p:spPr/>
        <p:txBody>
          <a:bodyPr/>
          <a:lstStyle>
            <a:lvl1pPr>
              <a:defRPr/>
            </a:lvl1pPr>
          </a:lstStyle>
          <a:p>
            <a:pPr>
              <a:defRPr/>
            </a:pPr>
            <a:fld id="{2E601827-40ED-4F80-8393-ECA54BF13ACF}" type="slidenum">
              <a:rPr altLang="en-US"/>
              <a:pPr>
                <a:defRPr/>
              </a:pPr>
              <a:t>‹#›</a:t>
            </a:fld>
            <a:endParaRPr lang="zh-CN" altLang="en-US"/>
          </a:p>
        </p:txBody>
      </p:sp>
    </p:spTree>
    <p:extLst>
      <p:ext uri="{BB962C8B-B14F-4D97-AF65-F5344CB8AC3E}">
        <p14:creationId xmlns:p14="http://schemas.microsoft.com/office/powerpoint/2010/main" val="176745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extLst>
      <p:ext uri="{BB962C8B-B14F-4D97-AF65-F5344CB8AC3E}">
        <p14:creationId xmlns:p14="http://schemas.microsoft.com/office/powerpoint/2010/main" val="294041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7898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3714869929"/>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14" name="图片 13"/>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2191757694"/>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9816084" y="55714"/>
            <a:ext cx="2049145" cy="1951355"/>
          </a:xfrm>
          <a:prstGeom prst="rect">
            <a:avLst/>
          </a:prstGeom>
        </p:spPr>
      </p:pic>
      <p:pic>
        <p:nvPicPr>
          <p:cNvPr id="4" name="图片 3"/>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spTree>
    <p:extLst>
      <p:ext uri="{BB962C8B-B14F-4D97-AF65-F5344CB8AC3E}">
        <p14:creationId xmlns:p14="http://schemas.microsoft.com/office/powerpoint/2010/main" val="4216407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753512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5"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1297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2.&#23466;&#27861;&#23459;&#20256;&#27801;&#30011;&#65288;2&#65289;.mp4"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1386840" y="3740233"/>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0084632" y="3740233"/>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1C229EEE-84A1-44DC-B520-785809135E5A}"/>
              </a:ext>
            </a:extLst>
          </p:cNvPr>
          <p:cNvGrpSpPr/>
          <p:nvPr/>
        </p:nvGrpSpPr>
        <p:grpSpPr>
          <a:xfrm>
            <a:off x="2508052" y="3041004"/>
            <a:ext cx="7576580" cy="1398458"/>
            <a:chOff x="2060670" y="3140423"/>
            <a:chExt cx="7576580" cy="584774"/>
          </a:xfrm>
        </p:grpSpPr>
        <p:sp>
          <p:nvSpPr>
            <p:cNvPr id="11" name="矩形 10">
              <a:extLst>
                <a:ext uri="{FF2B5EF4-FFF2-40B4-BE49-F238E27FC236}">
                  <a16:creationId xmlns:a16="http://schemas.microsoft.com/office/drawing/2014/main" id="{684B51B7-AD81-48EF-94AF-C26B35B85B78}"/>
                </a:ext>
              </a:extLst>
            </p:cNvPr>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矩形 11">
              <a:extLst>
                <a:ext uri="{FF2B5EF4-FFF2-40B4-BE49-F238E27FC236}">
                  <a16:creationId xmlns:a16="http://schemas.microsoft.com/office/drawing/2014/main" id="{3FA9A8A6-D0FA-46BF-AF48-BDFD8C2C8027}"/>
                </a:ext>
              </a:extLst>
            </p:cNvPr>
            <p:cNvSpPr/>
            <p:nvPr/>
          </p:nvSpPr>
          <p:spPr>
            <a:xfrm>
              <a:off x="2060670" y="3176855"/>
              <a:ext cx="7576580" cy="51479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mn-ea"/>
                </a:rPr>
                <a:t>第六章  </a:t>
              </a:r>
              <a:r>
                <a:rPr kumimoji="0" lang="zh-CN" altLang="en-US" sz="3200" b="1" i="0" u="none" strike="noStrike" kern="1200" cap="none" spc="0" normalizeH="0" baseline="0" noProof="0" dirty="0">
                  <a:ln>
                    <a:noFill/>
                  </a:ln>
                  <a:solidFill>
                    <a:prstClr val="white"/>
                  </a:solidFill>
                  <a:effectLst/>
                  <a:uLnTx/>
                  <a:uFillTx/>
                  <a:latin typeface="Times New Roman"/>
                  <a:ea typeface="微软雅黑"/>
                  <a:cs typeface="+mn-ea"/>
                </a:rPr>
                <a:t>学习法治思想  提升法治素养</a:t>
              </a:r>
              <a:endParaRPr kumimoji="0" lang="en-US" altLang="zh-CN" sz="3200" b="1" i="0" u="none" strike="noStrike" kern="1200" cap="none" spc="0" normalizeH="0" baseline="0" noProof="0" dirty="0">
                <a:ln>
                  <a:noFill/>
                </a:ln>
                <a:solidFill>
                  <a:prstClr val="white"/>
                </a:solidFill>
                <a:effectLst/>
                <a:uLnTx/>
                <a:uFillTx/>
                <a:latin typeface="Times New Roman"/>
                <a:ea typeface="微软雅黑"/>
                <a:cs typeface="+mn-ea"/>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sym typeface="+mn-ea"/>
                </a:rPr>
                <a:t>第三节  维护宪法权威</a:t>
              </a:r>
            </a:p>
          </p:txBody>
        </p:sp>
      </p:grpSp>
      <p:sp>
        <p:nvSpPr>
          <p:cNvPr id="9" name="文本框 8">
            <a:extLst>
              <a:ext uri="{FF2B5EF4-FFF2-40B4-BE49-F238E27FC236}">
                <a16:creationId xmlns:a16="http://schemas.microsoft.com/office/drawing/2014/main" id="{7BF426B9-FD96-4AB3-91AA-6D846482B4C3}"/>
              </a:ext>
            </a:extLst>
          </p:cNvPr>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p>
        </p:txBody>
      </p:sp>
      <p:sp>
        <p:nvSpPr>
          <p:cNvPr id="15" name="矩形 14">
            <a:extLst>
              <a:ext uri="{FF2B5EF4-FFF2-40B4-BE49-F238E27FC236}">
                <a16:creationId xmlns:a16="http://schemas.microsoft.com/office/drawing/2014/main" id="{D3732692-9713-4A52-9BD9-54ACC6DB2121}"/>
              </a:ext>
            </a:extLst>
          </p:cNvPr>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5B809-C93C-4EDC-8CEF-9E376C3A9BAA}"/>
              </a:ext>
            </a:extLst>
          </p:cNvPr>
          <p:cNvSpPr txBox="1">
            <a:spLocks/>
          </p:cNvSpPr>
          <p:nvPr/>
        </p:nvSpPr>
        <p:spPr>
          <a:xfrm>
            <a:off x="1001443" y="636180"/>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（二）我国现行宪法的修改</a:t>
            </a:r>
          </a:p>
        </p:txBody>
      </p:sp>
      <p:sp>
        <p:nvSpPr>
          <p:cNvPr id="4" name="文本框 3">
            <a:extLst>
              <a:ext uri="{FF2B5EF4-FFF2-40B4-BE49-F238E27FC236}">
                <a16:creationId xmlns:a16="http://schemas.microsoft.com/office/drawing/2014/main" id="{AFA6337C-536B-4FEE-837F-F42878E9358F}"/>
              </a:ext>
            </a:extLst>
          </p:cNvPr>
          <p:cNvSpPr txBox="1"/>
          <p:nvPr/>
        </p:nvSpPr>
        <p:spPr>
          <a:xfrm>
            <a:off x="939347" y="1257532"/>
            <a:ext cx="10885757" cy="1682577"/>
          </a:xfrm>
          <a:prstGeom prst="rect">
            <a:avLst/>
          </a:prstGeom>
          <a:noFill/>
        </p:spPr>
        <p:txBody>
          <a:bodyPr wrap="square">
            <a:spAutoFit/>
          </a:bodyPr>
          <a:lstStyle/>
          <a:p>
            <a:pPr>
              <a:lnSpc>
                <a:spcPct val="150000"/>
              </a:lnSpc>
            </a:pPr>
            <a:r>
              <a:rPr lang="zh-CN" altLang="en-US" sz="2400" kern="0" dirty="0">
                <a:solidFill>
                  <a:srgbClr val="333333"/>
                </a:solidFill>
                <a:latin typeface="Arial"/>
                <a:ea typeface="宋体"/>
              </a:rPr>
              <a:t>       我国宪法必须体现党和人民事业的历史进步，随着党领导人民建设中国特色社会主义实践的发展而不断完善发展。宪法只有不断适应新形势、吸纳新经验、确认新成果，才能具有持久生命力。</a:t>
            </a:r>
          </a:p>
        </p:txBody>
      </p:sp>
      <p:pic>
        <p:nvPicPr>
          <p:cNvPr id="6" name="图片 5">
            <a:extLst>
              <a:ext uri="{FF2B5EF4-FFF2-40B4-BE49-F238E27FC236}">
                <a16:creationId xmlns:a16="http://schemas.microsoft.com/office/drawing/2014/main" id="{0BB22C7C-990E-4881-9287-BCDB73176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295" y="3074099"/>
            <a:ext cx="9965410" cy="3097352"/>
          </a:xfrm>
          <a:prstGeom prst="rect">
            <a:avLst/>
          </a:prstGeom>
        </p:spPr>
      </p:pic>
    </p:spTree>
    <p:extLst>
      <p:ext uri="{BB962C8B-B14F-4D97-AF65-F5344CB8AC3E}">
        <p14:creationId xmlns:p14="http://schemas.microsoft.com/office/powerpoint/2010/main" val="292740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E75B21A-B289-4DBC-A1E9-9B63545E5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622300"/>
            <a:ext cx="2801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78FC37E8-78A5-45D5-8B21-776E74947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60375"/>
            <a:ext cx="2801938"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5">
            <a:extLst>
              <a:ext uri="{FF2B5EF4-FFF2-40B4-BE49-F238E27FC236}">
                <a16:creationId xmlns:a16="http://schemas.microsoft.com/office/drawing/2014/main" id="{7B47D3C4-6AB4-43D2-A866-F6172931F460}"/>
              </a:ext>
            </a:extLst>
          </p:cNvPr>
          <p:cNvSpPr>
            <a:spLocks noChangeArrowheads="1"/>
          </p:cNvSpPr>
          <p:nvPr/>
        </p:nvSpPr>
        <p:spPr bwMode="auto">
          <a:xfrm>
            <a:off x="2640013" y="5568950"/>
            <a:ext cx="6911975" cy="646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eaLnBrk="1" hangingPunct="1">
              <a:buFont typeface="Arial" panose="020B0604020202020204" pitchFamily="34" charset="0"/>
              <a:buNone/>
            </a:pPr>
            <a:r>
              <a:rPr lang="zh-CN" altLang="en-US" b="1">
                <a:latin typeface="Arial" panose="020B0604020202020204" pitchFamily="34" charset="0"/>
                <a:ea typeface="宋体" panose="02010600030101010101" pitchFamily="2" charset="-122"/>
              </a:rPr>
              <a:t>中华人民共和国宪法修正案</a:t>
            </a:r>
            <a:endParaRPr lang="zh-CN" altLang="en-US">
              <a:latin typeface="Arial" panose="020B0604020202020204" pitchFamily="34" charset="0"/>
              <a:ea typeface="宋体" panose="02010600030101010101" pitchFamily="2" charset="-122"/>
            </a:endParaRPr>
          </a:p>
          <a:p>
            <a:pPr algn="just" eaLnBrk="1" hangingPunct="1">
              <a:buFont typeface="Arial" panose="020B0604020202020204" pitchFamily="34" charset="0"/>
              <a:buNone/>
            </a:pPr>
            <a:r>
              <a:rPr lang="zh-CN" altLang="en-US" b="1">
                <a:latin typeface="Arial" panose="020B0604020202020204" pitchFamily="34" charset="0"/>
                <a:ea typeface="宋体" panose="02010600030101010101" pitchFamily="2" charset="-122"/>
              </a:rPr>
              <a:t>（</a:t>
            </a:r>
            <a:r>
              <a:rPr lang="en-US" altLang="zh-CN" b="1">
                <a:latin typeface="Arial" panose="020B0604020202020204" pitchFamily="34" charset="0"/>
                <a:ea typeface="宋体" panose="02010600030101010101" pitchFamily="2" charset="-122"/>
              </a:rPr>
              <a:t>2018</a:t>
            </a:r>
            <a:r>
              <a:rPr lang="zh-CN" altLang="en-US" b="1">
                <a:latin typeface="Arial" panose="020B0604020202020204" pitchFamily="34" charset="0"/>
                <a:ea typeface="宋体" panose="02010600030101010101" pitchFamily="2" charset="-122"/>
              </a:rPr>
              <a:t>年</a:t>
            </a:r>
            <a:r>
              <a:rPr lang="en-US" altLang="zh-CN" b="1">
                <a:latin typeface="Arial" panose="020B0604020202020204" pitchFamily="34" charset="0"/>
                <a:ea typeface="宋体" panose="02010600030101010101" pitchFamily="2" charset="-122"/>
              </a:rPr>
              <a:t>3</a:t>
            </a:r>
            <a:r>
              <a:rPr lang="zh-CN" altLang="en-US" b="1">
                <a:latin typeface="Arial" panose="020B0604020202020204" pitchFamily="34" charset="0"/>
                <a:ea typeface="宋体" panose="02010600030101010101" pitchFamily="2" charset="-122"/>
              </a:rPr>
              <a:t>月</a:t>
            </a:r>
            <a:r>
              <a:rPr lang="en-US" altLang="zh-CN" b="1">
                <a:latin typeface="Arial" panose="020B0604020202020204" pitchFamily="34" charset="0"/>
                <a:ea typeface="宋体" panose="02010600030101010101" pitchFamily="2" charset="-122"/>
              </a:rPr>
              <a:t>11</a:t>
            </a:r>
            <a:r>
              <a:rPr lang="zh-CN" altLang="en-US" b="1">
                <a:latin typeface="Arial" panose="020B0604020202020204" pitchFamily="34" charset="0"/>
                <a:ea typeface="宋体" panose="02010600030101010101" pitchFamily="2" charset="-122"/>
              </a:rPr>
              <a:t>日第十三届全国人民代表大会第一次会议通过）</a:t>
            </a:r>
            <a:endParaRPr lang="zh-CN" altLang="en-US">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4015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FC0732E-117B-4185-9B1E-2BE393EB1E2B}"/>
              </a:ext>
            </a:extLst>
          </p:cNvPr>
          <p:cNvSpPr txBox="1"/>
          <p:nvPr/>
        </p:nvSpPr>
        <p:spPr>
          <a:xfrm>
            <a:off x="879529" y="1255823"/>
            <a:ext cx="6098582" cy="3898568"/>
          </a:xfrm>
          <a:prstGeom prst="rect">
            <a:avLst/>
          </a:prstGeom>
          <a:noFill/>
        </p:spPr>
        <p:txBody>
          <a:bodyPr wrap="square">
            <a:spAutoFit/>
          </a:bodyPr>
          <a:lstStyle/>
          <a:p>
            <a:pPr>
              <a:lnSpc>
                <a:spcPct val="150000"/>
              </a:lnSpc>
            </a:pPr>
            <a:r>
              <a:rPr lang="zh-CN" altLang="en-US" sz="2400" kern="0" dirty="0">
                <a:solidFill>
                  <a:srgbClr val="333333"/>
                </a:solidFill>
                <a:latin typeface="Arial"/>
                <a:ea typeface="宋体"/>
              </a:rPr>
              <a:t>       现行宪法修改体现了中国共产党领导人民进行改革开放和社会主义现代化建设的成功经验，体现了中国特色社会主义道路、理论、制度、文化的发展成果，表明了我国宪法同党和人民进行的艰苦奋斗和创造的辉煌成就紧密相连，同党和人民开辟的前进道路和积累的宝贵经验紧密相连。</a:t>
            </a:r>
          </a:p>
        </p:txBody>
      </p:sp>
      <p:pic>
        <p:nvPicPr>
          <p:cNvPr id="7170" name="Picture 2">
            <a:extLst>
              <a:ext uri="{FF2B5EF4-FFF2-40B4-BE49-F238E27FC236}">
                <a16:creationId xmlns:a16="http://schemas.microsoft.com/office/drawing/2014/main" id="{A8E36FA1-C4A1-49A1-93C3-528D76EC4A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2176" y="2161465"/>
            <a:ext cx="3968047" cy="223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3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9B95D28-FD3A-4C8D-9FDA-88CE016884D6}"/>
              </a:ext>
            </a:extLst>
          </p:cNvPr>
          <p:cNvSpPr txBox="1"/>
          <p:nvPr/>
        </p:nvSpPr>
        <p:spPr>
          <a:xfrm>
            <a:off x="2375546" y="495747"/>
            <a:ext cx="7737528" cy="461665"/>
          </a:xfrm>
          <a:prstGeom prst="rect">
            <a:avLst/>
          </a:prstGeom>
          <a:noFill/>
        </p:spPr>
        <p:txBody>
          <a:bodyPr wrap="square">
            <a:spAutoFit/>
          </a:bodyPr>
          <a:lstStyle/>
          <a:p>
            <a:r>
              <a:rPr lang="zh-CN" altLang="en-US" sz="2400" kern="0" dirty="0">
                <a:solidFill>
                  <a:srgbClr val="333333"/>
                </a:solidFill>
                <a:latin typeface="Arial"/>
                <a:ea typeface="宋体"/>
              </a:rPr>
              <a:t>回顾党领导的宪法建设史，可以得出这样几点结论</a:t>
            </a:r>
          </a:p>
        </p:txBody>
      </p:sp>
      <p:pic>
        <p:nvPicPr>
          <p:cNvPr id="4" name="Picture 6">
            <a:extLst>
              <a:ext uri="{FF2B5EF4-FFF2-40B4-BE49-F238E27FC236}">
                <a16:creationId xmlns:a16="http://schemas.microsoft.com/office/drawing/2014/main" id="{DDD0FB38-C52F-423A-A567-25EF4F49D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15" y="1665104"/>
            <a:ext cx="72390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a:extLst>
              <a:ext uri="{FF2B5EF4-FFF2-40B4-BE49-F238E27FC236}">
                <a16:creationId xmlns:a16="http://schemas.microsoft.com/office/drawing/2014/main" id="{E72E6791-E259-4C19-8EFB-0C0582CE7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540" y="2854141"/>
            <a:ext cx="747712"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六边形 5">
            <a:extLst>
              <a:ext uri="{FF2B5EF4-FFF2-40B4-BE49-F238E27FC236}">
                <a16:creationId xmlns:a16="http://schemas.microsoft.com/office/drawing/2014/main" id="{AAE9ACA2-2B9B-4076-BB0C-C70250D326AC}"/>
              </a:ext>
            </a:extLst>
          </p:cNvPr>
          <p:cNvSpPr/>
          <p:nvPr/>
        </p:nvSpPr>
        <p:spPr bwMode="auto">
          <a:xfrm>
            <a:off x="2117173" y="5168715"/>
            <a:ext cx="723900" cy="64135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t>4</a:t>
            </a:r>
            <a:endParaRPr lang="zh-CN" altLang="en-US" sz="3200" b="1" dirty="0"/>
          </a:p>
        </p:txBody>
      </p:sp>
      <p:sp>
        <p:nvSpPr>
          <p:cNvPr id="7" name="六边形 6">
            <a:extLst>
              <a:ext uri="{FF2B5EF4-FFF2-40B4-BE49-F238E27FC236}">
                <a16:creationId xmlns:a16="http://schemas.microsoft.com/office/drawing/2014/main" id="{13257EF7-EFBA-430B-9BFB-1C3AC9FFE57A}"/>
              </a:ext>
            </a:extLst>
          </p:cNvPr>
          <p:cNvSpPr/>
          <p:nvPr/>
        </p:nvSpPr>
        <p:spPr bwMode="auto">
          <a:xfrm>
            <a:off x="1653233" y="4078103"/>
            <a:ext cx="722313" cy="64135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t>3</a:t>
            </a:r>
            <a:endParaRPr lang="zh-CN" altLang="en-US" sz="3200" b="1" dirty="0"/>
          </a:p>
        </p:txBody>
      </p:sp>
      <p:sp>
        <p:nvSpPr>
          <p:cNvPr id="8" name="矩形 2">
            <a:extLst>
              <a:ext uri="{FF2B5EF4-FFF2-40B4-BE49-F238E27FC236}">
                <a16:creationId xmlns:a16="http://schemas.microsoft.com/office/drawing/2014/main" id="{E143637D-79A8-429F-93EA-70E688749B0D}"/>
              </a:ext>
            </a:extLst>
          </p:cNvPr>
          <p:cNvSpPr>
            <a:spLocks noChangeArrowheads="1"/>
          </p:cNvSpPr>
          <p:nvPr/>
        </p:nvSpPr>
        <p:spPr bwMode="auto">
          <a:xfrm>
            <a:off x="1637762" y="1355116"/>
            <a:ext cx="8209797" cy="9612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b="1" dirty="0">
                <a:latin typeface="微软雅黑" panose="020B0503020204020204" pitchFamily="34" charset="-122"/>
                <a:ea typeface="微软雅黑" panose="020B0503020204020204" pitchFamily="34" charset="-122"/>
              </a:rPr>
              <a:t>制定和实施宪法，推进依法治国，建设法治国家，是实现国家富强、民族振兴、社会进步、人民幸福的必然要求</a:t>
            </a:r>
          </a:p>
        </p:txBody>
      </p:sp>
      <p:sp>
        <p:nvSpPr>
          <p:cNvPr id="9" name="矩形 3">
            <a:extLst>
              <a:ext uri="{FF2B5EF4-FFF2-40B4-BE49-F238E27FC236}">
                <a16:creationId xmlns:a16="http://schemas.microsoft.com/office/drawing/2014/main" id="{62177268-31D8-4244-8A8B-A3FDF0F2FC68}"/>
              </a:ext>
            </a:extLst>
          </p:cNvPr>
          <p:cNvSpPr>
            <a:spLocks noChangeArrowheads="1"/>
          </p:cNvSpPr>
          <p:nvPr/>
        </p:nvSpPr>
        <p:spPr bwMode="auto">
          <a:xfrm>
            <a:off x="2174067" y="2427365"/>
            <a:ext cx="8209797" cy="14229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b="1" dirty="0">
                <a:latin typeface="微软雅黑" panose="020B0503020204020204" pitchFamily="34" charset="-122"/>
                <a:ea typeface="微软雅黑" panose="020B0503020204020204" pitchFamily="34" charset="-122"/>
              </a:rPr>
              <a:t>我国现行宪法是在深刻总结我国社会主义革命、建设、改革的成功经验基础上制定和不断完善的，是党领导人民长期奋斗的历史逻辑、理论逻辑、实践逻辑的必然结果</a:t>
            </a:r>
          </a:p>
        </p:txBody>
      </p:sp>
      <p:sp>
        <p:nvSpPr>
          <p:cNvPr id="10" name="矩形 4">
            <a:extLst>
              <a:ext uri="{FF2B5EF4-FFF2-40B4-BE49-F238E27FC236}">
                <a16:creationId xmlns:a16="http://schemas.microsoft.com/office/drawing/2014/main" id="{3C17693A-6868-4A67-94ED-C9701783C2A2}"/>
              </a:ext>
            </a:extLst>
          </p:cNvPr>
          <p:cNvSpPr>
            <a:spLocks noChangeArrowheads="1"/>
          </p:cNvSpPr>
          <p:nvPr/>
        </p:nvSpPr>
        <p:spPr bwMode="auto">
          <a:xfrm>
            <a:off x="2737496" y="3918133"/>
            <a:ext cx="7444891" cy="9612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b="1" dirty="0">
                <a:latin typeface="微软雅黑" panose="020B0503020204020204" pitchFamily="34" charset="-122"/>
                <a:ea typeface="微软雅黑" panose="020B0503020204020204" pitchFamily="34" charset="-122"/>
              </a:rPr>
              <a:t>只有中国共产党才能坚持立党为公、执政为民，充分发扬民主，领导人民制定出体现人民意志的宪法，领导人民实施宪法</a:t>
            </a:r>
          </a:p>
        </p:txBody>
      </p:sp>
      <p:sp>
        <p:nvSpPr>
          <p:cNvPr id="11" name="矩形 5">
            <a:extLst>
              <a:ext uri="{FF2B5EF4-FFF2-40B4-BE49-F238E27FC236}">
                <a16:creationId xmlns:a16="http://schemas.microsoft.com/office/drawing/2014/main" id="{C8B18CBE-6CB1-4488-9626-C9EBB9AC068E}"/>
              </a:ext>
            </a:extLst>
          </p:cNvPr>
          <p:cNvSpPr>
            <a:spLocks noChangeArrowheads="1"/>
          </p:cNvSpPr>
          <p:nvPr/>
        </p:nvSpPr>
        <p:spPr bwMode="auto">
          <a:xfrm>
            <a:off x="3191790" y="4991820"/>
            <a:ext cx="8493932" cy="9612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b="1" dirty="0">
                <a:latin typeface="微软雅黑" panose="020B0503020204020204" pitchFamily="34" charset="-122"/>
                <a:ea typeface="微软雅黑" panose="020B0503020204020204" pitchFamily="34" charset="-122"/>
              </a:rPr>
              <a:t>党高度重视发挥宪法在治国理政中的重要作用，坚定维护宪法尊严和权威，推动宪法完善和发展，这是我国宪法保持生机活力的根本原因所在</a:t>
            </a:r>
          </a:p>
        </p:txBody>
      </p:sp>
    </p:spTree>
    <p:extLst>
      <p:ext uri="{BB962C8B-B14F-4D97-AF65-F5344CB8AC3E}">
        <p14:creationId xmlns:p14="http://schemas.microsoft.com/office/powerpoint/2010/main" val="299782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7E776-0F41-4FDB-A5C0-73A019E9FC35}"/>
              </a:ext>
            </a:extLst>
          </p:cNvPr>
          <p:cNvSpPr txBox="1">
            <a:spLocks/>
          </p:cNvSpPr>
          <p:nvPr/>
        </p:nvSpPr>
        <p:spPr>
          <a:xfrm>
            <a:off x="1295911" y="705630"/>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二、我国宪法的地位和基本原则</a:t>
            </a:r>
          </a:p>
        </p:txBody>
      </p:sp>
      <p:pic>
        <p:nvPicPr>
          <p:cNvPr id="4" name="图片 3">
            <a:extLst>
              <a:ext uri="{FF2B5EF4-FFF2-40B4-BE49-F238E27FC236}">
                <a16:creationId xmlns:a16="http://schemas.microsoft.com/office/drawing/2014/main" id="{D9DFE53D-057F-4D5E-B345-AA94DB67B498}"/>
              </a:ext>
            </a:extLst>
          </p:cNvPr>
          <p:cNvPicPr>
            <a:picLocks noChangeAspect="1"/>
          </p:cNvPicPr>
          <p:nvPr/>
        </p:nvPicPr>
        <p:blipFill>
          <a:blip r:embed="rId2"/>
          <a:stretch>
            <a:fillRect/>
          </a:stretch>
        </p:blipFill>
        <p:spPr>
          <a:xfrm>
            <a:off x="2724150" y="1674381"/>
            <a:ext cx="6743700" cy="4067175"/>
          </a:xfrm>
          <a:prstGeom prst="rect">
            <a:avLst/>
          </a:prstGeom>
        </p:spPr>
      </p:pic>
    </p:spTree>
    <p:extLst>
      <p:ext uri="{BB962C8B-B14F-4D97-AF65-F5344CB8AC3E}">
        <p14:creationId xmlns:p14="http://schemas.microsoft.com/office/powerpoint/2010/main" val="80276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9E4D49-C3C2-4C51-B967-A7EA7EB1C7BB}"/>
              </a:ext>
            </a:extLst>
          </p:cNvPr>
          <p:cNvSpPr txBox="1">
            <a:spLocks/>
          </p:cNvSpPr>
          <p:nvPr/>
        </p:nvSpPr>
        <p:spPr>
          <a:xfrm>
            <a:off x="1125429" y="589685"/>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（一）我国宪法的地位</a:t>
            </a:r>
          </a:p>
        </p:txBody>
      </p:sp>
      <p:sp>
        <p:nvSpPr>
          <p:cNvPr id="3" name="矩形 3">
            <a:extLst>
              <a:ext uri="{FF2B5EF4-FFF2-40B4-BE49-F238E27FC236}">
                <a16:creationId xmlns:a16="http://schemas.microsoft.com/office/drawing/2014/main" id="{58DFED9A-B366-4BB0-AEBD-E141FD2A0842}"/>
              </a:ext>
            </a:extLst>
          </p:cNvPr>
          <p:cNvSpPr>
            <a:spLocks noChangeArrowheads="1"/>
          </p:cNvSpPr>
          <p:nvPr/>
        </p:nvSpPr>
        <p:spPr bwMode="auto">
          <a:xfrm>
            <a:off x="2123268" y="1123252"/>
            <a:ext cx="10662833" cy="51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en-US" altLang="zh-CN" sz="2400" dirty="0"/>
              <a:t>1</a:t>
            </a:r>
            <a:r>
              <a:rPr lang="zh-CN" altLang="en-US" sz="2400" dirty="0"/>
              <a:t>、宪法是国家的根本大法，是治国安邦的总章程。</a:t>
            </a:r>
            <a:endParaRPr lang="en-US" altLang="zh-CN" sz="2400" dirty="0"/>
          </a:p>
          <a:p>
            <a:pPr lvl="1" eaLnBrk="1" hangingPunct="1">
              <a:lnSpc>
                <a:spcPct val="200000"/>
              </a:lnSpc>
            </a:pPr>
            <a:r>
              <a:rPr lang="zh-CN" altLang="en-US" sz="2400" b="1" dirty="0">
                <a:solidFill>
                  <a:srgbClr val="002060"/>
                </a:solidFill>
              </a:rPr>
              <a:t>在制定和修改的程序上： 宪法比其他法律更为严格</a:t>
            </a:r>
            <a:endParaRPr lang="en-US" altLang="zh-CN" sz="2400" b="1" dirty="0">
              <a:solidFill>
                <a:srgbClr val="002060"/>
              </a:solidFill>
            </a:endParaRPr>
          </a:p>
          <a:p>
            <a:pPr eaLnBrk="1" hangingPunct="1">
              <a:lnSpc>
                <a:spcPct val="200000"/>
              </a:lnSpc>
            </a:pPr>
            <a:r>
              <a:rPr lang="en-US" altLang="zh-CN" sz="2400" dirty="0"/>
              <a:t>2</a:t>
            </a:r>
            <a:r>
              <a:rPr lang="zh-CN" altLang="en-US" sz="2400" dirty="0"/>
              <a:t>、我国宪法是国家各项制度和法律法规的总依据。</a:t>
            </a:r>
            <a:endParaRPr lang="en-US" altLang="zh-CN" sz="2400" dirty="0"/>
          </a:p>
          <a:p>
            <a:pPr lvl="1" eaLnBrk="1" hangingPunct="1">
              <a:lnSpc>
                <a:spcPct val="200000"/>
              </a:lnSpc>
            </a:pPr>
            <a:r>
              <a:rPr lang="zh-CN" altLang="en-US" sz="2400" dirty="0"/>
              <a:t> </a:t>
            </a:r>
            <a:r>
              <a:rPr lang="zh-CN" altLang="en-US" sz="2400" b="1" dirty="0">
                <a:solidFill>
                  <a:srgbClr val="002060"/>
                </a:solidFill>
              </a:rPr>
              <a:t>在效力上： 宪法的法律效力最高</a:t>
            </a:r>
          </a:p>
          <a:p>
            <a:pPr eaLnBrk="1" hangingPunct="1">
              <a:lnSpc>
                <a:spcPct val="200000"/>
              </a:lnSpc>
            </a:pPr>
            <a:r>
              <a:rPr lang="en-US" altLang="zh-CN" sz="2400" dirty="0"/>
              <a:t>3</a:t>
            </a:r>
            <a:r>
              <a:rPr lang="zh-CN" altLang="en-US" sz="2400" dirty="0"/>
              <a:t>、我国宪法规定了国家的根本制度。</a:t>
            </a:r>
            <a:endParaRPr lang="en-US" altLang="zh-CN" sz="2400" dirty="0"/>
          </a:p>
          <a:p>
            <a:pPr lvl="1" eaLnBrk="1" hangingPunct="1">
              <a:lnSpc>
                <a:spcPct val="200000"/>
              </a:lnSpc>
            </a:pPr>
            <a:r>
              <a:rPr lang="zh-CN" altLang="en-US" sz="2400" b="1" dirty="0">
                <a:solidFill>
                  <a:srgbClr val="002060"/>
                </a:solidFill>
              </a:rPr>
              <a:t>在内容上： 宪法规定国家生活中最根本最重要的方面</a:t>
            </a:r>
          </a:p>
          <a:p>
            <a:pPr eaLnBrk="1" hangingPunct="1">
              <a:lnSpc>
                <a:spcPct val="200000"/>
              </a:lnSpc>
            </a:pPr>
            <a:r>
              <a:rPr lang="en-US" altLang="zh-CN" sz="2400" dirty="0"/>
              <a:t>4</a:t>
            </a:r>
            <a:r>
              <a:rPr lang="zh-CN" altLang="en-US" sz="2400" dirty="0"/>
              <a:t>、宪法的生命在于实施，宪法的权威也在于实施。</a:t>
            </a:r>
            <a:endParaRPr lang="en-US" altLang="zh-CN" sz="2400" dirty="0"/>
          </a:p>
        </p:txBody>
      </p:sp>
    </p:spTree>
    <p:extLst>
      <p:ext uri="{BB962C8B-B14F-4D97-AF65-F5344CB8AC3E}">
        <p14:creationId xmlns:p14="http://schemas.microsoft.com/office/powerpoint/2010/main" val="565503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831AF089-725F-4A6B-9920-ADEB76F087FF}"/>
              </a:ext>
            </a:extLst>
          </p:cNvPr>
          <p:cNvGraphicFramePr/>
          <p:nvPr/>
        </p:nvGraphicFramePr>
        <p:xfrm>
          <a:off x="1343472" y="903182"/>
          <a:ext cx="9289031" cy="5190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1">
            <a:extLst>
              <a:ext uri="{FF2B5EF4-FFF2-40B4-BE49-F238E27FC236}">
                <a16:creationId xmlns:a16="http://schemas.microsoft.com/office/drawing/2014/main" id="{084D2DAB-A8E3-48D9-8396-CB5997780A2D}"/>
              </a:ext>
            </a:extLst>
          </p:cNvPr>
          <p:cNvSpPr txBox="1">
            <a:spLocks/>
          </p:cNvSpPr>
          <p:nvPr/>
        </p:nvSpPr>
        <p:spPr>
          <a:xfrm>
            <a:off x="1125429" y="589685"/>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（二）我国宪法的基本原则</a:t>
            </a:r>
          </a:p>
        </p:txBody>
      </p:sp>
    </p:spTree>
    <p:extLst>
      <p:ext uri="{BB962C8B-B14F-4D97-AF65-F5344CB8AC3E}">
        <p14:creationId xmlns:p14="http://schemas.microsoft.com/office/powerpoint/2010/main" val="184288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4D7A09-9173-4172-9EE3-31D50E26972A}"/>
              </a:ext>
            </a:extLst>
          </p:cNvPr>
          <p:cNvSpPr txBox="1">
            <a:spLocks/>
          </p:cNvSpPr>
          <p:nvPr/>
        </p:nvSpPr>
        <p:spPr>
          <a:xfrm>
            <a:off x="4082216" y="623500"/>
            <a:ext cx="7164387" cy="6000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dirty="0">
                <a:latin typeface="微软雅黑" panose="020B0503020204020204" pitchFamily="34" charset="-122"/>
                <a:ea typeface="微软雅黑" panose="020B0503020204020204" pitchFamily="34" charset="-122"/>
              </a:rPr>
              <a:t>案例：孙志刚案</a:t>
            </a:r>
          </a:p>
        </p:txBody>
      </p:sp>
      <p:pic>
        <p:nvPicPr>
          <p:cNvPr id="3" name="Picture 2" descr="孙志刚案">
            <a:extLst>
              <a:ext uri="{FF2B5EF4-FFF2-40B4-BE49-F238E27FC236}">
                <a16:creationId xmlns:a16="http://schemas.microsoft.com/office/drawing/2014/main" id="{188879C5-0DCC-4F91-BFF5-8E719C665898}"/>
              </a:ext>
            </a:extLst>
          </p:cNvPr>
          <p:cNvPicPr>
            <a:picLocks noChangeAspect="1" noChangeArrowheads="1"/>
          </p:cNvPicPr>
          <p:nvPr/>
        </p:nvPicPr>
        <p:blipFill>
          <a:blip r:embed="rId2"/>
          <a:srcRect/>
          <a:stretch>
            <a:fillRect/>
          </a:stretch>
        </p:blipFill>
        <p:spPr bwMode="auto">
          <a:xfrm>
            <a:off x="2389739" y="1562277"/>
            <a:ext cx="6624736" cy="4449677"/>
          </a:xfrm>
          <a:prstGeom prst="rect">
            <a:avLst/>
          </a:prstGeom>
          <a:noFill/>
          <a:ln>
            <a:noFill/>
          </a:ln>
          <a:effectLst>
            <a:softEdge rad="63500"/>
          </a:effectLst>
        </p:spPr>
      </p:pic>
    </p:spTree>
    <p:extLst>
      <p:ext uri="{BB962C8B-B14F-4D97-AF65-F5344CB8AC3E}">
        <p14:creationId xmlns:p14="http://schemas.microsoft.com/office/powerpoint/2010/main" val="409679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6DD62-9F9B-48B2-85F3-77C098F13575}"/>
              </a:ext>
            </a:extLst>
          </p:cNvPr>
          <p:cNvSpPr txBox="1">
            <a:spLocks/>
          </p:cNvSpPr>
          <p:nvPr/>
        </p:nvSpPr>
        <p:spPr>
          <a:xfrm>
            <a:off x="1962615" y="1066800"/>
            <a:ext cx="10229386" cy="600075"/>
          </a:xfr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662"/>
              </a:spcBef>
              <a:defRPr/>
            </a:pPr>
            <a:r>
              <a:rPr lang="zh-CN" altLang="en-US" sz="2800" b="1">
                <a:latin typeface="微软雅黑" panose="020B0503020204020204" pitchFamily="34" charset="-122"/>
                <a:ea typeface="微软雅黑" panose="020B0503020204020204" pitchFamily="34" charset="-122"/>
              </a:rPr>
              <a:t>  </a:t>
            </a:r>
            <a:r>
              <a:rPr lang="zh-CN" altLang="en-US" sz="3100" b="1">
                <a:latin typeface="微软雅黑" panose="020B0503020204020204" pitchFamily="34" charset="-122"/>
                <a:ea typeface="微软雅黑" panose="020B0503020204020204" pitchFamily="34" charset="-122"/>
              </a:rPr>
              <a:t>讨论：</a:t>
            </a:r>
            <a:r>
              <a:rPr lang="zh-CN" altLang="en-US" sz="3100">
                <a:solidFill>
                  <a:srgbClr val="000000"/>
                </a:solidFill>
                <a:latin typeface="微软雅黑" panose="020B0503020204020204" pitchFamily="34" charset="-122"/>
                <a:ea typeface="微软雅黑" panose="020B0503020204020204" pitchFamily="34" charset="-122"/>
                <a:cs typeface="+mn-cs"/>
              </a:rPr>
              <a:t>如何理解“宪法是一张写着人民权利的纸”？</a:t>
            </a:r>
            <a:br>
              <a:rPr lang="en-US" altLang="zh-CN" sz="3100">
                <a:solidFill>
                  <a:srgbClr val="000000"/>
                </a:solidFill>
                <a:latin typeface="微软雅黑" panose="020B0503020204020204" pitchFamily="34" charset="-122"/>
                <a:ea typeface="微软雅黑" panose="020B0503020204020204" pitchFamily="34" charset="-122"/>
                <a:cs typeface="+mn-cs"/>
              </a:rPr>
            </a:br>
            <a:endParaRPr lang="zh-CN" altLang="en-US" sz="3100" b="1" dirty="0">
              <a:latin typeface="微软雅黑" panose="020B0503020204020204" pitchFamily="34" charset="-122"/>
              <a:ea typeface="微软雅黑" panose="020B0503020204020204" pitchFamily="34" charset="-122"/>
            </a:endParaRPr>
          </a:p>
        </p:txBody>
      </p:sp>
      <p:pic>
        <p:nvPicPr>
          <p:cNvPr id="3" name="图片 3">
            <a:extLst>
              <a:ext uri="{FF2B5EF4-FFF2-40B4-BE49-F238E27FC236}">
                <a16:creationId xmlns:a16="http://schemas.microsoft.com/office/drawing/2014/main" id="{F1275C2E-377A-4FFF-9C35-F609A41A647C}"/>
              </a:ext>
            </a:extLst>
          </p:cNvPr>
          <p:cNvPicPr>
            <a:picLocks noChangeAspect="1" noChangeArrowheads="1"/>
          </p:cNvPicPr>
          <p:nvPr/>
        </p:nvPicPr>
        <p:blipFill>
          <a:blip r:embed="rId2"/>
          <a:srcRect/>
          <a:stretch>
            <a:fillRect/>
          </a:stretch>
        </p:blipFill>
        <p:spPr bwMode="auto">
          <a:xfrm>
            <a:off x="2279576" y="2259151"/>
            <a:ext cx="7632847" cy="3378166"/>
          </a:xfrm>
          <a:prstGeom prst="rect">
            <a:avLst/>
          </a:prstGeom>
          <a:noFill/>
          <a:ln>
            <a:noFill/>
          </a:ln>
          <a:effectLst>
            <a:softEdge rad="63500"/>
          </a:effectLst>
        </p:spPr>
      </p:pic>
    </p:spTree>
    <p:extLst>
      <p:ext uri="{BB962C8B-B14F-4D97-AF65-F5344CB8AC3E}">
        <p14:creationId xmlns:p14="http://schemas.microsoft.com/office/powerpoint/2010/main" val="3008092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4CA693-C1EB-46B7-94C0-BFCDB89E85E3}"/>
              </a:ext>
            </a:extLst>
          </p:cNvPr>
          <p:cNvSpPr txBox="1">
            <a:spLocks/>
          </p:cNvSpPr>
          <p:nvPr/>
        </p:nvSpPr>
        <p:spPr>
          <a:xfrm>
            <a:off x="830962" y="513862"/>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三、加强宪法实施与监督</a:t>
            </a:r>
          </a:p>
        </p:txBody>
      </p:sp>
      <p:sp>
        <p:nvSpPr>
          <p:cNvPr id="3" name="标题 1">
            <a:extLst>
              <a:ext uri="{FF2B5EF4-FFF2-40B4-BE49-F238E27FC236}">
                <a16:creationId xmlns:a16="http://schemas.microsoft.com/office/drawing/2014/main" id="{83719B8D-89FB-4DBC-B517-0194D948AEC4}"/>
              </a:ext>
            </a:extLst>
          </p:cNvPr>
          <p:cNvSpPr txBox="1">
            <a:spLocks/>
          </p:cNvSpPr>
          <p:nvPr/>
        </p:nvSpPr>
        <p:spPr>
          <a:xfrm>
            <a:off x="830962" y="1244905"/>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（一）加强宪法实施</a:t>
            </a:r>
          </a:p>
        </p:txBody>
      </p:sp>
      <p:sp>
        <p:nvSpPr>
          <p:cNvPr id="5" name="文本框 4">
            <a:extLst>
              <a:ext uri="{FF2B5EF4-FFF2-40B4-BE49-F238E27FC236}">
                <a16:creationId xmlns:a16="http://schemas.microsoft.com/office/drawing/2014/main" id="{3FDAB2B4-E506-48B8-8491-C2239BB20215}"/>
              </a:ext>
            </a:extLst>
          </p:cNvPr>
          <p:cNvSpPr txBox="1"/>
          <p:nvPr/>
        </p:nvSpPr>
        <p:spPr>
          <a:xfrm>
            <a:off x="830962" y="1827018"/>
            <a:ext cx="10616339" cy="4540282"/>
          </a:xfrm>
          <a:prstGeom prst="rect">
            <a:avLst/>
          </a:prstGeom>
          <a:noFill/>
        </p:spPr>
        <p:txBody>
          <a:bodyPr wrap="square">
            <a:spAutoFit/>
          </a:bodyPr>
          <a:lstStyle/>
          <a:p>
            <a:pPr>
              <a:lnSpc>
                <a:spcPct val="150000"/>
              </a:lnSpc>
            </a:pPr>
            <a:r>
              <a:rPr lang="en-US" altLang="zh-CN" sz="2800" b="1" dirty="0">
                <a:solidFill>
                  <a:srgbClr val="FF0000"/>
                </a:solidFill>
              </a:rPr>
              <a:t>1</a:t>
            </a:r>
            <a:r>
              <a:rPr lang="zh-CN" altLang="en-US" sz="2800" b="1" dirty="0">
                <a:solidFill>
                  <a:srgbClr val="FF0000"/>
                </a:solidFill>
              </a:rPr>
              <a:t>、坚持依宪执政</a:t>
            </a:r>
            <a:endParaRPr lang="en-US" altLang="zh-CN" sz="2800" b="1" dirty="0">
              <a:solidFill>
                <a:srgbClr val="FF0000"/>
              </a:solidFill>
            </a:endParaRPr>
          </a:p>
          <a:p>
            <a:pPr>
              <a:lnSpc>
                <a:spcPct val="150000"/>
              </a:lnSpc>
            </a:pPr>
            <a:r>
              <a:rPr lang="en-US" altLang="zh-CN" sz="2800" dirty="0"/>
              <a:t>       </a:t>
            </a:r>
            <a:r>
              <a:rPr lang="zh-CN" altLang="en-US" sz="2800" dirty="0"/>
              <a:t>宪法是我们党长期执政的根本法律依据，我们党首先要带头尊崇和执行宪法。要坚持党领导立法、保证执法、支持司法、带头守法，把依法治国、依法执政、依法行政统一起来，把党总揽全局、协调各方同人大、政府、政协、监察机关、审判机关、检察机关依法依章程履行职能、开展工作统一起来，把党领导人民制定和实施宪法法律同党坚持在宪法法律范围内活动统一起来。</a:t>
            </a:r>
          </a:p>
        </p:txBody>
      </p:sp>
    </p:spTree>
    <p:extLst>
      <p:ext uri="{BB962C8B-B14F-4D97-AF65-F5344CB8AC3E}">
        <p14:creationId xmlns:p14="http://schemas.microsoft.com/office/powerpoint/2010/main" val="368544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p>
        </p:txBody>
      </p:sp>
      <p:grpSp>
        <p:nvGrpSpPr>
          <p:cNvPr id="71" name="组合 70"/>
          <p:cNvGrpSpPr/>
          <p:nvPr/>
        </p:nvGrpSpPr>
        <p:grpSpPr>
          <a:xfrm>
            <a:off x="1922606" y="2352257"/>
            <a:ext cx="7649566" cy="3107688"/>
            <a:chOff x="1315643" y="2485607"/>
            <a:chExt cx="7649566" cy="3107688"/>
          </a:xfrm>
        </p:grpSpPr>
        <p:grpSp>
          <p:nvGrpSpPr>
            <p:cNvPr id="56" name="组合 55"/>
            <p:cNvGrpSpPr/>
            <p:nvPr/>
          </p:nvGrpSpPr>
          <p:grpSpPr>
            <a:xfrm>
              <a:off x="1315643" y="4885409"/>
              <a:ext cx="7649566" cy="707886"/>
              <a:chOff x="1036243" y="4275809"/>
              <a:chExt cx="7649566" cy="707886"/>
            </a:xfrm>
          </p:grpSpPr>
          <p:grpSp>
            <p:nvGrpSpPr>
              <p:cNvPr id="50" name="组合 49"/>
              <p:cNvGrpSpPr/>
              <p:nvPr/>
            </p:nvGrpSpPr>
            <p:grpSpPr>
              <a:xfrm>
                <a:off x="1036243" y="4275809"/>
                <a:ext cx="1195782" cy="707886"/>
                <a:chOff x="2347518" y="2094584"/>
                <a:chExt cx="1195782" cy="707886"/>
              </a:xfrm>
            </p:grpSpPr>
            <p:sp>
              <p:nvSpPr>
                <p:cNvPr id="53" name="圆角矩形 52"/>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p>
              </p:txBody>
            </p:sp>
          </p:grpSp>
          <p:grpSp>
            <p:nvGrpSpPr>
              <p:cNvPr id="55" name="组合 54"/>
              <p:cNvGrpSpPr/>
              <p:nvPr/>
            </p:nvGrpSpPr>
            <p:grpSpPr>
              <a:xfrm>
                <a:off x="2341232" y="4275809"/>
                <a:ext cx="6344577" cy="707886"/>
                <a:chOff x="2341232" y="4275809"/>
                <a:chExt cx="6344577" cy="707886"/>
              </a:xfrm>
            </p:grpSpPr>
            <p:sp>
              <p:nvSpPr>
                <p:cNvPr id="51" name="圆角矩形 50"/>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PA-10223"/>
                <p:cNvSpPr/>
                <p:nvPr/>
              </p:nvSpPr>
              <p:spPr>
                <a:xfrm>
                  <a:off x="3087910" y="4319287"/>
                  <a:ext cx="4625250"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sym typeface="+mn-ea"/>
                    </a:rPr>
                    <a:t>加强宪法实施与监督</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57" name="组合 56"/>
            <p:cNvGrpSpPr/>
            <p:nvPr/>
          </p:nvGrpSpPr>
          <p:grpSpPr>
            <a:xfrm>
              <a:off x="1315643" y="3685508"/>
              <a:ext cx="7649566" cy="707886"/>
              <a:chOff x="1036243" y="4275809"/>
              <a:chExt cx="7649566" cy="707886"/>
            </a:xfrm>
          </p:grpSpPr>
          <p:grpSp>
            <p:nvGrpSpPr>
              <p:cNvPr id="58" name="组合 57"/>
              <p:cNvGrpSpPr/>
              <p:nvPr/>
            </p:nvGrpSpPr>
            <p:grpSpPr>
              <a:xfrm>
                <a:off x="1036243" y="4275809"/>
                <a:ext cx="1195782" cy="707886"/>
                <a:chOff x="2347518" y="2094584"/>
                <a:chExt cx="1195782" cy="707886"/>
              </a:xfrm>
            </p:grpSpPr>
            <p:sp>
              <p:nvSpPr>
                <p:cNvPr id="62"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p>
              </p:txBody>
            </p:sp>
          </p:grpSp>
          <p:grpSp>
            <p:nvGrpSpPr>
              <p:cNvPr id="59" name="组合 58"/>
              <p:cNvGrpSpPr/>
              <p:nvPr/>
            </p:nvGrpSpPr>
            <p:grpSpPr>
              <a:xfrm>
                <a:off x="2341232" y="4275809"/>
                <a:ext cx="6344577" cy="707886"/>
                <a:chOff x="2341232" y="4275809"/>
                <a:chExt cx="6344577" cy="707886"/>
              </a:xfrm>
            </p:grpSpPr>
            <p:sp>
              <p:nvSpPr>
                <p:cNvPr id="60" name="圆角矩形 59"/>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nvSpPr>
              <p:spPr>
                <a:xfrm>
                  <a:off x="2833230" y="4337365"/>
                  <a:ext cx="5354021"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我国宪法的地位和基本原则</a:t>
                  </a:r>
                </a:p>
              </p:txBody>
            </p:sp>
          </p:grpSp>
        </p:grpSp>
        <p:grpSp>
          <p:nvGrpSpPr>
            <p:cNvPr id="64" name="组合 63"/>
            <p:cNvGrpSpPr/>
            <p:nvPr/>
          </p:nvGrpSpPr>
          <p:grpSpPr>
            <a:xfrm>
              <a:off x="1315643" y="2485607"/>
              <a:ext cx="7649566" cy="707886"/>
              <a:chOff x="1036243" y="4275809"/>
              <a:chExt cx="7649566" cy="707886"/>
            </a:xfrm>
          </p:grpSpPr>
          <p:grpSp>
            <p:nvGrpSpPr>
              <p:cNvPr id="65"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p>
              </p:txBody>
            </p:sp>
          </p:grpSp>
          <p:grpSp>
            <p:nvGrpSpPr>
              <p:cNvPr id="66" name="组合 65"/>
              <p:cNvGrpSpPr/>
              <p:nvPr/>
            </p:nvGrpSpPr>
            <p:grpSpPr>
              <a:xfrm>
                <a:off x="2341233" y="4275809"/>
                <a:ext cx="6344576" cy="707886"/>
                <a:chOff x="2341233" y="4275809"/>
                <a:chExt cx="6344576" cy="707886"/>
              </a:xfrm>
            </p:grpSpPr>
            <p:sp>
              <p:nvSpPr>
                <p:cNvPr id="67" name="圆角矩形 66"/>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3233629" y="4337365"/>
                  <a:ext cx="4333812"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我国宪法的形成和发展</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9BBA3AB-705F-49B3-9216-D911940ADBAC}"/>
              </a:ext>
            </a:extLst>
          </p:cNvPr>
          <p:cNvSpPr txBox="1"/>
          <p:nvPr/>
        </p:nvSpPr>
        <p:spPr>
          <a:xfrm>
            <a:off x="821409" y="561733"/>
            <a:ext cx="10120393" cy="3247620"/>
          </a:xfrm>
          <a:prstGeom prst="rect">
            <a:avLst/>
          </a:prstGeom>
          <a:noFill/>
        </p:spPr>
        <p:txBody>
          <a:bodyPr wrap="square">
            <a:spAutoFit/>
          </a:bodyPr>
          <a:lstStyle/>
          <a:p>
            <a:pPr>
              <a:lnSpc>
                <a:spcPct val="150000"/>
              </a:lnSpc>
            </a:pPr>
            <a:r>
              <a:rPr lang="en-US" altLang="zh-CN" sz="2800" b="1" dirty="0">
                <a:solidFill>
                  <a:srgbClr val="FF0000"/>
                </a:solidFill>
              </a:rPr>
              <a:t>2</a:t>
            </a:r>
            <a:r>
              <a:rPr lang="zh-CN" altLang="en-US" sz="2800" b="1" dirty="0">
                <a:solidFill>
                  <a:srgbClr val="FF0000"/>
                </a:solidFill>
              </a:rPr>
              <a:t>、坚持依法立法</a:t>
            </a:r>
            <a:endParaRPr lang="en-US" altLang="zh-CN" sz="2800" b="1" dirty="0">
              <a:solidFill>
                <a:srgbClr val="FF0000"/>
              </a:solidFill>
            </a:endParaRPr>
          </a:p>
          <a:p>
            <a:pPr>
              <a:lnSpc>
                <a:spcPct val="150000"/>
              </a:lnSpc>
            </a:pPr>
            <a:r>
              <a:rPr lang="en-US" altLang="zh-CN" sz="2800" dirty="0"/>
              <a:t>        </a:t>
            </a:r>
            <a:r>
              <a:rPr lang="zh-CN" altLang="en-US" sz="2800" dirty="0"/>
              <a:t>国家权力机关要加强和改进立法工作，继续完善以宪法为核心的中国特色社会主义法律体系，以良法促进发展、保障善治、维护人民民主权利，保证宪法确立的制度、原则和规则得到全面实施。</a:t>
            </a:r>
          </a:p>
        </p:txBody>
      </p:sp>
      <p:pic>
        <p:nvPicPr>
          <p:cNvPr id="1028" name="Picture 4">
            <a:extLst>
              <a:ext uri="{FF2B5EF4-FFF2-40B4-BE49-F238E27FC236}">
                <a16:creationId xmlns:a16="http://schemas.microsoft.com/office/drawing/2014/main" id="{EB3BBA5F-8A72-4083-AF65-A800F4D48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92" y="3429000"/>
            <a:ext cx="6152827" cy="30027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513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B5A1F30-CFAB-446B-BD71-CB54658ACF17}"/>
              </a:ext>
            </a:extLst>
          </p:cNvPr>
          <p:cNvSpPr txBox="1"/>
          <p:nvPr/>
        </p:nvSpPr>
        <p:spPr>
          <a:xfrm>
            <a:off x="501457" y="297084"/>
            <a:ext cx="10910117" cy="6263831"/>
          </a:xfrm>
          <a:prstGeom prst="rect">
            <a:avLst/>
          </a:prstGeom>
          <a:noFill/>
        </p:spPr>
        <p:txBody>
          <a:bodyPr wrap="square">
            <a:spAutoFit/>
          </a:bodyPr>
          <a:lstStyle/>
          <a:p>
            <a:r>
              <a:rPr lang="en-US" altLang="zh-CN" sz="2800" b="1" dirty="0">
                <a:solidFill>
                  <a:srgbClr val="FF0000"/>
                </a:solidFill>
              </a:rPr>
              <a:t>3</a:t>
            </a:r>
            <a:r>
              <a:rPr lang="zh-CN" altLang="en-US" sz="2800" b="1" dirty="0">
                <a:solidFill>
                  <a:srgbClr val="FF0000"/>
                </a:solidFill>
              </a:rPr>
              <a:t>、坚持严格执法</a:t>
            </a:r>
            <a:endParaRPr lang="en-US" altLang="zh-CN" dirty="0"/>
          </a:p>
          <a:p>
            <a:pPr>
              <a:lnSpc>
                <a:spcPct val="150000"/>
              </a:lnSpc>
            </a:pPr>
            <a:r>
              <a:rPr lang="zh-CN" altLang="en-US" sz="2800" dirty="0"/>
              <a:t>       国家行政机关要坚持依宪施政、依法行政，严格规范政府行为，深化行政执法体制改革，推进执法规范化建设，严格规范公正文明执法，加大决策合法性审查力度，进一步提高科学决策、民主决策、依法决策水平。监察机关要在党的领导下，以宪法为根本准则，履行好对行使公权力的公职人员监察全覆盖的法定职责。司法机关要深化司法体制综合配套改革，落实司法责任制，加快构建权责一致的司法权运行新机制，坚持和完善中国特色社会主义司法制度，保证依法独立公正行使审判权、检察权，确保司法权公正高效权威，不断提高司法公信力。</a:t>
            </a:r>
          </a:p>
        </p:txBody>
      </p:sp>
    </p:spTree>
    <p:extLst>
      <p:ext uri="{BB962C8B-B14F-4D97-AF65-F5344CB8AC3E}">
        <p14:creationId xmlns:p14="http://schemas.microsoft.com/office/powerpoint/2010/main" val="372896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0FB3A-3A12-4526-A451-FA10D5A90D07}"/>
              </a:ext>
            </a:extLst>
          </p:cNvPr>
          <p:cNvSpPr txBox="1">
            <a:spLocks/>
          </p:cNvSpPr>
          <p:nvPr/>
        </p:nvSpPr>
        <p:spPr>
          <a:xfrm>
            <a:off x="644982" y="655969"/>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（二）加强宪法监督</a:t>
            </a:r>
          </a:p>
        </p:txBody>
      </p:sp>
      <p:pic>
        <p:nvPicPr>
          <p:cNvPr id="1026" name="Picture 2">
            <a:extLst>
              <a:ext uri="{FF2B5EF4-FFF2-40B4-BE49-F238E27FC236}">
                <a16:creationId xmlns:a16="http://schemas.microsoft.com/office/drawing/2014/main" id="{B1309BEA-F895-479F-B64A-FDE6A09FB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82" y="2238899"/>
            <a:ext cx="3573876" cy="238020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9484696D-B547-4B8D-AED4-5F90183A6A96}"/>
              </a:ext>
            </a:extLst>
          </p:cNvPr>
          <p:cNvSpPr txBox="1"/>
          <p:nvPr/>
        </p:nvSpPr>
        <p:spPr>
          <a:xfrm>
            <a:off x="4541003" y="1446906"/>
            <a:ext cx="7284202" cy="4428072"/>
          </a:xfrm>
          <a:prstGeom prst="rect">
            <a:avLst/>
          </a:prstGeom>
          <a:noFill/>
        </p:spPr>
        <p:txBody>
          <a:bodyPr wrap="square">
            <a:spAutoFit/>
          </a:bodyPr>
          <a:lstStyle/>
          <a:p>
            <a:r>
              <a:rPr lang="en-US" altLang="zh-CN" sz="2800" b="1" dirty="0">
                <a:solidFill>
                  <a:srgbClr val="FF0000"/>
                </a:solidFill>
              </a:rPr>
              <a:t>1</a:t>
            </a:r>
            <a:r>
              <a:rPr lang="zh-CN" altLang="en-US" sz="2800" b="1" dirty="0">
                <a:solidFill>
                  <a:srgbClr val="FF0000"/>
                </a:solidFill>
              </a:rPr>
              <a:t>、健全人大工作机制</a:t>
            </a:r>
            <a:endParaRPr lang="en-US" altLang="zh-CN" dirty="0"/>
          </a:p>
          <a:p>
            <a:pPr>
              <a:lnSpc>
                <a:spcPct val="150000"/>
              </a:lnSpc>
            </a:pPr>
            <a:r>
              <a:rPr lang="en-US" altLang="zh-CN" sz="2800" dirty="0"/>
              <a:t>       </a:t>
            </a:r>
            <a:r>
              <a:rPr lang="zh-CN" altLang="en-US" sz="2400" dirty="0"/>
              <a:t>全国人大及其常委会履行宪法赋予的宪法监督职责，要加强对宪法法律实施情况的监督检查，坚决纠正违宪违法行为。要依法行使监督权，加强对“一府一委两院”的行为是否合乎宪法的监督。要健全监督机制和程序，进一步明确全国人大及其常委会进行宪法监督的对象、范围、方式等，将原则性要求具体化、程序化，使宪法监督更规范、更有效。</a:t>
            </a:r>
          </a:p>
        </p:txBody>
      </p:sp>
    </p:spTree>
    <p:extLst>
      <p:ext uri="{BB962C8B-B14F-4D97-AF65-F5344CB8AC3E}">
        <p14:creationId xmlns:p14="http://schemas.microsoft.com/office/powerpoint/2010/main" val="685440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4D382F8-590F-4AA4-A798-DC629EB1DDB0}"/>
              </a:ext>
            </a:extLst>
          </p:cNvPr>
          <p:cNvSpPr txBox="1"/>
          <p:nvPr/>
        </p:nvSpPr>
        <p:spPr>
          <a:xfrm>
            <a:off x="817537" y="466959"/>
            <a:ext cx="6098582" cy="523220"/>
          </a:xfrm>
          <a:prstGeom prst="rect">
            <a:avLst/>
          </a:prstGeom>
          <a:noFill/>
        </p:spPr>
        <p:txBody>
          <a:bodyPr wrap="square">
            <a:spAutoFit/>
          </a:bodyPr>
          <a:lstStyle/>
          <a:p>
            <a:r>
              <a:rPr lang="en-US" altLang="zh-CN" sz="2800" b="1" dirty="0">
                <a:solidFill>
                  <a:srgbClr val="FF0000"/>
                </a:solidFill>
              </a:rPr>
              <a:t>2</a:t>
            </a:r>
            <a:r>
              <a:rPr lang="zh-CN" altLang="en-US" sz="2800" b="1" dirty="0">
                <a:solidFill>
                  <a:srgbClr val="FF0000"/>
                </a:solidFill>
              </a:rPr>
              <a:t>、健全宪法解释机制</a:t>
            </a:r>
          </a:p>
        </p:txBody>
      </p:sp>
      <p:sp>
        <p:nvSpPr>
          <p:cNvPr id="5" name="文本框 4">
            <a:extLst>
              <a:ext uri="{FF2B5EF4-FFF2-40B4-BE49-F238E27FC236}">
                <a16:creationId xmlns:a16="http://schemas.microsoft.com/office/drawing/2014/main" id="{A249D231-74E7-44E7-A8FA-7F044FF8F2EF}"/>
              </a:ext>
            </a:extLst>
          </p:cNvPr>
          <p:cNvSpPr txBox="1"/>
          <p:nvPr/>
        </p:nvSpPr>
        <p:spPr>
          <a:xfrm>
            <a:off x="1266986" y="990179"/>
            <a:ext cx="9984783" cy="1134862"/>
          </a:xfrm>
          <a:prstGeom prst="rect">
            <a:avLst/>
          </a:prstGeom>
          <a:noFill/>
        </p:spPr>
        <p:txBody>
          <a:bodyPr wrap="square">
            <a:spAutoFit/>
          </a:bodyPr>
          <a:lstStyle/>
          <a:p>
            <a:pPr>
              <a:lnSpc>
                <a:spcPct val="150000"/>
              </a:lnSpc>
            </a:pPr>
            <a:r>
              <a:rPr lang="zh-CN" altLang="en-US" sz="2400" dirty="0"/>
              <a:t>       全国人大常委会根据宪法规定行使宪法解释权，依照宪法精神对宪法规定的内容、含义和界限作出解释。</a:t>
            </a:r>
          </a:p>
        </p:txBody>
      </p:sp>
      <p:pic>
        <p:nvPicPr>
          <p:cNvPr id="7" name="图片 6">
            <a:extLst>
              <a:ext uri="{FF2B5EF4-FFF2-40B4-BE49-F238E27FC236}">
                <a16:creationId xmlns:a16="http://schemas.microsoft.com/office/drawing/2014/main" id="{4EFB10D9-3128-4A9B-BB46-4E6FC6F30D7B}"/>
              </a:ext>
            </a:extLst>
          </p:cNvPr>
          <p:cNvPicPr>
            <a:picLocks noChangeAspect="1"/>
          </p:cNvPicPr>
          <p:nvPr/>
        </p:nvPicPr>
        <p:blipFill>
          <a:blip r:embed="rId2"/>
          <a:stretch>
            <a:fillRect/>
          </a:stretch>
        </p:blipFill>
        <p:spPr>
          <a:xfrm>
            <a:off x="1642821" y="2362039"/>
            <a:ext cx="8462074" cy="3866414"/>
          </a:xfrm>
          <a:prstGeom prst="rect">
            <a:avLst/>
          </a:prstGeom>
        </p:spPr>
      </p:pic>
    </p:spTree>
    <p:extLst>
      <p:ext uri="{BB962C8B-B14F-4D97-AF65-F5344CB8AC3E}">
        <p14:creationId xmlns:p14="http://schemas.microsoft.com/office/powerpoint/2010/main" val="1593139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3F68945-8118-4865-AE44-989E27D6A6C7}"/>
              </a:ext>
            </a:extLst>
          </p:cNvPr>
          <p:cNvSpPr txBox="1"/>
          <p:nvPr/>
        </p:nvSpPr>
        <p:spPr>
          <a:xfrm>
            <a:off x="972520" y="838355"/>
            <a:ext cx="6110205" cy="5105180"/>
          </a:xfrm>
          <a:prstGeom prst="rect">
            <a:avLst/>
          </a:prstGeom>
          <a:noFill/>
        </p:spPr>
        <p:txBody>
          <a:bodyPr wrap="square">
            <a:spAutoFit/>
          </a:bodyPr>
          <a:lstStyle/>
          <a:p>
            <a:pPr>
              <a:lnSpc>
                <a:spcPct val="150000"/>
              </a:lnSpc>
            </a:pPr>
            <a:r>
              <a:rPr lang="en-US" altLang="zh-CN" sz="2800" b="1" dirty="0">
                <a:solidFill>
                  <a:srgbClr val="FF0000"/>
                </a:solidFill>
              </a:rPr>
              <a:t>3</a:t>
            </a:r>
            <a:r>
              <a:rPr lang="zh-CN" altLang="en-US" sz="2800" b="1" dirty="0">
                <a:solidFill>
                  <a:srgbClr val="FF0000"/>
                </a:solidFill>
              </a:rPr>
              <a:t>、健全备案审查机制</a:t>
            </a:r>
            <a:endParaRPr lang="en-US" altLang="zh-CN" sz="2800" b="1" dirty="0">
              <a:solidFill>
                <a:srgbClr val="FF0000"/>
              </a:solidFill>
            </a:endParaRPr>
          </a:p>
          <a:p>
            <a:pPr>
              <a:lnSpc>
                <a:spcPct val="150000"/>
              </a:lnSpc>
            </a:pPr>
            <a:r>
              <a:rPr lang="zh-CN" altLang="en-US" sz="2400" dirty="0"/>
              <a:t>       将所有的法规规章、司法解释和各类规范性文件依法依规纳入备案审查范围，是宪法监督的重要内容和环节。要建立健全党委、人大、政府、军队间备案审查衔接联动机制，加强备案审查制度和能力建设，实行有件必备、有备必审、有错必纠。要提高备案审查机制的执行力和约束力，增强备案审查的实际效能</a:t>
            </a:r>
          </a:p>
        </p:txBody>
      </p:sp>
      <p:pic>
        <p:nvPicPr>
          <p:cNvPr id="2050" name="Picture 2">
            <a:extLst>
              <a:ext uri="{FF2B5EF4-FFF2-40B4-BE49-F238E27FC236}">
                <a16:creationId xmlns:a16="http://schemas.microsoft.com/office/drawing/2014/main" id="{1588B68E-2C0C-4137-B047-32100A7A7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509" y="1894426"/>
            <a:ext cx="4286250" cy="32861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98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AEEEE73-C548-4763-BA0A-9B498EC7F7C5}"/>
              </a:ext>
            </a:extLst>
          </p:cNvPr>
          <p:cNvSpPr txBox="1"/>
          <p:nvPr/>
        </p:nvSpPr>
        <p:spPr>
          <a:xfrm>
            <a:off x="1065509" y="1089283"/>
            <a:ext cx="10558220" cy="3997184"/>
          </a:xfrm>
          <a:prstGeom prst="rect">
            <a:avLst/>
          </a:prstGeom>
          <a:noFill/>
        </p:spPr>
        <p:txBody>
          <a:bodyPr wrap="square">
            <a:spAutoFit/>
          </a:bodyPr>
          <a:lstStyle/>
          <a:p>
            <a:pPr>
              <a:lnSpc>
                <a:spcPct val="150000"/>
              </a:lnSpc>
            </a:pPr>
            <a:r>
              <a:rPr lang="en-US" altLang="zh-CN" sz="2800" b="1" dirty="0">
                <a:solidFill>
                  <a:srgbClr val="FF0000"/>
                </a:solidFill>
              </a:rPr>
              <a:t>4</a:t>
            </a:r>
            <a:r>
              <a:rPr lang="zh-CN" altLang="en-US" sz="2800" b="1" dirty="0">
                <a:solidFill>
                  <a:srgbClr val="FF0000"/>
                </a:solidFill>
              </a:rPr>
              <a:t>、健全合宪性审查机制</a:t>
            </a:r>
            <a:endParaRPr lang="en-US" altLang="zh-CN" sz="2800" b="1" dirty="0">
              <a:solidFill>
                <a:srgbClr val="FF0000"/>
              </a:solidFill>
            </a:endParaRPr>
          </a:p>
          <a:p>
            <a:pPr>
              <a:lnSpc>
                <a:spcPct val="150000"/>
              </a:lnSpc>
            </a:pPr>
            <a:r>
              <a:rPr lang="zh-CN" altLang="en-US" sz="2400" dirty="0"/>
              <a:t>       我国的合宪性审查，就是由有关权力机关依据宪法和相关法律的规定，对于可能存在违反宪法规定的法律法规、规范性文件以及国家机关履行宪法职责的行为进行审查，并对违反宪法的问题予以纠正。推进合宪性审查工作，要求有关方面拟出台的法规规章、重要政策和重大举措，凡涉及宪法有关规定如何解释、如何适用的，都应当事先经过全国人大常委会合宪性审查，确保同宪法规定、宪法精神相符合。</a:t>
            </a:r>
          </a:p>
        </p:txBody>
      </p:sp>
    </p:spTree>
    <p:extLst>
      <p:ext uri="{BB962C8B-B14F-4D97-AF65-F5344CB8AC3E}">
        <p14:creationId xmlns:p14="http://schemas.microsoft.com/office/powerpoint/2010/main" val="4292726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310766-AF00-4B0D-BEA7-11BDD23E04D9}"/>
              </a:ext>
            </a:extLst>
          </p:cNvPr>
          <p:cNvSpPr>
            <a:spLocks noChangeArrowheads="1"/>
          </p:cNvSpPr>
          <p:nvPr/>
        </p:nvSpPr>
        <p:spPr bwMode="auto">
          <a:xfrm>
            <a:off x="1321309" y="3478203"/>
            <a:ext cx="7663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800" b="1">
                <a:solidFill>
                  <a:srgbClr val="0000FF"/>
                </a:solidFill>
                <a:latin typeface="宋体" pitchFamily="2" charset="-122"/>
              </a:rPr>
              <a:t>本案中全国人大常委会行使了什么职权？</a:t>
            </a:r>
          </a:p>
        </p:txBody>
      </p:sp>
      <p:sp>
        <p:nvSpPr>
          <p:cNvPr id="3" name="矩形 2">
            <a:extLst>
              <a:ext uri="{FF2B5EF4-FFF2-40B4-BE49-F238E27FC236}">
                <a16:creationId xmlns:a16="http://schemas.microsoft.com/office/drawing/2014/main" id="{AC576E56-2C60-4E56-ADE0-60AE84BF4065}"/>
              </a:ext>
            </a:extLst>
          </p:cNvPr>
          <p:cNvSpPr>
            <a:spLocks noChangeArrowheads="1"/>
          </p:cNvSpPr>
          <p:nvPr/>
        </p:nvSpPr>
        <p:spPr bwMode="auto">
          <a:xfrm>
            <a:off x="1215636" y="4779408"/>
            <a:ext cx="9199159" cy="11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nSpc>
                <a:spcPct val="130000"/>
              </a:lnSpc>
            </a:pPr>
            <a:r>
              <a:rPr lang="en-US" altLang="zh-CN" sz="2800" b="1" dirty="0">
                <a:latin typeface="宋体" pitchFamily="2" charset="-122"/>
              </a:rPr>
              <a:t>【</a:t>
            </a:r>
            <a:r>
              <a:rPr lang="zh-CN" altLang="en-US" sz="2800" b="1" dirty="0">
                <a:latin typeface="宋体" pitchFamily="2" charset="-122"/>
              </a:rPr>
              <a:t>提示</a:t>
            </a:r>
            <a:r>
              <a:rPr lang="en-US" altLang="zh-CN" sz="2800" b="1" dirty="0">
                <a:latin typeface="宋体" pitchFamily="2" charset="-122"/>
              </a:rPr>
              <a:t>】</a:t>
            </a:r>
            <a:r>
              <a:rPr lang="zh-CN" altLang="en-US" sz="2800" b="1" dirty="0">
                <a:latin typeface="宋体" pitchFamily="2" charset="-122"/>
              </a:rPr>
              <a:t>本案中全国人大常委会行使了监督宪法实施的职权。</a:t>
            </a:r>
          </a:p>
        </p:txBody>
      </p:sp>
      <p:sp>
        <p:nvSpPr>
          <p:cNvPr id="4" name="矩形 3">
            <a:extLst>
              <a:ext uri="{FF2B5EF4-FFF2-40B4-BE49-F238E27FC236}">
                <a16:creationId xmlns:a16="http://schemas.microsoft.com/office/drawing/2014/main" id="{A5CD7D6A-0A45-44CE-9A7D-8DD9F282FCAC}"/>
              </a:ext>
            </a:extLst>
          </p:cNvPr>
          <p:cNvSpPr>
            <a:spLocks noChangeArrowheads="1"/>
          </p:cNvSpPr>
          <p:nvPr/>
        </p:nvSpPr>
        <p:spPr bwMode="auto">
          <a:xfrm>
            <a:off x="1208869" y="945397"/>
            <a:ext cx="92059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800" b="1">
                <a:latin typeface="楷体" pitchFamily="49" charset="-122"/>
                <a:ea typeface="楷体" pitchFamily="49" charset="-122"/>
              </a:rPr>
              <a:t>    潘某骑行的电动车因违反</a:t>
            </a:r>
            <a:r>
              <a:rPr lang="en-US" altLang="zh-CN" sz="2800" b="1">
                <a:latin typeface="楷体" pitchFamily="49" charset="-122"/>
                <a:ea typeface="楷体" pitchFamily="49" charset="-122"/>
              </a:rPr>
              <a:t>《</a:t>
            </a:r>
            <a:r>
              <a:rPr lang="zh-CN" altLang="en-US" sz="2800" b="1">
                <a:latin typeface="楷体" pitchFamily="49" charset="-122"/>
                <a:ea typeface="楷体" pitchFamily="49" charset="-122"/>
              </a:rPr>
              <a:t>杭州市道路交通安全管理条例</a:t>
            </a:r>
            <a:r>
              <a:rPr lang="en-US" altLang="zh-CN" sz="2800" b="1">
                <a:latin typeface="楷体" pitchFamily="49" charset="-122"/>
                <a:ea typeface="楷体" pitchFamily="49" charset="-122"/>
              </a:rPr>
              <a:t>》</a:t>
            </a:r>
            <a:r>
              <a:rPr lang="zh-CN" altLang="en-US" sz="2800" b="1">
                <a:latin typeface="楷体" pitchFamily="49" charset="-122"/>
                <a:ea typeface="楷体" pitchFamily="49" charset="-122"/>
              </a:rPr>
              <a:t>被扣留。潘某认为该条例违反了行政强制法等有关法律规定并致信全国人大常委会法制工作委员会，建议审查该条例</a:t>
            </a:r>
            <a:r>
              <a:rPr lang="en-US" altLang="zh-CN" sz="2800" b="1">
                <a:latin typeface="楷体" pitchFamily="49" charset="-122"/>
                <a:ea typeface="楷体" pitchFamily="49" charset="-122"/>
              </a:rPr>
              <a:t>……</a:t>
            </a:r>
            <a:endParaRPr lang="zh-CN" altLang="en-US" sz="2800" b="1">
              <a:latin typeface="楷体" pitchFamily="49" charset="-122"/>
              <a:ea typeface="楷体" pitchFamily="49" charset="-122"/>
            </a:endParaRPr>
          </a:p>
        </p:txBody>
      </p:sp>
    </p:spTree>
    <p:extLst>
      <p:ext uri="{BB962C8B-B14F-4D97-AF65-F5344CB8AC3E}">
        <p14:creationId xmlns:p14="http://schemas.microsoft.com/office/powerpoint/2010/main" val="165569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file"/>
            <a:extLst>
              <a:ext uri="{FF2B5EF4-FFF2-40B4-BE49-F238E27FC236}">
                <a16:creationId xmlns:a16="http://schemas.microsoft.com/office/drawing/2014/main" id="{480EF29F-05BF-4758-835D-A43F17CA2E4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929180" y="1011387"/>
            <a:ext cx="7028952" cy="44979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163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F8C8B8-9F5B-40FD-A5BA-B3B429F008DC}"/>
              </a:ext>
            </a:extLst>
          </p:cNvPr>
          <p:cNvSpPr txBox="1">
            <a:spLocks/>
          </p:cNvSpPr>
          <p:nvPr/>
        </p:nvSpPr>
        <p:spPr>
          <a:xfrm>
            <a:off x="3479181" y="571500"/>
            <a:ext cx="8712820" cy="6000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zh-CN" altLang="en-US" sz="2800" dirty="0">
                <a:latin typeface="微软雅黑" panose="020B0503020204020204" pitchFamily="34" charset="-122"/>
                <a:ea typeface="微软雅黑" panose="020B0503020204020204" pitchFamily="34" charset="-122"/>
              </a:rPr>
              <a:t>  宪法的生命和权威在于实施</a:t>
            </a:r>
          </a:p>
        </p:txBody>
      </p:sp>
      <p:pic>
        <p:nvPicPr>
          <p:cNvPr id="3" name="图片 6">
            <a:extLst>
              <a:ext uri="{FF2B5EF4-FFF2-40B4-BE49-F238E27FC236}">
                <a16:creationId xmlns:a16="http://schemas.microsoft.com/office/drawing/2014/main" id="{FB77BED3-CBA9-4616-A8EC-57F19654E7B0}"/>
              </a:ext>
            </a:extLst>
          </p:cNvPr>
          <p:cNvPicPr>
            <a:picLocks noChangeAspect="1" noChangeArrowheads="1"/>
          </p:cNvPicPr>
          <p:nvPr/>
        </p:nvPicPr>
        <p:blipFill>
          <a:blip r:embed="rId2"/>
          <a:srcRect/>
          <a:stretch>
            <a:fillRect/>
          </a:stretch>
        </p:blipFill>
        <p:spPr bwMode="auto">
          <a:xfrm>
            <a:off x="3071665" y="1484314"/>
            <a:ext cx="6696744" cy="4637087"/>
          </a:xfrm>
          <a:prstGeom prst="rect">
            <a:avLst/>
          </a:prstGeom>
          <a:noFill/>
          <a:ln>
            <a:noFill/>
          </a:ln>
          <a:effectLst>
            <a:softEdge rad="63500"/>
          </a:effectLst>
        </p:spPr>
      </p:pic>
    </p:spTree>
    <p:extLst>
      <p:ext uri="{BB962C8B-B14F-4D97-AF65-F5344CB8AC3E}">
        <p14:creationId xmlns:p14="http://schemas.microsoft.com/office/powerpoint/2010/main" val="502797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本章课件由以下学校教师一起完成，特此感谢！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a:extLst>
              <a:ext uri="{FF2B5EF4-FFF2-40B4-BE49-F238E27FC236}">
                <a16:creationId xmlns:a16="http://schemas.microsoft.com/office/drawing/2014/main" id="{60055E39-C1ED-4FA8-823C-6C765194CC94}"/>
              </a:ext>
            </a:extLst>
          </p:cNvPr>
          <p:cNvGraphicFramePr>
            <a:graphicFrameLocks noGrp="1"/>
          </p:cNvGraphicFramePr>
          <p:nvPr>
            <p:custDataLst>
              <p:tags r:id="rId1"/>
            </p:custDataLst>
          </p:nvPr>
        </p:nvGraphicFramePr>
        <p:xfrm>
          <a:off x="2066440" y="3173928"/>
          <a:ext cx="8059120" cy="2900496"/>
        </p:xfrm>
        <a:graphic>
          <a:graphicData uri="http://schemas.openxmlformats.org/drawingml/2006/table">
            <a:tbl>
              <a:tblPr firstRow="1" firstCol="1" bandRow="1">
                <a:tableStyleId>{5C22544A-7EE6-4342-B048-85BDC9FD1C3A}</a:tableStyleId>
              </a:tblPr>
              <a:tblGrid>
                <a:gridCol w="2154266">
                  <a:extLst>
                    <a:ext uri="{9D8B030D-6E8A-4147-A177-3AD203B41FA5}">
                      <a16:colId xmlns:a16="http://schemas.microsoft.com/office/drawing/2014/main" val="2588918894"/>
                    </a:ext>
                  </a:extLst>
                </a:gridCol>
                <a:gridCol w="4014061">
                  <a:extLst>
                    <a:ext uri="{9D8B030D-6E8A-4147-A177-3AD203B41FA5}">
                      <a16:colId xmlns:a16="http://schemas.microsoft.com/office/drawing/2014/main" val="20000"/>
                    </a:ext>
                  </a:extLst>
                </a:gridCol>
                <a:gridCol w="1890793">
                  <a:extLst>
                    <a:ext uri="{9D8B030D-6E8A-4147-A177-3AD203B41FA5}">
                      <a16:colId xmlns:a16="http://schemas.microsoft.com/office/drawing/2014/main" val="20001"/>
                    </a:ext>
                  </a:extLst>
                </a:gridCol>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柳心欢</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36706248"/>
                  </a:ext>
                </a:extLst>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马蕾</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周琦</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张连梅</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第四节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殷豆豆</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816437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641C1-47B0-4C9C-AA48-59697980A31D}"/>
              </a:ext>
            </a:extLst>
          </p:cNvPr>
          <p:cNvSpPr txBox="1">
            <a:spLocks/>
          </p:cNvSpPr>
          <p:nvPr/>
        </p:nvSpPr>
        <p:spPr>
          <a:xfrm>
            <a:off x="1295911" y="705630"/>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一、我国宪法的形成和发展</a:t>
            </a:r>
          </a:p>
        </p:txBody>
      </p:sp>
      <p:pic>
        <p:nvPicPr>
          <p:cNvPr id="3" name="Picture 3" descr="1">
            <a:extLst>
              <a:ext uri="{FF2B5EF4-FFF2-40B4-BE49-F238E27FC236}">
                <a16:creationId xmlns:a16="http://schemas.microsoft.com/office/drawing/2014/main" id="{CFEB5E7D-4FB4-4012-8FEE-ABAA3C271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005" y="3429000"/>
            <a:ext cx="518477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4">
            <a:extLst>
              <a:ext uri="{FF2B5EF4-FFF2-40B4-BE49-F238E27FC236}">
                <a16:creationId xmlns:a16="http://schemas.microsoft.com/office/drawing/2014/main" id="{336F65E9-67F6-4351-BF7B-6CD029A32B12}"/>
              </a:ext>
            </a:extLst>
          </p:cNvPr>
          <p:cNvSpPr>
            <a:spLocks noChangeArrowheads="1"/>
          </p:cNvSpPr>
          <p:nvPr/>
        </p:nvSpPr>
        <p:spPr bwMode="auto">
          <a:xfrm>
            <a:off x="1316791" y="1792260"/>
            <a:ext cx="9558418" cy="1200329"/>
          </a:xfrm>
          <a:prstGeom prst="rect">
            <a:avLst/>
          </a:prstGeom>
          <a:noFill/>
          <a:ln w="28575" cmpd="dbl">
            <a:solidFill>
              <a:srgbClr val="7030A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t>　   </a:t>
            </a:r>
            <a:r>
              <a:rPr lang="en-US" altLang="zh-CN" sz="2400" dirty="0"/>
              <a:t>1918</a:t>
            </a:r>
            <a:r>
              <a:rPr lang="zh-CN" altLang="en-US" sz="2400" dirty="0"/>
              <a:t>年 </a:t>
            </a:r>
            <a:r>
              <a:rPr lang="en-US" altLang="zh-CN" sz="2400" dirty="0"/>
              <a:t>7</a:t>
            </a:r>
            <a:r>
              <a:rPr lang="zh-CN" altLang="en-US" sz="2400" dirty="0"/>
              <a:t>月</a:t>
            </a:r>
            <a:r>
              <a:rPr lang="en-US" altLang="zh-CN" sz="2400" dirty="0"/>
              <a:t>10</a:t>
            </a:r>
            <a:r>
              <a:rPr lang="zh-CN" altLang="en-US" sz="2400" dirty="0"/>
              <a:t>日第五次全俄苏维埃代表大会通过</a:t>
            </a:r>
            <a:r>
              <a:rPr lang="en-US" altLang="zh-CN" sz="2400" dirty="0"/>
              <a:t>《</a:t>
            </a:r>
            <a:r>
              <a:rPr lang="zh-CN" altLang="en-US" sz="2400" dirty="0"/>
              <a:t>俄罗斯苏维埃联邦社会主义共和国宪法</a:t>
            </a:r>
            <a:r>
              <a:rPr lang="en-US" altLang="zh-CN" sz="2400" dirty="0"/>
              <a:t>(</a:t>
            </a:r>
            <a:r>
              <a:rPr lang="zh-CN" altLang="en-US" sz="2400" dirty="0"/>
              <a:t>根本法</a:t>
            </a:r>
            <a:r>
              <a:rPr lang="en-US" altLang="zh-CN" sz="2400" dirty="0"/>
              <a:t>)》</a:t>
            </a:r>
            <a:r>
              <a:rPr lang="zh-CN" altLang="en-US" sz="2400" dirty="0"/>
              <a:t>。这是世界上第一部社会主义类型的宪法。</a:t>
            </a:r>
          </a:p>
        </p:txBody>
      </p:sp>
    </p:spTree>
    <p:extLst>
      <p:ext uri="{BB962C8B-B14F-4D97-AF65-F5344CB8AC3E}">
        <p14:creationId xmlns:p14="http://schemas.microsoft.com/office/powerpoint/2010/main" val="3097146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23AE55-3E6C-4816-A3FD-784B26593FC5}"/>
              </a:ext>
            </a:extLst>
          </p:cNvPr>
          <p:cNvSpPr txBox="1">
            <a:spLocks noChangeArrowheads="1"/>
          </p:cNvSpPr>
          <p:nvPr/>
        </p:nvSpPr>
        <p:spPr bwMode="auto">
          <a:xfrm>
            <a:off x="1358146" y="1566620"/>
            <a:ext cx="9251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Wingdings" pitchFamily="2" charset="2"/>
              <a:buChar char="Ø"/>
              <a:defRPr sz="2800">
                <a:solidFill>
                  <a:srgbClr val="365AC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400">
                <a:solidFill>
                  <a:srgbClr val="365AC0"/>
                </a:solidFill>
                <a:latin typeface="+mn-lt"/>
                <a:ea typeface="+mn-ea"/>
              </a:defRPr>
            </a:lvl2pPr>
            <a:lvl3pPr marL="1143000" indent="-228600" algn="l" rtl="0" eaLnBrk="0" fontAlgn="base" hangingPunct="0">
              <a:spcBef>
                <a:spcPct val="20000"/>
              </a:spcBef>
              <a:spcAft>
                <a:spcPct val="0"/>
              </a:spcAft>
              <a:buChar char="•"/>
              <a:defRPr sz="2400">
                <a:solidFill>
                  <a:srgbClr val="365AC0"/>
                </a:solidFill>
                <a:latin typeface="+mn-lt"/>
                <a:ea typeface="+mn-ea"/>
              </a:defRPr>
            </a:lvl3pPr>
            <a:lvl4pPr marL="1600200" indent="-228600" algn="l" rtl="0" eaLnBrk="0" fontAlgn="base" hangingPunct="0">
              <a:spcBef>
                <a:spcPct val="20000"/>
              </a:spcBef>
              <a:spcAft>
                <a:spcPct val="0"/>
              </a:spcAft>
              <a:buChar char="–"/>
              <a:defRPr sz="2000">
                <a:solidFill>
                  <a:srgbClr val="365AC0"/>
                </a:solidFill>
                <a:latin typeface="+mn-lt"/>
                <a:ea typeface="+mn-ea"/>
              </a:defRPr>
            </a:lvl4pPr>
            <a:lvl5pPr marL="2057400" indent="-228600" algn="l" rtl="0" eaLnBrk="0" fontAlgn="base" hangingPunct="0">
              <a:spcBef>
                <a:spcPct val="20000"/>
              </a:spcBef>
              <a:spcAft>
                <a:spcPct val="0"/>
              </a:spcAft>
              <a:buChar char="»"/>
              <a:defRPr sz="2000">
                <a:solidFill>
                  <a:srgbClr val="365AC0"/>
                </a:solidFill>
                <a:latin typeface="+mn-lt"/>
                <a:ea typeface="+mn-ea"/>
              </a:defRPr>
            </a:lvl5pPr>
            <a:lvl6pPr marL="2514600" indent="-228600" algn="l" rtl="0" eaLnBrk="0" fontAlgn="base" hangingPunct="0">
              <a:spcBef>
                <a:spcPct val="20000"/>
              </a:spcBef>
              <a:spcAft>
                <a:spcPct val="0"/>
              </a:spcAft>
              <a:buChar char="»"/>
              <a:defRPr sz="2000">
                <a:solidFill>
                  <a:srgbClr val="365AC0"/>
                </a:solidFill>
                <a:latin typeface="+mn-lt"/>
                <a:ea typeface="+mn-ea"/>
              </a:defRPr>
            </a:lvl6pPr>
            <a:lvl7pPr marL="2971800" indent="-228600" algn="l" rtl="0" eaLnBrk="0" fontAlgn="base" hangingPunct="0">
              <a:spcBef>
                <a:spcPct val="20000"/>
              </a:spcBef>
              <a:spcAft>
                <a:spcPct val="0"/>
              </a:spcAft>
              <a:buChar char="»"/>
              <a:defRPr sz="2000">
                <a:solidFill>
                  <a:srgbClr val="365AC0"/>
                </a:solidFill>
                <a:latin typeface="+mn-lt"/>
                <a:ea typeface="+mn-ea"/>
              </a:defRPr>
            </a:lvl7pPr>
            <a:lvl8pPr marL="3429000" indent="-228600" algn="l" rtl="0" eaLnBrk="0" fontAlgn="base" hangingPunct="0">
              <a:spcBef>
                <a:spcPct val="20000"/>
              </a:spcBef>
              <a:spcAft>
                <a:spcPct val="0"/>
              </a:spcAft>
              <a:buChar char="»"/>
              <a:defRPr sz="2000">
                <a:solidFill>
                  <a:srgbClr val="365AC0"/>
                </a:solidFill>
                <a:latin typeface="+mn-lt"/>
                <a:ea typeface="+mn-ea"/>
              </a:defRPr>
            </a:lvl8pPr>
            <a:lvl9pPr marL="3886200" indent="-228600" algn="l" rtl="0" eaLnBrk="0" fontAlgn="base" hangingPunct="0">
              <a:spcBef>
                <a:spcPct val="20000"/>
              </a:spcBef>
              <a:spcAft>
                <a:spcPct val="0"/>
              </a:spcAft>
              <a:buChar char="»"/>
              <a:defRPr sz="2000">
                <a:solidFill>
                  <a:srgbClr val="365AC0"/>
                </a:solidFill>
                <a:latin typeface="+mn-lt"/>
                <a:ea typeface="+mn-ea"/>
              </a:defRPr>
            </a:lvl9pPr>
          </a:lstStyle>
          <a:p>
            <a:pPr>
              <a:lnSpc>
                <a:spcPct val="150000"/>
              </a:lnSpc>
              <a:buFont typeface="Wingdings" pitchFamily="2" charset="2"/>
              <a:buNone/>
              <a:defRPr/>
            </a:pPr>
            <a:r>
              <a:rPr lang="zh-CN" altLang="en-US" b="1" kern="0" dirty="0">
                <a:solidFill>
                  <a:srgbClr val="333333"/>
                </a:solidFill>
                <a:latin typeface="Arial"/>
                <a:ea typeface="宋体"/>
              </a:rPr>
              <a:t>中华民国时期的立宪活动</a:t>
            </a:r>
          </a:p>
          <a:p>
            <a:pPr>
              <a:lnSpc>
                <a:spcPct val="150000"/>
              </a:lnSpc>
              <a:buFont typeface="Wingdings" pitchFamily="2" charset="2"/>
              <a:buNone/>
              <a:defRPr/>
            </a:pPr>
            <a:r>
              <a:rPr lang="en-US" altLang="zh-CN" b="1" kern="0" dirty="0">
                <a:solidFill>
                  <a:srgbClr val="333333"/>
                </a:solidFill>
                <a:latin typeface="Arial"/>
                <a:ea typeface="宋体"/>
              </a:rPr>
              <a:t>1</a:t>
            </a:r>
            <a:r>
              <a:rPr lang="zh-CN" altLang="en-US" b="1" kern="0" dirty="0">
                <a:solidFill>
                  <a:srgbClr val="333333"/>
                </a:solidFill>
                <a:latin typeface="Arial"/>
                <a:ea typeface="宋体"/>
              </a:rPr>
              <a:t>、民国初年</a:t>
            </a: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临时约法</a:t>
            </a:r>
            <a:r>
              <a:rPr lang="en-US" altLang="zh-CN" kern="0" dirty="0">
                <a:solidFill>
                  <a:srgbClr val="333333"/>
                </a:solidFill>
                <a:latin typeface="Arial"/>
                <a:ea typeface="宋体"/>
              </a:rPr>
              <a:t>》</a:t>
            </a: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天坛宪草”</a:t>
            </a:r>
          </a:p>
        </p:txBody>
      </p:sp>
      <p:pic>
        <p:nvPicPr>
          <p:cNvPr id="3" name="Picture 3" descr="c07121900204921024">
            <a:extLst>
              <a:ext uri="{FF2B5EF4-FFF2-40B4-BE49-F238E27FC236}">
                <a16:creationId xmlns:a16="http://schemas.microsoft.com/office/drawing/2014/main" id="{39165595-9DBD-4ED2-AC05-E8A7DB837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659" y="1524000"/>
            <a:ext cx="464343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a:extLst>
              <a:ext uri="{FF2B5EF4-FFF2-40B4-BE49-F238E27FC236}">
                <a16:creationId xmlns:a16="http://schemas.microsoft.com/office/drawing/2014/main" id="{38E3DD44-9336-4A0D-B9BE-27820B06855F}"/>
              </a:ext>
            </a:extLst>
          </p:cNvPr>
          <p:cNvSpPr txBox="1">
            <a:spLocks/>
          </p:cNvSpPr>
          <p:nvPr/>
        </p:nvSpPr>
        <p:spPr>
          <a:xfrm>
            <a:off x="1032440" y="675790"/>
            <a:ext cx="6572250" cy="487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prstClr val="black">
                    <a:lumMod val="75000"/>
                    <a:lumOff val="25000"/>
                  </a:prstClr>
                </a:solidFill>
                <a:latin typeface="Arial" panose="020B0604020202020204" pitchFamily="34" charset="0"/>
                <a:ea typeface="微软雅黑" panose="020B0503020204020204" pitchFamily="34" charset="-122"/>
                <a:cs typeface="+mn-cs"/>
              </a:rPr>
              <a:t>（一）我国宪法的形成</a:t>
            </a:r>
          </a:p>
        </p:txBody>
      </p:sp>
    </p:spTree>
    <p:extLst>
      <p:ext uri="{BB962C8B-B14F-4D97-AF65-F5344CB8AC3E}">
        <p14:creationId xmlns:p14="http://schemas.microsoft.com/office/powerpoint/2010/main" val="1086145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AE59F1B-A98D-4E45-81B6-5D1EC88D1643}"/>
              </a:ext>
            </a:extLst>
          </p:cNvPr>
          <p:cNvSpPr txBox="1">
            <a:spLocks noChangeArrowheads="1"/>
          </p:cNvSpPr>
          <p:nvPr/>
        </p:nvSpPr>
        <p:spPr bwMode="auto">
          <a:xfrm>
            <a:off x="1470025" y="639116"/>
            <a:ext cx="92519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Wingdings" pitchFamily="2" charset="2"/>
              <a:buChar char="Ø"/>
              <a:defRPr sz="2800">
                <a:solidFill>
                  <a:srgbClr val="365AC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400">
                <a:solidFill>
                  <a:srgbClr val="365AC0"/>
                </a:solidFill>
                <a:latin typeface="+mn-lt"/>
                <a:ea typeface="+mn-ea"/>
              </a:defRPr>
            </a:lvl2pPr>
            <a:lvl3pPr marL="1143000" indent="-228600" algn="l" rtl="0" eaLnBrk="0" fontAlgn="base" hangingPunct="0">
              <a:spcBef>
                <a:spcPct val="20000"/>
              </a:spcBef>
              <a:spcAft>
                <a:spcPct val="0"/>
              </a:spcAft>
              <a:buChar char="•"/>
              <a:defRPr sz="2400">
                <a:solidFill>
                  <a:srgbClr val="365AC0"/>
                </a:solidFill>
                <a:latin typeface="+mn-lt"/>
                <a:ea typeface="+mn-ea"/>
              </a:defRPr>
            </a:lvl3pPr>
            <a:lvl4pPr marL="1600200" indent="-228600" algn="l" rtl="0" eaLnBrk="0" fontAlgn="base" hangingPunct="0">
              <a:spcBef>
                <a:spcPct val="20000"/>
              </a:spcBef>
              <a:spcAft>
                <a:spcPct val="0"/>
              </a:spcAft>
              <a:buChar char="–"/>
              <a:defRPr sz="2000">
                <a:solidFill>
                  <a:srgbClr val="365AC0"/>
                </a:solidFill>
                <a:latin typeface="+mn-lt"/>
                <a:ea typeface="+mn-ea"/>
              </a:defRPr>
            </a:lvl4pPr>
            <a:lvl5pPr marL="2057400" indent="-228600" algn="l" rtl="0" eaLnBrk="0" fontAlgn="base" hangingPunct="0">
              <a:spcBef>
                <a:spcPct val="20000"/>
              </a:spcBef>
              <a:spcAft>
                <a:spcPct val="0"/>
              </a:spcAft>
              <a:buChar char="»"/>
              <a:defRPr sz="2000">
                <a:solidFill>
                  <a:srgbClr val="365AC0"/>
                </a:solidFill>
                <a:latin typeface="+mn-lt"/>
                <a:ea typeface="+mn-ea"/>
              </a:defRPr>
            </a:lvl5pPr>
            <a:lvl6pPr marL="2514600" indent="-228600" algn="l" rtl="0" eaLnBrk="0" fontAlgn="base" hangingPunct="0">
              <a:spcBef>
                <a:spcPct val="20000"/>
              </a:spcBef>
              <a:spcAft>
                <a:spcPct val="0"/>
              </a:spcAft>
              <a:buChar char="»"/>
              <a:defRPr sz="2000">
                <a:solidFill>
                  <a:srgbClr val="365AC0"/>
                </a:solidFill>
                <a:latin typeface="+mn-lt"/>
                <a:ea typeface="+mn-ea"/>
              </a:defRPr>
            </a:lvl6pPr>
            <a:lvl7pPr marL="2971800" indent="-228600" algn="l" rtl="0" eaLnBrk="0" fontAlgn="base" hangingPunct="0">
              <a:spcBef>
                <a:spcPct val="20000"/>
              </a:spcBef>
              <a:spcAft>
                <a:spcPct val="0"/>
              </a:spcAft>
              <a:buChar char="»"/>
              <a:defRPr sz="2000">
                <a:solidFill>
                  <a:srgbClr val="365AC0"/>
                </a:solidFill>
                <a:latin typeface="+mn-lt"/>
                <a:ea typeface="+mn-ea"/>
              </a:defRPr>
            </a:lvl7pPr>
            <a:lvl8pPr marL="3429000" indent="-228600" algn="l" rtl="0" eaLnBrk="0" fontAlgn="base" hangingPunct="0">
              <a:spcBef>
                <a:spcPct val="20000"/>
              </a:spcBef>
              <a:spcAft>
                <a:spcPct val="0"/>
              </a:spcAft>
              <a:buChar char="»"/>
              <a:defRPr sz="2000">
                <a:solidFill>
                  <a:srgbClr val="365AC0"/>
                </a:solidFill>
                <a:latin typeface="+mn-lt"/>
                <a:ea typeface="+mn-ea"/>
              </a:defRPr>
            </a:lvl8pPr>
            <a:lvl9pPr marL="3886200" indent="-228600" algn="l" rtl="0" eaLnBrk="0" fontAlgn="base" hangingPunct="0">
              <a:spcBef>
                <a:spcPct val="20000"/>
              </a:spcBef>
              <a:spcAft>
                <a:spcPct val="0"/>
              </a:spcAft>
              <a:buChar char="»"/>
              <a:defRPr sz="2000">
                <a:solidFill>
                  <a:srgbClr val="365AC0"/>
                </a:solidFill>
                <a:latin typeface="+mn-lt"/>
                <a:ea typeface="+mn-ea"/>
              </a:defRPr>
            </a:lvl9pPr>
          </a:lstStyle>
          <a:p>
            <a:pPr>
              <a:lnSpc>
                <a:spcPct val="150000"/>
              </a:lnSpc>
              <a:buFont typeface="Wingdings" pitchFamily="2" charset="2"/>
              <a:buNone/>
              <a:defRPr/>
            </a:pPr>
            <a:r>
              <a:rPr lang="en-US" altLang="zh-CN" b="1" kern="0" dirty="0">
                <a:solidFill>
                  <a:srgbClr val="333333"/>
                </a:solidFill>
                <a:latin typeface="Arial"/>
                <a:ea typeface="宋体"/>
              </a:rPr>
              <a:t>2</a:t>
            </a:r>
            <a:r>
              <a:rPr lang="zh-CN" altLang="en-US" b="1" kern="0" dirty="0">
                <a:solidFill>
                  <a:srgbClr val="333333"/>
                </a:solidFill>
                <a:latin typeface="Arial"/>
                <a:ea typeface="宋体"/>
              </a:rPr>
              <a:t>、北洋政府时期（</a:t>
            </a:r>
            <a:r>
              <a:rPr lang="en-US" altLang="zh-CN" b="1" kern="0" dirty="0">
                <a:solidFill>
                  <a:srgbClr val="333333"/>
                </a:solidFill>
                <a:latin typeface="Arial"/>
                <a:ea typeface="宋体"/>
              </a:rPr>
              <a:t>1912</a:t>
            </a:r>
            <a:r>
              <a:rPr lang="zh-CN" altLang="en-US" b="1" kern="0" dirty="0">
                <a:solidFill>
                  <a:srgbClr val="333333"/>
                </a:solidFill>
                <a:latin typeface="Arial"/>
                <a:ea typeface="宋体"/>
              </a:rPr>
              <a:t>年</a:t>
            </a:r>
            <a:r>
              <a:rPr lang="en-US" altLang="zh-CN" b="1" kern="0" dirty="0">
                <a:solidFill>
                  <a:srgbClr val="333333"/>
                </a:solidFill>
                <a:latin typeface="Arial"/>
                <a:ea typeface="宋体"/>
              </a:rPr>
              <a:t>——1928</a:t>
            </a:r>
            <a:r>
              <a:rPr lang="zh-CN" altLang="en-US" b="1" kern="0" dirty="0">
                <a:solidFill>
                  <a:srgbClr val="333333"/>
                </a:solidFill>
                <a:latin typeface="Arial"/>
                <a:ea typeface="宋体"/>
              </a:rPr>
              <a:t>年）</a:t>
            </a:r>
            <a:endParaRPr lang="en-US" altLang="zh-CN" b="1" kern="0" dirty="0">
              <a:solidFill>
                <a:srgbClr val="333333"/>
              </a:solidFill>
              <a:latin typeface="Arial"/>
              <a:ea typeface="宋体"/>
            </a:endParaRP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中华民国约法</a:t>
            </a:r>
            <a:r>
              <a:rPr lang="en-US" altLang="zh-CN" kern="0" dirty="0">
                <a:solidFill>
                  <a:srgbClr val="333333"/>
                </a:solidFill>
                <a:latin typeface="Arial"/>
                <a:ea typeface="宋体"/>
              </a:rPr>
              <a:t>》 </a:t>
            </a:r>
            <a:r>
              <a:rPr lang="zh-CN" altLang="en-US" kern="0" dirty="0">
                <a:solidFill>
                  <a:srgbClr val="333333"/>
                </a:solidFill>
                <a:latin typeface="Arial"/>
                <a:ea typeface="宋体"/>
              </a:rPr>
              <a:t>（</a:t>
            </a:r>
            <a:r>
              <a:rPr lang="en-US" altLang="zh-CN" kern="0" dirty="0">
                <a:solidFill>
                  <a:srgbClr val="333333"/>
                </a:solidFill>
                <a:latin typeface="Arial"/>
                <a:ea typeface="宋体"/>
              </a:rPr>
              <a:t>1914</a:t>
            </a:r>
            <a:r>
              <a:rPr lang="zh-CN" altLang="en-US" kern="0" dirty="0">
                <a:solidFill>
                  <a:srgbClr val="333333"/>
                </a:solidFill>
                <a:latin typeface="Arial"/>
                <a:ea typeface="宋体"/>
              </a:rPr>
              <a:t>）</a:t>
            </a:r>
            <a:endParaRPr lang="en-US" altLang="zh-CN" kern="0" dirty="0">
              <a:solidFill>
                <a:srgbClr val="333333"/>
              </a:solidFill>
              <a:latin typeface="Arial"/>
              <a:ea typeface="宋体"/>
            </a:endParaRP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中华民国宪法</a:t>
            </a:r>
            <a:r>
              <a:rPr lang="en-US" altLang="zh-CN" kern="0" dirty="0">
                <a:solidFill>
                  <a:srgbClr val="333333"/>
                </a:solidFill>
                <a:latin typeface="Arial"/>
                <a:ea typeface="宋体"/>
              </a:rPr>
              <a:t>》</a:t>
            </a:r>
            <a:r>
              <a:rPr lang="zh-CN" altLang="en-US" kern="0" dirty="0">
                <a:solidFill>
                  <a:srgbClr val="333333"/>
                </a:solidFill>
                <a:latin typeface="Arial"/>
                <a:ea typeface="宋体"/>
              </a:rPr>
              <a:t>（</a:t>
            </a:r>
            <a:r>
              <a:rPr lang="en-US" altLang="zh-CN" kern="0" dirty="0">
                <a:solidFill>
                  <a:srgbClr val="333333"/>
                </a:solidFill>
                <a:latin typeface="Arial"/>
                <a:ea typeface="宋体"/>
              </a:rPr>
              <a:t>1923</a:t>
            </a:r>
            <a:r>
              <a:rPr lang="zh-CN" altLang="en-US" kern="0" dirty="0">
                <a:solidFill>
                  <a:srgbClr val="333333"/>
                </a:solidFill>
                <a:latin typeface="Arial"/>
                <a:ea typeface="宋体"/>
              </a:rPr>
              <a:t>）</a:t>
            </a:r>
          </a:p>
        </p:txBody>
      </p:sp>
      <p:pic>
        <p:nvPicPr>
          <p:cNvPr id="3" name="Picture 3" descr="71abd428ad6c52c198250aeb">
            <a:extLst>
              <a:ext uri="{FF2B5EF4-FFF2-40B4-BE49-F238E27FC236}">
                <a16:creationId xmlns:a16="http://schemas.microsoft.com/office/drawing/2014/main" id="{83411CA6-6178-4B54-A417-56CB89797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319" y="1570831"/>
            <a:ext cx="272415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28f2d24cdb02fe70aec3abb7">
            <a:extLst>
              <a:ext uri="{FF2B5EF4-FFF2-40B4-BE49-F238E27FC236}">
                <a16:creationId xmlns:a16="http://schemas.microsoft.com/office/drawing/2014/main" id="{D7AB2DE5-E1F1-4F1D-A47B-93D678463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559" y="3047060"/>
            <a:ext cx="4127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18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5B53631-65E5-4F23-A1B1-C20BCC287E67}"/>
              </a:ext>
            </a:extLst>
          </p:cNvPr>
          <p:cNvSpPr txBox="1">
            <a:spLocks noChangeArrowheads="1"/>
          </p:cNvSpPr>
          <p:nvPr/>
        </p:nvSpPr>
        <p:spPr bwMode="auto">
          <a:xfrm>
            <a:off x="867905" y="1043204"/>
            <a:ext cx="664885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Wingdings" pitchFamily="2" charset="2"/>
              <a:buChar char="Ø"/>
              <a:defRPr sz="2800">
                <a:solidFill>
                  <a:srgbClr val="365AC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400">
                <a:solidFill>
                  <a:srgbClr val="365AC0"/>
                </a:solidFill>
                <a:latin typeface="+mn-lt"/>
                <a:ea typeface="+mn-ea"/>
              </a:defRPr>
            </a:lvl2pPr>
            <a:lvl3pPr marL="1143000" indent="-228600" algn="l" rtl="0" eaLnBrk="0" fontAlgn="base" hangingPunct="0">
              <a:spcBef>
                <a:spcPct val="20000"/>
              </a:spcBef>
              <a:spcAft>
                <a:spcPct val="0"/>
              </a:spcAft>
              <a:buChar char="•"/>
              <a:defRPr sz="2400">
                <a:solidFill>
                  <a:srgbClr val="365AC0"/>
                </a:solidFill>
                <a:latin typeface="+mn-lt"/>
                <a:ea typeface="+mn-ea"/>
              </a:defRPr>
            </a:lvl3pPr>
            <a:lvl4pPr marL="1600200" indent="-228600" algn="l" rtl="0" eaLnBrk="0" fontAlgn="base" hangingPunct="0">
              <a:spcBef>
                <a:spcPct val="20000"/>
              </a:spcBef>
              <a:spcAft>
                <a:spcPct val="0"/>
              </a:spcAft>
              <a:buChar char="–"/>
              <a:defRPr sz="2000">
                <a:solidFill>
                  <a:srgbClr val="365AC0"/>
                </a:solidFill>
                <a:latin typeface="+mn-lt"/>
                <a:ea typeface="+mn-ea"/>
              </a:defRPr>
            </a:lvl4pPr>
            <a:lvl5pPr marL="2057400" indent="-228600" algn="l" rtl="0" eaLnBrk="0" fontAlgn="base" hangingPunct="0">
              <a:spcBef>
                <a:spcPct val="20000"/>
              </a:spcBef>
              <a:spcAft>
                <a:spcPct val="0"/>
              </a:spcAft>
              <a:buChar char="»"/>
              <a:defRPr sz="2000">
                <a:solidFill>
                  <a:srgbClr val="365AC0"/>
                </a:solidFill>
                <a:latin typeface="+mn-lt"/>
                <a:ea typeface="+mn-ea"/>
              </a:defRPr>
            </a:lvl5pPr>
            <a:lvl6pPr marL="2514600" indent="-228600" algn="l" rtl="0" eaLnBrk="0" fontAlgn="base" hangingPunct="0">
              <a:spcBef>
                <a:spcPct val="20000"/>
              </a:spcBef>
              <a:spcAft>
                <a:spcPct val="0"/>
              </a:spcAft>
              <a:buChar char="»"/>
              <a:defRPr sz="2000">
                <a:solidFill>
                  <a:srgbClr val="365AC0"/>
                </a:solidFill>
                <a:latin typeface="+mn-lt"/>
                <a:ea typeface="+mn-ea"/>
              </a:defRPr>
            </a:lvl6pPr>
            <a:lvl7pPr marL="2971800" indent="-228600" algn="l" rtl="0" eaLnBrk="0" fontAlgn="base" hangingPunct="0">
              <a:spcBef>
                <a:spcPct val="20000"/>
              </a:spcBef>
              <a:spcAft>
                <a:spcPct val="0"/>
              </a:spcAft>
              <a:buChar char="»"/>
              <a:defRPr sz="2000">
                <a:solidFill>
                  <a:srgbClr val="365AC0"/>
                </a:solidFill>
                <a:latin typeface="+mn-lt"/>
                <a:ea typeface="+mn-ea"/>
              </a:defRPr>
            </a:lvl7pPr>
            <a:lvl8pPr marL="3429000" indent="-228600" algn="l" rtl="0" eaLnBrk="0" fontAlgn="base" hangingPunct="0">
              <a:spcBef>
                <a:spcPct val="20000"/>
              </a:spcBef>
              <a:spcAft>
                <a:spcPct val="0"/>
              </a:spcAft>
              <a:buChar char="»"/>
              <a:defRPr sz="2000">
                <a:solidFill>
                  <a:srgbClr val="365AC0"/>
                </a:solidFill>
                <a:latin typeface="+mn-lt"/>
                <a:ea typeface="+mn-ea"/>
              </a:defRPr>
            </a:lvl8pPr>
            <a:lvl9pPr marL="3886200" indent="-228600" algn="l" rtl="0" eaLnBrk="0" fontAlgn="base" hangingPunct="0">
              <a:spcBef>
                <a:spcPct val="20000"/>
              </a:spcBef>
              <a:spcAft>
                <a:spcPct val="0"/>
              </a:spcAft>
              <a:buChar char="»"/>
              <a:defRPr sz="2000">
                <a:solidFill>
                  <a:srgbClr val="365AC0"/>
                </a:solidFill>
                <a:latin typeface="+mn-lt"/>
                <a:ea typeface="+mn-ea"/>
              </a:defRPr>
            </a:lvl9pPr>
          </a:lstStyle>
          <a:p>
            <a:pPr>
              <a:lnSpc>
                <a:spcPct val="200000"/>
              </a:lnSpc>
              <a:buFont typeface="Wingdings" pitchFamily="2" charset="2"/>
              <a:buNone/>
              <a:defRPr/>
            </a:pPr>
            <a:r>
              <a:rPr lang="en-US" altLang="zh-CN" b="1" kern="0" dirty="0">
                <a:solidFill>
                  <a:srgbClr val="333333"/>
                </a:solidFill>
                <a:latin typeface="Arial"/>
                <a:ea typeface="宋体"/>
              </a:rPr>
              <a:t>3</a:t>
            </a:r>
            <a:r>
              <a:rPr lang="zh-CN" altLang="en-US" b="1" kern="0" dirty="0">
                <a:solidFill>
                  <a:srgbClr val="333333"/>
                </a:solidFill>
                <a:latin typeface="Arial"/>
                <a:ea typeface="宋体"/>
              </a:rPr>
              <a:t>、南京国民政府时期</a:t>
            </a:r>
          </a:p>
          <a:p>
            <a:pPr>
              <a:lnSpc>
                <a:spcPct val="20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中华民国训政时期约法</a:t>
            </a:r>
            <a:r>
              <a:rPr lang="en-US" altLang="zh-CN" kern="0" dirty="0">
                <a:solidFill>
                  <a:srgbClr val="333333"/>
                </a:solidFill>
                <a:latin typeface="Arial"/>
                <a:ea typeface="宋体"/>
              </a:rPr>
              <a:t>》</a:t>
            </a:r>
            <a:r>
              <a:rPr lang="zh-CN" altLang="en-US" kern="0" dirty="0">
                <a:solidFill>
                  <a:srgbClr val="333333"/>
                </a:solidFill>
                <a:latin typeface="Arial"/>
                <a:ea typeface="宋体"/>
              </a:rPr>
              <a:t>，</a:t>
            </a:r>
            <a:r>
              <a:rPr lang="en-US" altLang="zh-CN" kern="0" dirty="0">
                <a:solidFill>
                  <a:srgbClr val="333333"/>
                </a:solidFill>
                <a:latin typeface="Arial"/>
                <a:ea typeface="宋体"/>
              </a:rPr>
              <a:t>1931</a:t>
            </a:r>
            <a:r>
              <a:rPr lang="zh-CN" altLang="en-US" kern="0" dirty="0">
                <a:solidFill>
                  <a:srgbClr val="333333"/>
                </a:solidFill>
                <a:latin typeface="Arial"/>
                <a:ea typeface="宋体"/>
              </a:rPr>
              <a:t>年</a:t>
            </a:r>
          </a:p>
          <a:p>
            <a:pPr>
              <a:lnSpc>
                <a:spcPct val="20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中华民国宪法</a:t>
            </a:r>
            <a:r>
              <a:rPr lang="en-US" altLang="zh-CN" kern="0" dirty="0">
                <a:solidFill>
                  <a:srgbClr val="333333"/>
                </a:solidFill>
                <a:latin typeface="Arial"/>
                <a:ea typeface="宋体"/>
              </a:rPr>
              <a:t>》</a:t>
            </a:r>
            <a:r>
              <a:rPr lang="zh-CN" altLang="en-US" kern="0" dirty="0">
                <a:solidFill>
                  <a:srgbClr val="333333"/>
                </a:solidFill>
                <a:latin typeface="Arial"/>
                <a:ea typeface="宋体"/>
              </a:rPr>
              <a:t>，</a:t>
            </a:r>
            <a:r>
              <a:rPr lang="en-US" altLang="zh-CN" kern="0" dirty="0">
                <a:solidFill>
                  <a:srgbClr val="333333"/>
                </a:solidFill>
                <a:latin typeface="Arial"/>
                <a:ea typeface="宋体"/>
              </a:rPr>
              <a:t>1947</a:t>
            </a:r>
            <a:r>
              <a:rPr lang="zh-CN" altLang="en-US" kern="0" dirty="0">
                <a:solidFill>
                  <a:srgbClr val="333333"/>
                </a:solidFill>
                <a:latin typeface="Arial"/>
                <a:ea typeface="宋体"/>
              </a:rPr>
              <a:t>年</a:t>
            </a:r>
            <a:endParaRPr lang="en-US" altLang="zh-CN" kern="0" dirty="0">
              <a:solidFill>
                <a:srgbClr val="333333"/>
              </a:solidFill>
              <a:latin typeface="Arial"/>
              <a:ea typeface="宋体"/>
            </a:endParaRPr>
          </a:p>
          <a:p>
            <a:pPr indent="0">
              <a:lnSpc>
                <a:spcPct val="200000"/>
              </a:lnSpc>
              <a:buFont typeface="Wingdings" pitchFamily="2" charset="2"/>
              <a:buNone/>
              <a:defRPr/>
            </a:pPr>
            <a:r>
              <a:rPr lang="zh-CN" altLang="en-US" b="1" kern="0" dirty="0">
                <a:solidFill>
                  <a:srgbClr val="333333"/>
                </a:solidFill>
                <a:latin typeface="Arial"/>
                <a:ea typeface="宋体"/>
              </a:rPr>
              <a:t>国民党在大陆失败后，至</a:t>
            </a:r>
            <a:r>
              <a:rPr lang="en-US" altLang="zh-CN" b="1" kern="0" dirty="0">
                <a:solidFill>
                  <a:srgbClr val="333333"/>
                </a:solidFill>
                <a:latin typeface="Arial"/>
                <a:ea typeface="宋体"/>
              </a:rPr>
              <a:t>2005</a:t>
            </a:r>
            <a:r>
              <a:rPr lang="zh-CN" altLang="en-US" b="1" kern="0" dirty="0">
                <a:solidFill>
                  <a:srgbClr val="333333"/>
                </a:solidFill>
                <a:latin typeface="Arial"/>
                <a:ea typeface="宋体"/>
              </a:rPr>
              <a:t>年，先后对</a:t>
            </a:r>
            <a:r>
              <a:rPr lang="en-US" altLang="zh-CN" b="1" kern="0" dirty="0">
                <a:solidFill>
                  <a:srgbClr val="333333"/>
                </a:solidFill>
                <a:latin typeface="Arial"/>
                <a:ea typeface="宋体"/>
              </a:rPr>
              <a:t>1947</a:t>
            </a:r>
            <a:r>
              <a:rPr lang="zh-CN" altLang="en-US" b="1" kern="0" dirty="0">
                <a:solidFill>
                  <a:srgbClr val="333333"/>
                </a:solidFill>
                <a:latin typeface="Arial"/>
                <a:ea typeface="宋体"/>
              </a:rPr>
              <a:t>年宪法进行了</a:t>
            </a:r>
            <a:r>
              <a:rPr lang="en-US" altLang="zh-CN" b="1" kern="0" dirty="0">
                <a:solidFill>
                  <a:srgbClr val="333333"/>
                </a:solidFill>
                <a:latin typeface="Arial"/>
                <a:ea typeface="宋体"/>
              </a:rPr>
              <a:t>7</a:t>
            </a:r>
            <a:r>
              <a:rPr lang="zh-CN" altLang="en-US" b="1" kern="0" dirty="0">
                <a:solidFill>
                  <a:srgbClr val="333333"/>
                </a:solidFill>
                <a:latin typeface="Arial"/>
                <a:ea typeface="宋体"/>
              </a:rPr>
              <a:t>次增修。</a:t>
            </a:r>
          </a:p>
        </p:txBody>
      </p:sp>
      <p:pic>
        <p:nvPicPr>
          <p:cNvPr id="3" name="Picture 3" descr="039a5b82eb97a0e30df4d274">
            <a:extLst>
              <a:ext uri="{FF2B5EF4-FFF2-40B4-BE49-F238E27FC236}">
                <a16:creationId xmlns:a16="http://schemas.microsoft.com/office/drawing/2014/main" id="{5E6EC92B-02E4-4A91-8F6E-C854B7956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758" y="1043204"/>
            <a:ext cx="3557588"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895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9ACA232-9953-4ED3-8F5C-A8B40C5A22A7}"/>
              </a:ext>
            </a:extLst>
          </p:cNvPr>
          <p:cNvSpPr txBox="1">
            <a:spLocks noChangeArrowheads="1"/>
          </p:cNvSpPr>
          <p:nvPr/>
        </p:nvSpPr>
        <p:spPr bwMode="auto">
          <a:xfrm>
            <a:off x="1091661" y="512170"/>
            <a:ext cx="1082653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Wingdings" pitchFamily="2" charset="2"/>
              <a:buChar char="Ø"/>
              <a:defRPr sz="2800">
                <a:solidFill>
                  <a:srgbClr val="365AC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400">
                <a:solidFill>
                  <a:srgbClr val="365AC0"/>
                </a:solidFill>
                <a:latin typeface="+mn-lt"/>
                <a:ea typeface="+mn-ea"/>
              </a:defRPr>
            </a:lvl2pPr>
            <a:lvl3pPr marL="1143000" indent="-228600" algn="l" rtl="0" eaLnBrk="0" fontAlgn="base" hangingPunct="0">
              <a:spcBef>
                <a:spcPct val="20000"/>
              </a:spcBef>
              <a:spcAft>
                <a:spcPct val="0"/>
              </a:spcAft>
              <a:buChar char="•"/>
              <a:defRPr sz="2400">
                <a:solidFill>
                  <a:srgbClr val="365AC0"/>
                </a:solidFill>
                <a:latin typeface="+mn-lt"/>
                <a:ea typeface="+mn-ea"/>
              </a:defRPr>
            </a:lvl3pPr>
            <a:lvl4pPr marL="1600200" indent="-228600" algn="l" rtl="0" eaLnBrk="0" fontAlgn="base" hangingPunct="0">
              <a:spcBef>
                <a:spcPct val="20000"/>
              </a:spcBef>
              <a:spcAft>
                <a:spcPct val="0"/>
              </a:spcAft>
              <a:buChar char="–"/>
              <a:defRPr sz="2000">
                <a:solidFill>
                  <a:srgbClr val="365AC0"/>
                </a:solidFill>
                <a:latin typeface="+mn-lt"/>
                <a:ea typeface="+mn-ea"/>
              </a:defRPr>
            </a:lvl4pPr>
            <a:lvl5pPr marL="2057400" indent="-228600" algn="l" rtl="0" eaLnBrk="0" fontAlgn="base" hangingPunct="0">
              <a:spcBef>
                <a:spcPct val="20000"/>
              </a:spcBef>
              <a:spcAft>
                <a:spcPct val="0"/>
              </a:spcAft>
              <a:buChar char="»"/>
              <a:defRPr sz="2000">
                <a:solidFill>
                  <a:srgbClr val="365AC0"/>
                </a:solidFill>
                <a:latin typeface="+mn-lt"/>
                <a:ea typeface="+mn-ea"/>
              </a:defRPr>
            </a:lvl5pPr>
            <a:lvl6pPr marL="2514600" indent="-228600" algn="l" rtl="0" eaLnBrk="0" fontAlgn="base" hangingPunct="0">
              <a:spcBef>
                <a:spcPct val="20000"/>
              </a:spcBef>
              <a:spcAft>
                <a:spcPct val="0"/>
              </a:spcAft>
              <a:buChar char="»"/>
              <a:defRPr sz="2000">
                <a:solidFill>
                  <a:srgbClr val="365AC0"/>
                </a:solidFill>
                <a:latin typeface="+mn-lt"/>
                <a:ea typeface="+mn-ea"/>
              </a:defRPr>
            </a:lvl6pPr>
            <a:lvl7pPr marL="2971800" indent="-228600" algn="l" rtl="0" eaLnBrk="0" fontAlgn="base" hangingPunct="0">
              <a:spcBef>
                <a:spcPct val="20000"/>
              </a:spcBef>
              <a:spcAft>
                <a:spcPct val="0"/>
              </a:spcAft>
              <a:buChar char="»"/>
              <a:defRPr sz="2000">
                <a:solidFill>
                  <a:srgbClr val="365AC0"/>
                </a:solidFill>
                <a:latin typeface="+mn-lt"/>
                <a:ea typeface="+mn-ea"/>
              </a:defRPr>
            </a:lvl7pPr>
            <a:lvl8pPr marL="3429000" indent="-228600" algn="l" rtl="0" eaLnBrk="0" fontAlgn="base" hangingPunct="0">
              <a:spcBef>
                <a:spcPct val="20000"/>
              </a:spcBef>
              <a:spcAft>
                <a:spcPct val="0"/>
              </a:spcAft>
              <a:buChar char="»"/>
              <a:defRPr sz="2000">
                <a:solidFill>
                  <a:srgbClr val="365AC0"/>
                </a:solidFill>
                <a:latin typeface="+mn-lt"/>
                <a:ea typeface="+mn-ea"/>
              </a:defRPr>
            </a:lvl8pPr>
            <a:lvl9pPr marL="3886200" indent="-228600" algn="l" rtl="0" eaLnBrk="0" fontAlgn="base" hangingPunct="0">
              <a:spcBef>
                <a:spcPct val="20000"/>
              </a:spcBef>
              <a:spcAft>
                <a:spcPct val="0"/>
              </a:spcAft>
              <a:buChar char="»"/>
              <a:defRPr sz="2000">
                <a:solidFill>
                  <a:srgbClr val="365AC0"/>
                </a:solidFill>
                <a:latin typeface="+mn-lt"/>
                <a:ea typeface="+mn-ea"/>
              </a:defRPr>
            </a:lvl9pPr>
          </a:lstStyle>
          <a:p>
            <a:pPr>
              <a:lnSpc>
                <a:spcPct val="150000"/>
              </a:lnSpc>
              <a:buFont typeface="Wingdings" pitchFamily="2" charset="2"/>
              <a:buNone/>
              <a:defRPr/>
            </a:pPr>
            <a:r>
              <a:rPr lang="zh-CN" altLang="en-US" b="1" kern="0" dirty="0">
                <a:solidFill>
                  <a:srgbClr val="333333"/>
                </a:solidFill>
                <a:latin typeface="Arial"/>
                <a:ea typeface="宋体"/>
              </a:rPr>
              <a:t>革命根据地时期</a:t>
            </a: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中华苏维埃共和国宪法大纲</a:t>
            </a:r>
            <a:r>
              <a:rPr lang="en-US" altLang="zh-CN" kern="0" dirty="0">
                <a:solidFill>
                  <a:srgbClr val="333333"/>
                </a:solidFill>
                <a:latin typeface="Arial"/>
                <a:ea typeface="宋体"/>
              </a:rPr>
              <a:t>》</a:t>
            </a:r>
            <a:r>
              <a:rPr lang="zh-CN" altLang="en-US" kern="0" dirty="0">
                <a:solidFill>
                  <a:srgbClr val="333333"/>
                </a:solidFill>
                <a:latin typeface="Arial"/>
                <a:ea typeface="宋体"/>
              </a:rPr>
              <a:t>，</a:t>
            </a:r>
            <a:r>
              <a:rPr lang="en-US" altLang="zh-CN" kern="0" dirty="0">
                <a:solidFill>
                  <a:srgbClr val="333333"/>
                </a:solidFill>
                <a:latin typeface="Arial"/>
                <a:ea typeface="宋体"/>
              </a:rPr>
              <a:t>1931</a:t>
            </a: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施政纲要</a:t>
            </a:r>
            <a:r>
              <a:rPr lang="en-US" altLang="zh-CN" kern="0" dirty="0">
                <a:solidFill>
                  <a:srgbClr val="333333"/>
                </a:solidFill>
                <a:latin typeface="Arial"/>
                <a:ea typeface="宋体"/>
              </a:rPr>
              <a:t>》</a:t>
            </a:r>
            <a:r>
              <a:rPr lang="zh-CN" altLang="en-US" kern="0" dirty="0">
                <a:solidFill>
                  <a:srgbClr val="333333"/>
                </a:solidFill>
                <a:latin typeface="Arial"/>
                <a:ea typeface="宋体"/>
              </a:rPr>
              <a:t>，抗战期间</a:t>
            </a:r>
          </a:p>
          <a:p>
            <a:pPr>
              <a:lnSpc>
                <a:spcPct val="150000"/>
              </a:lnSpc>
              <a:buFont typeface="Wingdings" pitchFamily="2" charset="2"/>
              <a:buNone/>
              <a:defRPr/>
            </a:pPr>
            <a:r>
              <a:rPr lang="en-US" altLang="zh-CN" kern="0" dirty="0">
                <a:solidFill>
                  <a:srgbClr val="333333"/>
                </a:solidFill>
                <a:latin typeface="Arial"/>
                <a:ea typeface="宋体"/>
              </a:rPr>
              <a:t>《</a:t>
            </a:r>
            <a:r>
              <a:rPr lang="zh-CN" altLang="en-US" kern="0" dirty="0">
                <a:solidFill>
                  <a:srgbClr val="333333"/>
                </a:solidFill>
                <a:latin typeface="Arial"/>
                <a:ea typeface="宋体"/>
              </a:rPr>
              <a:t>陕甘宁边区宪法原则</a:t>
            </a:r>
            <a:r>
              <a:rPr lang="en-US" altLang="zh-CN" kern="0" dirty="0">
                <a:solidFill>
                  <a:srgbClr val="333333"/>
                </a:solidFill>
                <a:latin typeface="Arial"/>
                <a:ea typeface="宋体"/>
              </a:rPr>
              <a:t>》</a:t>
            </a:r>
            <a:r>
              <a:rPr lang="zh-CN" altLang="en-US" kern="0" dirty="0">
                <a:solidFill>
                  <a:srgbClr val="333333"/>
                </a:solidFill>
                <a:latin typeface="Arial"/>
                <a:ea typeface="宋体"/>
              </a:rPr>
              <a:t>，</a:t>
            </a:r>
            <a:r>
              <a:rPr lang="en-US" altLang="zh-CN" kern="0" dirty="0">
                <a:solidFill>
                  <a:srgbClr val="333333"/>
                </a:solidFill>
                <a:latin typeface="Arial"/>
                <a:ea typeface="宋体"/>
              </a:rPr>
              <a:t>1946</a:t>
            </a:r>
          </a:p>
        </p:txBody>
      </p:sp>
      <p:pic>
        <p:nvPicPr>
          <p:cNvPr id="3" name="Picture 3" descr="dc99f225cee97b2d4d088d2c">
            <a:extLst>
              <a:ext uri="{FF2B5EF4-FFF2-40B4-BE49-F238E27FC236}">
                <a16:creationId xmlns:a16="http://schemas.microsoft.com/office/drawing/2014/main" id="{94274ABE-5954-4716-AA78-6559FE195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065" y="3724679"/>
            <a:ext cx="33686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a50cc2bca90f701d52af1c5">
            <a:extLst>
              <a:ext uri="{FF2B5EF4-FFF2-40B4-BE49-F238E27FC236}">
                <a16:creationId xmlns:a16="http://schemas.microsoft.com/office/drawing/2014/main" id="{F4AD0B47-6B59-4592-A082-85DBF44BE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669" y="2798170"/>
            <a:ext cx="43751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89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3BB207-2968-47D6-BC68-9AB5CEC2A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895" y="1419870"/>
            <a:ext cx="4738693" cy="3150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3">
            <a:extLst>
              <a:ext uri="{FF2B5EF4-FFF2-40B4-BE49-F238E27FC236}">
                <a16:creationId xmlns:a16="http://schemas.microsoft.com/office/drawing/2014/main" id="{6C73FC3E-5E1B-4C6C-8F36-36F3B5FBB135}"/>
              </a:ext>
            </a:extLst>
          </p:cNvPr>
          <p:cNvSpPr txBox="1"/>
          <p:nvPr/>
        </p:nvSpPr>
        <p:spPr>
          <a:xfrm>
            <a:off x="656095" y="5112665"/>
            <a:ext cx="10879809" cy="1128579"/>
          </a:xfrm>
          <a:prstGeom prst="rect">
            <a:avLst/>
          </a:prstGeom>
          <a:noFill/>
        </p:spPr>
        <p:txBody>
          <a:bodyPr wrap="square">
            <a:spAutoFit/>
          </a:bodyPr>
          <a:lstStyle/>
          <a:p>
            <a:pPr>
              <a:lnSpc>
                <a:spcPct val="150000"/>
              </a:lnSpc>
            </a:pPr>
            <a:r>
              <a:rPr lang="zh-CN" altLang="en-US" sz="2400" kern="0" dirty="0">
                <a:solidFill>
                  <a:srgbClr val="333333"/>
                </a:solidFill>
                <a:latin typeface="Arial"/>
                <a:ea typeface="宋体"/>
              </a:rPr>
              <a:t>我国现行宪法可以追溯到 1949 年具有临时宪法作用的《中国人民政治协商会议共同纲领》和 1954 年一届全国人大一次会议通过的《中华人民共和国宪法》</a:t>
            </a:r>
          </a:p>
        </p:txBody>
      </p:sp>
      <p:pic>
        <p:nvPicPr>
          <p:cNvPr id="1028" name="Picture 4">
            <a:extLst>
              <a:ext uri="{FF2B5EF4-FFF2-40B4-BE49-F238E27FC236}">
                <a16:creationId xmlns:a16="http://schemas.microsoft.com/office/drawing/2014/main" id="{D67EFAC2-E35C-4A08-87DA-29EFE68CE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82" y="805910"/>
            <a:ext cx="2733699" cy="388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92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0562C6A-838B-4F45-96ED-F46898AFC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78" y="1727366"/>
            <a:ext cx="10728843" cy="3154600"/>
          </a:xfrm>
          <a:prstGeom prst="rect">
            <a:avLst/>
          </a:prstGeom>
        </p:spPr>
      </p:pic>
    </p:spTree>
    <p:extLst>
      <p:ext uri="{BB962C8B-B14F-4D97-AF65-F5344CB8AC3E}">
        <p14:creationId xmlns:p14="http://schemas.microsoft.com/office/powerpoint/2010/main" val="2327502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890d0b4b-7c08-4bd6-b809-7568df64899c}"/>
  <p:tag name="TABLE_ENDDRAG_ORIGIN_RECT" val="563*173"/>
  <p:tag name="TABLE_ENDDRAG_RECT" val="177*253*563*173"/>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1464</Words>
  <Application>Microsoft Office PowerPoint</Application>
  <PresentationFormat>宽屏</PresentationFormat>
  <Paragraphs>102</Paragraphs>
  <Slides>29</Slides>
  <Notes>2</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29</vt:i4>
      </vt:variant>
    </vt:vector>
  </HeadingPairs>
  <TitlesOfParts>
    <vt:vector size="44" baseType="lpstr">
      <vt:lpstr>等线</vt:lpstr>
      <vt:lpstr>黑体</vt:lpstr>
      <vt:lpstr>华文行楷</vt:lpstr>
      <vt:lpstr>楷体</vt:lpstr>
      <vt:lpstr>隶书</vt:lpstr>
      <vt:lpstr>宋体</vt:lpstr>
      <vt:lpstr>微软雅黑</vt:lpstr>
      <vt:lpstr>Arial</vt:lpstr>
      <vt:lpstr>Arial Black</vt:lpstr>
      <vt:lpstr>Calibri</vt:lpstr>
      <vt:lpstr>Times New Roman</vt:lpstr>
      <vt:lpstr>Wingdings</vt:lpstr>
      <vt:lpstr>自定义设计方案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hlt</cp:lastModifiedBy>
  <cp:revision>72</cp:revision>
  <dcterms:created xsi:type="dcterms:W3CDTF">2020-05-26T11:11:00Z</dcterms:created>
  <dcterms:modified xsi:type="dcterms:W3CDTF">2021-09-06T11:57:22Z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