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5" r:id="rId3"/>
    <p:sldMasterId id="2147483667" r:id="rId4"/>
    <p:sldMasterId id="2147483669" r:id="rId5"/>
    <p:sldMasterId id="2147483671" r:id="rId6"/>
    <p:sldMasterId id="2147483673" r:id="rId7"/>
    <p:sldMasterId id="2147483675" r:id="rId8"/>
    <p:sldMasterId id="2147483677" r:id="rId9"/>
    <p:sldMasterId id="2147483679" r:id="rId10"/>
    <p:sldMasterId id="2147483681" r:id="rId11"/>
    <p:sldMasterId id="2147483683" r:id="rId12"/>
    <p:sldMasterId id="2147483685" r:id="rId13"/>
    <p:sldMasterId id="2147483688" r:id="rId14"/>
    <p:sldMasterId id="2147483690" r:id="rId15"/>
    <p:sldMasterId id="2147483692" r:id="rId16"/>
    <p:sldMasterId id="2147483694" r:id="rId17"/>
    <p:sldMasterId id="2147483696" r:id="rId18"/>
    <p:sldMasterId id="2147483698" r:id="rId19"/>
    <p:sldMasterId id="2147483700" r:id="rId20"/>
  </p:sldMasterIdLst>
  <p:notesMasterIdLst>
    <p:notesMasterId r:id="rId22"/>
  </p:notesMasterIdLst>
  <p:handoutMasterIdLst>
    <p:handoutMasterId r:id="rId61"/>
  </p:handoutMasterIdLst>
  <p:sldIdLst>
    <p:sldId id="257" r:id="rId21"/>
    <p:sldId id="2297" r:id="rId23"/>
    <p:sldId id="258" r:id="rId24"/>
    <p:sldId id="2245" r:id="rId25"/>
    <p:sldId id="2090" r:id="rId26"/>
    <p:sldId id="2261" r:id="rId27"/>
    <p:sldId id="2246" r:id="rId28"/>
    <p:sldId id="2249" r:id="rId29"/>
    <p:sldId id="2250" r:id="rId30"/>
    <p:sldId id="2259" r:id="rId31"/>
    <p:sldId id="2258" r:id="rId32"/>
    <p:sldId id="2164" r:id="rId33"/>
    <p:sldId id="2165" r:id="rId34"/>
    <p:sldId id="2166" r:id="rId35"/>
    <p:sldId id="2094" r:id="rId36"/>
    <p:sldId id="2125" r:id="rId37"/>
    <p:sldId id="2167" r:id="rId38"/>
    <p:sldId id="2300" r:id="rId39"/>
    <p:sldId id="2251" r:id="rId40"/>
    <p:sldId id="2169" r:id="rId41"/>
    <p:sldId id="2252" r:id="rId42"/>
    <p:sldId id="2254" r:id="rId43"/>
    <p:sldId id="2172" r:id="rId44"/>
    <p:sldId id="2255" r:id="rId45"/>
    <p:sldId id="2257" r:id="rId46"/>
    <p:sldId id="2196" r:id="rId47"/>
    <p:sldId id="2212" r:id="rId48"/>
    <p:sldId id="2213" r:id="rId49"/>
    <p:sldId id="2157" r:id="rId50"/>
    <p:sldId id="2174" r:id="rId51"/>
    <p:sldId id="2214" r:id="rId52"/>
    <p:sldId id="2215" r:id="rId53"/>
    <p:sldId id="2209" r:id="rId54"/>
    <p:sldId id="2210" r:id="rId55"/>
    <p:sldId id="2301" r:id="rId56"/>
    <p:sldId id="2216" r:id="rId57"/>
    <p:sldId id="2178" r:id="rId58"/>
    <p:sldId id="2179" r:id="rId59"/>
    <p:sldId id="2263" r:id="rId6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8623"/>
    <a:srgbClr val="0000FF"/>
    <a:srgbClr val="404040"/>
    <a:srgbClr val="FFFFFF"/>
    <a:srgbClr val="FCF9F4"/>
    <a:srgbClr val="627B85"/>
    <a:srgbClr val="730603"/>
    <a:srgbClr val="EE4536"/>
    <a:srgbClr val="B6DA2B"/>
    <a:srgbClr val="5A9A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12" autoAdjust="0"/>
    <p:restoredTop sz="85893" autoAdjust="0"/>
  </p:normalViewPr>
  <p:slideViewPr>
    <p:cSldViewPr snapToGrid="0" showGuides="1">
      <p:cViewPr varScale="1">
        <p:scale>
          <a:sx n="62" d="100"/>
          <a:sy n="62" d="100"/>
        </p:scale>
        <p:origin x="960" y="66"/>
      </p:cViewPr>
      <p:guideLst>
        <p:guide orient="horz" pos="2342"/>
        <p:guide orient="horz" pos="529"/>
        <p:guide orient="horz" pos="3897"/>
        <p:guide pos="403"/>
        <p:guide pos="7274"/>
        <p:guide pos="3839"/>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5" Type="http://schemas.openxmlformats.org/officeDocument/2006/relationships/commentAuthors" Target="commentAuthors.xml"/><Relationship Id="rId64" Type="http://schemas.openxmlformats.org/officeDocument/2006/relationships/tableStyles" Target="tableStyles.xml"/><Relationship Id="rId63" Type="http://schemas.openxmlformats.org/officeDocument/2006/relationships/viewProps" Target="viewProps.xml"/><Relationship Id="rId62" Type="http://schemas.openxmlformats.org/officeDocument/2006/relationships/presProps" Target="presProps.xml"/><Relationship Id="rId61" Type="http://schemas.openxmlformats.org/officeDocument/2006/relationships/handoutMaster" Target="handoutMasters/handoutMaster1.xml"/><Relationship Id="rId60" Type="http://schemas.openxmlformats.org/officeDocument/2006/relationships/slide" Target="slides/slide39.xml"/><Relationship Id="rId6" Type="http://schemas.openxmlformats.org/officeDocument/2006/relationships/slideMaster" Target="slideMasters/slideMaster5.xml"/><Relationship Id="rId59" Type="http://schemas.openxmlformats.org/officeDocument/2006/relationships/slide" Target="slides/slide38.xml"/><Relationship Id="rId58" Type="http://schemas.openxmlformats.org/officeDocument/2006/relationships/slide" Target="slides/slide37.xml"/><Relationship Id="rId57" Type="http://schemas.openxmlformats.org/officeDocument/2006/relationships/slide" Target="slides/slide36.xml"/><Relationship Id="rId56" Type="http://schemas.openxmlformats.org/officeDocument/2006/relationships/slide" Target="slides/slide35.xml"/><Relationship Id="rId55" Type="http://schemas.openxmlformats.org/officeDocument/2006/relationships/slide" Target="slides/slide34.xml"/><Relationship Id="rId54" Type="http://schemas.openxmlformats.org/officeDocument/2006/relationships/slide" Target="slides/slide33.xml"/><Relationship Id="rId53" Type="http://schemas.openxmlformats.org/officeDocument/2006/relationships/slide" Target="slides/slide32.xml"/><Relationship Id="rId52" Type="http://schemas.openxmlformats.org/officeDocument/2006/relationships/slide" Target="slides/slide31.xml"/><Relationship Id="rId51" Type="http://schemas.openxmlformats.org/officeDocument/2006/relationships/slide" Target="slides/slide30.xml"/><Relationship Id="rId50" Type="http://schemas.openxmlformats.org/officeDocument/2006/relationships/slide" Target="slides/slide29.xml"/><Relationship Id="rId5" Type="http://schemas.openxmlformats.org/officeDocument/2006/relationships/slideMaster" Target="slideMasters/slideMaster4.xml"/><Relationship Id="rId49" Type="http://schemas.openxmlformats.org/officeDocument/2006/relationships/slide" Target="slides/slide28.xml"/><Relationship Id="rId48" Type="http://schemas.openxmlformats.org/officeDocument/2006/relationships/slide" Target="slides/slide27.xml"/><Relationship Id="rId47" Type="http://schemas.openxmlformats.org/officeDocument/2006/relationships/slide" Target="slides/slide26.xml"/><Relationship Id="rId46" Type="http://schemas.openxmlformats.org/officeDocument/2006/relationships/slide" Target="slides/slide25.xml"/><Relationship Id="rId45" Type="http://schemas.openxmlformats.org/officeDocument/2006/relationships/slide" Target="slides/slide24.xml"/><Relationship Id="rId44" Type="http://schemas.openxmlformats.org/officeDocument/2006/relationships/slide" Target="slides/slide23.xml"/><Relationship Id="rId43" Type="http://schemas.openxmlformats.org/officeDocument/2006/relationships/slide" Target="slides/slide22.xml"/><Relationship Id="rId42" Type="http://schemas.openxmlformats.org/officeDocument/2006/relationships/slide" Target="slides/slide21.xml"/><Relationship Id="rId41" Type="http://schemas.openxmlformats.org/officeDocument/2006/relationships/slide" Target="slides/slide20.xml"/><Relationship Id="rId40" Type="http://schemas.openxmlformats.org/officeDocument/2006/relationships/slide" Target="slides/slide19.xml"/><Relationship Id="rId4" Type="http://schemas.openxmlformats.org/officeDocument/2006/relationships/slideMaster" Target="slideMasters/slideMaster3.xml"/><Relationship Id="rId39" Type="http://schemas.openxmlformats.org/officeDocument/2006/relationships/slide" Target="slides/slide18.xml"/><Relationship Id="rId38" Type="http://schemas.openxmlformats.org/officeDocument/2006/relationships/slide" Target="slides/slide17.xml"/><Relationship Id="rId37" Type="http://schemas.openxmlformats.org/officeDocument/2006/relationships/slide" Target="slides/slide16.xml"/><Relationship Id="rId36" Type="http://schemas.openxmlformats.org/officeDocument/2006/relationships/slide" Target="slides/slide15.xml"/><Relationship Id="rId35" Type="http://schemas.openxmlformats.org/officeDocument/2006/relationships/slide" Target="slides/slide14.xml"/><Relationship Id="rId34" Type="http://schemas.openxmlformats.org/officeDocument/2006/relationships/slide" Target="slides/slide13.xml"/><Relationship Id="rId33" Type="http://schemas.openxmlformats.org/officeDocument/2006/relationships/slide" Target="slides/slide12.xml"/><Relationship Id="rId32" Type="http://schemas.openxmlformats.org/officeDocument/2006/relationships/slide" Target="slides/slide11.xml"/><Relationship Id="rId31" Type="http://schemas.openxmlformats.org/officeDocument/2006/relationships/slide" Target="slides/slide10.xml"/><Relationship Id="rId30" Type="http://schemas.openxmlformats.org/officeDocument/2006/relationships/slide" Target="slides/slide9.xml"/><Relationship Id="rId3" Type="http://schemas.openxmlformats.org/officeDocument/2006/relationships/slideMaster" Target="slideMasters/slideMaster2.xml"/><Relationship Id="rId29" Type="http://schemas.openxmlformats.org/officeDocument/2006/relationships/slide" Target="slides/slide8.xml"/><Relationship Id="rId28" Type="http://schemas.openxmlformats.org/officeDocument/2006/relationships/slide" Target="slides/slide7.xml"/><Relationship Id="rId27" Type="http://schemas.openxmlformats.org/officeDocument/2006/relationships/slide" Target="slides/slide6.xml"/><Relationship Id="rId26" Type="http://schemas.openxmlformats.org/officeDocument/2006/relationships/slide" Target="slides/slide5.xml"/><Relationship Id="rId25" Type="http://schemas.openxmlformats.org/officeDocument/2006/relationships/slide" Target="slides/slide4.xml"/><Relationship Id="rId24" Type="http://schemas.openxmlformats.org/officeDocument/2006/relationships/slide" Target="slides/slide3.xml"/><Relationship Id="rId23" Type="http://schemas.openxmlformats.org/officeDocument/2006/relationships/slide" Target="slides/slide2.xml"/><Relationship Id="rId22" Type="http://schemas.openxmlformats.org/officeDocument/2006/relationships/notesMaster" Target="notesMasters/notesMaster1.xml"/><Relationship Id="rId21" Type="http://schemas.openxmlformats.org/officeDocument/2006/relationships/slide" Target="slides/slide1.xml"/><Relationship Id="rId20" Type="http://schemas.openxmlformats.org/officeDocument/2006/relationships/slideMaster" Target="slideMasters/slideMaster19.xml"/><Relationship Id="rId2" Type="http://schemas.openxmlformats.org/officeDocument/2006/relationships/theme" Target="theme/theme1.xml"/><Relationship Id="rId19" Type="http://schemas.openxmlformats.org/officeDocument/2006/relationships/slideMaster" Target="slideMasters/slideMaster18.xml"/><Relationship Id="rId18" Type="http://schemas.openxmlformats.org/officeDocument/2006/relationships/slideMaster" Target="slideMasters/slideMaster17.xml"/><Relationship Id="rId17" Type="http://schemas.openxmlformats.org/officeDocument/2006/relationships/slideMaster" Target="slideMasters/slideMaster16.xml"/><Relationship Id="rId16" Type="http://schemas.openxmlformats.org/officeDocument/2006/relationships/slideMaster" Target="slideMasters/slideMaster15.xml"/><Relationship Id="rId15" Type="http://schemas.openxmlformats.org/officeDocument/2006/relationships/slideMaster" Target="slideMasters/slideMaster14.xml"/><Relationship Id="rId14" Type="http://schemas.openxmlformats.org/officeDocument/2006/relationships/slideMaster" Target="slideMasters/slideMaster13.xml"/><Relationship Id="rId13" Type="http://schemas.openxmlformats.org/officeDocument/2006/relationships/slideMaster" Target="slideMasters/slideMaster12.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631921-B74A-48ED-9222-A766AC3C83A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F358D1-25CA-490B-900C-BEAF66E1826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67.xml"/><Relationship Id="rId7" Type="http://schemas.microsoft.com/office/2007/relationships/hdphoto" Target="../media/image3.wdp"/><Relationship Id="rId6" Type="http://schemas.openxmlformats.org/officeDocument/2006/relationships/image" Target="../media/image2.png"/><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2" Type="http://schemas.openxmlformats.org/officeDocument/2006/relationships/image" Target="../media/image6.png"/><Relationship Id="rId11" Type="http://schemas.openxmlformats.org/officeDocument/2006/relationships/tags" Target="../tags/tag68.xml"/><Relationship Id="rId10" Type="http://schemas.microsoft.com/office/2007/relationships/hdphoto" Target="../media/image5.wdp"/><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73.xml"/><Relationship Id="rId7" Type="http://schemas.microsoft.com/office/2007/relationships/hdphoto" Target="../media/image3.wdp"/><Relationship Id="rId6" Type="http://schemas.openxmlformats.org/officeDocument/2006/relationships/image" Target="../media/image2.png"/><Relationship Id="rId5" Type="http://schemas.openxmlformats.org/officeDocument/2006/relationships/tags" Target="../tags/tag72.xml"/><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tags" Target="../tags/tag69.xml"/><Relationship Id="rId12" Type="http://schemas.openxmlformats.org/officeDocument/2006/relationships/image" Target="../media/image6.png"/><Relationship Id="rId11" Type="http://schemas.openxmlformats.org/officeDocument/2006/relationships/tags" Target="../tags/tag74.xml"/><Relationship Id="rId10" Type="http://schemas.microsoft.com/office/2007/relationships/hdphoto" Target="../media/image5.wdp"/><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79.xml"/><Relationship Id="rId7" Type="http://schemas.microsoft.com/office/2007/relationships/hdphoto" Target="../media/image3.wdp"/><Relationship Id="rId6" Type="http://schemas.openxmlformats.org/officeDocument/2006/relationships/image" Target="../media/image2.png"/><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tags" Target="../tags/tag75.xml"/><Relationship Id="rId12" Type="http://schemas.openxmlformats.org/officeDocument/2006/relationships/image" Target="../media/image6.png"/><Relationship Id="rId11" Type="http://schemas.openxmlformats.org/officeDocument/2006/relationships/tags" Target="../tags/tag80.xml"/><Relationship Id="rId10" Type="http://schemas.microsoft.com/office/2007/relationships/hdphoto" Target="../media/image5.wdp"/><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85.xml"/><Relationship Id="rId7" Type="http://schemas.microsoft.com/office/2007/relationships/hdphoto" Target="../media/image3.wdp"/><Relationship Id="rId6" Type="http://schemas.openxmlformats.org/officeDocument/2006/relationships/image" Target="../media/image2.png"/><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2" Type="http://schemas.openxmlformats.org/officeDocument/2006/relationships/image" Target="../media/image6.png"/><Relationship Id="rId11" Type="http://schemas.openxmlformats.org/officeDocument/2006/relationships/tags" Target="../tags/tag86.xml"/><Relationship Id="rId10" Type="http://schemas.microsoft.com/office/2007/relationships/hdphoto" Target="../media/image5.wdp"/><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91.xml"/><Relationship Id="rId7" Type="http://schemas.microsoft.com/office/2007/relationships/hdphoto" Target="../media/image3.wdp"/><Relationship Id="rId6" Type="http://schemas.openxmlformats.org/officeDocument/2006/relationships/image" Target="../media/image2.png"/><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2" Type="http://schemas.openxmlformats.org/officeDocument/2006/relationships/image" Target="../media/image6.png"/><Relationship Id="rId11" Type="http://schemas.openxmlformats.org/officeDocument/2006/relationships/tags" Target="../tags/tag92.xml"/><Relationship Id="rId10" Type="http://schemas.microsoft.com/office/2007/relationships/hdphoto" Target="../media/image5.wdp"/><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97.xml"/><Relationship Id="rId7" Type="http://schemas.microsoft.com/office/2007/relationships/hdphoto" Target="../media/image3.wdp"/><Relationship Id="rId6" Type="http://schemas.openxmlformats.org/officeDocument/2006/relationships/image" Target="../media/image2.png"/><Relationship Id="rId5" Type="http://schemas.openxmlformats.org/officeDocument/2006/relationships/tags" Target="../tags/tag96.xml"/><Relationship Id="rId4" Type="http://schemas.openxmlformats.org/officeDocument/2006/relationships/tags" Target="../tags/tag95.xml"/><Relationship Id="rId3" Type="http://schemas.openxmlformats.org/officeDocument/2006/relationships/tags" Target="../tags/tag94.xml"/><Relationship Id="rId2" Type="http://schemas.openxmlformats.org/officeDocument/2006/relationships/tags" Target="../tags/tag93.xml"/><Relationship Id="rId12" Type="http://schemas.openxmlformats.org/officeDocument/2006/relationships/image" Target="../media/image6.png"/><Relationship Id="rId11" Type="http://schemas.openxmlformats.org/officeDocument/2006/relationships/tags" Target="../tags/tag98.xml"/><Relationship Id="rId10" Type="http://schemas.microsoft.com/office/2007/relationships/hdphoto" Target="../media/image5.wdp"/><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103.xml"/><Relationship Id="rId7" Type="http://schemas.microsoft.com/office/2007/relationships/hdphoto" Target="../media/image3.wdp"/><Relationship Id="rId6" Type="http://schemas.openxmlformats.org/officeDocument/2006/relationships/image" Target="../media/image2.png"/><Relationship Id="rId5" Type="http://schemas.openxmlformats.org/officeDocument/2006/relationships/tags" Target="../tags/tag102.xml"/><Relationship Id="rId4" Type="http://schemas.openxmlformats.org/officeDocument/2006/relationships/tags" Target="../tags/tag101.xml"/><Relationship Id="rId3" Type="http://schemas.openxmlformats.org/officeDocument/2006/relationships/tags" Target="../tags/tag100.xml"/><Relationship Id="rId2" Type="http://schemas.openxmlformats.org/officeDocument/2006/relationships/tags" Target="../tags/tag99.xml"/><Relationship Id="rId12" Type="http://schemas.openxmlformats.org/officeDocument/2006/relationships/image" Target="../media/image6.png"/><Relationship Id="rId11" Type="http://schemas.openxmlformats.org/officeDocument/2006/relationships/tags" Target="../tags/tag104.xml"/><Relationship Id="rId10" Type="http://schemas.microsoft.com/office/2007/relationships/hdphoto" Target="../media/image5.wdp"/><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109.xml"/><Relationship Id="rId7" Type="http://schemas.microsoft.com/office/2007/relationships/hdphoto" Target="../media/image3.wdp"/><Relationship Id="rId6" Type="http://schemas.openxmlformats.org/officeDocument/2006/relationships/image" Target="../media/image2.png"/><Relationship Id="rId5" Type="http://schemas.openxmlformats.org/officeDocument/2006/relationships/tags" Target="../tags/tag108.xml"/><Relationship Id="rId4" Type="http://schemas.openxmlformats.org/officeDocument/2006/relationships/tags" Target="../tags/tag107.xml"/><Relationship Id="rId3" Type="http://schemas.openxmlformats.org/officeDocument/2006/relationships/tags" Target="../tags/tag106.xml"/><Relationship Id="rId2" Type="http://schemas.openxmlformats.org/officeDocument/2006/relationships/tags" Target="../tags/tag105.xml"/><Relationship Id="rId12" Type="http://schemas.openxmlformats.org/officeDocument/2006/relationships/image" Target="../media/image6.png"/><Relationship Id="rId11" Type="http://schemas.openxmlformats.org/officeDocument/2006/relationships/tags" Target="../tags/tag110.xml"/><Relationship Id="rId10" Type="http://schemas.microsoft.com/office/2007/relationships/hdphoto" Target="../media/image5.wdp"/><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115.xml"/><Relationship Id="rId7" Type="http://schemas.microsoft.com/office/2007/relationships/hdphoto" Target="../media/image3.wdp"/><Relationship Id="rId6" Type="http://schemas.openxmlformats.org/officeDocument/2006/relationships/image" Target="../media/image2.png"/><Relationship Id="rId5" Type="http://schemas.openxmlformats.org/officeDocument/2006/relationships/tags" Target="../tags/tag114.xml"/><Relationship Id="rId4" Type="http://schemas.openxmlformats.org/officeDocument/2006/relationships/tags" Target="../tags/tag113.xml"/><Relationship Id="rId3" Type="http://schemas.openxmlformats.org/officeDocument/2006/relationships/tags" Target="../tags/tag112.xml"/><Relationship Id="rId2" Type="http://schemas.openxmlformats.org/officeDocument/2006/relationships/tags" Target="../tags/tag111.xml"/><Relationship Id="rId12" Type="http://schemas.openxmlformats.org/officeDocument/2006/relationships/image" Target="../media/image6.png"/><Relationship Id="rId11" Type="http://schemas.openxmlformats.org/officeDocument/2006/relationships/tags" Target="../tags/tag116.xml"/><Relationship Id="rId10" Type="http://schemas.microsoft.com/office/2007/relationships/hdphoto" Target="../media/image5.wdp"/><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6" Type="http://schemas.openxmlformats.org/officeDocument/2006/relationships/image" Target="../media/image6.png"/><Relationship Id="rId5" Type="http://schemas.microsoft.com/office/2007/relationships/hdphoto" Target="../media/image5.wdp"/><Relationship Id="rId4" Type="http://schemas.openxmlformats.org/officeDocument/2006/relationships/image" Target="../media/image4.png"/><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121.xml"/><Relationship Id="rId7" Type="http://schemas.microsoft.com/office/2007/relationships/hdphoto" Target="../media/image3.wdp"/><Relationship Id="rId6" Type="http://schemas.openxmlformats.org/officeDocument/2006/relationships/image" Target="../media/image2.png"/><Relationship Id="rId5" Type="http://schemas.openxmlformats.org/officeDocument/2006/relationships/tags" Target="../tags/tag120.xml"/><Relationship Id="rId4" Type="http://schemas.openxmlformats.org/officeDocument/2006/relationships/tags" Target="../tags/tag119.xml"/><Relationship Id="rId3" Type="http://schemas.openxmlformats.org/officeDocument/2006/relationships/tags" Target="../tags/tag118.xml"/><Relationship Id="rId2" Type="http://schemas.openxmlformats.org/officeDocument/2006/relationships/tags" Target="../tags/tag117.xml"/><Relationship Id="rId12" Type="http://schemas.openxmlformats.org/officeDocument/2006/relationships/image" Target="../media/image6.png"/><Relationship Id="rId11" Type="http://schemas.openxmlformats.org/officeDocument/2006/relationships/tags" Target="../tags/tag122.xml"/><Relationship Id="rId10" Type="http://schemas.microsoft.com/office/2007/relationships/hdphoto" Target="../media/image5.wdp"/><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6.png"/><Relationship Id="rId5" Type="http://schemas.microsoft.com/office/2007/relationships/hdphoto" Target="../media/image5.wdp"/><Relationship Id="rId4" Type="http://schemas.openxmlformats.org/officeDocument/2006/relationships/image" Target="../media/image4.png"/><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127.xml"/><Relationship Id="rId7" Type="http://schemas.microsoft.com/office/2007/relationships/hdphoto" Target="../media/image3.wdp"/><Relationship Id="rId6" Type="http://schemas.openxmlformats.org/officeDocument/2006/relationships/image" Target="../media/image2.png"/><Relationship Id="rId5" Type="http://schemas.openxmlformats.org/officeDocument/2006/relationships/tags" Target="../tags/tag126.xml"/><Relationship Id="rId4" Type="http://schemas.openxmlformats.org/officeDocument/2006/relationships/tags" Target="../tags/tag125.xml"/><Relationship Id="rId3" Type="http://schemas.openxmlformats.org/officeDocument/2006/relationships/tags" Target="../tags/tag124.xml"/><Relationship Id="rId2" Type="http://schemas.openxmlformats.org/officeDocument/2006/relationships/tags" Target="../tags/tag123.xml"/><Relationship Id="rId12" Type="http://schemas.openxmlformats.org/officeDocument/2006/relationships/image" Target="../media/image6.png"/><Relationship Id="rId11" Type="http://schemas.openxmlformats.org/officeDocument/2006/relationships/tags" Target="../tags/tag128.xml"/><Relationship Id="rId10" Type="http://schemas.microsoft.com/office/2007/relationships/hdphoto" Target="../media/image5.wdp"/><Relationship Id="rId1" Type="http://schemas.openxmlformats.org/officeDocument/2006/relationships/slideMaster" Target="../slideMasters/slideMaster14.xml"/></Relationships>
</file>

<file path=ppt/slideLayouts/_rels/slideLayout31.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133.xml"/><Relationship Id="rId7" Type="http://schemas.microsoft.com/office/2007/relationships/hdphoto" Target="../media/image3.wdp"/><Relationship Id="rId6" Type="http://schemas.openxmlformats.org/officeDocument/2006/relationships/image" Target="../media/image2.png"/><Relationship Id="rId5" Type="http://schemas.openxmlformats.org/officeDocument/2006/relationships/tags" Target="../tags/tag132.xml"/><Relationship Id="rId4" Type="http://schemas.openxmlformats.org/officeDocument/2006/relationships/tags" Target="../tags/tag131.xml"/><Relationship Id="rId3" Type="http://schemas.openxmlformats.org/officeDocument/2006/relationships/tags" Target="../tags/tag130.xml"/><Relationship Id="rId2" Type="http://schemas.openxmlformats.org/officeDocument/2006/relationships/tags" Target="../tags/tag129.xml"/><Relationship Id="rId12" Type="http://schemas.openxmlformats.org/officeDocument/2006/relationships/image" Target="../media/image6.png"/><Relationship Id="rId11" Type="http://schemas.openxmlformats.org/officeDocument/2006/relationships/tags" Target="../tags/tag134.xml"/><Relationship Id="rId10" Type="http://schemas.microsoft.com/office/2007/relationships/hdphoto" Target="../media/image5.wdp"/><Relationship Id="rId1" Type="http://schemas.openxmlformats.org/officeDocument/2006/relationships/slideMaster" Target="../slideMasters/slideMaster15.xml"/></Relationships>
</file>

<file path=ppt/slideLayouts/_rels/slideLayout32.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139.xml"/><Relationship Id="rId7" Type="http://schemas.microsoft.com/office/2007/relationships/hdphoto" Target="../media/image3.wdp"/><Relationship Id="rId6" Type="http://schemas.openxmlformats.org/officeDocument/2006/relationships/image" Target="../media/image2.png"/><Relationship Id="rId5" Type="http://schemas.openxmlformats.org/officeDocument/2006/relationships/tags" Target="../tags/tag138.xml"/><Relationship Id="rId4" Type="http://schemas.openxmlformats.org/officeDocument/2006/relationships/tags" Target="../tags/tag137.xml"/><Relationship Id="rId3" Type="http://schemas.openxmlformats.org/officeDocument/2006/relationships/tags" Target="../tags/tag136.xml"/><Relationship Id="rId2" Type="http://schemas.openxmlformats.org/officeDocument/2006/relationships/tags" Target="../tags/tag135.xml"/><Relationship Id="rId12" Type="http://schemas.openxmlformats.org/officeDocument/2006/relationships/image" Target="../media/image6.png"/><Relationship Id="rId11" Type="http://schemas.openxmlformats.org/officeDocument/2006/relationships/tags" Target="../tags/tag140.xml"/><Relationship Id="rId10" Type="http://schemas.microsoft.com/office/2007/relationships/hdphoto" Target="../media/image5.wdp"/><Relationship Id="rId1" Type="http://schemas.openxmlformats.org/officeDocument/2006/relationships/slideMaster" Target="../slideMasters/slideMaster16.xml"/></Relationships>
</file>

<file path=ppt/slideLayouts/_rels/slideLayout33.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145.xml"/><Relationship Id="rId7" Type="http://schemas.microsoft.com/office/2007/relationships/hdphoto" Target="../media/image3.wdp"/><Relationship Id="rId6" Type="http://schemas.openxmlformats.org/officeDocument/2006/relationships/image" Target="../media/image2.png"/><Relationship Id="rId5" Type="http://schemas.openxmlformats.org/officeDocument/2006/relationships/tags" Target="../tags/tag144.xml"/><Relationship Id="rId4" Type="http://schemas.openxmlformats.org/officeDocument/2006/relationships/tags" Target="../tags/tag143.xml"/><Relationship Id="rId3" Type="http://schemas.openxmlformats.org/officeDocument/2006/relationships/tags" Target="../tags/tag142.xml"/><Relationship Id="rId2" Type="http://schemas.openxmlformats.org/officeDocument/2006/relationships/tags" Target="../tags/tag141.xml"/><Relationship Id="rId12" Type="http://schemas.openxmlformats.org/officeDocument/2006/relationships/image" Target="../media/image6.png"/><Relationship Id="rId11" Type="http://schemas.openxmlformats.org/officeDocument/2006/relationships/tags" Target="../tags/tag146.xml"/><Relationship Id="rId10" Type="http://schemas.microsoft.com/office/2007/relationships/hdphoto" Target="../media/image5.wdp"/><Relationship Id="rId1" Type="http://schemas.openxmlformats.org/officeDocument/2006/relationships/slideMaster" Target="../slideMasters/slideMaster17.xml"/></Relationships>
</file>

<file path=ppt/slideLayouts/_rels/slideLayout34.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151.xml"/><Relationship Id="rId7" Type="http://schemas.microsoft.com/office/2007/relationships/hdphoto" Target="../media/image3.wdp"/><Relationship Id="rId6" Type="http://schemas.openxmlformats.org/officeDocument/2006/relationships/image" Target="../media/image2.png"/><Relationship Id="rId5" Type="http://schemas.openxmlformats.org/officeDocument/2006/relationships/tags" Target="../tags/tag150.xml"/><Relationship Id="rId4" Type="http://schemas.openxmlformats.org/officeDocument/2006/relationships/tags" Target="../tags/tag149.xml"/><Relationship Id="rId3" Type="http://schemas.openxmlformats.org/officeDocument/2006/relationships/tags" Target="../tags/tag148.xml"/><Relationship Id="rId2" Type="http://schemas.openxmlformats.org/officeDocument/2006/relationships/tags" Target="../tags/tag147.xml"/><Relationship Id="rId12" Type="http://schemas.openxmlformats.org/officeDocument/2006/relationships/image" Target="../media/image6.png"/><Relationship Id="rId11" Type="http://schemas.openxmlformats.org/officeDocument/2006/relationships/tags" Target="../tags/tag152.xml"/><Relationship Id="rId10" Type="http://schemas.microsoft.com/office/2007/relationships/hdphoto" Target="../media/image5.wdp"/><Relationship Id="rId1" Type="http://schemas.openxmlformats.org/officeDocument/2006/relationships/slideMaster" Target="../slideMasters/slideMaster18.xml"/></Relationships>
</file>

<file path=ppt/slideLayouts/_rels/slideLayout35.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157.xml"/><Relationship Id="rId7" Type="http://schemas.microsoft.com/office/2007/relationships/hdphoto" Target="../media/image3.wdp"/><Relationship Id="rId6" Type="http://schemas.openxmlformats.org/officeDocument/2006/relationships/image" Target="../media/image2.png"/><Relationship Id="rId5" Type="http://schemas.openxmlformats.org/officeDocument/2006/relationships/tags" Target="../tags/tag156.xml"/><Relationship Id="rId4" Type="http://schemas.openxmlformats.org/officeDocument/2006/relationships/tags" Target="../tags/tag155.xml"/><Relationship Id="rId3" Type="http://schemas.openxmlformats.org/officeDocument/2006/relationships/tags" Target="../tags/tag154.xml"/><Relationship Id="rId2" Type="http://schemas.openxmlformats.org/officeDocument/2006/relationships/tags" Target="../tags/tag153.xml"/><Relationship Id="rId12" Type="http://schemas.openxmlformats.org/officeDocument/2006/relationships/image" Target="../media/image6.png"/><Relationship Id="rId11" Type="http://schemas.openxmlformats.org/officeDocument/2006/relationships/tags" Target="../tags/tag158.xml"/><Relationship Id="rId10" Type="http://schemas.microsoft.com/office/2007/relationships/hdphoto" Target="../media/image5.wdp"/><Relationship Id="rId1" Type="http://schemas.openxmlformats.org/officeDocument/2006/relationships/slideMaster" Target="../slideMasters/slideMaster1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Freeform 17"/>
          <p:cNvSpPr/>
          <p:nvPr userDrawn="1"/>
        </p:nvSpPr>
        <p:spPr bwMode="auto">
          <a:xfrm>
            <a:off x="353456"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sp>
        <p:nvSpPr>
          <p:cNvPr id="4" name="Freeform 17"/>
          <p:cNvSpPr/>
          <p:nvPr userDrawn="1"/>
        </p:nvSpPr>
        <p:spPr bwMode="auto">
          <a:xfrm>
            <a:off x="630712"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sp>
        <p:nvSpPr>
          <p:cNvPr id="5" name="Freeform 17"/>
          <p:cNvSpPr/>
          <p:nvPr userDrawn="1"/>
        </p:nvSpPr>
        <p:spPr bwMode="auto">
          <a:xfrm>
            <a:off x="76200"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41503" y="0"/>
            <a:ext cx="1150497" cy="8153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lvl1pPr>
              <a:defRPr baseline="0"/>
            </a:lvl1p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838200" y="6356350"/>
            <a:ext cx="2743200" cy="365125"/>
          </a:xfrm>
          <a:prstGeom prst="rect">
            <a:avLst/>
          </a:prstGeom>
        </p:spPr>
        <p:txBody>
          <a:bodyPr/>
          <a:lstStyle/>
          <a:p>
            <a:fld id="{41518551-1D4C-4D82-BA6D-CF5EDF50C7BA}"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610600" y="6356350"/>
            <a:ext cx="2743200" cy="365125"/>
          </a:xfrm>
          <a:prstGeom prst="rect">
            <a:avLst/>
          </a:prstGeom>
        </p:spPr>
        <p:txBody>
          <a:bodyPr/>
          <a:lstStyle/>
          <a:p>
            <a:fld id="{85C43F72-0C3C-4678-857F-E5FCB8D738E0}" type="slidenum">
              <a:rPr lang="zh-CN" altLang="en-US" smtClean="0"/>
            </a:fld>
            <a:endParaRPr lang="zh-CN" altLang="en-US"/>
          </a:p>
        </p:txBody>
      </p:sp>
      <p:pic>
        <p:nvPicPr>
          <p:cNvPr id="72" name="图片 71"/>
          <p:cNvPicPr>
            <a:picLocks noChangeAspect="1"/>
          </p:cNvPicPr>
          <p:nvPr userDrawn="1">
            <p:custDataLst>
              <p:tags r:id="rId5"/>
            </p:custDataLst>
          </p:nvPr>
        </p:nvPicPr>
        <p:blipFill>
          <a:blip r:embed="rId6" cstate="print">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pic>
        <p:nvPicPr>
          <p:cNvPr id="73" name="图片 72"/>
          <p:cNvPicPr>
            <a:picLocks noChangeAspect="1"/>
          </p:cNvPicPr>
          <p:nvPr userDrawn="1">
            <p:custDataLst>
              <p:tags r:id="rId8"/>
            </p:custDataLst>
          </p:nvPr>
        </p:nvPicPr>
        <p:blipFill rotWithShape="1">
          <a:blip r:embed="rId9">
            <a:extLst>
              <a:ext uri="{BEBA8EAE-BF5A-486C-A8C5-ECC9F3942E4B}">
                <a14:imgProps xmlns:a14="http://schemas.microsoft.com/office/drawing/2010/main">
                  <a14:imgLayer r:embed="rId10">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9684385" y="1729105"/>
            <a:ext cx="1478280" cy="774700"/>
          </a:xfrm>
          <a:prstGeom prst="rect">
            <a:avLst/>
          </a:prstGeom>
        </p:spPr>
      </p:pic>
      <p:pic>
        <p:nvPicPr>
          <p:cNvPr id="6" name="图片 5" descr="059c4f682f1c2903a5f7eb732374c18副本"/>
          <p:cNvPicPr>
            <a:picLocks noChangeAspect="1"/>
          </p:cNvPicPr>
          <p:nvPr userDrawn="1">
            <p:custDataLst>
              <p:tags r:id="rId11"/>
            </p:custDataLst>
          </p:nvPr>
        </p:nvPicPr>
        <p:blipFill>
          <a:blip r:embed="rId12"/>
          <a:stretch>
            <a:fillRect/>
          </a:stretch>
        </p:blipFill>
        <p:spPr>
          <a:xfrm>
            <a:off x="9967595" y="0"/>
            <a:ext cx="2049145" cy="19513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838200" y="6356350"/>
            <a:ext cx="2743200" cy="365125"/>
          </a:xfrm>
          <a:prstGeom prst="rect">
            <a:avLst/>
          </a:prstGeom>
        </p:spPr>
        <p:txBody>
          <a:bodyPr/>
          <a:lstStyle/>
          <a:p>
            <a:fld id="{41518551-1D4C-4D82-BA6D-CF5EDF50C7BA}"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610600" y="6356350"/>
            <a:ext cx="2743200" cy="365125"/>
          </a:xfrm>
          <a:prstGeom prst="rect">
            <a:avLst/>
          </a:prstGeom>
        </p:spPr>
        <p:txBody>
          <a:bodyPr/>
          <a:lstStyle/>
          <a:p>
            <a:fld id="{85C43F72-0C3C-4678-857F-E5FCB8D738E0}" type="slidenum">
              <a:rPr lang="zh-CN" altLang="en-US" smtClean="0"/>
            </a:fld>
            <a:endParaRPr lang="zh-CN" altLang="en-US"/>
          </a:p>
        </p:txBody>
      </p:sp>
      <p:pic>
        <p:nvPicPr>
          <p:cNvPr id="72" name="图片 71"/>
          <p:cNvPicPr>
            <a:picLocks noChangeAspect="1"/>
          </p:cNvPicPr>
          <p:nvPr userDrawn="1">
            <p:custDataLst>
              <p:tags r:id="rId5"/>
            </p:custDataLst>
          </p:nvPr>
        </p:nvPicPr>
        <p:blipFill>
          <a:blip r:embed="rId6" cstate="print">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pic>
        <p:nvPicPr>
          <p:cNvPr id="73" name="图片 72"/>
          <p:cNvPicPr>
            <a:picLocks noChangeAspect="1"/>
          </p:cNvPicPr>
          <p:nvPr userDrawn="1">
            <p:custDataLst>
              <p:tags r:id="rId8"/>
            </p:custDataLst>
          </p:nvPr>
        </p:nvPicPr>
        <p:blipFill rotWithShape="1">
          <a:blip r:embed="rId9">
            <a:extLst>
              <a:ext uri="{BEBA8EAE-BF5A-486C-A8C5-ECC9F3942E4B}">
                <a14:imgProps xmlns:a14="http://schemas.microsoft.com/office/drawing/2010/main">
                  <a14:imgLayer r:embed="rId10">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9684385" y="1729105"/>
            <a:ext cx="1478280" cy="774700"/>
          </a:xfrm>
          <a:prstGeom prst="rect">
            <a:avLst/>
          </a:prstGeom>
        </p:spPr>
      </p:pic>
      <p:pic>
        <p:nvPicPr>
          <p:cNvPr id="6" name="图片 5" descr="059c4f682f1c2903a5f7eb732374c18副本"/>
          <p:cNvPicPr>
            <a:picLocks noChangeAspect="1"/>
          </p:cNvPicPr>
          <p:nvPr userDrawn="1">
            <p:custDataLst>
              <p:tags r:id="rId11"/>
            </p:custDataLst>
          </p:nvPr>
        </p:nvPicPr>
        <p:blipFill>
          <a:blip r:embed="rId12"/>
          <a:stretch>
            <a:fillRect/>
          </a:stretch>
        </p:blipFill>
        <p:spPr>
          <a:xfrm>
            <a:off x="9967595" y="0"/>
            <a:ext cx="2049145" cy="19513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3" name="Freeform 17"/>
          <p:cNvSpPr/>
          <p:nvPr userDrawn="1"/>
        </p:nvSpPr>
        <p:spPr bwMode="auto">
          <a:xfrm>
            <a:off x="353456"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sp>
        <p:nvSpPr>
          <p:cNvPr id="4" name="Freeform 17"/>
          <p:cNvSpPr/>
          <p:nvPr userDrawn="1"/>
        </p:nvSpPr>
        <p:spPr bwMode="auto">
          <a:xfrm>
            <a:off x="630712"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sp>
        <p:nvSpPr>
          <p:cNvPr id="5" name="Freeform 17"/>
          <p:cNvSpPr/>
          <p:nvPr userDrawn="1"/>
        </p:nvSpPr>
        <p:spPr bwMode="auto">
          <a:xfrm>
            <a:off x="76200"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41503" y="0"/>
            <a:ext cx="1150497" cy="815340"/>
          </a:xfrm>
          <a:prstGeom prst="rect">
            <a:avLst/>
          </a:prstGeom>
        </p:spPr>
      </p:pic>
      <p:grpSp>
        <p:nvGrpSpPr>
          <p:cNvPr id="11" name="组合 10"/>
          <p:cNvGrpSpPr/>
          <p:nvPr userDrawn="1"/>
        </p:nvGrpSpPr>
        <p:grpSpPr>
          <a:xfrm>
            <a:off x="8422797" y="247871"/>
            <a:ext cx="2812612" cy="369332"/>
            <a:chOff x="9276237" y="6395484"/>
            <a:chExt cx="2812612" cy="369332"/>
          </a:xfrm>
        </p:grpSpPr>
        <p:sp>
          <p:nvSpPr>
            <p:cNvPr id="15" name="矩形 14"/>
            <p:cNvSpPr/>
            <p:nvPr userDrawn="1"/>
          </p:nvSpPr>
          <p:spPr>
            <a:xfrm>
              <a:off x="9343491" y="6395484"/>
              <a:ext cx="2723823" cy="369332"/>
            </a:xfrm>
            <a:prstGeom prst="rect">
              <a:avLst/>
            </a:prstGeom>
          </p:spPr>
          <p:txBody>
            <a:bodyPr wrap="none">
              <a:spAutoFit/>
            </a:bodyPr>
            <a:lstStyle/>
            <a:p>
              <a:r>
                <a:rPr lang="zh-CN" altLang="en-US" sz="18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思想道德修养与法律基础</a:t>
              </a:r>
              <a:endParaRPr lang="zh-CN" altLang="en-US" sz="18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6" name="矩形 15"/>
            <p:cNvSpPr/>
            <p:nvPr userDrawn="1"/>
          </p:nvSpPr>
          <p:spPr>
            <a:xfrm>
              <a:off x="9276237" y="6423154"/>
              <a:ext cx="45719" cy="3139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7" name="矩形 16"/>
            <p:cNvSpPr/>
            <p:nvPr userDrawn="1"/>
          </p:nvSpPr>
          <p:spPr>
            <a:xfrm>
              <a:off x="12043130" y="6423154"/>
              <a:ext cx="45719" cy="3139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838200" y="6356350"/>
            <a:ext cx="2743200" cy="365125"/>
          </a:xfrm>
          <a:prstGeom prst="rect">
            <a:avLst/>
          </a:prstGeom>
        </p:spPr>
        <p:txBody>
          <a:bodyPr/>
          <a:lstStyle/>
          <a:p>
            <a:fld id="{41518551-1D4C-4D82-BA6D-CF5EDF50C7BA}"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610600" y="6356350"/>
            <a:ext cx="2743200" cy="365125"/>
          </a:xfrm>
          <a:prstGeom prst="rect">
            <a:avLst/>
          </a:prstGeom>
        </p:spPr>
        <p:txBody>
          <a:bodyPr/>
          <a:lstStyle/>
          <a:p>
            <a:fld id="{85C43F72-0C3C-4678-857F-E5FCB8D738E0}" type="slidenum">
              <a:rPr lang="zh-CN" altLang="en-US" smtClean="0"/>
            </a:fld>
            <a:endParaRPr lang="zh-CN" altLang="en-US"/>
          </a:p>
        </p:txBody>
      </p:sp>
      <p:pic>
        <p:nvPicPr>
          <p:cNvPr id="72" name="图片 71"/>
          <p:cNvPicPr>
            <a:picLocks noChangeAspect="1"/>
          </p:cNvPicPr>
          <p:nvPr userDrawn="1">
            <p:custDataLst>
              <p:tags r:id="rId5"/>
            </p:custDataLst>
          </p:nvPr>
        </p:nvPicPr>
        <p:blipFill>
          <a:blip r:embed="rId6" cstate="print">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pic>
        <p:nvPicPr>
          <p:cNvPr id="73" name="图片 72"/>
          <p:cNvPicPr>
            <a:picLocks noChangeAspect="1"/>
          </p:cNvPicPr>
          <p:nvPr userDrawn="1">
            <p:custDataLst>
              <p:tags r:id="rId8"/>
            </p:custDataLst>
          </p:nvPr>
        </p:nvPicPr>
        <p:blipFill rotWithShape="1">
          <a:blip r:embed="rId9">
            <a:extLst>
              <a:ext uri="{BEBA8EAE-BF5A-486C-A8C5-ECC9F3942E4B}">
                <a14:imgProps xmlns:a14="http://schemas.microsoft.com/office/drawing/2010/main">
                  <a14:imgLayer r:embed="rId10">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9684385" y="1729105"/>
            <a:ext cx="1478280" cy="774700"/>
          </a:xfrm>
          <a:prstGeom prst="rect">
            <a:avLst/>
          </a:prstGeom>
        </p:spPr>
      </p:pic>
      <p:pic>
        <p:nvPicPr>
          <p:cNvPr id="6" name="图片 5" descr="059c4f682f1c2903a5f7eb732374c18副本"/>
          <p:cNvPicPr>
            <a:picLocks noChangeAspect="1"/>
          </p:cNvPicPr>
          <p:nvPr userDrawn="1">
            <p:custDataLst>
              <p:tags r:id="rId11"/>
            </p:custDataLst>
          </p:nvPr>
        </p:nvPicPr>
        <p:blipFill>
          <a:blip r:embed="rId12"/>
          <a:stretch>
            <a:fillRect/>
          </a:stretch>
        </p:blipFill>
        <p:spPr>
          <a:xfrm>
            <a:off x="9967595" y="0"/>
            <a:ext cx="2049145" cy="19513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838200" y="6356350"/>
            <a:ext cx="2743200" cy="365125"/>
          </a:xfrm>
          <a:prstGeom prst="rect">
            <a:avLst/>
          </a:prstGeom>
        </p:spPr>
        <p:txBody>
          <a:bodyPr/>
          <a:lstStyle/>
          <a:p>
            <a:fld id="{41518551-1D4C-4D82-BA6D-CF5EDF50C7BA}"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610600" y="6356350"/>
            <a:ext cx="2743200" cy="365125"/>
          </a:xfrm>
          <a:prstGeom prst="rect">
            <a:avLst/>
          </a:prstGeom>
        </p:spPr>
        <p:txBody>
          <a:bodyPr/>
          <a:lstStyle/>
          <a:p>
            <a:fld id="{85C43F72-0C3C-4678-857F-E5FCB8D738E0}" type="slidenum">
              <a:rPr lang="zh-CN" altLang="en-US" smtClean="0"/>
            </a:fld>
            <a:endParaRPr lang="zh-CN" altLang="en-US"/>
          </a:p>
        </p:txBody>
      </p:sp>
      <p:pic>
        <p:nvPicPr>
          <p:cNvPr id="72" name="图片 71"/>
          <p:cNvPicPr>
            <a:picLocks noChangeAspect="1"/>
          </p:cNvPicPr>
          <p:nvPr userDrawn="1">
            <p:custDataLst>
              <p:tags r:id="rId5"/>
            </p:custDataLst>
          </p:nvPr>
        </p:nvPicPr>
        <p:blipFill>
          <a:blip r:embed="rId6" cstate="print">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pic>
        <p:nvPicPr>
          <p:cNvPr id="73" name="图片 72"/>
          <p:cNvPicPr>
            <a:picLocks noChangeAspect="1"/>
          </p:cNvPicPr>
          <p:nvPr userDrawn="1">
            <p:custDataLst>
              <p:tags r:id="rId8"/>
            </p:custDataLst>
          </p:nvPr>
        </p:nvPicPr>
        <p:blipFill rotWithShape="1">
          <a:blip r:embed="rId9">
            <a:extLst>
              <a:ext uri="{BEBA8EAE-BF5A-486C-A8C5-ECC9F3942E4B}">
                <a14:imgProps xmlns:a14="http://schemas.microsoft.com/office/drawing/2010/main">
                  <a14:imgLayer r:embed="rId10">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9684385" y="1729105"/>
            <a:ext cx="1478280" cy="774700"/>
          </a:xfrm>
          <a:prstGeom prst="rect">
            <a:avLst/>
          </a:prstGeom>
        </p:spPr>
      </p:pic>
      <p:pic>
        <p:nvPicPr>
          <p:cNvPr id="6" name="图片 5" descr="059c4f682f1c2903a5f7eb732374c18副本"/>
          <p:cNvPicPr>
            <a:picLocks noChangeAspect="1"/>
          </p:cNvPicPr>
          <p:nvPr userDrawn="1">
            <p:custDataLst>
              <p:tags r:id="rId11"/>
            </p:custDataLst>
          </p:nvPr>
        </p:nvPicPr>
        <p:blipFill>
          <a:blip r:embed="rId12"/>
          <a:stretch>
            <a:fillRect/>
          </a:stretch>
        </p:blipFill>
        <p:spPr>
          <a:xfrm>
            <a:off x="9967595" y="0"/>
            <a:ext cx="2049145" cy="19513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838200" y="6356350"/>
            <a:ext cx="2743200" cy="365125"/>
          </a:xfrm>
          <a:prstGeom prst="rect">
            <a:avLst/>
          </a:prstGeom>
        </p:spPr>
        <p:txBody>
          <a:bodyPr/>
          <a:lstStyle/>
          <a:p>
            <a:fld id="{41518551-1D4C-4D82-BA6D-CF5EDF50C7BA}"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610600" y="6356350"/>
            <a:ext cx="2743200" cy="365125"/>
          </a:xfrm>
          <a:prstGeom prst="rect">
            <a:avLst/>
          </a:prstGeom>
        </p:spPr>
        <p:txBody>
          <a:bodyPr/>
          <a:lstStyle/>
          <a:p>
            <a:fld id="{85C43F72-0C3C-4678-857F-E5FCB8D738E0}" type="slidenum">
              <a:rPr lang="zh-CN" altLang="en-US" smtClean="0"/>
            </a:fld>
            <a:endParaRPr lang="zh-CN" altLang="en-US"/>
          </a:p>
        </p:txBody>
      </p:sp>
      <p:pic>
        <p:nvPicPr>
          <p:cNvPr id="72" name="图片 71"/>
          <p:cNvPicPr>
            <a:picLocks noChangeAspect="1"/>
          </p:cNvPicPr>
          <p:nvPr userDrawn="1">
            <p:custDataLst>
              <p:tags r:id="rId5"/>
            </p:custDataLst>
          </p:nvPr>
        </p:nvPicPr>
        <p:blipFill>
          <a:blip r:embed="rId6" cstate="print">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pic>
        <p:nvPicPr>
          <p:cNvPr id="73" name="图片 72"/>
          <p:cNvPicPr>
            <a:picLocks noChangeAspect="1"/>
          </p:cNvPicPr>
          <p:nvPr userDrawn="1">
            <p:custDataLst>
              <p:tags r:id="rId8"/>
            </p:custDataLst>
          </p:nvPr>
        </p:nvPicPr>
        <p:blipFill rotWithShape="1">
          <a:blip r:embed="rId9">
            <a:extLst>
              <a:ext uri="{BEBA8EAE-BF5A-486C-A8C5-ECC9F3942E4B}">
                <a14:imgProps xmlns:a14="http://schemas.microsoft.com/office/drawing/2010/main">
                  <a14:imgLayer r:embed="rId10">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9684385" y="1729105"/>
            <a:ext cx="1478280" cy="774700"/>
          </a:xfrm>
          <a:prstGeom prst="rect">
            <a:avLst/>
          </a:prstGeom>
        </p:spPr>
      </p:pic>
      <p:pic>
        <p:nvPicPr>
          <p:cNvPr id="6" name="图片 5" descr="059c4f682f1c2903a5f7eb732374c18副本"/>
          <p:cNvPicPr>
            <a:picLocks noChangeAspect="1"/>
          </p:cNvPicPr>
          <p:nvPr userDrawn="1">
            <p:custDataLst>
              <p:tags r:id="rId11"/>
            </p:custDataLst>
          </p:nvPr>
        </p:nvPicPr>
        <p:blipFill>
          <a:blip r:embed="rId12"/>
          <a:stretch>
            <a:fillRect/>
          </a:stretch>
        </p:blipFill>
        <p:spPr>
          <a:xfrm>
            <a:off x="9967595" y="0"/>
            <a:ext cx="2049145" cy="19513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838200" y="6356350"/>
            <a:ext cx="2743200" cy="365125"/>
          </a:xfrm>
          <a:prstGeom prst="rect">
            <a:avLst/>
          </a:prstGeom>
        </p:spPr>
        <p:txBody>
          <a:bodyPr/>
          <a:lstStyle/>
          <a:p>
            <a:fld id="{41518551-1D4C-4D82-BA6D-CF5EDF50C7BA}"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610600" y="6356350"/>
            <a:ext cx="2743200" cy="365125"/>
          </a:xfrm>
          <a:prstGeom prst="rect">
            <a:avLst/>
          </a:prstGeom>
        </p:spPr>
        <p:txBody>
          <a:bodyPr/>
          <a:lstStyle/>
          <a:p>
            <a:fld id="{85C43F72-0C3C-4678-857F-E5FCB8D738E0}" type="slidenum">
              <a:rPr lang="zh-CN" altLang="en-US" smtClean="0"/>
            </a:fld>
            <a:endParaRPr lang="zh-CN" altLang="en-US"/>
          </a:p>
        </p:txBody>
      </p:sp>
      <p:pic>
        <p:nvPicPr>
          <p:cNvPr id="72" name="图片 71"/>
          <p:cNvPicPr>
            <a:picLocks noChangeAspect="1"/>
          </p:cNvPicPr>
          <p:nvPr userDrawn="1">
            <p:custDataLst>
              <p:tags r:id="rId5"/>
            </p:custDataLst>
          </p:nvPr>
        </p:nvPicPr>
        <p:blipFill>
          <a:blip r:embed="rId6" cstate="print">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pic>
        <p:nvPicPr>
          <p:cNvPr id="73" name="图片 72"/>
          <p:cNvPicPr>
            <a:picLocks noChangeAspect="1"/>
          </p:cNvPicPr>
          <p:nvPr userDrawn="1">
            <p:custDataLst>
              <p:tags r:id="rId8"/>
            </p:custDataLst>
          </p:nvPr>
        </p:nvPicPr>
        <p:blipFill rotWithShape="1">
          <a:blip r:embed="rId9">
            <a:extLst>
              <a:ext uri="{BEBA8EAE-BF5A-486C-A8C5-ECC9F3942E4B}">
                <a14:imgProps xmlns:a14="http://schemas.microsoft.com/office/drawing/2010/main">
                  <a14:imgLayer r:embed="rId10">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9684385" y="1729105"/>
            <a:ext cx="1478280" cy="774700"/>
          </a:xfrm>
          <a:prstGeom prst="rect">
            <a:avLst/>
          </a:prstGeom>
        </p:spPr>
      </p:pic>
      <p:pic>
        <p:nvPicPr>
          <p:cNvPr id="6" name="图片 5" descr="059c4f682f1c2903a5f7eb732374c18副本"/>
          <p:cNvPicPr>
            <a:picLocks noChangeAspect="1"/>
          </p:cNvPicPr>
          <p:nvPr userDrawn="1">
            <p:custDataLst>
              <p:tags r:id="rId11"/>
            </p:custDataLst>
          </p:nvPr>
        </p:nvPicPr>
        <p:blipFill>
          <a:blip r:embed="rId12"/>
          <a:stretch>
            <a:fillRect/>
          </a:stretch>
        </p:blipFill>
        <p:spPr>
          <a:xfrm>
            <a:off x="9967595" y="0"/>
            <a:ext cx="2049145" cy="19513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838200" y="6356350"/>
            <a:ext cx="2743200" cy="365125"/>
          </a:xfrm>
          <a:prstGeom prst="rect">
            <a:avLst/>
          </a:prstGeom>
        </p:spPr>
        <p:txBody>
          <a:bodyPr/>
          <a:lstStyle/>
          <a:p>
            <a:fld id="{41518551-1D4C-4D82-BA6D-CF5EDF50C7BA}"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610600" y="6356350"/>
            <a:ext cx="2743200" cy="365125"/>
          </a:xfrm>
          <a:prstGeom prst="rect">
            <a:avLst/>
          </a:prstGeom>
        </p:spPr>
        <p:txBody>
          <a:bodyPr/>
          <a:lstStyle/>
          <a:p>
            <a:fld id="{85C43F72-0C3C-4678-857F-E5FCB8D738E0}" type="slidenum">
              <a:rPr lang="zh-CN" altLang="en-US" smtClean="0"/>
            </a:fld>
            <a:endParaRPr lang="zh-CN" altLang="en-US"/>
          </a:p>
        </p:txBody>
      </p:sp>
      <p:pic>
        <p:nvPicPr>
          <p:cNvPr id="72" name="图片 71"/>
          <p:cNvPicPr>
            <a:picLocks noChangeAspect="1"/>
          </p:cNvPicPr>
          <p:nvPr userDrawn="1">
            <p:custDataLst>
              <p:tags r:id="rId5"/>
            </p:custDataLst>
          </p:nvPr>
        </p:nvPicPr>
        <p:blipFill>
          <a:blip r:embed="rId6" cstate="print">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pic>
        <p:nvPicPr>
          <p:cNvPr id="73" name="图片 72"/>
          <p:cNvPicPr>
            <a:picLocks noChangeAspect="1"/>
          </p:cNvPicPr>
          <p:nvPr userDrawn="1">
            <p:custDataLst>
              <p:tags r:id="rId8"/>
            </p:custDataLst>
          </p:nvPr>
        </p:nvPicPr>
        <p:blipFill rotWithShape="1">
          <a:blip r:embed="rId9">
            <a:extLst>
              <a:ext uri="{BEBA8EAE-BF5A-486C-A8C5-ECC9F3942E4B}">
                <a14:imgProps xmlns:a14="http://schemas.microsoft.com/office/drawing/2010/main">
                  <a14:imgLayer r:embed="rId10">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9684385" y="1729105"/>
            <a:ext cx="1478280" cy="774700"/>
          </a:xfrm>
          <a:prstGeom prst="rect">
            <a:avLst/>
          </a:prstGeom>
        </p:spPr>
      </p:pic>
      <p:pic>
        <p:nvPicPr>
          <p:cNvPr id="6" name="图片 5" descr="059c4f682f1c2903a5f7eb732374c18副本"/>
          <p:cNvPicPr>
            <a:picLocks noChangeAspect="1"/>
          </p:cNvPicPr>
          <p:nvPr userDrawn="1">
            <p:custDataLst>
              <p:tags r:id="rId11"/>
            </p:custDataLst>
          </p:nvPr>
        </p:nvPicPr>
        <p:blipFill>
          <a:blip r:embed="rId12"/>
          <a:stretch>
            <a:fillRect/>
          </a:stretch>
        </p:blipFill>
        <p:spPr>
          <a:xfrm>
            <a:off x="9967595" y="0"/>
            <a:ext cx="2049145" cy="19513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838200" y="6356350"/>
            <a:ext cx="2743200" cy="365125"/>
          </a:xfrm>
          <a:prstGeom prst="rect">
            <a:avLst/>
          </a:prstGeom>
        </p:spPr>
        <p:txBody>
          <a:bodyPr/>
          <a:lstStyle/>
          <a:p>
            <a:fld id="{41518551-1D4C-4D82-BA6D-CF5EDF50C7BA}"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610600" y="6356350"/>
            <a:ext cx="2743200" cy="365125"/>
          </a:xfrm>
          <a:prstGeom prst="rect">
            <a:avLst/>
          </a:prstGeom>
        </p:spPr>
        <p:txBody>
          <a:bodyPr/>
          <a:lstStyle/>
          <a:p>
            <a:fld id="{85C43F72-0C3C-4678-857F-E5FCB8D738E0}" type="slidenum">
              <a:rPr lang="zh-CN" altLang="en-US" smtClean="0"/>
            </a:fld>
            <a:endParaRPr lang="zh-CN" altLang="en-US"/>
          </a:p>
        </p:txBody>
      </p:sp>
      <p:pic>
        <p:nvPicPr>
          <p:cNvPr id="72" name="图片 71"/>
          <p:cNvPicPr>
            <a:picLocks noChangeAspect="1"/>
          </p:cNvPicPr>
          <p:nvPr userDrawn="1">
            <p:custDataLst>
              <p:tags r:id="rId5"/>
            </p:custDataLst>
          </p:nvPr>
        </p:nvPicPr>
        <p:blipFill>
          <a:blip r:embed="rId6" cstate="print">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pic>
        <p:nvPicPr>
          <p:cNvPr id="73" name="图片 72"/>
          <p:cNvPicPr>
            <a:picLocks noChangeAspect="1"/>
          </p:cNvPicPr>
          <p:nvPr userDrawn="1">
            <p:custDataLst>
              <p:tags r:id="rId8"/>
            </p:custDataLst>
          </p:nvPr>
        </p:nvPicPr>
        <p:blipFill rotWithShape="1">
          <a:blip r:embed="rId9">
            <a:extLst>
              <a:ext uri="{BEBA8EAE-BF5A-486C-A8C5-ECC9F3942E4B}">
                <a14:imgProps xmlns:a14="http://schemas.microsoft.com/office/drawing/2010/main">
                  <a14:imgLayer r:embed="rId10">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9684385" y="1729105"/>
            <a:ext cx="1478280" cy="774700"/>
          </a:xfrm>
          <a:prstGeom prst="rect">
            <a:avLst/>
          </a:prstGeom>
        </p:spPr>
      </p:pic>
      <p:pic>
        <p:nvPicPr>
          <p:cNvPr id="6" name="图片 5" descr="059c4f682f1c2903a5f7eb732374c18副本"/>
          <p:cNvPicPr>
            <a:picLocks noChangeAspect="1"/>
          </p:cNvPicPr>
          <p:nvPr userDrawn="1">
            <p:custDataLst>
              <p:tags r:id="rId11"/>
            </p:custDataLst>
          </p:nvPr>
        </p:nvPicPr>
        <p:blipFill>
          <a:blip r:embed="rId12"/>
          <a:stretch>
            <a:fillRect/>
          </a:stretch>
        </p:blipFill>
        <p:spPr>
          <a:xfrm>
            <a:off x="9967595" y="0"/>
            <a:ext cx="2049145" cy="19513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838200" y="6356350"/>
            <a:ext cx="2743200" cy="365125"/>
          </a:xfrm>
          <a:prstGeom prst="rect">
            <a:avLst/>
          </a:prstGeom>
        </p:spPr>
        <p:txBody>
          <a:bodyPr/>
          <a:lstStyle/>
          <a:p>
            <a:fld id="{41518551-1D4C-4D82-BA6D-CF5EDF50C7BA}"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610600" y="6356350"/>
            <a:ext cx="2743200" cy="365125"/>
          </a:xfrm>
          <a:prstGeom prst="rect">
            <a:avLst/>
          </a:prstGeom>
        </p:spPr>
        <p:txBody>
          <a:bodyPr/>
          <a:lstStyle/>
          <a:p>
            <a:fld id="{85C43F72-0C3C-4678-857F-E5FCB8D738E0}" type="slidenum">
              <a:rPr lang="zh-CN" altLang="en-US" smtClean="0"/>
            </a:fld>
            <a:endParaRPr lang="zh-CN" altLang="en-US"/>
          </a:p>
        </p:txBody>
      </p:sp>
      <p:pic>
        <p:nvPicPr>
          <p:cNvPr id="72" name="图片 71"/>
          <p:cNvPicPr>
            <a:picLocks noChangeAspect="1"/>
          </p:cNvPicPr>
          <p:nvPr userDrawn="1">
            <p:custDataLst>
              <p:tags r:id="rId5"/>
            </p:custDataLst>
          </p:nvPr>
        </p:nvPicPr>
        <p:blipFill>
          <a:blip r:embed="rId6" cstate="print">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pic>
        <p:nvPicPr>
          <p:cNvPr id="73" name="图片 72"/>
          <p:cNvPicPr>
            <a:picLocks noChangeAspect="1"/>
          </p:cNvPicPr>
          <p:nvPr userDrawn="1">
            <p:custDataLst>
              <p:tags r:id="rId8"/>
            </p:custDataLst>
          </p:nvPr>
        </p:nvPicPr>
        <p:blipFill rotWithShape="1">
          <a:blip r:embed="rId9">
            <a:extLst>
              <a:ext uri="{BEBA8EAE-BF5A-486C-A8C5-ECC9F3942E4B}">
                <a14:imgProps xmlns:a14="http://schemas.microsoft.com/office/drawing/2010/main">
                  <a14:imgLayer r:embed="rId10">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9684385" y="1729105"/>
            <a:ext cx="1478280" cy="774700"/>
          </a:xfrm>
          <a:prstGeom prst="rect">
            <a:avLst/>
          </a:prstGeom>
        </p:spPr>
      </p:pic>
      <p:pic>
        <p:nvPicPr>
          <p:cNvPr id="6" name="图片 5" descr="059c4f682f1c2903a5f7eb732374c18副本"/>
          <p:cNvPicPr>
            <a:picLocks noChangeAspect="1"/>
          </p:cNvPicPr>
          <p:nvPr userDrawn="1">
            <p:custDataLst>
              <p:tags r:id="rId11"/>
            </p:custDataLst>
          </p:nvPr>
        </p:nvPicPr>
        <p:blipFill>
          <a:blip r:embed="rId12"/>
          <a:stretch>
            <a:fillRect/>
          </a:stretch>
        </p:blipFill>
        <p:spPr>
          <a:xfrm>
            <a:off x="9967595" y="0"/>
            <a:ext cx="2049145" cy="19513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1518551-1D4C-4D82-BA6D-CF5EDF50C7BA}"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5C43F72-0C3C-4678-857F-E5FCB8D738E0}" type="slidenum">
              <a:rPr lang="zh-CN" altLang="en-US" smtClean="0"/>
            </a:fld>
            <a:endParaRPr lang="zh-CN" altLang="en-US"/>
          </a:p>
        </p:txBody>
      </p:sp>
      <p:pic>
        <p:nvPicPr>
          <p:cNvPr id="72" name="图片 71"/>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pic>
        <p:nvPicPr>
          <p:cNvPr id="73" name="图片 72"/>
          <p:cNvPicPr>
            <a:picLocks noChangeAspect="1"/>
          </p:cNvPicPr>
          <p:nvPr userDrawn="1"/>
        </p:nvPicPr>
        <p:blipFill rotWithShape="1">
          <a:blip r:embed="rId4">
            <a:extLst>
              <a:ext uri="{BEBA8EAE-BF5A-486C-A8C5-ECC9F3942E4B}">
                <a14:imgProps xmlns:a14="http://schemas.microsoft.com/office/drawing/2010/main">
                  <a14:imgLayer r:embed="rId5">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9684385" y="1729105"/>
            <a:ext cx="1478280" cy="774700"/>
          </a:xfrm>
          <a:prstGeom prst="rect">
            <a:avLst/>
          </a:prstGeom>
        </p:spPr>
      </p:pic>
      <p:pic>
        <p:nvPicPr>
          <p:cNvPr id="6" name="图片 5" descr="059c4f682f1c2903a5f7eb732374c18副本"/>
          <p:cNvPicPr>
            <a:picLocks noChangeAspect="1"/>
          </p:cNvPicPr>
          <p:nvPr userDrawn="1"/>
        </p:nvPicPr>
        <p:blipFill>
          <a:blip r:embed="rId6"/>
          <a:stretch>
            <a:fillRect/>
          </a:stretch>
        </p:blipFill>
        <p:spPr>
          <a:xfrm>
            <a:off x="9967595" y="0"/>
            <a:ext cx="2049145" cy="19513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自定义版式">
    <p:bg>
      <p:bgPr>
        <a:solidFill>
          <a:schemeClr val="bg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3EBDEE9-32D4-459B-8504-470D2E3E51DD}"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2CCF597C-2171-43AE-9606-51F6FD415AE4}" type="slidenum">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微软雅黑" panose="020B0503020204020204" pitchFamily="34" charset="-122"/>
                <a:cs typeface="+mn-cs"/>
              </a:rPr>
            </a:fld>
            <a:endPar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838200" y="6356350"/>
            <a:ext cx="2743200" cy="365125"/>
          </a:xfrm>
          <a:prstGeom prst="rect">
            <a:avLst/>
          </a:prstGeom>
        </p:spPr>
        <p:txBody>
          <a:bodyPr/>
          <a:lstStyle/>
          <a:p>
            <a:fld id="{41518551-1D4C-4D82-BA6D-CF5EDF50C7BA}"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610600" y="6356350"/>
            <a:ext cx="2743200" cy="365125"/>
          </a:xfrm>
          <a:prstGeom prst="rect">
            <a:avLst/>
          </a:prstGeom>
        </p:spPr>
        <p:txBody>
          <a:bodyPr/>
          <a:lstStyle/>
          <a:p>
            <a:fld id="{85C43F72-0C3C-4678-857F-E5FCB8D738E0}" type="slidenum">
              <a:rPr lang="zh-CN" altLang="en-US" smtClean="0"/>
            </a:fld>
            <a:endParaRPr lang="zh-CN" altLang="en-US"/>
          </a:p>
        </p:txBody>
      </p:sp>
      <p:pic>
        <p:nvPicPr>
          <p:cNvPr id="72" name="图片 71"/>
          <p:cNvPicPr>
            <a:picLocks noChangeAspect="1"/>
          </p:cNvPicPr>
          <p:nvPr userDrawn="1">
            <p:custDataLst>
              <p:tags r:id="rId5"/>
            </p:custDataLst>
          </p:nvPr>
        </p:nvPicPr>
        <p:blipFill>
          <a:blip r:embed="rId6" cstate="print">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pic>
        <p:nvPicPr>
          <p:cNvPr id="73" name="图片 72"/>
          <p:cNvPicPr>
            <a:picLocks noChangeAspect="1"/>
          </p:cNvPicPr>
          <p:nvPr userDrawn="1">
            <p:custDataLst>
              <p:tags r:id="rId8"/>
            </p:custDataLst>
          </p:nvPr>
        </p:nvPicPr>
        <p:blipFill rotWithShape="1">
          <a:blip r:embed="rId9">
            <a:extLst>
              <a:ext uri="{BEBA8EAE-BF5A-486C-A8C5-ECC9F3942E4B}">
                <a14:imgProps xmlns:a14="http://schemas.microsoft.com/office/drawing/2010/main">
                  <a14:imgLayer r:embed="rId10">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9684385" y="1729105"/>
            <a:ext cx="1478280" cy="774700"/>
          </a:xfrm>
          <a:prstGeom prst="rect">
            <a:avLst/>
          </a:prstGeom>
        </p:spPr>
      </p:pic>
      <p:pic>
        <p:nvPicPr>
          <p:cNvPr id="6" name="图片 5" descr="059c4f682f1c2903a5f7eb732374c18副本"/>
          <p:cNvPicPr>
            <a:picLocks noChangeAspect="1"/>
          </p:cNvPicPr>
          <p:nvPr userDrawn="1">
            <p:custDataLst>
              <p:tags r:id="rId11"/>
            </p:custDataLst>
          </p:nvPr>
        </p:nvPicPr>
        <p:blipFill>
          <a:blip r:embed="rId12"/>
          <a:stretch>
            <a:fillRect/>
          </a:stretch>
        </p:blipFill>
        <p:spPr>
          <a:xfrm>
            <a:off x="9967595" y="0"/>
            <a:ext cx="2049145" cy="19513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1518551-1D4C-4D82-BA6D-CF5EDF50C7BA}"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5C43F72-0C3C-4678-857F-E5FCB8D738E0}" type="slidenum">
              <a:rPr lang="zh-CN" altLang="en-US" smtClean="0"/>
            </a:fld>
            <a:endParaRPr lang="zh-CN" altLang="en-US"/>
          </a:p>
        </p:txBody>
      </p:sp>
      <p:pic>
        <p:nvPicPr>
          <p:cNvPr id="72" name="图片 71"/>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pic>
        <p:nvPicPr>
          <p:cNvPr id="73" name="图片 72"/>
          <p:cNvPicPr>
            <a:picLocks noChangeAspect="1"/>
          </p:cNvPicPr>
          <p:nvPr userDrawn="1"/>
        </p:nvPicPr>
        <p:blipFill rotWithShape="1">
          <a:blip r:embed="rId4">
            <a:extLst>
              <a:ext uri="{BEBA8EAE-BF5A-486C-A8C5-ECC9F3942E4B}">
                <a14:imgProps xmlns:a14="http://schemas.microsoft.com/office/drawing/2010/main">
                  <a14:imgLayer r:embed="rId5">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9684385" y="1729105"/>
            <a:ext cx="1478280" cy="774700"/>
          </a:xfrm>
          <a:prstGeom prst="rect">
            <a:avLst/>
          </a:prstGeom>
        </p:spPr>
      </p:pic>
      <p:pic>
        <p:nvPicPr>
          <p:cNvPr id="6" name="图片 5" descr="059c4f682f1c2903a5f7eb732374c18副本"/>
          <p:cNvPicPr>
            <a:picLocks noChangeAspect="1"/>
          </p:cNvPicPr>
          <p:nvPr userDrawn="1"/>
        </p:nvPicPr>
        <p:blipFill>
          <a:blip r:embed="rId6"/>
          <a:stretch>
            <a:fillRect/>
          </a:stretch>
        </p:blipFill>
        <p:spPr>
          <a:xfrm>
            <a:off x="9967595" y="0"/>
            <a:ext cx="2049145" cy="19513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838200" y="6356350"/>
            <a:ext cx="2743200" cy="365125"/>
          </a:xfrm>
          <a:prstGeom prst="rect">
            <a:avLst/>
          </a:prstGeom>
        </p:spPr>
        <p:txBody>
          <a:bodyPr/>
          <a:lstStyle/>
          <a:p>
            <a:fld id="{41518551-1D4C-4D82-BA6D-CF5EDF50C7BA}"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610600" y="6356350"/>
            <a:ext cx="2743200" cy="365125"/>
          </a:xfrm>
          <a:prstGeom prst="rect">
            <a:avLst/>
          </a:prstGeom>
        </p:spPr>
        <p:txBody>
          <a:bodyPr/>
          <a:lstStyle/>
          <a:p>
            <a:fld id="{85C43F72-0C3C-4678-857F-E5FCB8D738E0}" type="slidenum">
              <a:rPr lang="zh-CN" altLang="en-US" smtClean="0"/>
            </a:fld>
            <a:endParaRPr lang="zh-CN" altLang="en-US"/>
          </a:p>
        </p:txBody>
      </p:sp>
      <p:pic>
        <p:nvPicPr>
          <p:cNvPr id="72" name="图片 71"/>
          <p:cNvPicPr>
            <a:picLocks noChangeAspect="1"/>
          </p:cNvPicPr>
          <p:nvPr userDrawn="1">
            <p:custDataLst>
              <p:tags r:id="rId5"/>
            </p:custDataLst>
          </p:nvPr>
        </p:nvPicPr>
        <p:blipFill>
          <a:blip r:embed="rId6" cstate="print">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pic>
        <p:nvPicPr>
          <p:cNvPr id="73" name="图片 72"/>
          <p:cNvPicPr>
            <a:picLocks noChangeAspect="1"/>
          </p:cNvPicPr>
          <p:nvPr userDrawn="1">
            <p:custDataLst>
              <p:tags r:id="rId8"/>
            </p:custDataLst>
          </p:nvPr>
        </p:nvPicPr>
        <p:blipFill rotWithShape="1">
          <a:blip r:embed="rId9">
            <a:extLst>
              <a:ext uri="{BEBA8EAE-BF5A-486C-A8C5-ECC9F3942E4B}">
                <a14:imgProps xmlns:a14="http://schemas.microsoft.com/office/drawing/2010/main">
                  <a14:imgLayer r:embed="rId10">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9684385" y="1729105"/>
            <a:ext cx="1478280" cy="774700"/>
          </a:xfrm>
          <a:prstGeom prst="rect">
            <a:avLst/>
          </a:prstGeom>
        </p:spPr>
      </p:pic>
      <p:pic>
        <p:nvPicPr>
          <p:cNvPr id="6" name="图片 5" descr="059c4f682f1c2903a5f7eb732374c18副本"/>
          <p:cNvPicPr>
            <a:picLocks noChangeAspect="1"/>
          </p:cNvPicPr>
          <p:nvPr userDrawn="1">
            <p:custDataLst>
              <p:tags r:id="rId11"/>
            </p:custDataLst>
          </p:nvPr>
        </p:nvPicPr>
        <p:blipFill>
          <a:blip r:embed="rId12"/>
          <a:stretch>
            <a:fillRect/>
          </a:stretch>
        </p:blipFill>
        <p:spPr>
          <a:xfrm>
            <a:off x="9967595" y="0"/>
            <a:ext cx="2049145" cy="19513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838200" y="6356350"/>
            <a:ext cx="2743200" cy="365125"/>
          </a:xfrm>
          <a:prstGeom prst="rect">
            <a:avLst/>
          </a:prstGeom>
        </p:spPr>
        <p:txBody>
          <a:bodyPr/>
          <a:lstStyle/>
          <a:p>
            <a:fld id="{41518551-1D4C-4D82-BA6D-CF5EDF50C7BA}"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610600" y="6356350"/>
            <a:ext cx="2743200" cy="365125"/>
          </a:xfrm>
          <a:prstGeom prst="rect">
            <a:avLst/>
          </a:prstGeom>
        </p:spPr>
        <p:txBody>
          <a:bodyPr/>
          <a:lstStyle/>
          <a:p>
            <a:fld id="{85C43F72-0C3C-4678-857F-E5FCB8D738E0}" type="slidenum">
              <a:rPr lang="zh-CN" altLang="en-US" smtClean="0"/>
            </a:fld>
            <a:endParaRPr lang="zh-CN" altLang="en-US"/>
          </a:p>
        </p:txBody>
      </p:sp>
      <p:pic>
        <p:nvPicPr>
          <p:cNvPr id="72" name="图片 71"/>
          <p:cNvPicPr>
            <a:picLocks noChangeAspect="1"/>
          </p:cNvPicPr>
          <p:nvPr userDrawn="1">
            <p:custDataLst>
              <p:tags r:id="rId5"/>
            </p:custDataLst>
          </p:nvPr>
        </p:nvPicPr>
        <p:blipFill>
          <a:blip r:embed="rId6" cstate="print">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pic>
        <p:nvPicPr>
          <p:cNvPr id="73" name="图片 72"/>
          <p:cNvPicPr>
            <a:picLocks noChangeAspect="1"/>
          </p:cNvPicPr>
          <p:nvPr userDrawn="1">
            <p:custDataLst>
              <p:tags r:id="rId8"/>
            </p:custDataLst>
          </p:nvPr>
        </p:nvPicPr>
        <p:blipFill rotWithShape="1">
          <a:blip r:embed="rId9">
            <a:extLst>
              <a:ext uri="{BEBA8EAE-BF5A-486C-A8C5-ECC9F3942E4B}">
                <a14:imgProps xmlns:a14="http://schemas.microsoft.com/office/drawing/2010/main">
                  <a14:imgLayer r:embed="rId10">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9684385" y="1729105"/>
            <a:ext cx="1478280" cy="774700"/>
          </a:xfrm>
          <a:prstGeom prst="rect">
            <a:avLst/>
          </a:prstGeom>
        </p:spPr>
      </p:pic>
      <p:pic>
        <p:nvPicPr>
          <p:cNvPr id="6" name="图片 5" descr="059c4f682f1c2903a5f7eb732374c18副本"/>
          <p:cNvPicPr>
            <a:picLocks noChangeAspect="1"/>
          </p:cNvPicPr>
          <p:nvPr userDrawn="1">
            <p:custDataLst>
              <p:tags r:id="rId11"/>
            </p:custDataLst>
          </p:nvPr>
        </p:nvPicPr>
        <p:blipFill>
          <a:blip r:embed="rId12"/>
          <a:stretch>
            <a:fillRect/>
          </a:stretch>
        </p:blipFill>
        <p:spPr>
          <a:xfrm>
            <a:off x="9967595" y="0"/>
            <a:ext cx="2049145" cy="19513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838200" y="6356350"/>
            <a:ext cx="2743200" cy="365125"/>
          </a:xfrm>
          <a:prstGeom prst="rect">
            <a:avLst/>
          </a:prstGeom>
        </p:spPr>
        <p:txBody>
          <a:bodyPr/>
          <a:lstStyle/>
          <a:p>
            <a:fld id="{41518551-1D4C-4D82-BA6D-CF5EDF50C7BA}"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610600" y="6356350"/>
            <a:ext cx="2743200" cy="365125"/>
          </a:xfrm>
          <a:prstGeom prst="rect">
            <a:avLst/>
          </a:prstGeom>
        </p:spPr>
        <p:txBody>
          <a:bodyPr/>
          <a:lstStyle/>
          <a:p>
            <a:fld id="{85C43F72-0C3C-4678-857F-E5FCB8D738E0}" type="slidenum">
              <a:rPr lang="zh-CN" altLang="en-US" smtClean="0"/>
            </a:fld>
            <a:endParaRPr lang="zh-CN" altLang="en-US"/>
          </a:p>
        </p:txBody>
      </p:sp>
      <p:pic>
        <p:nvPicPr>
          <p:cNvPr id="72" name="图片 71"/>
          <p:cNvPicPr>
            <a:picLocks noChangeAspect="1"/>
          </p:cNvPicPr>
          <p:nvPr userDrawn="1">
            <p:custDataLst>
              <p:tags r:id="rId5"/>
            </p:custDataLst>
          </p:nvPr>
        </p:nvPicPr>
        <p:blipFill>
          <a:blip r:embed="rId6" cstate="print">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pic>
        <p:nvPicPr>
          <p:cNvPr id="73" name="图片 72"/>
          <p:cNvPicPr>
            <a:picLocks noChangeAspect="1"/>
          </p:cNvPicPr>
          <p:nvPr userDrawn="1">
            <p:custDataLst>
              <p:tags r:id="rId8"/>
            </p:custDataLst>
          </p:nvPr>
        </p:nvPicPr>
        <p:blipFill rotWithShape="1">
          <a:blip r:embed="rId9">
            <a:extLst>
              <a:ext uri="{BEBA8EAE-BF5A-486C-A8C5-ECC9F3942E4B}">
                <a14:imgProps xmlns:a14="http://schemas.microsoft.com/office/drawing/2010/main">
                  <a14:imgLayer r:embed="rId10">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9684385" y="1729105"/>
            <a:ext cx="1478280" cy="774700"/>
          </a:xfrm>
          <a:prstGeom prst="rect">
            <a:avLst/>
          </a:prstGeom>
        </p:spPr>
      </p:pic>
      <p:pic>
        <p:nvPicPr>
          <p:cNvPr id="6" name="图片 5" descr="059c4f682f1c2903a5f7eb732374c18副本"/>
          <p:cNvPicPr>
            <a:picLocks noChangeAspect="1"/>
          </p:cNvPicPr>
          <p:nvPr userDrawn="1">
            <p:custDataLst>
              <p:tags r:id="rId11"/>
            </p:custDataLst>
          </p:nvPr>
        </p:nvPicPr>
        <p:blipFill>
          <a:blip r:embed="rId12"/>
          <a:stretch>
            <a:fillRect/>
          </a:stretch>
        </p:blipFill>
        <p:spPr>
          <a:xfrm>
            <a:off x="9967595" y="0"/>
            <a:ext cx="2049145" cy="19513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838200" y="6356350"/>
            <a:ext cx="2743200" cy="365125"/>
          </a:xfrm>
          <a:prstGeom prst="rect">
            <a:avLst/>
          </a:prstGeom>
        </p:spPr>
        <p:txBody>
          <a:bodyPr/>
          <a:lstStyle/>
          <a:p>
            <a:fld id="{41518551-1D4C-4D82-BA6D-CF5EDF50C7BA}"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610600" y="6356350"/>
            <a:ext cx="2743200" cy="365125"/>
          </a:xfrm>
          <a:prstGeom prst="rect">
            <a:avLst/>
          </a:prstGeom>
        </p:spPr>
        <p:txBody>
          <a:bodyPr/>
          <a:lstStyle/>
          <a:p>
            <a:fld id="{85C43F72-0C3C-4678-857F-E5FCB8D738E0}" type="slidenum">
              <a:rPr lang="zh-CN" altLang="en-US" smtClean="0"/>
            </a:fld>
            <a:endParaRPr lang="zh-CN" altLang="en-US"/>
          </a:p>
        </p:txBody>
      </p:sp>
      <p:pic>
        <p:nvPicPr>
          <p:cNvPr id="72" name="图片 71"/>
          <p:cNvPicPr>
            <a:picLocks noChangeAspect="1"/>
          </p:cNvPicPr>
          <p:nvPr userDrawn="1">
            <p:custDataLst>
              <p:tags r:id="rId5"/>
            </p:custDataLst>
          </p:nvPr>
        </p:nvPicPr>
        <p:blipFill>
          <a:blip r:embed="rId6" cstate="print">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pic>
        <p:nvPicPr>
          <p:cNvPr id="73" name="图片 72"/>
          <p:cNvPicPr>
            <a:picLocks noChangeAspect="1"/>
          </p:cNvPicPr>
          <p:nvPr userDrawn="1">
            <p:custDataLst>
              <p:tags r:id="rId8"/>
            </p:custDataLst>
          </p:nvPr>
        </p:nvPicPr>
        <p:blipFill rotWithShape="1">
          <a:blip r:embed="rId9">
            <a:extLst>
              <a:ext uri="{BEBA8EAE-BF5A-486C-A8C5-ECC9F3942E4B}">
                <a14:imgProps xmlns:a14="http://schemas.microsoft.com/office/drawing/2010/main">
                  <a14:imgLayer r:embed="rId10">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9684385" y="1729105"/>
            <a:ext cx="1478280" cy="774700"/>
          </a:xfrm>
          <a:prstGeom prst="rect">
            <a:avLst/>
          </a:prstGeom>
        </p:spPr>
      </p:pic>
      <p:pic>
        <p:nvPicPr>
          <p:cNvPr id="6" name="图片 5" descr="059c4f682f1c2903a5f7eb732374c18副本"/>
          <p:cNvPicPr>
            <a:picLocks noChangeAspect="1"/>
          </p:cNvPicPr>
          <p:nvPr userDrawn="1">
            <p:custDataLst>
              <p:tags r:id="rId11"/>
            </p:custDataLst>
          </p:nvPr>
        </p:nvPicPr>
        <p:blipFill>
          <a:blip r:embed="rId12"/>
          <a:stretch>
            <a:fillRect/>
          </a:stretch>
        </p:blipFill>
        <p:spPr>
          <a:xfrm>
            <a:off x="9967595" y="0"/>
            <a:ext cx="2049145" cy="19513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838200" y="6356350"/>
            <a:ext cx="2743200" cy="365125"/>
          </a:xfrm>
          <a:prstGeom prst="rect">
            <a:avLst/>
          </a:prstGeom>
        </p:spPr>
        <p:txBody>
          <a:bodyPr/>
          <a:lstStyle/>
          <a:p>
            <a:fld id="{41518551-1D4C-4D82-BA6D-CF5EDF50C7BA}"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610600" y="6356350"/>
            <a:ext cx="2743200" cy="365125"/>
          </a:xfrm>
          <a:prstGeom prst="rect">
            <a:avLst/>
          </a:prstGeom>
        </p:spPr>
        <p:txBody>
          <a:bodyPr/>
          <a:lstStyle/>
          <a:p>
            <a:fld id="{85C43F72-0C3C-4678-857F-E5FCB8D738E0}" type="slidenum">
              <a:rPr lang="zh-CN" altLang="en-US" smtClean="0"/>
            </a:fld>
            <a:endParaRPr lang="zh-CN" altLang="en-US"/>
          </a:p>
        </p:txBody>
      </p:sp>
      <p:pic>
        <p:nvPicPr>
          <p:cNvPr id="72" name="图片 71"/>
          <p:cNvPicPr>
            <a:picLocks noChangeAspect="1"/>
          </p:cNvPicPr>
          <p:nvPr userDrawn="1">
            <p:custDataLst>
              <p:tags r:id="rId5"/>
            </p:custDataLst>
          </p:nvPr>
        </p:nvPicPr>
        <p:blipFill>
          <a:blip r:embed="rId6" cstate="print">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pic>
        <p:nvPicPr>
          <p:cNvPr id="73" name="图片 72"/>
          <p:cNvPicPr>
            <a:picLocks noChangeAspect="1"/>
          </p:cNvPicPr>
          <p:nvPr userDrawn="1">
            <p:custDataLst>
              <p:tags r:id="rId8"/>
            </p:custDataLst>
          </p:nvPr>
        </p:nvPicPr>
        <p:blipFill rotWithShape="1">
          <a:blip r:embed="rId9">
            <a:extLst>
              <a:ext uri="{BEBA8EAE-BF5A-486C-A8C5-ECC9F3942E4B}">
                <a14:imgProps xmlns:a14="http://schemas.microsoft.com/office/drawing/2010/main">
                  <a14:imgLayer r:embed="rId10">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9684385" y="1729105"/>
            <a:ext cx="1478280" cy="774700"/>
          </a:xfrm>
          <a:prstGeom prst="rect">
            <a:avLst/>
          </a:prstGeom>
        </p:spPr>
      </p:pic>
      <p:pic>
        <p:nvPicPr>
          <p:cNvPr id="6" name="图片 5" descr="059c4f682f1c2903a5f7eb732374c18副本"/>
          <p:cNvPicPr>
            <a:picLocks noChangeAspect="1"/>
          </p:cNvPicPr>
          <p:nvPr userDrawn="1">
            <p:custDataLst>
              <p:tags r:id="rId11"/>
            </p:custDataLst>
          </p:nvPr>
        </p:nvPicPr>
        <p:blipFill>
          <a:blip r:embed="rId12"/>
          <a:stretch>
            <a:fillRect/>
          </a:stretch>
        </p:blipFill>
        <p:spPr>
          <a:xfrm>
            <a:off x="9967595" y="0"/>
            <a:ext cx="2049145" cy="19513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838200" y="6356350"/>
            <a:ext cx="2743200" cy="365125"/>
          </a:xfrm>
          <a:prstGeom prst="rect">
            <a:avLst/>
          </a:prstGeom>
        </p:spPr>
        <p:txBody>
          <a:bodyPr/>
          <a:lstStyle/>
          <a:p>
            <a:fld id="{41518551-1D4C-4D82-BA6D-CF5EDF50C7BA}"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610600" y="6356350"/>
            <a:ext cx="2743200" cy="365125"/>
          </a:xfrm>
          <a:prstGeom prst="rect">
            <a:avLst/>
          </a:prstGeom>
        </p:spPr>
        <p:txBody>
          <a:bodyPr/>
          <a:lstStyle/>
          <a:p>
            <a:fld id="{85C43F72-0C3C-4678-857F-E5FCB8D738E0}" type="slidenum">
              <a:rPr lang="zh-CN" altLang="en-US" smtClean="0"/>
            </a:fld>
            <a:endParaRPr lang="zh-CN" altLang="en-US"/>
          </a:p>
        </p:txBody>
      </p:sp>
      <p:pic>
        <p:nvPicPr>
          <p:cNvPr id="72" name="图片 71"/>
          <p:cNvPicPr>
            <a:picLocks noChangeAspect="1"/>
          </p:cNvPicPr>
          <p:nvPr userDrawn="1">
            <p:custDataLst>
              <p:tags r:id="rId5"/>
            </p:custDataLst>
          </p:nvPr>
        </p:nvPicPr>
        <p:blipFill>
          <a:blip r:embed="rId6" cstate="print">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pic>
        <p:nvPicPr>
          <p:cNvPr id="73" name="图片 72"/>
          <p:cNvPicPr>
            <a:picLocks noChangeAspect="1"/>
          </p:cNvPicPr>
          <p:nvPr userDrawn="1">
            <p:custDataLst>
              <p:tags r:id="rId8"/>
            </p:custDataLst>
          </p:nvPr>
        </p:nvPicPr>
        <p:blipFill rotWithShape="1">
          <a:blip r:embed="rId9">
            <a:extLst>
              <a:ext uri="{BEBA8EAE-BF5A-486C-A8C5-ECC9F3942E4B}">
                <a14:imgProps xmlns:a14="http://schemas.microsoft.com/office/drawing/2010/main">
                  <a14:imgLayer r:embed="rId10">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9684385" y="1729105"/>
            <a:ext cx="1478280" cy="774700"/>
          </a:xfrm>
          <a:prstGeom prst="rect">
            <a:avLst/>
          </a:prstGeom>
        </p:spPr>
      </p:pic>
      <p:pic>
        <p:nvPicPr>
          <p:cNvPr id="6" name="图片 5" descr="059c4f682f1c2903a5f7eb732374c18副本"/>
          <p:cNvPicPr>
            <a:picLocks noChangeAspect="1"/>
          </p:cNvPicPr>
          <p:nvPr userDrawn="1">
            <p:custDataLst>
              <p:tags r:id="rId11"/>
            </p:custDataLst>
          </p:nvPr>
        </p:nvPicPr>
        <p:blipFill>
          <a:blip r:embed="rId12"/>
          <a:stretch>
            <a:fillRect/>
          </a:stretch>
        </p:blipFill>
        <p:spPr>
          <a:xfrm>
            <a:off x="9967595" y="0"/>
            <a:ext cx="2049145" cy="19513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1_仅标题">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自定义版式">
    <p:bg>
      <p:bgPr>
        <a:solidFill>
          <a:schemeClr val="bg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3EBDEE9-32D4-459B-8504-470D2E3E51DD}"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2CCF597C-2171-43AE-9606-51F6FD415AE4}" type="slidenum">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微软雅黑" panose="020B0503020204020204" pitchFamily="34" charset="-122"/>
                <a:cs typeface="+mn-cs"/>
              </a:rPr>
            </a:fld>
            <a:endPar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2286000" indent="0">
              <a:buNone/>
              <a:defRPr/>
            </a:lvl6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image" Target="../media/image7.png"/><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image" Target="../media/image7.png"/><Relationship Id="rId1" Type="http://schemas.openxmlformats.org/officeDocument/2006/relationships/slideLayout" Target="../slideLayouts/slideLayout25.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image" Target="../media/image7.png"/><Relationship Id="rId1" Type="http://schemas.openxmlformats.org/officeDocument/2006/relationships/slideLayout" Target="../slideLayouts/slideLayout26.xml"/></Relationships>
</file>

<file path=ppt/slideMasters/_rels/slideMaster12.xml.rels><?xml version="1.0" encoding="UTF-8" standalone="yes"?>
<Relationships xmlns="http://schemas.openxmlformats.org/package/2006/relationships"><Relationship Id="rId4" Type="http://schemas.openxmlformats.org/officeDocument/2006/relationships/theme" Target="../theme/theme12.xml"/><Relationship Id="rId3" Type="http://schemas.openxmlformats.org/officeDocument/2006/relationships/image" Target="../media/image7.png"/><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image" Target="../media/image7.png"/><Relationship Id="rId1" Type="http://schemas.openxmlformats.org/officeDocument/2006/relationships/slideLayout" Target="../slideLayouts/slideLayout29.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image" Target="../media/image7.png"/><Relationship Id="rId1" Type="http://schemas.openxmlformats.org/officeDocument/2006/relationships/slideLayout" Target="../slideLayouts/slideLayout30.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image" Target="../media/image7.png"/><Relationship Id="rId1" Type="http://schemas.openxmlformats.org/officeDocument/2006/relationships/slideLayout" Target="../slideLayouts/slideLayout31.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image" Target="../media/image7.png"/><Relationship Id="rId1" Type="http://schemas.openxmlformats.org/officeDocument/2006/relationships/slideLayout" Target="../slideLayouts/slideLayout32.xml"/></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image" Target="../media/image7.png"/><Relationship Id="rId1" Type="http://schemas.openxmlformats.org/officeDocument/2006/relationships/slideLayout" Target="../slideLayouts/slideLayout33.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image" Target="../media/image7.png"/><Relationship Id="rId1" Type="http://schemas.openxmlformats.org/officeDocument/2006/relationships/slideLayout" Target="../slideLayouts/slideLayout34.xml"/></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image" Target="../media/image7.png"/><Relationship Id="rId1"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5.xml"/><Relationship Id="rId8" Type="http://schemas.openxmlformats.org/officeDocument/2006/relationships/slideLayout" Target="../slideLayouts/slideLayout14.xml"/><Relationship Id="rId7" Type="http://schemas.openxmlformats.org/officeDocument/2006/relationships/slideLayout" Target="../slideLayouts/slideLayout13.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3" Type="http://schemas.openxmlformats.org/officeDocument/2006/relationships/slideLayout" Target="../slideLayouts/slideLayout9.xml"/><Relationship Id="rId2" Type="http://schemas.openxmlformats.org/officeDocument/2006/relationships/slideLayout" Target="../slideLayouts/slideLayout8.xml"/><Relationship Id="rId19" Type="http://schemas.openxmlformats.org/officeDocument/2006/relationships/theme" Target="../theme/theme2.xml"/><Relationship Id="rId18" Type="http://schemas.openxmlformats.org/officeDocument/2006/relationships/tags" Target="../tags/tag62.xml"/><Relationship Id="rId17" Type="http://schemas.openxmlformats.org/officeDocument/2006/relationships/image" Target="../media/image8.jpeg"/><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7.xml"/><Relationship Id="rId10" Type="http://schemas.openxmlformats.org/officeDocument/2006/relationships/slideLayout" Target="../slideLayouts/slideLayout16.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image" Target="../media/image7.png"/><Relationship Id="rId1"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image" Target="../media/image7.png"/><Relationship Id="rId1"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image" Target="../media/image7.png"/><Relationship Id="rId1" Type="http://schemas.openxmlformats.org/officeDocument/2006/relationships/slideLayout" Target="../slideLayouts/slideLayout20.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image" Target="../media/image7.png"/><Relationship Id="rId1" Type="http://schemas.openxmlformats.org/officeDocument/2006/relationships/slideLayout" Target="../slideLayouts/slideLayout21.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image" Target="../media/image7.png"/><Relationship Id="rId1" Type="http://schemas.openxmlformats.org/officeDocument/2006/relationships/slideLayout" Target="../slideLayouts/slideLayout22.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image" Target="../media/image7.png"/><Relationship Id="rId1" Type="http://schemas.openxmlformats.org/officeDocument/2006/relationships/slideLayout" Target="../slideLayouts/slideLayout23.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image" Target="../media/image7.png"/><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7" cstate="print">
            <a:extLst>
              <a:ext uri="{28A0092B-C50C-407E-A947-70E740481C1C}">
                <a14:useLocalDpi xmlns:a14="http://schemas.microsoft.com/office/drawing/2010/main" val="0"/>
              </a:ext>
            </a:extLst>
          </a:blip>
          <a:srcRect l="5562" r="5562"/>
          <a:stretch>
            <a:fillRect/>
          </a:stretch>
        </p:blipFill>
        <p:spPr>
          <a:xfrm>
            <a:off x="0" y="0"/>
            <a:ext cx="12192000" cy="6865695"/>
          </a:xfrm>
          <a:prstGeom prst="rect">
            <a:avLst/>
          </a:prstGeom>
        </p:spPr>
      </p:pic>
      <p:sp>
        <p:nvSpPr>
          <p:cNvPr id="2" name="矩形 1"/>
          <p:cNvSpPr/>
          <p:nvPr userDrawn="1"/>
        </p:nvSpPr>
        <p:spPr>
          <a:xfrm>
            <a:off x="0" y="1213267"/>
            <a:ext cx="12192000" cy="5652428"/>
          </a:xfrm>
          <a:prstGeom prst="rect">
            <a:avLst/>
          </a:prstGeom>
          <a:gradFill flip="none" rotWithShape="1">
            <a:gsLst>
              <a:gs pos="0">
                <a:schemeClr val="accent1">
                  <a:lumMod val="5000"/>
                  <a:lumOff val="95000"/>
                  <a:alpha val="0"/>
                </a:schemeClr>
              </a:gs>
              <a:gs pos="86000">
                <a:schemeClr val="bg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mc:AlternateContent xmlns:mc="http://schemas.openxmlformats.org/markup-compatibility/2006">
    <mc:Choice xmlns:p14="http://schemas.microsoft.com/office/powerpoint/2010/main" Requires="p14">
      <p:transition spd="slow" p14:dur="40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srcRect l="5562" r="5562"/>
          <a:stretch>
            <a:fillRect/>
          </a:stretch>
        </p:blipFill>
        <p:spPr>
          <a:xfrm>
            <a:off x="0" y="0"/>
            <a:ext cx="12192000" cy="6865695"/>
          </a:xfrm>
          <a:prstGeom prst="rect">
            <a:avLst/>
          </a:prstGeom>
        </p:spPr>
      </p:pic>
      <p:sp>
        <p:nvSpPr>
          <p:cNvPr id="2" name="矩形 1"/>
          <p:cNvSpPr/>
          <p:nvPr userDrawn="1"/>
        </p:nvSpPr>
        <p:spPr>
          <a:xfrm>
            <a:off x="0" y="1213267"/>
            <a:ext cx="12192000" cy="5652428"/>
          </a:xfrm>
          <a:prstGeom prst="rect">
            <a:avLst/>
          </a:prstGeom>
          <a:gradFill flip="none" rotWithShape="1">
            <a:gsLst>
              <a:gs pos="0">
                <a:schemeClr val="accent1">
                  <a:lumMod val="5000"/>
                  <a:lumOff val="95000"/>
                  <a:alpha val="0"/>
                </a:schemeClr>
              </a:gs>
              <a:gs pos="86000">
                <a:schemeClr val="bg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82" r:id="rId1"/>
  </p:sldLayoutIdLst>
  <mc:AlternateContent xmlns:mc="http://schemas.openxmlformats.org/markup-compatibility/2006">
    <mc:Choice xmlns:p14="http://schemas.microsoft.com/office/powerpoint/2010/main" Requires="p14">
      <p:transition spd="slow" p14:dur="40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srcRect l="5562" r="5562"/>
          <a:stretch>
            <a:fillRect/>
          </a:stretch>
        </p:blipFill>
        <p:spPr>
          <a:xfrm>
            <a:off x="0" y="0"/>
            <a:ext cx="12192000" cy="6865695"/>
          </a:xfrm>
          <a:prstGeom prst="rect">
            <a:avLst/>
          </a:prstGeom>
        </p:spPr>
      </p:pic>
      <p:sp>
        <p:nvSpPr>
          <p:cNvPr id="2" name="矩形 1"/>
          <p:cNvSpPr/>
          <p:nvPr userDrawn="1"/>
        </p:nvSpPr>
        <p:spPr>
          <a:xfrm>
            <a:off x="0" y="1213267"/>
            <a:ext cx="12192000" cy="5652428"/>
          </a:xfrm>
          <a:prstGeom prst="rect">
            <a:avLst/>
          </a:prstGeom>
          <a:gradFill flip="none" rotWithShape="1">
            <a:gsLst>
              <a:gs pos="0">
                <a:schemeClr val="accent1">
                  <a:lumMod val="5000"/>
                  <a:lumOff val="95000"/>
                  <a:alpha val="0"/>
                </a:schemeClr>
              </a:gs>
              <a:gs pos="86000">
                <a:schemeClr val="bg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84" r:id="rId1"/>
  </p:sldLayoutIdLst>
  <mc:AlternateContent xmlns:mc="http://schemas.openxmlformats.org/markup-compatibility/2006">
    <mc:Choice xmlns:p14="http://schemas.microsoft.com/office/powerpoint/2010/main" Requires="p14">
      <p:transition spd="slow" p14:dur="40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3"/>
          <a:srcRect l="5562" r="5562"/>
          <a:stretch>
            <a:fillRect/>
          </a:stretch>
        </p:blipFill>
        <p:spPr>
          <a:xfrm>
            <a:off x="0" y="0"/>
            <a:ext cx="12192000" cy="6865695"/>
          </a:xfrm>
          <a:prstGeom prst="rect">
            <a:avLst/>
          </a:prstGeom>
        </p:spPr>
      </p:pic>
      <p:sp>
        <p:nvSpPr>
          <p:cNvPr id="2" name="矩形 1"/>
          <p:cNvSpPr/>
          <p:nvPr userDrawn="1"/>
        </p:nvSpPr>
        <p:spPr>
          <a:xfrm>
            <a:off x="0" y="1213267"/>
            <a:ext cx="12192000" cy="5652428"/>
          </a:xfrm>
          <a:prstGeom prst="rect">
            <a:avLst/>
          </a:prstGeom>
          <a:gradFill flip="none" rotWithShape="1">
            <a:gsLst>
              <a:gs pos="0">
                <a:schemeClr val="accent1">
                  <a:lumMod val="5000"/>
                  <a:lumOff val="95000"/>
                  <a:alpha val="0"/>
                </a:schemeClr>
              </a:gs>
              <a:gs pos="86000">
                <a:schemeClr val="bg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Lst>
  <mc:AlternateContent xmlns:mc="http://schemas.openxmlformats.org/markup-compatibility/2006">
    <mc:Choice xmlns:p14="http://schemas.microsoft.com/office/powerpoint/2010/main" Requires="p14">
      <p:transition spd="slow" p14:dur="40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srcRect l="5562" r="5562"/>
          <a:stretch>
            <a:fillRect/>
          </a:stretch>
        </p:blipFill>
        <p:spPr>
          <a:xfrm>
            <a:off x="0" y="0"/>
            <a:ext cx="12192000" cy="6865695"/>
          </a:xfrm>
          <a:prstGeom prst="rect">
            <a:avLst/>
          </a:prstGeom>
        </p:spPr>
      </p:pic>
      <p:sp>
        <p:nvSpPr>
          <p:cNvPr id="2" name="矩形 1"/>
          <p:cNvSpPr/>
          <p:nvPr userDrawn="1"/>
        </p:nvSpPr>
        <p:spPr>
          <a:xfrm>
            <a:off x="0" y="1213267"/>
            <a:ext cx="12192000" cy="5652428"/>
          </a:xfrm>
          <a:prstGeom prst="rect">
            <a:avLst/>
          </a:prstGeom>
          <a:gradFill flip="none" rotWithShape="1">
            <a:gsLst>
              <a:gs pos="0">
                <a:schemeClr val="accent1">
                  <a:lumMod val="5000"/>
                  <a:lumOff val="95000"/>
                  <a:alpha val="0"/>
                </a:schemeClr>
              </a:gs>
              <a:gs pos="86000">
                <a:schemeClr val="bg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89" r:id="rId1"/>
  </p:sldLayoutIdLst>
  <mc:AlternateContent xmlns:mc="http://schemas.openxmlformats.org/markup-compatibility/2006">
    <mc:Choice xmlns:p14="http://schemas.microsoft.com/office/powerpoint/2010/main" Requires="p14">
      <p:transition spd="slow" p14:dur="40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srcRect l="5562" r="5562"/>
          <a:stretch>
            <a:fillRect/>
          </a:stretch>
        </p:blipFill>
        <p:spPr>
          <a:xfrm>
            <a:off x="0" y="0"/>
            <a:ext cx="12192000" cy="6865695"/>
          </a:xfrm>
          <a:prstGeom prst="rect">
            <a:avLst/>
          </a:prstGeom>
        </p:spPr>
      </p:pic>
      <p:sp>
        <p:nvSpPr>
          <p:cNvPr id="2" name="矩形 1"/>
          <p:cNvSpPr/>
          <p:nvPr userDrawn="1"/>
        </p:nvSpPr>
        <p:spPr>
          <a:xfrm>
            <a:off x="0" y="1213267"/>
            <a:ext cx="12192000" cy="5652428"/>
          </a:xfrm>
          <a:prstGeom prst="rect">
            <a:avLst/>
          </a:prstGeom>
          <a:gradFill flip="none" rotWithShape="1">
            <a:gsLst>
              <a:gs pos="0">
                <a:schemeClr val="accent1">
                  <a:lumMod val="5000"/>
                  <a:lumOff val="95000"/>
                  <a:alpha val="0"/>
                </a:schemeClr>
              </a:gs>
              <a:gs pos="86000">
                <a:schemeClr val="bg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91" r:id="rId1"/>
  </p:sldLayoutIdLst>
  <mc:AlternateContent xmlns:mc="http://schemas.openxmlformats.org/markup-compatibility/2006">
    <mc:Choice xmlns:p14="http://schemas.microsoft.com/office/powerpoint/2010/main" Requires="p14">
      <p:transition spd="slow" p14:dur="40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srcRect l="5562" r="5562"/>
          <a:stretch>
            <a:fillRect/>
          </a:stretch>
        </p:blipFill>
        <p:spPr>
          <a:xfrm>
            <a:off x="0" y="0"/>
            <a:ext cx="12192000" cy="6865695"/>
          </a:xfrm>
          <a:prstGeom prst="rect">
            <a:avLst/>
          </a:prstGeom>
        </p:spPr>
      </p:pic>
      <p:sp>
        <p:nvSpPr>
          <p:cNvPr id="2" name="矩形 1"/>
          <p:cNvSpPr/>
          <p:nvPr userDrawn="1"/>
        </p:nvSpPr>
        <p:spPr>
          <a:xfrm>
            <a:off x="0" y="1213267"/>
            <a:ext cx="12192000" cy="5652428"/>
          </a:xfrm>
          <a:prstGeom prst="rect">
            <a:avLst/>
          </a:prstGeom>
          <a:gradFill flip="none" rotWithShape="1">
            <a:gsLst>
              <a:gs pos="0">
                <a:schemeClr val="accent1">
                  <a:lumMod val="5000"/>
                  <a:lumOff val="95000"/>
                  <a:alpha val="0"/>
                </a:schemeClr>
              </a:gs>
              <a:gs pos="86000">
                <a:schemeClr val="bg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93" r:id="rId1"/>
  </p:sldLayoutIdLst>
  <mc:AlternateContent xmlns:mc="http://schemas.openxmlformats.org/markup-compatibility/2006">
    <mc:Choice xmlns:p14="http://schemas.microsoft.com/office/powerpoint/2010/main" Requires="p14">
      <p:transition spd="slow" p14:dur="40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srcRect l="5562" r="5562"/>
          <a:stretch>
            <a:fillRect/>
          </a:stretch>
        </p:blipFill>
        <p:spPr>
          <a:xfrm>
            <a:off x="0" y="0"/>
            <a:ext cx="12192000" cy="6865695"/>
          </a:xfrm>
          <a:prstGeom prst="rect">
            <a:avLst/>
          </a:prstGeom>
        </p:spPr>
      </p:pic>
      <p:sp>
        <p:nvSpPr>
          <p:cNvPr id="2" name="矩形 1"/>
          <p:cNvSpPr/>
          <p:nvPr userDrawn="1"/>
        </p:nvSpPr>
        <p:spPr>
          <a:xfrm>
            <a:off x="0" y="1213267"/>
            <a:ext cx="12192000" cy="5652428"/>
          </a:xfrm>
          <a:prstGeom prst="rect">
            <a:avLst/>
          </a:prstGeom>
          <a:gradFill flip="none" rotWithShape="1">
            <a:gsLst>
              <a:gs pos="0">
                <a:schemeClr val="accent1">
                  <a:lumMod val="5000"/>
                  <a:lumOff val="95000"/>
                  <a:alpha val="0"/>
                </a:schemeClr>
              </a:gs>
              <a:gs pos="86000">
                <a:schemeClr val="bg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95" r:id="rId1"/>
  </p:sldLayoutIdLst>
  <mc:AlternateContent xmlns:mc="http://schemas.openxmlformats.org/markup-compatibility/2006">
    <mc:Choice xmlns:p14="http://schemas.microsoft.com/office/powerpoint/2010/main" Requires="p14">
      <p:transition spd="slow" p14:dur="40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srcRect l="5562" r="5562"/>
          <a:stretch>
            <a:fillRect/>
          </a:stretch>
        </p:blipFill>
        <p:spPr>
          <a:xfrm>
            <a:off x="0" y="0"/>
            <a:ext cx="12192000" cy="6865695"/>
          </a:xfrm>
          <a:prstGeom prst="rect">
            <a:avLst/>
          </a:prstGeom>
        </p:spPr>
      </p:pic>
      <p:sp>
        <p:nvSpPr>
          <p:cNvPr id="2" name="矩形 1"/>
          <p:cNvSpPr/>
          <p:nvPr userDrawn="1"/>
        </p:nvSpPr>
        <p:spPr>
          <a:xfrm>
            <a:off x="0" y="1213267"/>
            <a:ext cx="12192000" cy="5652428"/>
          </a:xfrm>
          <a:prstGeom prst="rect">
            <a:avLst/>
          </a:prstGeom>
          <a:gradFill flip="none" rotWithShape="1">
            <a:gsLst>
              <a:gs pos="0">
                <a:schemeClr val="accent1">
                  <a:lumMod val="5000"/>
                  <a:lumOff val="95000"/>
                  <a:alpha val="0"/>
                </a:schemeClr>
              </a:gs>
              <a:gs pos="86000">
                <a:schemeClr val="bg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97" r:id="rId1"/>
  </p:sldLayoutIdLst>
  <mc:AlternateContent xmlns:mc="http://schemas.openxmlformats.org/markup-compatibility/2006">
    <mc:Choice xmlns:p14="http://schemas.microsoft.com/office/powerpoint/2010/main" Requires="p14">
      <p:transition spd="slow" p14:dur="40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srcRect l="5562" r="5562"/>
          <a:stretch>
            <a:fillRect/>
          </a:stretch>
        </p:blipFill>
        <p:spPr>
          <a:xfrm>
            <a:off x="0" y="0"/>
            <a:ext cx="12192000" cy="6865695"/>
          </a:xfrm>
          <a:prstGeom prst="rect">
            <a:avLst/>
          </a:prstGeom>
        </p:spPr>
      </p:pic>
      <p:sp>
        <p:nvSpPr>
          <p:cNvPr id="2" name="矩形 1"/>
          <p:cNvSpPr/>
          <p:nvPr userDrawn="1"/>
        </p:nvSpPr>
        <p:spPr>
          <a:xfrm>
            <a:off x="0" y="1213267"/>
            <a:ext cx="12192000" cy="5652428"/>
          </a:xfrm>
          <a:prstGeom prst="rect">
            <a:avLst/>
          </a:prstGeom>
          <a:gradFill flip="none" rotWithShape="1">
            <a:gsLst>
              <a:gs pos="0">
                <a:schemeClr val="accent1">
                  <a:lumMod val="5000"/>
                  <a:lumOff val="95000"/>
                  <a:alpha val="0"/>
                </a:schemeClr>
              </a:gs>
              <a:gs pos="86000">
                <a:schemeClr val="bg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99" r:id="rId1"/>
  </p:sldLayoutIdLst>
  <mc:AlternateContent xmlns:mc="http://schemas.openxmlformats.org/markup-compatibility/2006">
    <mc:Choice xmlns:p14="http://schemas.microsoft.com/office/powerpoint/2010/main" Requires="p14">
      <p:transition spd="slow" p14:dur="40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srcRect l="5562" r="5562"/>
          <a:stretch>
            <a:fillRect/>
          </a:stretch>
        </p:blipFill>
        <p:spPr>
          <a:xfrm>
            <a:off x="0" y="0"/>
            <a:ext cx="12192000" cy="6865695"/>
          </a:xfrm>
          <a:prstGeom prst="rect">
            <a:avLst/>
          </a:prstGeom>
        </p:spPr>
      </p:pic>
      <p:sp>
        <p:nvSpPr>
          <p:cNvPr id="2" name="矩形 1"/>
          <p:cNvSpPr/>
          <p:nvPr userDrawn="1"/>
        </p:nvSpPr>
        <p:spPr>
          <a:xfrm>
            <a:off x="0" y="1213267"/>
            <a:ext cx="12192000" cy="5652428"/>
          </a:xfrm>
          <a:prstGeom prst="rect">
            <a:avLst/>
          </a:prstGeom>
          <a:gradFill flip="none" rotWithShape="1">
            <a:gsLst>
              <a:gs pos="0">
                <a:schemeClr val="accent1">
                  <a:lumMod val="5000"/>
                  <a:lumOff val="95000"/>
                  <a:alpha val="0"/>
                </a:schemeClr>
              </a:gs>
              <a:gs pos="86000">
                <a:schemeClr val="bg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701" r:id="rId1"/>
  </p:sldLayoutIdLst>
  <mc:AlternateContent xmlns:mc="http://schemas.openxmlformats.org/markup-compatibility/2006">
    <mc:Choice xmlns:p14="http://schemas.microsoft.com/office/powerpoint/2010/main" Requires="p14">
      <p:transition spd="slow" p14:dur="40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pic>
        <p:nvPicPr>
          <p:cNvPr id="7" name="图片 6" descr="a0aa17624486fc087cea1889e0789b2"/>
          <p:cNvPicPr>
            <a:picLocks noChangeAspect="1"/>
          </p:cNvPicPr>
          <p:nvPr userDrawn="1"/>
        </p:nvPicPr>
        <p:blipFill>
          <a:blip r:embed="rId17"/>
          <a:stretch>
            <a:fillRect/>
          </a:stretch>
        </p:blipFill>
        <p:spPr>
          <a:xfrm>
            <a:off x="10194290" y="27305"/>
            <a:ext cx="1785620" cy="1866900"/>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mc:AlternateContent xmlns:mc="http://schemas.openxmlformats.org/markup-compatibility/2006">
    <mc:Choice xmlns:p14="http://schemas.microsoft.com/office/powerpoint/2010/main" Requires="p14">
      <p:transition spd="slow" p14:dur="4000"/>
    </mc:Choice>
    <mc:Fallback>
      <p:transition spd="slow"/>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srcRect l="5562" r="5562"/>
          <a:stretch>
            <a:fillRect/>
          </a:stretch>
        </p:blipFill>
        <p:spPr>
          <a:xfrm>
            <a:off x="0" y="0"/>
            <a:ext cx="12192000" cy="6865695"/>
          </a:xfrm>
          <a:prstGeom prst="rect">
            <a:avLst/>
          </a:prstGeom>
        </p:spPr>
      </p:pic>
      <p:sp>
        <p:nvSpPr>
          <p:cNvPr id="2" name="矩形 1"/>
          <p:cNvSpPr/>
          <p:nvPr userDrawn="1"/>
        </p:nvSpPr>
        <p:spPr>
          <a:xfrm>
            <a:off x="0" y="1213267"/>
            <a:ext cx="12192000" cy="5652428"/>
          </a:xfrm>
          <a:prstGeom prst="rect">
            <a:avLst/>
          </a:prstGeom>
          <a:gradFill flip="none" rotWithShape="1">
            <a:gsLst>
              <a:gs pos="0">
                <a:schemeClr val="accent1">
                  <a:lumMod val="5000"/>
                  <a:lumOff val="95000"/>
                  <a:alpha val="0"/>
                </a:schemeClr>
              </a:gs>
              <a:gs pos="86000">
                <a:schemeClr val="bg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8" r:id="rId1"/>
  </p:sldLayoutIdLst>
  <mc:AlternateContent xmlns:mc="http://schemas.openxmlformats.org/markup-compatibility/2006">
    <mc:Choice xmlns:p14="http://schemas.microsoft.com/office/powerpoint/2010/main" Requires="p14">
      <p:transition spd="slow" p14:dur="40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srcRect l="5562" r="5562"/>
          <a:stretch>
            <a:fillRect/>
          </a:stretch>
        </p:blipFill>
        <p:spPr>
          <a:xfrm>
            <a:off x="0" y="0"/>
            <a:ext cx="12192000" cy="6865695"/>
          </a:xfrm>
          <a:prstGeom prst="rect">
            <a:avLst/>
          </a:prstGeom>
        </p:spPr>
      </p:pic>
      <p:sp>
        <p:nvSpPr>
          <p:cNvPr id="2" name="矩形 1"/>
          <p:cNvSpPr/>
          <p:nvPr userDrawn="1"/>
        </p:nvSpPr>
        <p:spPr>
          <a:xfrm>
            <a:off x="0" y="1213267"/>
            <a:ext cx="12192000" cy="5652428"/>
          </a:xfrm>
          <a:prstGeom prst="rect">
            <a:avLst/>
          </a:prstGeom>
          <a:gradFill flip="none" rotWithShape="1">
            <a:gsLst>
              <a:gs pos="0">
                <a:schemeClr val="accent1">
                  <a:lumMod val="5000"/>
                  <a:lumOff val="95000"/>
                  <a:alpha val="0"/>
                </a:schemeClr>
              </a:gs>
              <a:gs pos="86000">
                <a:schemeClr val="bg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70" r:id="rId1"/>
  </p:sldLayoutIdLst>
  <mc:AlternateContent xmlns:mc="http://schemas.openxmlformats.org/markup-compatibility/2006">
    <mc:Choice xmlns:p14="http://schemas.microsoft.com/office/powerpoint/2010/main" Requires="p14">
      <p:transition spd="slow" p14:dur="40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srcRect l="5562" r="5562"/>
          <a:stretch>
            <a:fillRect/>
          </a:stretch>
        </p:blipFill>
        <p:spPr>
          <a:xfrm>
            <a:off x="0" y="0"/>
            <a:ext cx="12192000" cy="6865695"/>
          </a:xfrm>
          <a:prstGeom prst="rect">
            <a:avLst/>
          </a:prstGeom>
        </p:spPr>
      </p:pic>
      <p:sp>
        <p:nvSpPr>
          <p:cNvPr id="2" name="矩形 1"/>
          <p:cNvSpPr/>
          <p:nvPr userDrawn="1"/>
        </p:nvSpPr>
        <p:spPr>
          <a:xfrm>
            <a:off x="0" y="1213267"/>
            <a:ext cx="12192000" cy="5652428"/>
          </a:xfrm>
          <a:prstGeom prst="rect">
            <a:avLst/>
          </a:prstGeom>
          <a:gradFill flip="none" rotWithShape="1">
            <a:gsLst>
              <a:gs pos="0">
                <a:schemeClr val="accent1">
                  <a:lumMod val="5000"/>
                  <a:lumOff val="95000"/>
                  <a:alpha val="0"/>
                </a:schemeClr>
              </a:gs>
              <a:gs pos="86000">
                <a:schemeClr val="bg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72" r:id="rId1"/>
  </p:sldLayoutIdLst>
  <mc:AlternateContent xmlns:mc="http://schemas.openxmlformats.org/markup-compatibility/2006">
    <mc:Choice xmlns:p14="http://schemas.microsoft.com/office/powerpoint/2010/main" Requires="p14">
      <p:transition spd="slow" p14:dur="40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srcRect l="5562" r="5562"/>
          <a:stretch>
            <a:fillRect/>
          </a:stretch>
        </p:blipFill>
        <p:spPr>
          <a:xfrm>
            <a:off x="0" y="0"/>
            <a:ext cx="12192000" cy="6865695"/>
          </a:xfrm>
          <a:prstGeom prst="rect">
            <a:avLst/>
          </a:prstGeom>
        </p:spPr>
      </p:pic>
      <p:sp>
        <p:nvSpPr>
          <p:cNvPr id="2" name="矩形 1"/>
          <p:cNvSpPr/>
          <p:nvPr userDrawn="1"/>
        </p:nvSpPr>
        <p:spPr>
          <a:xfrm>
            <a:off x="0" y="1213267"/>
            <a:ext cx="12192000" cy="5652428"/>
          </a:xfrm>
          <a:prstGeom prst="rect">
            <a:avLst/>
          </a:prstGeom>
          <a:gradFill flip="none" rotWithShape="1">
            <a:gsLst>
              <a:gs pos="0">
                <a:schemeClr val="accent1">
                  <a:lumMod val="5000"/>
                  <a:lumOff val="95000"/>
                  <a:alpha val="0"/>
                </a:schemeClr>
              </a:gs>
              <a:gs pos="86000">
                <a:schemeClr val="bg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74" r:id="rId1"/>
  </p:sldLayoutIdLst>
  <mc:AlternateContent xmlns:mc="http://schemas.openxmlformats.org/markup-compatibility/2006">
    <mc:Choice xmlns:p14="http://schemas.microsoft.com/office/powerpoint/2010/main" Requires="p14">
      <p:transition spd="slow" p14:dur="40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srcRect l="5562" r="5562"/>
          <a:stretch>
            <a:fillRect/>
          </a:stretch>
        </p:blipFill>
        <p:spPr>
          <a:xfrm>
            <a:off x="0" y="0"/>
            <a:ext cx="12192000" cy="6865695"/>
          </a:xfrm>
          <a:prstGeom prst="rect">
            <a:avLst/>
          </a:prstGeom>
        </p:spPr>
      </p:pic>
      <p:sp>
        <p:nvSpPr>
          <p:cNvPr id="2" name="矩形 1"/>
          <p:cNvSpPr/>
          <p:nvPr userDrawn="1"/>
        </p:nvSpPr>
        <p:spPr>
          <a:xfrm>
            <a:off x="0" y="1213267"/>
            <a:ext cx="12192000" cy="5652428"/>
          </a:xfrm>
          <a:prstGeom prst="rect">
            <a:avLst/>
          </a:prstGeom>
          <a:gradFill flip="none" rotWithShape="1">
            <a:gsLst>
              <a:gs pos="0">
                <a:schemeClr val="accent1">
                  <a:lumMod val="5000"/>
                  <a:lumOff val="95000"/>
                  <a:alpha val="0"/>
                </a:schemeClr>
              </a:gs>
              <a:gs pos="86000">
                <a:schemeClr val="bg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76" r:id="rId1"/>
  </p:sldLayoutIdLst>
  <mc:AlternateContent xmlns:mc="http://schemas.openxmlformats.org/markup-compatibility/2006">
    <mc:Choice xmlns:p14="http://schemas.microsoft.com/office/powerpoint/2010/main" Requires="p14">
      <p:transition spd="slow" p14:dur="40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srcRect l="5562" r="5562"/>
          <a:stretch>
            <a:fillRect/>
          </a:stretch>
        </p:blipFill>
        <p:spPr>
          <a:xfrm>
            <a:off x="0" y="0"/>
            <a:ext cx="12192000" cy="6865695"/>
          </a:xfrm>
          <a:prstGeom prst="rect">
            <a:avLst/>
          </a:prstGeom>
        </p:spPr>
      </p:pic>
      <p:sp>
        <p:nvSpPr>
          <p:cNvPr id="2" name="矩形 1"/>
          <p:cNvSpPr/>
          <p:nvPr userDrawn="1"/>
        </p:nvSpPr>
        <p:spPr>
          <a:xfrm>
            <a:off x="0" y="1213267"/>
            <a:ext cx="12192000" cy="5652428"/>
          </a:xfrm>
          <a:prstGeom prst="rect">
            <a:avLst/>
          </a:prstGeom>
          <a:gradFill flip="none" rotWithShape="1">
            <a:gsLst>
              <a:gs pos="0">
                <a:schemeClr val="accent1">
                  <a:lumMod val="5000"/>
                  <a:lumOff val="95000"/>
                  <a:alpha val="0"/>
                </a:schemeClr>
              </a:gs>
              <a:gs pos="86000">
                <a:schemeClr val="bg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78" r:id="rId1"/>
  </p:sldLayoutIdLst>
  <mc:AlternateContent xmlns:mc="http://schemas.openxmlformats.org/markup-compatibility/2006">
    <mc:Choice xmlns:p14="http://schemas.microsoft.com/office/powerpoint/2010/main" Requires="p14">
      <p:transition spd="slow" p14:dur="40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srcRect l="5562" r="5562"/>
          <a:stretch>
            <a:fillRect/>
          </a:stretch>
        </p:blipFill>
        <p:spPr>
          <a:xfrm>
            <a:off x="0" y="0"/>
            <a:ext cx="12192000" cy="6865695"/>
          </a:xfrm>
          <a:prstGeom prst="rect">
            <a:avLst/>
          </a:prstGeom>
        </p:spPr>
      </p:pic>
      <p:sp>
        <p:nvSpPr>
          <p:cNvPr id="2" name="矩形 1"/>
          <p:cNvSpPr/>
          <p:nvPr userDrawn="1"/>
        </p:nvSpPr>
        <p:spPr>
          <a:xfrm>
            <a:off x="0" y="1213267"/>
            <a:ext cx="12192000" cy="5652428"/>
          </a:xfrm>
          <a:prstGeom prst="rect">
            <a:avLst/>
          </a:prstGeom>
          <a:gradFill flip="none" rotWithShape="1">
            <a:gsLst>
              <a:gs pos="0">
                <a:schemeClr val="accent1">
                  <a:lumMod val="5000"/>
                  <a:lumOff val="95000"/>
                  <a:alpha val="0"/>
                </a:schemeClr>
              </a:gs>
              <a:gs pos="86000">
                <a:schemeClr val="bg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80" r:id="rId1"/>
  </p:sldLayoutIdLst>
  <mc:AlternateContent xmlns:mc="http://schemas.openxmlformats.org/markup-compatibility/2006">
    <mc:Choice xmlns:p14="http://schemas.microsoft.com/office/powerpoint/2010/main" Requires="p14">
      <p:transition spd="slow" p14:dur="40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3.xml"/><Relationship Id="rId5" Type="http://schemas.openxmlformats.org/officeDocument/2006/relationships/tags" Target="../tags/tag163.xml"/><Relationship Id="rId4" Type="http://schemas.openxmlformats.org/officeDocument/2006/relationships/tags" Target="../tags/tag162.xml"/><Relationship Id="rId3" Type="http://schemas.openxmlformats.org/officeDocument/2006/relationships/tags" Target="../tags/tag161.xml"/><Relationship Id="rId2" Type="http://schemas.openxmlformats.org/officeDocument/2006/relationships/tags" Target="../tags/tag160.xml"/><Relationship Id="rId1" Type="http://schemas.openxmlformats.org/officeDocument/2006/relationships/tags" Target="../tags/tag159.xml"/></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28.xml"/><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image" Target="../media/image20.jpeg"/></Relationships>
</file>

<file path=ppt/slides/_rels/slide12.xml.rels><?xml version="1.0" encoding="UTF-8" standalone="yes"?>
<Relationships xmlns="http://schemas.openxmlformats.org/package/2006/relationships"><Relationship Id="rId9" Type="http://schemas.openxmlformats.org/officeDocument/2006/relationships/tags" Target="../tags/tag228.xml"/><Relationship Id="rId8" Type="http://schemas.openxmlformats.org/officeDocument/2006/relationships/tags" Target="../tags/tag227.xml"/><Relationship Id="rId7" Type="http://schemas.openxmlformats.org/officeDocument/2006/relationships/tags" Target="../tags/tag226.xml"/><Relationship Id="rId6" Type="http://schemas.openxmlformats.org/officeDocument/2006/relationships/tags" Target="../tags/tag225.xml"/><Relationship Id="rId5" Type="http://schemas.openxmlformats.org/officeDocument/2006/relationships/tags" Target="../tags/tag224.xml"/><Relationship Id="rId4" Type="http://schemas.openxmlformats.org/officeDocument/2006/relationships/tags" Target="../tags/tag223.xml"/><Relationship Id="rId3" Type="http://schemas.microsoft.com/office/2007/relationships/hdphoto" Target="../media/image3.wdp"/><Relationship Id="rId20" Type="http://schemas.openxmlformats.org/officeDocument/2006/relationships/notesSlide" Target="../notesSlides/notesSlide7.xml"/><Relationship Id="rId2" Type="http://schemas.openxmlformats.org/officeDocument/2006/relationships/image" Target="../media/image2.png"/><Relationship Id="rId19" Type="http://schemas.openxmlformats.org/officeDocument/2006/relationships/slideLayout" Target="../slideLayouts/slideLayout3.xml"/><Relationship Id="rId18" Type="http://schemas.openxmlformats.org/officeDocument/2006/relationships/tags" Target="../tags/tag236.xml"/><Relationship Id="rId17" Type="http://schemas.openxmlformats.org/officeDocument/2006/relationships/image" Target="../media/image21.jpeg"/><Relationship Id="rId16" Type="http://schemas.openxmlformats.org/officeDocument/2006/relationships/tags" Target="../tags/tag235.xml"/><Relationship Id="rId15" Type="http://schemas.openxmlformats.org/officeDocument/2006/relationships/tags" Target="../tags/tag234.xml"/><Relationship Id="rId14" Type="http://schemas.openxmlformats.org/officeDocument/2006/relationships/tags" Target="../tags/tag233.xml"/><Relationship Id="rId13" Type="http://schemas.openxmlformats.org/officeDocument/2006/relationships/tags" Target="../tags/tag232.xml"/><Relationship Id="rId12" Type="http://schemas.openxmlformats.org/officeDocument/2006/relationships/tags" Target="../tags/tag231.xml"/><Relationship Id="rId11" Type="http://schemas.openxmlformats.org/officeDocument/2006/relationships/tags" Target="../tags/tag230.xml"/><Relationship Id="rId10" Type="http://schemas.openxmlformats.org/officeDocument/2006/relationships/tags" Target="../tags/tag229.xml"/><Relationship Id="rId1" Type="http://schemas.openxmlformats.org/officeDocument/2006/relationships/tags" Target="../tags/tag222.xml"/></Relationships>
</file>

<file path=ppt/slides/_rels/slide13.xml.rels><?xml version="1.0" encoding="UTF-8" standalone="yes"?>
<Relationships xmlns="http://schemas.openxmlformats.org/package/2006/relationships"><Relationship Id="rId9" Type="http://schemas.openxmlformats.org/officeDocument/2006/relationships/tags" Target="../tags/tag243.xml"/><Relationship Id="rId8" Type="http://schemas.openxmlformats.org/officeDocument/2006/relationships/tags" Target="../tags/tag242.xml"/><Relationship Id="rId7" Type="http://schemas.openxmlformats.org/officeDocument/2006/relationships/tags" Target="../tags/tag241.xml"/><Relationship Id="rId6" Type="http://schemas.openxmlformats.org/officeDocument/2006/relationships/tags" Target="../tags/tag240.xml"/><Relationship Id="rId5" Type="http://schemas.openxmlformats.org/officeDocument/2006/relationships/tags" Target="../tags/tag239.xml"/><Relationship Id="rId4" Type="http://schemas.openxmlformats.org/officeDocument/2006/relationships/tags" Target="../tags/tag238.xml"/><Relationship Id="rId3" Type="http://schemas.microsoft.com/office/2007/relationships/hdphoto" Target="../media/image3.wdp"/><Relationship Id="rId20" Type="http://schemas.openxmlformats.org/officeDocument/2006/relationships/notesSlide" Target="../notesSlides/notesSlide8.xml"/><Relationship Id="rId2" Type="http://schemas.openxmlformats.org/officeDocument/2006/relationships/image" Target="../media/image2.png"/><Relationship Id="rId19" Type="http://schemas.openxmlformats.org/officeDocument/2006/relationships/slideLayout" Target="../slideLayouts/slideLayout3.xml"/><Relationship Id="rId18" Type="http://schemas.openxmlformats.org/officeDocument/2006/relationships/tags" Target="../tags/tag251.xml"/><Relationship Id="rId17" Type="http://schemas.openxmlformats.org/officeDocument/2006/relationships/image" Target="../media/image22.jpeg"/><Relationship Id="rId16" Type="http://schemas.openxmlformats.org/officeDocument/2006/relationships/tags" Target="../tags/tag250.xml"/><Relationship Id="rId15" Type="http://schemas.openxmlformats.org/officeDocument/2006/relationships/tags" Target="../tags/tag249.xml"/><Relationship Id="rId14" Type="http://schemas.openxmlformats.org/officeDocument/2006/relationships/tags" Target="../tags/tag248.xml"/><Relationship Id="rId13" Type="http://schemas.openxmlformats.org/officeDocument/2006/relationships/tags" Target="../tags/tag247.xml"/><Relationship Id="rId12" Type="http://schemas.openxmlformats.org/officeDocument/2006/relationships/tags" Target="../tags/tag246.xml"/><Relationship Id="rId11" Type="http://schemas.openxmlformats.org/officeDocument/2006/relationships/tags" Target="../tags/tag245.xml"/><Relationship Id="rId10" Type="http://schemas.openxmlformats.org/officeDocument/2006/relationships/tags" Target="../tags/tag244.xml"/><Relationship Id="rId1" Type="http://schemas.openxmlformats.org/officeDocument/2006/relationships/tags" Target="../tags/tag237.xml"/></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257.xml"/><Relationship Id="rId6" Type="http://schemas.openxmlformats.org/officeDocument/2006/relationships/tags" Target="../tags/tag256.xml"/><Relationship Id="rId5" Type="http://schemas.openxmlformats.org/officeDocument/2006/relationships/tags" Target="../tags/tag255.xml"/><Relationship Id="rId4" Type="http://schemas.openxmlformats.org/officeDocument/2006/relationships/tags" Target="../tags/tag254.xml"/><Relationship Id="rId3" Type="http://schemas.openxmlformats.org/officeDocument/2006/relationships/tags" Target="../tags/tag253.xml"/><Relationship Id="rId2" Type="http://schemas.openxmlformats.org/officeDocument/2006/relationships/image" Target="../media/image23.jpeg"/><Relationship Id="rId1" Type="http://schemas.openxmlformats.org/officeDocument/2006/relationships/tags" Target="../tags/tag252.xml"/></Relationships>
</file>

<file path=ppt/slides/_rels/slide15.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3.xml"/><Relationship Id="rId7" Type="http://schemas.openxmlformats.org/officeDocument/2006/relationships/tags" Target="../tags/tag261.xml"/><Relationship Id="rId6" Type="http://schemas.openxmlformats.org/officeDocument/2006/relationships/image" Target="../media/image24.png"/><Relationship Id="rId5" Type="http://schemas.openxmlformats.org/officeDocument/2006/relationships/tags" Target="../tags/tag260.xml"/><Relationship Id="rId4" Type="http://schemas.openxmlformats.org/officeDocument/2006/relationships/tags" Target="../tags/tag259.xml"/><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tags" Target="../tags/tag258.xml"/></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266.xml"/><Relationship Id="rId7" Type="http://schemas.openxmlformats.org/officeDocument/2006/relationships/image" Target="../media/image25.jpeg"/><Relationship Id="rId6" Type="http://schemas.openxmlformats.org/officeDocument/2006/relationships/tags" Target="../tags/tag265.xml"/><Relationship Id="rId5" Type="http://schemas.openxmlformats.org/officeDocument/2006/relationships/tags" Target="../tags/tag264.xml"/><Relationship Id="rId4" Type="http://schemas.openxmlformats.org/officeDocument/2006/relationships/tags" Target="../tags/tag263.xml"/><Relationship Id="rId3" Type="http://schemas.microsoft.com/office/2007/relationships/hdphoto" Target="../media/image3.wdp"/><Relationship Id="rId2" Type="http://schemas.openxmlformats.org/officeDocument/2006/relationships/image" Target="../media/image2.png"/><Relationship Id="rId10" Type="http://schemas.openxmlformats.org/officeDocument/2006/relationships/notesSlide" Target="../notesSlides/notesSlide10.xml"/><Relationship Id="rId1" Type="http://schemas.openxmlformats.org/officeDocument/2006/relationships/tags" Target="../tags/tag262.xml"/></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270.xml"/><Relationship Id="rId4" Type="http://schemas.openxmlformats.org/officeDocument/2006/relationships/image" Target="../media/image26.png"/><Relationship Id="rId3" Type="http://schemas.openxmlformats.org/officeDocument/2006/relationships/tags" Target="../tags/tag269.xml"/><Relationship Id="rId2" Type="http://schemas.openxmlformats.org/officeDocument/2006/relationships/tags" Target="../tags/tag268.xml"/><Relationship Id="rId1" Type="http://schemas.openxmlformats.org/officeDocument/2006/relationships/tags" Target="../tags/tag267.xml"/></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hyperlink" Target="&#35270;&#39057;&#36164;&#28304;/&#22362;&#23450;&#25991;&#21270;&#33258;&#20449;&#65292;&#25552;&#39640;&#22269;&#23478;&#25991;&#21270;&#36719;&#23454;&#21147;.mp4" TargetMode="External"/><Relationship Id="rId2" Type="http://schemas.openxmlformats.org/officeDocument/2006/relationships/image" Target="../media/image28.png"/><Relationship Id="rId1" Type="http://schemas.openxmlformats.org/officeDocument/2006/relationships/image" Target="../media/image27.png"/></Relationships>
</file>

<file path=ppt/slides/_rels/slide19.xml.rels><?xml version="1.0" encoding="UTF-8" standalone="yes"?>
<Relationships xmlns="http://schemas.openxmlformats.org/package/2006/relationships"><Relationship Id="rId9" Type="http://schemas.openxmlformats.org/officeDocument/2006/relationships/tags" Target="../tags/tag279.xml"/><Relationship Id="rId8" Type="http://schemas.openxmlformats.org/officeDocument/2006/relationships/tags" Target="../tags/tag278.xml"/><Relationship Id="rId7" Type="http://schemas.openxmlformats.org/officeDocument/2006/relationships/tags" Target="../tags/tag277.xml"/><Relationship Id="rId6" Type="http://schemas.openxmlformats.org/officeDocument/2006/relationships/tags" Target="../tags/tag276.xml"/><Relationship Id="rId5" Type="http://schemas.openxmlformats.org/officeDocument/2006/relationships/tags" Target="../tags/tag275.xml"/><Relationship Id="rId4" Type="http://schemas.openxmlformats.org/officeDocument/2006/relationships/tags" Target="../tags/tag274.xml"/><Relationship Id="rId3" Type="http://schemas.openxmlformats.org/officeDocument/2006/relationships/tags" Target="../tags/tag273.xml"/><Relationship Id="rId2" Type="http://schemas.openxmlformats.org/officeDocument/2006/relationships/tags" Target="../tags/tag272.xml"/><Relationship Id="rId12" Type="http://schemas.openxmlformats.org/officeDocument/2006/relationships/notesSlide" Target="../notesSlides/notesSlide11.xml"/><Relationship Id="rId11" Type="http://schemas.openxmlformats.org/officeDocument/2006/relationships/slideLayout" Target="../slideLayouts/slideLayout29.xml"/><Relationship Id="rId10" Type="http://schemas.openxmlformats.org/officeDocument/2006/relationships/tags" Target="../tags/tag280.xml"/><Relationship Id="rId1" Type="http://schemas.openxmlformats.org/officeDocument/2006/relationships/tags" Target="../tags/tag271.xml"/></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35.xml"/><Relationship Id="rId5" Type="http://schemas.openxmlformats.org/officeDocument/2006/relationships/tags" Target="../tags/tag168.xml"/><Relationship Id="rId4" Type="http://schemas.openxmlformats.org/officeDocument/2006/relationships/tags" Target="../tags/tag167.xml"/><Relationship Id="rId3" Type="http://schemas.openxmlformats.org/officeDocument/2006/relationships/tags" Target="../tags/tag166.xml"/><Relationship Id="rId2" Type="http://schemas.openxmlformats.org/officeDocument/2006/relationships/tags" Target="../tags/tag165.xml"/><Relationship Id="rId1" Type="http://schemas.openxmlformats.org/officeDocument/2006/relationships/tags" Target="../tags/tag164.xml"/></Relationships>
</file>

<file path=ppt/slides/_rels/slide20.xml.rels><?xml version="1.0" encoding="UTF-8" standalone="yes"?>
<Relationships xmlns="http://schemas.openxmlformats.org/package/2006/relationships"><Relationship Id="rId9" Type="http://schemas.openxmlformats.org/officeDocument/2006/relationships/tags" Target="../tags/tag287.xml"/><Relationship Id="rId8" Type="http://schemas.openxmlformats.org/officeDocument/2006/relationships/tags" Target="../tags/tag286.xml"/><Relationship Id="rId7" Type="http://schemas.openxmlformats.org/officeDocument/2006/relationships/tags" Target="../tags/tag285.xml"/><Relationship Id="rId6" Type="http://schemas.openxmlformats.org/officeDocument/2006/relationships/tags" Target="../tags/tag284.xml"/><Relationship Id="rId5" Type="http://schemas.openxmlformats.org/officeDocument/2006/relationships/tags" Target="../tags/tag283.xml"/><Relationship Id="rId4" Type="http://schemas.openxmlformats.org/officeDocument/2006/relationships/tags" Target="../tags/tag282.xml"/><Relationship Id="rId3" Type="http://schemas.microsoft.com/office/2007/relationships/hdphoto" Target="../media/image3.wdp"/><Relationship Id="rId2" Type="http://schemas.openxmlformats.org/officeDocument/2006/relationships/image" Target="../media/image2.png"/><Relationship Id="rId12" Type="http://schemas.openxmlformats.org/officeDocument/2006/relationships/notesSlide" Target="../notesSlides/notesSlide12.xml"/><Relationship Id="rId11" Type="http://schemas.openxmlformats.org/officeDocument/2006/relationships/slideLayout" Target="../slideLayouts/slideLayout3.xml"/><Relationship Id="rId10" Type="http://schemas.openxmlformats.org/officeDocument/2006/relationships/tags" Target="../tags/tag288.xml"/><Relationship Id="rId1" Type="http://schemas.openxmlformats.org/officeDocument/2006/relationships/tags" Target="../tags/tag281.xml"/></Relationships>
</file>

<file path=ppt/slides/_rels/slide21.xml.rels><?xml version="1.0" encoding="UTF-8" standalone="yes"?>
<Relationships xmlns="http://schemas.openxmlformats.org/package/2006/relationships"><Relationship Id="rId9" Type="http://schemas.openxmlformats.org/officeDocument/2006/relationships/tags" Target="../tags/tag295.xml"/><Relationship Id="rId8" Type="http://schemas.openxmlformats.org/officeDocument/2006/relationships/tags" Target="../tags/tag294.xml"/><Relationship Id="rId7" Type="http://schemas.openxmlformats.org/officeDocument/2006/relationships/tags" Target="../tags/tag293.xml"/><Relationship Id="rId6" Type="http://schemas.openxmlformats.org/officeDocument/2006/relationships/tags" Target="../tags/tag292.xml"/><Relationship Id="rId5" Type="http://schemas.openxmlformats.org/officeDocument/2006/relationships/image" Target="../media/image33.png"/><Relationship Id="rId4" Type="http://schemas.openxmlformats.org/officeDocument/2006/relationships/tags" Target="../tags/tag291.xml"/><Relationship Id="rId3" Type="http://schemas.openxmlformats.org/officeDocument/2006/relationships/image" Target="../media/image32.jpeg"/><Relationship Id="rId2" Type="http://schemas.openxmlformats.org/officeDocument/2006/relationships/tags" Target="../tags/tag290.xml"/><Relationship Id="rId10" Type="http://schemas.openxmlformats.org/officeDocument/2006/relationships/slideLayout" Target="../slideLayouts/slideLayout30.xml"/><Relationship Id="rId1" Type="http://schemas.openxmlformats.org/officeDocument/2006/relationships/tags" Target="../tags/tag289.xml"/></Relationships>
</file>

<file path=ppt/slides/_rels/slide22.xml.rels><?xml version="1.0" encoding="UTF-8" standalone="yes"?>
<Relationships xmlns="http://schemas.openxmlformats.org/package/2006/relationships"><Relationship Id="rId9" Type="http://schemas.openxmlformats.org/officeDocument/2006/relationships/tags" Target="../tags/tag304.xml"/><Relationship Id="rId8" Type="http://schemas.openxmlformats.org/officeDocument/2006/relationships/tags" Target="../tags/tag303.xml"/><Relationship Id="rId7" Type="http://schemas.openxmlformats.org/officeDocument/2006/relationships/tags" Target="../tags/tag302.xml"/><Relationship Id="rId6" Type="http://schemas.openxmlformats.org/officeDocument/2006/relationships/tags" Target="../tags/tag301.xml"/><Relationship Id="rId5" Type="http://schemas.openxmlformats.org/officeDocument/2006/relationships/tags" Target="../tags/tag300.xml"/><Relationship Id="rId4" Type="http://schemas.openxmlformats.org/officeDocument/2006/relationships/tags" Target="../tags/tag299.xml"/><Relationship Id="rId3" Type="http://schemas.openxmlformats.org/officeDocument/2006/relationships/tags" Target="../tags/tag298.xml"/><Relationship Id="rId2" Type="http://schemas.openxmlformats.org/officeDocument/2006/relationships/tags" Target="../tags/tag297.xml"/><Relationship Id="rId13" Type="http://schemas.openxmlformats.org/officeDocument/2006/relationships/slideLayout" Target="../slideLayouts/slideLayout31.xml"/><Relationship Id="rId12" Type="http://schemas.openxmlformats.org/officeDocument/2006/relationships/tags" Target="../tags/tag306.xml"/><Relationship Id="rId11" Type="http://schemas.openxmlformats.org/officeDocument/2006/relationships/tags" Target="../tags/tag305.xml"/><Relationship Id="rId10" Type="http://schemas.openxmlformats.org/officeDocument/2006/relationships/image" Target="../media/image34.jpeg"/><Relationship Id="rId1" Type="http://schemas.openxmlformats.org/officeDocument/2006/relationships/tags" Target="../tags/tag296.xml"/></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312.xml"/><Relationship Id="rId6" Type="http://schemas.openxmlformats.org/officeDocument/2006/relationships/tags" Target="../tags/tag311.xml"/><Relationship Id="rId5" Type="http://schemas.openxmlformats.org/officeDocument/2006/relationships/tags" Target="../tags/tag310.xml"/><Relationship Id="rId4" Type="http://schemas.openxmlformats.org/officeDocument/2006/relationships/tags" Target="../tags/tag309.xml"/><Relationship Id="rId3" Type="http://schemas.openxmlformats.org/officeDocument/2006/relationships/tags" Target="../tags/tag308.xml"/><Relationship Id="rId2" Type="http://schemas.openxmlformats.org/officeDocument/2006/relationships/image" Target="../media/image23.jpeg"/><Relationship Id="rId1" Type="http://schemas.openxmlformats.org/officeDocument/2006/relationships/tags" Target="../tags/tag307.xml"/></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tags" Target="../tags/tag319.xml"/><Relationship Id="rId7" Type="http://schemas.openxmlformats.org/officeDocument/2006/relationships/tags" Target="../tags/tag318.xml"/><Relationship Id="rId6" Type="http://schemas.openxmlformats.org/officeDocument/2006/relationships/image" Target="../media/image35.jpeg"/><Relationship Id="rId5" Type="http://schemas.openxmlformats.org/officeDocument/2006/relationships/tags" Target="../tags/tag317.xml"/><Relationship Id="rId4" Type="http://schemas.openxmlformats.org/officeDocument/2006/relationships/tags" Target="../tags/tag316.xml"/><Relationship Id="rId3" Type="http://schemas.openxmlformats.org/officeDocument/2006/relationships/tags" Target="../tags/tag315.xml"/><Relationship Id="rId2" Type="http://schemas.openxmlformats.org/officeDocument/2006/relationships/tags" Target="../tags/tag314.xml"/><Relationship Id="rId1" Type="http://schemas.openxmlformats.org/officeDocument/2006/relationships/tags" Target="../tags/tag313.xml"/></Relationships>
</file>

<file path=ppt/slides/_rels/slide25.xml.rels><?xml version="1.0" encoding="UTF-8" standalone="yes"?>
<Relationships xmlns="http://schemas.openxmlformats.org/package/2006/relationships"><Relationship Id="rId9" Type="http://schemas.openxmlformats.org/officeDocument/2006/relationships/tags" Target="../tags/tag328.xml"/><Relationship Id="rId8" Type="http://schemas.openxmlformats.org/officeDocument/2006/relationships/tags" Target="../tags/tag327.xml"/><Relationship Id="rId7" Type="http://schemas.openxmlformats.org/officeDocument/2006/relationships/tags" Target="../tags/tag326.xml"/><Relationship Id="rId6" Type="http://schemas.openxmlformats.org/officeDocument/2006/relationships/tags" Target="../tags/tag325.xml"/><Relationship Id="rId5" Type="http://schemas.openxmlformats.org/officeDocument/2006/relationships/tags" Target="../tags/tag324.xml"/><Relationship Id="rId4" Type="http://schemas.openxmlformats.org/officeDocument/2006/relationships/tags" Target="../tags/tag323.xml"/><Relationship Id="rId3" Type="http://schemas.openxmlformats.org/officeDocument/2006/relationships/tags" Target="../tags/tag322.xml"/><Relationship Id="rId2" Type="http://schemas.openxmlformats.org/officeDocument/2006/relationships/tags" Target="../tags/tag321.xml"/><Relationship Id="rId14" Type="http://schemas.openxmlformats.org/officeDocument/2006/relationships/slideLayout" Target="../slideLayouts/slideLayout33.xml"/><Relationship Id="rId13" Type="http://schemas.openxmlformats.org/officeDocument/2006/relationships/tags" Target="../tags/tag331.xml"/><Relationship Id="rId12" Type="http://schemas.openxmlformats.org/officeDocument/2006/relationships/tags" Target="../tags/tag330.xml"/><Relationship Id="rId11" Type="http://schemas.openxmlformats.org/officeDocument/2006/relationships/image" Target="../media/image36.jpeg"/><Relationship Id="rId10" Type="http://schemas.openxmlformats.org/officeDocument/2006/relationships/tags" Target="../tags/tag329.xml"/><Relationship Id="rId1" Type="http://schemas.openxmlformats.org/officeDocument/2006/relationships/tags" Target="../tags/tag320.xml"/></Relationships>
</file>

<file path=ppt/slides/_rels/slide26.xml.rels><?xml version="1.0" encoding="UTF-8" standalone="yes"?>
<Relationships xmlns="http://schemas.openxmlformats.org/package/2006/relationships"><Relationship Id="rId9" Type="http://schemas.openxmlformats.org/officeDocument/2006/relationships/image" Target="../media/image40.jpeg"/><Relationship Id="rId8" Type="http://schemas.openxmlformats.org/officeDocument/2006/relationships/tags" Target="../tags/tag336.xml"/><Relationship Id="rId7" Type="http://schemas.openxmlformats.org/officeDocument/2006/relationships/tags" Target="../tags/tag335.xml"/><Relationship Id="rId6" Type="http://schemas.openxmlformats.org/officeDocument/2006/relationships/image" Target="../media/image39.jpeg"/><Relationship Id="rId5" Type="http://schemas.openxmlformats.org/officeDocument/2006/relationships/tags" Target="../tags/tag334.xml"/><Relationship Id="rId4" Type="http://schemas.openxmlformats.org/officeDocument/2006/relationships/image" Target="../media/image38.jpeg"/><Relationship Id="rId3" Type="http://schemas.openxmlformats.org/officeDocument/2006/relationships/tags" Target="../tags/tag333.xml"/><Relationship Id="rId2" Type="http://schemas.openxmlformats.org/officeDocument/2006/relationships/image" Target="../media/image37.jpeg"/><Relationship Id="rId11" Type="http://schemas.openxmlformats.org/officeDocument/2006/relationships/slideLayout" Target="../slideLayouts/slideLayout3.xml"/><Relationship Id="rId10" Type="http://schemas.openxmlformats.org/officeDocument/2006/relationships/tags" Target="../tags/tag337.xml"/><Relationship Id="rId1" Type="http://schemas.openxmlformats.org/officeDocument/2006/relationships/tags" Target="../tags/tag332.xml"/></Relationships>
</file>

<file path=ppt/slides/_rels/slide27.xml.rels><?xml version="1.0" encoding="UTF-8" standalone="yes"?>
<Relationships xmlns="http://schemas.openxmlformats.org/package/2006/relationships"><Relationship Id="rId9" Type="http://schemas.openxmlformats.org/officeDocument/2006/relationships/tags" Target="../tags/tag346.xml"/><Relationship Id="rId8" Type="http://schemas.openxmlformats.org/officeDocument/2006/relationships/tags" Target="../tags/tag345.xml"/><Relationship Id="rId7" Type="http://schemas.openxmlformats.org/officeDocument/2006/relationships/tags" Target="../tags/tag344.xml"/><Relationship Id="rId6" Type="http://schemas.openxmlformats.org/officeDocument/2006/relationships/tags" Target="../tags/tag343.xml"/><Relationship Id="rId5" Type="http://schemas.openxmlformats.org/officeDocument/2006/relationships/tags" Target="../tags/tag342.xml"/><Relationship Id="rId4" Type="http://schemas.openxmlformats.org/officeDocument/2006/relationships/tags" Target="../tags/tag341.xml"/><Relationship Id="rId3" Type="http://schemas.openxmlformats.org/officeDocument/2006/relationships/tags" Target="../tags/tag340.xml"/><Relationship Id="rId22" Type="http://schemas.openxmlformats.org/officeDocument/2006/relationships/slideLayout" Target="../slideLayouts/slideLayout20.xml"/><Relationship Id="rId21" Type="http://schemas.openxmlformats.org/officeDocument/2006/relationships/tags" Target="../tags/tag354.xml"/><Relationship Id="rId20" Type="http://schemas.openxmlformats.org/officeDocument/2006/relationships/tags" Target="../tags/tag353.xml"/><Relationship Id="rId2" Type="http://schemas.openxmlformats.org/officeDocument/2006/relationships/tags" Target="../tags/tag339.xml"/><Relationship Id="rId19" Type="http://schemas.openxmlformats.org/officeDocument/2006/relationships/tags" Target="../tags/tag352.xml"/><Relationship Id="rId18" Type="http://schemas.openxmlformats.org/officeDocument/2006/relationships/image" Target="../media/image44.jpeg"/><Relationship Id="rId17" Type="http://schemas.openxmlformats.org/officeDocument/2006/relationships/tags" Target="../tags/tag351.xml"/><Relationship Id="rId16" Type="http://schemas.openxmlformats.org/officeDocument/2006/relationships/image" Target="../media/image43.jpeg"/><Relationship Id="rId15" Type="http://schemas.openxmlformats.org/officeDocument/2006/relationships/tags" Target="../tags/tag350.xml"/><Relationship Id="rId14" Type="http://schemas.openxmlformats.org/officeDocument/2006/relationships/image" Target="../media/image42.jpeg"/><Relationship Id="rId13" Type="http://schemas.openxmlformats.org/officeDocument/2006/relationships/tags" Target="../tags/tag349.xml"/><Relationship Id="rId12" Type="http://schemas.openxmlformats.org/officeDocument/2006/relationships/image" Target="../media/image41.jpeg"/><Relationship Id="rId11" Type="http://schemas.openxmlformats.org/officeDocument/2006/relationships/tags" Target="../tags/tag348.xml"/><Relationship Id="rId10" Type="http://schemas.openxmlformats.org/officeDocument/2006/relationships/tags" Target="../tags/tag347.xml"/><Relationship Id="rId1" Type="http://schemas.openxmlformats.org/officeDocument/2006/relationships/tags" Target="../tags/tag338.xml"/></Relationships>
</file>

<file path=ppt/slides/_rels/slide28.xml.rels><?xml version="1.0" encoding="UTF-8" standalone="yes"?>
<Relationships xmlns="http://schemas.openxmlformats.org/package/2006/relationships"><Relationship Id="rId9" Type="http://schemas.openxmlformats.org/officeDocument/2006/relationships/tags" Target="../tags/tag363.xml"/><Relationship Id="rId8" Type="http://schemas.openxmlformats.org/officeDocument/2006/relationships/tags" Target="../tags/tag362.xml"/><Relationship Id="rId7" Type="http://schemas.openxmlformats.org/officeDocument/2006/relationships/tags" Target="../tags/tag361.xml"/><Relationship Id="rId6" Type="http://schemas.openxmlformats.org/officeDocument/2006/relationships/tags" Target="../tags/tag360.xml"/><Relationship Id="rId5" Type="http://schemas.openxmlformats.org/officeDocument/2006/relationships/tags" Target="../tags/tag359.xml"/><Relationship Id="rId4" Type="http://schemas.openxmlformats.org/officeDocument/2006/relationships/tags" Target="../tags/tag358.xml"/><Relationship Id="rId3" Type="http://schemas.openxmlformats.org/officeDocument/2006/relationships/tags" Target="../tags/tag357.xml"/><Relationship Id="rId2" Type="http://schemas.openxmlformats.org/officeDocument/2006/relationships/tags" Target="../tags/tag356.xml"/><Relationship Id="rId18" Type="http://schemas.openxmlformats.org/officeDocument/2006/relationships/slideLayout" Target="../slideLayouts/slideLayout21.xml"/><Relationship Id="rId17" Type="http://schemas.openxmlformats.org/officeDocument/2006/relationships/tags" Target="../tags/tag369.xml"/><Relationship Id="rId16" Type="http://schemas.openxmlformats.org/officeDocument/2006/relationships/tags" Target="../tags/tag368.xml"/><Relationship Id="rId15" Type="http://schemas.openxmlformats.org/officeDocument/2006/relationships/tags" Target="../tags/tag367.xml"/><Relationship Id="rId14" Type="http://schemas.openxmlformats.org/officeDocument/2006/relationships/image" Target="../media/image46.jpeg"/><Relationship Id="rId13" Type="http://schemas.openxmlformats.org/officeDocument/2006/relationships/tags" Target="../tags/tag366.xml"/><Relationship Id="rId12" Type="http://schemas.openxmlformats.org/officeDocument/2006/relationships/image" Target="../media/image45.jpeg"/><Relationship Id="rId11" Type="http://schemas.openxmlformats.org/officeDocument/2006/relationships/tags" Target="../tags/tag365.xml"/><Relationship Id="rId10" Type="http://schemas.openxmlformats.org/officeDocument/2006/relationships/tags" Target="../tags/tag364.xml"/><Relationship Id="rId1" Type="http://schemas.openxmlformats.org/officeDocument/2006/relationships/tags" Target="../tags/tag355.xml"/></Relationships>
</file>

<file path=ppt/slides/_rels/slide29.xml.rels><?xml version="1.0" encoding="UTF-8" standalone="yes"?>
<Relationships xmlns="http://schemas.openxmlformats.org/package/2006/relationships"><Relationship Id="rId9" Type="http://schemas.openxmlformats.org/officeDocument/2006/relationships/tags" Target="../tags/tag376.xml"/><Relationship Id="rId8" Type="http://schemas.openxmlformats.org/officeDocument/2006/relationships/tags" Target="../tags/tag375.xml"/><Relationship Id="rId7" Type="http://schemas.openxmlformats.org/officeDocument/2006/relationships/tags" Target="../tags/tag374.xml"/><Relationship Id="rId6" Type="http://schemas.openxmlformats.org/officeDocument/2006/relationships/tags" Target="../tags/tag373.xml"/><Relationship Id="rId5" Type="http://schemas.openxmlformats.org/officeDocument/2006/relationships/tags" Target="../tags/tag372.xml"/><Relationship Id="rId4" Type="http://schemas.openxmlformats.org/officeDocument/2006/relationships/tags" Target="../tags/tag371.xml"/><Relationship Id="rId3" Type="http://schemas.microsoft.com/office/2007/relationships/hdphoto" Target="../media/image3.wdp"/><Relationship Id="rId23" Type="http://schemas.openxmlformats.org/officeDocument/2006/relationships/notesSlide" Target="../notesSlides/notesSlide13.xml"/><Relationship Id="rId22" Type="http://schemas.openxmlformats.org/officeDocument/2006/relationships/slideLayout" Target="../slideLayouts/slideLayout3.xml"/><Relationship Id="rId21" Type="http://schemas.openxmlformats.org/officeDocument/2006/relationships/tags" Target="../tags/tag388.xml"/><Relationship Id="rId20" Type="http://schemas.openxmlformats.org/officeDocument/2006/relationships/tags" Target="../tags/tag387.xml"/><Relationship Id="rId2" Type="http://schemas.openxmlformats.org/officeDocument/2006/relationships/image" Target="../media/image2.png"/><Relationship Id="rId19" Type="http://schemas.openxmlformats.org/officeDocument/2006/relationships/tags" Target="../tags/tag386.xml"/><Relationship Id="rId18" Type="http://schemas.openxmlformats.org/officeDocument/2006/relationships/tags" Target="../tags/tag385.xml"/><Relationship Id="rId17" Type="http://schemas.openxmlformats.org/officeDocument/2006/relationships/tags" Target="../tags/tag384.xml"/><Relationship Id="rId16" Type="http://schemas.openxmlformats.org/officeDocument/2006/relationships/tags" Target="../tags/tag383.xml"/><Relationship Id="rId15" Type="http://schemas.openxmlformats.org/officeDocument/2006/relationships/tags" Target="../tags/tag382.xml"/><Relationship Id="rId14" Type="http://schemas.openxmlformats.org/officeDocument/2006/relationships/tags" Target="../tags/tag381.xml"/><Relationship Id="rId13" Type="http://schemas.openxmlformats.org/officeDocument/2006/relationships/tags" Target="../tags/tag380.xml"/><Relationship Id="rId12" Type="http://schemas.openxmlformats.org/officeDocument/2006/relationships/tags" Target="../tags/tag379.xml"/><Relationship Id="rId11" Type="http://schemas.openxmlformats.org/officeDocument/2006/relationships/tags" Target="../tags/tag378.xml"/><Relationship Id="rId10" Type="http://schemas.openxmlformats.org/officeDocument/2006/relationships/tags" Target="../tags/tag377.xml"/><Relationship Id="rId1" Type="http://schemas.openxmlformats.org/officeDocument/2006/relationships/tags" Target="../tags/tag370.xml"/></Relationships>
</file>

<file path=ppt/slides/_rels/slide3.xml.rels><?xml version="1.0" encoding="UTF-8" standalone="yes"?>
<Relationships xmlns="http://schemas.openxmlformats.org/package/2006/relationships"><Relationship Id="rId9" Type="http://schemas.openxmlformats.org/officeDocument/2006/relationships/tags" Target="../tags/tag177.xml"/><Relationship Id="rId8" Type="http://schemas.openxmlformats.org/officeDocument/2006/relationships/tags" Target="../tags/tag176.xml"/><Relationship Id="rId7" Type="http://schemas.openxmlformats.org/officeDocument/2006/relationships/tags" Target="../tags/tag175.xml"/><Relationship Id="rId6" Type="http://schemas.openxmlformats.org/officeDocument/2006/relationships/tags" Target="../tags/tag174.xml"/><Relationship Id="rId5" Type="http://schemas.openxmlformats.org/officeDocument/2006/relationships/tags" Target="../tags/tag173.xml"/><Relationship Id="rId4" Type="http://schemas.openxmlformats.org/officeDocument/2006/relationships/tags" Target="../tags/tag172.xml"/><Relationship Id="rId3" Type="http://schemas.openxmlformats.org/officeDocument/2006/relationships/tags" Target="../tags/tag171.xml"/><Relationship Id="rId2" Type="http://schemas.openxmlformats.org/officeDocument/2006/relationships/tags" Target="../tags/tag170.xml"/><Relationship Id="rId19" Type="http://schemas.openxmlformats.org/officeDocument/2006/relationships/notesSlide" Target="../notesSlides/notesSlide2.xml"/><Relationship Id="rId18" Type="http://schemas.openxmlformats.org/officeDocument/2006/relationships/slideLayout" Target="../slideLayouts/slideLayout3.xml"/><Relationship Id="rId17" Type="http://schemas.openxmlformats.org/officeDocument/2006/relationships/tags" Target="../tags/tag183.xml"/><Relationship Id="rId16" Type="http://schemas.openxmlformats.org/officeDocument/2006/relationships/tags" Target="../tags/tag182.xml"/><Relationship Id="rId15" Type="http://schemas.openxmlformats.org/officeDocument/2006/relationships/tags" Target="../tags/tag181.xml"/><Relationship Id="rId14" Type="http://schemas.openxmlformats.org/officeDocument/2006/relationships/tags" Target="../tags/tag180.xml"/><Relationship Id="rId13" Type="http://schemas.openxmlformats.org/officeDocument/2006/relationships/tags" Target="../tags/tag179.xml"/><Relationship Id="rId12" Type="http://schemas.microsoft.com/office/2007/relationships/hdphoto" Target="../media/image3.wdp"/><Relationship Id="rId11" Type="http://schemas.openxmlformats.org/officeDocument/2006/relationships/image" Target="../media/image2.png"/><Relationship Id="rId10" Type="http://schemas.openxmlformats.org/officeDocument/2006/relationships/tags" Target="../tags/tag178.xml"/><Relationship Id="rId1" Type="http://schemas.openxmlformats.org/officeDocument/2006/relationships/tags" Target="../tags/tag169.xml"/></Relationships>
</file>

<file path=ppt/slides/_rels/slide30.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393.xml"/><Relationship Id="rId6" Type="http://schemas.openxmlformats.org/officeDocument/2006/relationships/tags" Target="../tags/tag392.xml"/><Relationship Id="rId5" Type="http://schemas.microsoft.com/office/2007/relationships/hdphoto" Target="../media/image48.wdp"/><Relationship Id="rId4" Type="http://schemas.openxmlformats.org/officeDocument/2006/relationships/image" Target="../media/image47.png"/><Relationship Id="rId3" Type="http://schemas.openxmlformats.org/officeDocument/2006/relationships/tags" Target="../tags/tag391.xml"/><Relationship Id="rId2" Type="http://schemas.openxmlformats.org/officeDocument/2006/relationships/tags" Target="../tags/tag390.xml"/><Relationship Id="rId1" Type="http://schemas.openxmlformats.org/officeDocument/2006/relationships/tags" Target="../tags/tag389.xml"/></Relationships>
</file>

<file path=ppt/slides/_rels/slide31.xml.rels><?xml version="1.0" encoding="UTF-8" standalone="yes"?>
<Relationships xmlns="http://schemas.openxmlformats.org/package/2006/relationships"><Relationship Id="rId9" Type="http://schemas.openxmlformats.org/officeDocument/2006/relationships/notesSlide" Target="../notesSlides/notesSlide14.xml"/><Relationship Id="rId8" Type="http://schemas.openxmlformats.org/officeDocument/2006/relationships/slideLayout" Target="../slideLayouts/slideLayout22.xml"/><Relationship Id="rId7" Type="http://schemas.openxmlformats.org/officeDocument/2006/relationships/tags" Target="../tags/tag398.xml"/><Relationship Id="rId6" Type="http://schemas.openxmlformats.org/officeDocument/2006/relationships/image" Target="../media/image2.png"/><Relationship Id="rId5" Type="http://schemas.openxmlformats.org/officeDocument/2006/relationships/tags" Target="../tags/tag397.xml"/><Relationship Id="rId4" Type="http://schemas.openxmlformats.org/officeDocument/2006/relationships/image" Target="../media/image49.png"/><Relationship Id="rId3" Type="http://schemas.openxmlformats.org/officeDocument/2006/relationships/tags" Target="../tags/tag396.xml"/><Relationship Id="rId2" Type="http://schemas.openxmlformats.org/officeDocument/2006/relationships/tags" Target="../tags/tag395.xml"/><Relationship Id="rId1" Type="http://schemas.openxmlformats.org/officeDocument/2006/relationships/tags" Target="../tags/tag394.xml"/></Relationships>
</file>

<file path=ppt/slides/_rels/slide32.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tags" Target="../tags/tag405.xml"/><Relationship Id="rId7" Type="http://schemas.openxmlformats.org/officeDocument/2006/relationships/image" Target="../media/image50.png"/><Relationship Id="rId6" Type="http://schemas.openxmlformats.org/officeDocument/2006/relationships/tags" Target="../tags/tag404.xml"/><Relationship Id="rId5" Type="http://schemas.openxmlformats.org/officeDocument/2006/relationships/tags" Target="../tags/tag403.xml"/><Relationship Id="rId4" Type="http://schemas.openxmlformats.org/officeDocument/2006/relationships/tags" Target="../tags/tag402.xml"/><Relationship Id="rId3" Type="http://schemas.openxmlformats.org/officeDocument/2006/relationships/tags" Target="../tags/tag401.xml"/><Relationship Id="rId2" Type="http://schemas.openxmlformats.org/officeDocument/2006/relationships/tags" Target="../tags/tag400.xml"/><Relationship Id="rId10" Type="http://schemas.openxmlformats.org/officeDocument/2006/relationships/notesSlide" Target="../notesSlides/notesSlide15.xml"/><Relationship Id="rId1" Type="http://schemas.openxmlformats.org/officeDocument/2006/relationships/tags" Target="../tags/tag399.xml"/></Relationships>
</file>

<file path=ppt/slides/_rels/slide33.xml.rels><?xml version="1.0" encoding="UTF-8" standalone="yes"?>
<Relationships xmlns="http://schemas.openxmlformats.org/package/2006/relationships"><Relationship Id="rId9" Type="http://schemas.openxmlformats.org/officeDocument/2006/relationships/notesSlide" Target="../notesSlides/notesSlide16.xml"/><Relationship Id="rId8" Type="http://schemas.openxmlformats.org/officeDocument/2006/relationships/slideLayout" Target="../slideLayouts/slideLayout18.xml"/><Relationship Id="rId7" Type="http://schemas.openxmlformats.org/officeDocument/2006/relationships/tags" Target="../tags/tag412.xml"/><Relationship Id="rId6" Type="http://schemas.openxmlformats.org/officeDocument/2006/relationships/tags" Target="../tags/tag411.xml"/><Relationship Id="rId5" Type="http://schemas.openxmlformats.org/officeDocument/2006/relationships/tags" Target="../tags/tag410.xml"/><Relationship Id="rId4" Type="http://schemas.openxmlformats.org/officeDocument/2006/relationships/tags" Target="../tags/tag409.xml"/><Relationship Id="rId3" Type="http://schemas.openxmlformats.org/officeDocument/2006/relationships/tags" Target="../tags/tag408.xml"/><Relationship Id="rId2" Type="http://schemas.openxmlformats.org/officeDocument/2006/relationships/tags" Target="../tags/tag407.xml"/><Relationship Id="rId1" Type="http://schemas.openxmlformats.org/officeDocument/2006/relationships/tags" Target="../tags/tag406.xml"/></Relationships>
</file>

<file path=ppt/slides/_rels/slide34.xml.rels><?xml version="1.0" encoding="UTF-8" standalone="yes"?>
<Relationships xmlns="http://schemas.openxmlformats.org/package/2006/relationships"><Relationship Id="rId9" Type="http://schemas.openxmlformats.org/officeDocument/2006/relationships/notesSlide" Target="../notesSlides/notesSlide17.xml"/><Relationship Id="rId8" Type="http://schemas.openxmlformats.org/officeDocument/2006/relationships/slideLayout" Target="../slideLayouts/slideLayout19.xml"/><Relationship Id="rId7" Type="http://schemas.openxmlformats.org/officeDocument/2006/relationships/tags" Target="../tags/tag419.xml"/><Relationship Id="rId6" Type="http://schemas.openxmlformats.org/officeDocument/2006/relationships/tags" Target="../tags/tag418.xml"/><Relationship Id="rId5" Type="http://schemas.openxmlformats.org/officeDocument/2006/relationships/tags" Target="../tags/tag417.xml"/><Relationship Id="rId4" Type="http://schemas.openxmlformats.org/officeDocument/2006/relationships/tags" Target="../tags/tag416.xml"/><Relationship Id="rId3" Type="http://schemas.openxmlformats.org/officeDocument/2006/relationships/tags" Target="../tags/tag415.xml"/><Relationship Id="rId2" Type="http://schemas.openxmlformats.org/officeDocument/2006/relationships/tags" Target="../tags/tag414.xml"/><Relationship Id="rId1" Type="http://schemas.openxmlformats.org/officeDocument/2006/relationships/tags" Target="../tags/tag413.xml"/></Relationships>
</file>

<file path=ppt/slides/_rels/slide35.xml.rels><?xml version="1.0" encoding="UTF-8" standalone="yes"?>
<Relationships xmlns="http://schemas.openxmlformats.org/package/2006/relationships"><Relationship Id="rId8" Type="http://schemas.openxmlformats.org/officeDocument/2006/relationships/slideLayout" Target="../slideLayouts/slideLayout19.xml"/><Relationship Id="rId7" Type="http://schemas.openxmlformats.org/officeDocument/2006/relationships/tags" Target="../tags/tag424.xml"/><Relationship Id="rId6" Type="http://schemas.openxmlformats.org/officeDocument/2006/relationships/image" Target="../media/image52.png"/><Relationship Id="rId5" Type="http://schemas.openxmlformats.org/officeDocument/2006/relationships/tags" Target="../tags/tag423.xml"/><Relationship Id="rId4" Type="http://schemas.openxmlformats.org/officeDocument/2006/relationships/image" Target="../media/image51.png"/><Relationship Id="rId3" Type="http://schemas.openxmlformats.org/officeDocument/2006/relationships/tags" Target="../tags/tag422.xml"/><Relationship Id="rId2" Type="http://schemas.openxmlformats.org/officeDocument/2006/relationships/tags" Target="../tags/tag421.xml"/><Relationship Id="rId1" Type="http://schemas.openxmlformats.org/officeDocument/2006/relationships/tags" Target="../tags/tag420.xml"/></Relationships>
</file>

<file path=ppt/slides/_rels/slide36.xml.rels><?xml version="1.0" encoding="UTF-8" standalone="yes"?>
<Relationships xmlns="http://schemas.openxmlformats.org/package/2006/relationships"><Relationship Id="rId7" Type="http://schemas.openxmlformats.org/officeDocument/2006/relationships/slideLayout" Target="../slideLayouts/slideLayout24.xml"/><Relationship Id="rId6" Type="http://schemas.openxmlformats.org/officeDocument/2006/relationships/tags" Target="../tags/tag429.xml"/><Relationship Id="rId5" Type="http://schemas.openxmlformats.org/officeDocument/2006/relationships/image" Target="../media/image53.jpeg"/><Relationship Id="rId4" Type="http://schemas.openxmlformats.org/officeDocument/2006/relationships/tags" Target="../tags/tag428.xml"/><Relationship Id="rId3" Type="http://schemas.openxmlformats.org/officeDocument/2006/relationships/tags" Target="../tags/tag427.xml"/><Relationship Id="rId2" Type="http://schemas.openxmlformats.org/officeDocument/2006/relationships/tags" Target="../tags/tag426.xml"/><Relationship Id="rId1" Type="http://schemas.openxmlformats.org/officeDocument/2006/relationships/tags" Target="../tags/tag425.xml"/></Relationships>
</file>

<file path=ppt/slides/_rels/slide37.xml.rels><?xml version="1.0" encoding="UTF-8" standalone="yes"?>
<Relationships xmlns="http://schemas.openxmlformats.org/package/2006/relationships"><Relationship Id="rId9" Type="http://schemas.openxmlformats.org/officeDocument/2006/relationships/tags" Target="../tags/tag438.xml"/><Relationship Id="rId8" Type="http://schemas.openxmlformats.org/officeDocument/2006/relationships/tags" Target="../tags/tag437.xml"/><Relationship Id="rId7" Type="http://schemas.openxmlformats.org/officeDocument/2006/relationships/tags" Target="../tags/tag436.xml"/><Relationship Id="rId6" Type="http://schemas.openxmlformats.org/officeDocument/2006/relationships/tags" Target="../tags/tag435.xml"/><Relationship Id="rId5" Type="http://schemas.openxmlformats.org/officeDocument/2006/relationships/tags" Target="../tags/tag434.xml"/><Relationship Id="rId4" Type="http://schemas.openxmlformats.org/officeDocument/2006/relationships/tags" Target="../tags/tag433.xml"/><Relationship Id="rId3" Type="http://schemas.openxmlformats.org/officeDocument/2006/relationships/tags" Target="../tags/tag432.xml"/><Relationship Id="rId2" Type="http://schemas.openxmlformats.org/officeDocument/2006/relationships/tags" Target="../tags/tag431.xml"/><Relationship Id="rId13" Type="http://schemas.openxmlformats.org/officeDocument/2006/relationships/slideLayout" Target="../slideLayouts/slideLayout3.xml"/><Relationship Id="rId12" Type="http://schemas.openxmlformats.org/officeDocument/2006/relationships/tags" Target="../tags/tag440.xml"/><Relationship Id="rId11" Type="http://schemas.openxmlformats.org/officeDocument/2006/relationships/image" Target="../media/image54.jpeg"/><Relationship Id="rId10" Type="http://schemas.openxmlformats.org/officeDocument/2006/relationships/tags" Target="../tags/tag439.xml"/><Relationship Id="rId1" Type="http://schemas.openxmlformats.org/officeDocument/2006/relationships/tags" Target="../tags/tag430.xml"/></Relationships>
</file>

<file path=ppt/slides/_rels/slide38.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444.xml"/><Relationship Id="rId3" Type="http://schemas.openxmlformats.org/officeDocument/2006/relationships/tags" Target="../tags/tag443.xml"/><Relationship Id="rId2" Type="http://schemas.openxmlformats.org/officeDocument/2006/relationships/tags" Target="../tags/tag442.xml"/><Relationship Id="rId1" Type="http://schemas.openxmlformats.org/officeDocument/2006/relationships/tags" Target="../tags/tag441.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45.xml"/></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25.xml"/><Relationship Id="rId6" Type="http://schemas.openxmlformats.org/officeDocument/2006/relationships/tags" Target="../tags/tag188.xml"/><Relationship Id="rId5" Type="http://schemas.openxmlformats.org/officeDocument/2006/relationships/tags" Target="../tags/tag187.xml"/><Relationship Id="rId4" Type="http://schemas.openxmlformats.org/officeDocument/2006/relationships/image" Target="../media/image9.jpeg"/><Relationship Id="rId3" Type="http://schemas.openxmlformats.org/officeDocument/2006/relationships/tags" Target="../tags/tag186.xml"/><Relationship Id="rId2" Type="http://schemas.openxmlformats.org/officeDocument/2006/relationships/tags" Target="../tags/tag185.xml"/><Relationship Id="rId1" Type="http://schemas.openxmlformats.org/officeDocument/2006/relationships/tags" Target="../tags/tag184.xml"/></Relationships>
</file>

<file path=ppt/slides/_rels/slide5.xml.rels><?xml version="1.0" encoding="UTF-8" standalone="yes"?>
<Relationships xmlns="http://schemas.openxmlformats.org/package/2006/relationships"><Relationship Id="rId9" Type="http://schemas.openxmlformats.org/officeDocument/2006/relationships/tags" Target="../tags/tag195.xml"/><Relationship Id="rId8" Type="http://schemas.openxmlformats.org/officeDocument/2006/relationships/tags" Target="../tags/tag194.xml"/><Relationship Id="rId7" Type="http://schemas.openxmlformats.org/officeDocument/2006/relationships/tags" Target="../tags/tag193.xml"/><Relationship Id="rId6" Type="http://schemas.openxmlformats.org/officeDocument/2006/relationships/tags" Target="../tags/tag192.xml"/><Relationship Id="rId5" Type="http://schemas.openxmlformats.org/officeDocument/2006/relationships/tags" Target="../tags/tag191.xml"/><Relationship Id="rId4" Type="http://schemas.openxmlformats.org/officeDocument/2006/relationships/tags" Target="../tags/tag190.xml"/><Relationship Id="rId3" Type="http://schemas.microsoft.com/office/2007/relationships/hdphoto" Target="../media/image3.wdp"/><Relationship Id="rId2" Type="http://schemas.openxmlformats.org/officeDocument/2006/relationships/image" Target="../media/image2.png"/><Relationship Id="rId12" Type="http://schemas.openxmlformats.org/officeDocument/2006/relationships/notesSlide" Target="../notesSlides/notesSlide4.xml"/><Relationship Id="rId11" Type="http://schemas.openxmlformats.org/officeDocument/2006/relationships/slideLayout" Target="../slideLayouts/slideLayout3.xml"/><Relationship Id="rId10" Type="http://schemas.openxmlformats.org/officeDocument/2006/relationships/tags" Target="../tags/tag196.xml"/><Relationship Id="rId1" Type="http://schemas.openxmlformats.org/officeDocument/2006/relationships/tags" Target="../tags/tag189.xml"/></Relationships>
</file>

<file path=ppt/slides/_rels/slide6.xml.rels><?xml version="1.0" encoding="UTF-8" standalone="yes"?>
<Relationships xmlns="http://schemas.openxmlformats.org/package/2006/relationships"><Relationship Id="rId9" Type="http://schemas.openxmlformats.org/officeDocument/2006/relationships/tags" Target="../tags/tag205.xml"/><Relationship Id="rId8" Type="http://schemas.openxmlformats.org/officeDocument/2006/relationships/tags" Target="../tags/tag204.xml"/><Relationship Id="rId7" Type="http://schemas.openxmlformats.org/officeDocument/2006/relationships/tags" Target="../tags/tag203.xml"/><Relationship Id="rId6" Type="http://schemas.openxmlformats.org/officeDocument/2006/relationships/tags" Target="../tags/tag202.xml"/><Relationship Id="rId5" Type="http://schemas.openxmlformats.org/officeDocument/2006/relationships/tags" Target="../tags/tag201.xml"/><Relationship Id="rId4" Type="http://schemas.openxmlformats.org/officeDocument/2006/relationships/tags" Target="../tags/tag200.xml"/><Relationship Id="rId3" Type="http://schemas.openxmlformats.org/officeDocument/2006/relationships/tags" Target="../tags/tag199.xml"/><Relationship Id="rId2" Type="http://schemas.openxmlformats.org/officeDocument/2006/relationships/tags" Target="../tags/tag198.xml"/><Relationship Id="rId13" Type="http://schemas.openxmlformats.org/officeDocument/2006/relationships/notesSlide" Target="../notesSlides/notesSlide5.xml"/><Relationship Id="rId12" Type="http://schemas.openxmlformats.org/officeDocument/2006/relationships/slideLayout" Target="../slideLayouts/slideLayout34.xml"/><Relationship Id="rId11" Type="http://schemas.openxmlformats.org/officeDocument/2006/relationships/tags" Target="../tags/tag207.xml"/><Relationship Id="rId10" Type="http://schemas.openxmlformats.org/officeDocument/2006/relationships/tags" Target="../tags/tag206.xml"/><Relationship Id="rId1" Type="http://schemas.openxmlformats.org/officeDocument/2006/relationships/tags" Target="../tags/tag19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1.png"/><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26.xml"/><Relationship Id="rId8" Type="http://schemas.openxmlformats.org/officeDocument/2006/relationships/tags" Target="../tags/tag215.xml"/><Relationship Id="rId7" Type="http://schemas.openxmlformats.org/officeDocument/2006/relationships/tags" Target="../tags/tag214.xml"/><Relationship Id="rId6" Type="http://schemas.openxmlformats.org/officeDocument/2006/relationships/tags" Target="../tags/tag213.xml"/><Relationship Id="rId5" Type="http://schemas.openxmlformats.org/officeDocument/2006/relationships/tags" Target="../tags/tag212.xml"/><Relationship Id="rId4" Type="http://schemas.openxmlformats.org/officeDocument/2006/relationships/tags" Target="../tags/tag211.xml"/><Relationship Id="rId3" Type="http://schemas.openxmlformats.org/officeDocument/2006/relationships/tags" Target="../tags/tag210.xml"/><Relationship Id="rId2" Type="http://schemas.openxmlformats.org/officeDocument/2006/relationships/tags" Target="../tags/tag209.xml"/><Relationship Id="rId1" Type="http://schemas.openxmlformats.org/officeDocument/2006/relationships/tags" Target="../tags/tag208.xml"/></Relationships>
</file>

<file path=ppt/slides/_rels/slide9.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27.xml"/><Relationship Id="rId7" Type="http://schemas.openxmlformats.org/officeDocument/2006/relationships/tags" Target="../tags/tag221.xml"/><Relationship Id="rId6" Type="http://schemas.openxmlformats.org/officeDocument/2006/relationships/image" Target="../media/image12.png"/><Relationship Id="rId5" Type="http://schemas.openxmlformats.org/officeDocument/2006/relationships/tags" Target="../tags/tag220.xml"/><Relationship Id="rId4" Type="http://schemas.openxmlformats.org/officeDocument/2006/relationships/tags" Target="../tags/tag219.xml"/><Relationship Id="rId3" Type="http://schemas.openxmlformats.org/officeDocument/2006/relationships/tags" Target="../tags/tag218.xml"/><Relationship Id="rId2" Type="http://schemas.openxmlformats.org/officeDocument/2006/relationships/tags" Target="../tags/tag217.xml"/><Relationship Id="rId1" Type="http://schemas.openxmlformats.org/officeDocument/2006/relationships/tags" Target="../tags/tag2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2476520" y="3063445"/>
            <a:ext cx="7649210" cy="2522855"/>
            <a:chOff x="2029138" y="3045826"/>
            <a:chExt cx="7649210" cy="2522855"/>
          </a:xfrm>
        </p:grpSpPr>
        <p:sp>
          <p:nvSpPr>
            <p:cNvPr id="5" name="矩形 4"/>
            <p:cNvSpPr/>
            <p:nvPr>
              <p:custDataLst>
                <p:tags r:id="rId1"/>
              </p:custDataLst>
            </p:nvPr>
          </p:nvSpPr>
          <p:spPr>
            <a:xfrm>
              <a:off x="2045013" y="3045826"/>
              <a:ext cx="7633335" cy="1539240"/>
            </a:xfrm>
            <a:prstGeom prst="rect">
              <a:avLst/>
            </a:prstGeom>
            <a:gradFill>
              <a:gsLst>
                <a:gs pos="1000">
                  <a:srgbClr val="FF0000">
                    <a:alpha val="58000"/>
                  </a:srgbClr>
                </a:gs>
                <a:gs pos="100000">
                  <a:srgbClr val="C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4" name="矩形 3"/>
            <p:cNvSpPr/>
            <p:nvPr>
              <p:custDataLst>
                <p:tags r:id="rId2"/>
              </p:custDataLst>
            </p:nvPr>
          </p:nvSpPr>
          <p:spPr>
            <a:xfrm>
              <a:off x="2029138" y="3107421"/>
              <a:ext cx="7548880" cy="2461260"/>
            </a:xfrm>
            <a:prstGeom prst="rect">
              <a:avLst/>
            </a:prstGeom>
            <a:ln>
              <a:noFill/>
            </a:ln>
          </p:spPr>
          <p:txBody>
            <a:bodyPr wrap="square">
              <a:spAutoFit/>
            </a:bodyPr>
            <a:lstStyle/>
            <a:p>
              <a:pPr algn="ctr">
                <a:lnSpc>
                  <a:spcPct val="150000"/>
                </a:lnSpc>
              </a:pPr>
              <a:r>
                <a:rPr lang="zh-CN" altLang="en-US" sz="3200" b="1" dirty="0">
                  <a:solidFill>
                    <a:prstClr val="white"/>
                  </a:solidFill>
                  <a:latin typeface="Arial" panose="020B0604020202020204" pitchFamily="34" charset="0"/>
                  <a:ea typeface="微软雅黑" panose="020B0503020204020204" pitchFamily="34" charset="-122"/>
                  <a:sym typeface="+mn-ea"/>
                </a:rPr>
                <a:t>第四章   明确价值要求  践行价值准则</a:t>
              </a:r>
              <a:endParaRPr lang="zh-CN" altLang="en-US" sz="3200" b="1" dirty="0">
                <a:solidFill>
                  <a:prstClr val="white"/>
                </a:solidFill>
                <a:latin typeface="Arial" panose="020B0604020202020204" pitchFamily="34" charset="0"/>
                <a:ea typeface="微软雅黑" panose="020B0503020204020204" pitchFamily="34" charset="-122"/>
                <a:sym typeface="+mn-ea"/>
              </a:endParaRPr>
            </a:p>
            <a:p>
              <a:pPr algn="ctr">
                <a:lnSpc>
                  <a:spcPct val="150000"/>
                </a:lnSpc>
              </a:pPr>
              <a:r>
                <a:rPr lang="zh-CN" altLang="en-US" sz="28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第二节  </a:t>
              </a:r>
              <a:r>
                <a:rPr lang="zh-CN" altLang="en-US" sz="28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社会主义核心价值观的显著特征</a:t>
              </a:r>
              <a:endParaRPr lang="zh-CN" altLang="en-US" sz="28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a:p>
              <a:pPr algn="ctr"/>
              <a:endParaRPr lang="zh-CN" altLang="en-US" sz="3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a:p>
              <a:pPr algn="ctr"/>
              <a:endParaRPr lang="zh-CN" altLang="en-US" sz="3200" b="1" dirty="0">
                <a:solidFill>
                  <a:prstClr val="white"/>
                </a:solidFill>
                <a:latin typeface="Arial" panose="020B0604020202020204" pitchFamily="34" charset="0"/>
                <a:ea typeface="微软雅黑" panose="020B0503020204020204" pitchFamily="34" charset="-122"/>
                <a:sym typeface="+mn-ea"/>
              </a:endParaRPr>
            </a:p>
          </p:txBody>
        </p:sp>
      </p:grpSp>
      <p:cxnSp>
        <p:nvCxnSpPr>
          <p:cNvPr id="7" name="直接连接符 6"/>
          <p:cNvCxnSpPr/>
          <p:nvPr>
            <p:custDataLst>
              <p:tags r:id="rId3"/>
            </p:custDataLst>
          </p:nvPr>
        </p:nvCxnSpPr>
        <p:spPr>
          <a:xfrm>
            <a:off x="1370965" y="3772125"/>
            <a:ext cx="1121212" cy="0"/>
          </a:xfrm>
          <a:prstGeom prst="line">
            <a:avLst/>
          </a:prstGeom>
          <a:ln w="38100">
            <a:solidFill>
              <a:srgbClr val="C00000"/>
            </a:solidFill>
            <a:headEnd type="ova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4"/>
            </p:custDataLst>
          </p:nvPr>
        </p:nvCxnSpPr>
        <p:spPr>
          <a:xfrm flipH="1">
            <a:off x="10082836" y="3722268"/>
            <a:ext cx="827208" cy="0"/>
          </a:xfrm>
          <a:prstGeom prst="line">
            <a:avLst/>
          </a:prstGeom>
          <a:ln w="38100">
            <a:solidFill>
              <a:srgbClr val="C00000"/>
            </a:solidFill>
            <a:headEnd type="ova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2881630" y="429895"/>
            <a:ext cx="6829425" cy="488315"/>
          </a:xfrm>
          <a:prstGeom prst="rect">
            <a:avLst/>
          </a:prstGeom>
          <a:noFill/>
        </p:spPr>
        <p:txBody>
          <a:bodyPr wrap="square" rtlCol="0">
            <a:prstTxWarp prst="textPlain">
              <a:avLst>
                <a:gd name="adj" fmla="val 49855"/>
              </a:avLst>
            </a:prstTxWarp>
            <a:spAutoFit/>
          </a:bodyPr>
          <a:lstStyle/>
          <a:p>
            <a:r>
              <a:rPr lang="zh-CN" altLang="en-US" sz="2400" dirty="0">
                <a:gradFill>
                  <a:gsLst>
                    <a:gs pos="0">
                      <a:srgbClr val="FE4444"/>
                    </a:gs>
                    <a:gs pos="100000">
                      <a:srgbClr val="832B2B"/>
                    </a:gs>
                  </a:gsLst>
                  <a:lin scaled="0"/>
                </a:gra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全国高职高专院校思政课集体备课专委会</a:t>
            </a:r>
            <a:endParaRPr lang="zh-CN" altLang="en-US" sz="2400" dirty="0">
              <a:gradFill>
                <a:gsLst>
                  <a:gs pos="0">
                    <a:srgbClr val="FE4444"/>
                  </a:gs>
                  <a:gs pos="100000">
                    <a:srgbClr val="832B2B"/>
                  </a:gs>
                </a:gsLst>
                <a:lin scaled="0"/>
              </a:gra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endParaRPr>
          </a:p>
        </p:txBody>
      </p:sp>
      <p:sp>
        <p:nvSpPr>
          <p:cNvPr id="12" name="矩形 11"/>
          <p:cNvSpPr/>
          <p:nvPr/>
        </p:nvSpPr>
        <p:spPr>
          <a:xfrm>
            <a:off x="2307710" y="1387065"/>
            <a:ext cx="7816562" cy="1107996"/>
          </a:xfrm>
          <a:prstGeom prst="rect">
            <a:avLst/>
          </a:prstGeom>
          <a:noFill/>
          <a:ln>
            <a:noFill/>
          </a:ln>
        </p:spPr>
        <p:txBody>
          <a:bodyPr wrap="none" rtlCol="0" anchor="t">
            <a:spAutoFit/>
            <a:scene3d>
              <a:camera prst="orthographicFront"/>
              <a:lightRig rig="threePt" dir="t"/>
            </a:scene3d>
          </a:bodyPr>
          <a:lstStyle/>
          <a:p>
            <a:pPr algn="ctr"/>
            <a:r>
              <a:rPr lang="en-US" altLang="zh-CN" sz="6600" b="1" dirty="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a:t>
            </a:r>
            <a:r>
              <a:rPr lang="zh-CN" altLang="en-US" sz="6600" b="1" dirty="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思想道德与法治</a:t>
            </a:r>
            <a:r>
              <a:rPr lang="en-US" altLang="zh-CN" sz="6600" b="1" dirty="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a:t>
            </a:r>
            <a:endParaRPr lang="zh-CN" altLang="en-US" sz="6600" b="1" dirty="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endParaRPr>
          </a:p>
        </p:txBody>
      </p:sp>
    </p:spTree>
    <p:custDataLst>
      <p:tags r:id="rId5"/>
    </p:custDataLst>
  </p:cSld>
  <p:clrMapOvr>
    <a:masterClrMapping/>
  </p:clrMapOvr>
  <p:transition spd="slow">
    <p:cover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AutoShape 7" descr="https://pic.baike.soso.com/ugc/baikepic2/5635/20170823215130-138780659_jpg_300_332_17226.jpg/300"/>
          <p:cNvSpPr>
            <a:spLocks noChangeAspect="1"/>
          </p:cNvSpPr>
          <p:nvPr/>
        </p:nvSpPr>
        <p:spPr>
          <a:xfrm>
            <a:off x="1679575" y="-166687"/>
            <a:ext cx="304800" cy="304800"/>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5pPr>
          </a:lstStyle>
          <a:p>
            <a:pPr marL="0" lvl="0" indent="0" eaLnBrk="1" hangingPunct="1">
              <a:lnSpc>
                <a:spcPct val="100000"/>
              </a:lnSpc>
              <a:spcBef>
                <a:spcPct val="0"/>
              </a:spcBef>
              <a:buFontTx/>
              <a:buNone/>
            </a:pPr>
            <a:endParaRPr lang="zh-CN" altLang="en-US" sz="2200" dirty="0">
              <a:latin typeface="Calibri" panose="020F0502020204030204" pitchFamily="34" charset="0"/>
              <a:ea typeface="黑体" panose="02010609060101010101" pitchFamily="49" charset="-122"/>
            </a:endParaRPr>
          </a:p>
        </p:txBody>
      </p:sp>
      <p:sp>
        <p:nvSpPr>
          <p:cNvPr id="136195" name="矩形 11"/>
          <p:cNvSpPr/>
          <p:nvPr/>
        </p:nvSpPr>
        <p:spPr>
          <a:xfrm>
            <a:off x="3798888" y="5156200"/>
            <a:ext cx="939800" cy="461963"/>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5pPr>
          </a:lstStyle>
          <a:p>
            <a:pPr marL="0" lvl="0" indent="0" algn="ctr" eaLnBrk="1" hangingPunct="1">
              <a:lnSpc>
                <a:spcPct val="100000"/>
              </a:lnSpc>
              <a:spcBef>
                <a:spcPct val="0"/>
              </a:spcBef>
              <a:buFontTx/>
              <a:buNone/>
            </a:pPr>
            <a:r>
              <a:rPr lang="zh-CN" altLang="en-US" sz="2400" dirty="0">
                <a:latin typeface="微软雅黑" panose="020B0503020204020204" pitchFamily="34" charset="-122"/>
              </a:rPr>
              <a:t>墨子</a:t>
            </a:r>
            <a:endParaRPr lang="zh-CN" altLang="en-US" sz="2400" dirty="0">
              <a:latin typeface="微软雅黑" panose="020B0503020204020204" pitchFamily="34" charset="-122"/>
            </a:endParaRPr>
          </a:p>
        </p:txBody>
      </p:sp>
      <p:sp>
        <p:nvSpPr>
          <p:cNvPr id="136196" name="矩形 12"/>
          <p:cNvSpPr/>
          <p:nvPr/>
        </p:nvSpPr>
        <p:spPr>
          <a:xfrm>
            <a:off x="2151063" y="5156200"/>
            <a:ext cx="939800" cy="461963"/>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5pPr>
          </a:lstStyle>
          <a:p>
            <a:pPr marL="0" lvl="0" indent="0" algn="ctr" eaLnBrk="1" hangingPunct="1">
              <a:lnSpc>
                <a:spcPct val="100000"/>
              </a:lnSpc>
              <a:spcBef>
                <a:spcPct val="0"/>
              </a:spcBef>
              <a:buFontTx/>
              <a:buNone/>
            </a:pPr>
            <a:r>
              <a:rPr lang="zh-CN" altLang="en-US" sz="2400" dirty="0">
                <a:latin typeface="微软雅黑" panose="020B0503020204020204" pitchFamily="34" charset="-122"/>
              </a:rPr>
              <a:t>孔子</a:t>
            </a:r>
            <a:endParaRPr lang="zh-CN" altLang="en-US" sz="2400" dirty="0">
              <a:latin typeface="微软雅黑" panose="020B0503020204020204" pitchFamily="34" charset="-122"/>
            </a:endParaRPr>
          </a:p>
        </p:txBody>
      </p:sp>
      <p:sp>
        <p:nvSpPr>
          <p:cNvPr id="136197" name="矩形 13"/>
          <p:cNvSpPr/>
          <p:nvPr/>
        </p:nvSpPr>
        <p:spPr>
          <a:xfrm>
            <a:off x="5426075" y="5156200"/>
            <a:ext cx="1331913" cy="461963"/>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5pPr>
          </a:lstStyle>
          <a:p>
            <a:pPr marL="0" lvl="0" indent="0" algn="ctr" eaLnBrk="1" hangingPunct="1">
              <a:lnSpc>
                <a:spcPct val="100000"/>
              </a:lnSpc>
              <a:spcBef>
                <a:spcPct val="0"/>
              </a:spcBef>
              <a:buFontTx/>
              <a:buNone/>
            </a:pPr>
            <a:r>
              <a:rPr lang="zh-CN" altLang="en-US" sz="2400" dirty="0">
                <a:latin typeface="微软雅黑" panose="020B0503020204020204" pitchFamily="34" charset="-122"/>
              </a:rPr>
              <a:t>韩非</a:t>
            </a:r>
            <a:endParaRPr lang="zh-CN" altLang="en-US" sz="2400" dirty="0">
              <a:latin typeface="微软雅黑" panose="020B0503020204020204" pitchFamily="34" charset="-122"/>
            </a:endParaRPr>
          </a:p>
        </p:txBody>
      </p:sp>
      <p:sp>
        <p:nvSpPr>
          <p:cNvPr id="136198" name="矩形 14"/>
          <p:cNvSpPr/>
          <p:nvPr/>
        </p:nvSpPr>
        <p:spPr>
          <a:xfrm>
            <a:off x="358775" y="5156200"/>
            <a:ext cx="939800" cy="461963"/>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5pPr>
          </a:lstStyle>
          <a:p>
            <a:pPr marL="0" lvl="0" indent="0" algn="ctr" eaLnBrk="1" hangingPunct="1">
              <a:lnSpc>
                <a:spcPct val="100000"/>
              </a:lnSpc>
              <a:spcBef>
                <a:spcPct val="0"/>
              </a:spcBef>
              <a:buFontTx/>
              <a:buNone/>
            </a:pPr>
            <a:r>
              <a:rPr lang="zh-CN" altLang="en-US" sz="2400" dirty="0">
                <a:latin typeface="微软雅黑" panose="020B0503020204020204" pitchFamily="34" charset="-122"/>
              </a:rPr>
              <a:t>老子</a:t>
            </a:r>
            <a:endParaRPr lang="zh-CN" altLang="en-US" sz="2200" dirty="0">
              <a:latin typeface="Calibri" panose="020F0502020204030204" pitchFamily="34" charset="0"/>
              <a:ea typeface="黑体" panose="02010609060101010101" pitchFamily="49" charset="-122"/>
            </a:endParaRPr>
          </a:p>
        </p:txBody>
      </p:sp>
      <p:sp>
        <p:nvSpPr>
          <p:cNvPr id="14" name="圆角矩形 12"/>
          <p:cNvSpPr/>
          <p:nvPr/>
        </p:nvSpPr>
        <p:spPr bwMode="auto">
          <a:xfrm>
            <a:off x="4876800" y="1169988"/>
            <a:ext cx="2438400" cy="603250"/>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lstStyle/>
          <a:p>
            <a:pPr marL="0" marR="0" lvl="0" indent="0" algn="ctr" defTabSz="457200" rtl="0" eaLnBrk="0" fontAlgn="auto" latinLnBrk="0" hangingPunct="0">
              <a:lnSpc>
                <a:spcPct val="100000"/>
              </a:lnSpc>
              <a:spcBef>
                <a:spcPts val="0"/>
              </a:spcBef>
              <a:spcAft>
                <a:spcPts val="0"/>
              </a:spcAft>
              <a:buClrTx/>
              <a:buSzTx/>
              <a:buFontTx/>
              <a:buNone/>
              <a:defRPr/>
            </a:pPr>
            <a:r>
              <a:rPr kumimoji="0" lang="zh-CN" altLang="en-US" sz="2400" b="1" i="0" u="none" strike="noStrike" kern="0" cap="none" spc="0" normalizeH="0" baseline="0" noProof="0" dirty="0">
                <a:ln>
                  <a:solidFill>
                    <a:schemeClr val="tx1"/>
                  </a:solidFill>
                </a:ln>
                <a:solidFill>
                  <a:schemeClr val="bg1"/>
                </a:solidFill>
                <a:effectLst/>
                <a:uLnTx/>
                <a:uFillTx/>
                <a:latin typeface="微软雅黑" panose="020B0503020204020204" pitchFamily="34" charset="-122"/>
                <a:ea typeface="微软雅黑" panose="020B0503020204020204" pitchFamily="34" charset="-122"/>
                <a:cs typeface="+mn-cs"/>
                <a:sym typeface="+mn-ea"/>
              </a:rPr>
              <a:t>诸子百家盛况</a:t>
            </a:r>
            <a:endParaRPr kumimoji="0" lang="zh-CN" altLang="en-US" sz="2400" b="1" i="0" u="none" strike="noStrike" kern="0" cap="none" spc="0" normalizeH="0" baseline="0" noProof="0" dirty="0">
              <a:ln>
                <a:solidFill>
                  <a:schemeClr val="tx1"/>
                </a:solidFill>
              </a:ln>
              <a:solidFill>
                <a:schemeClr val="bg1"/>
              </a:solidFill>
              <a:effectLst/>
              <a:uLnTx/>
              <a:uFillTx/>
              <a:latin typeface="微软雅黑" panose="020B0503020204020204" pitchFamily="34" charset="-122"/>
              <a:ea typeface="微软雅黑" panose="020B0503020204020204" pitchFamily="34" charset="-122"/>
              <a:cs typeface="+mn-cs"/>
              <a:sym typeface="+mn-ea"/>
            </a:endParaRPr>
          </a:p>
        </p:txBody>
      </p:sp>
      <p:sp>
        <p:nvSpPr>
          <p:cNvPr id="15" name="文本框 14"/>
          <p:cNvSpPr txBox="1"/>
          <p:nvPr/>
        </p:nvSpPr>
        <p:spPr>
          <a:xfrm>
            <a:off x="1147763" y="255588"/>
            <a:ext cx="8594725" cy="1014730"/>
          </a:xfrm>
          <a:prstGeom prst="rect">
            <a:avLst/>
          </a:prstGeom>
          <a:noFill/>
        </p:spPr>
        <p:txBody>
          <a:bodyPr>
            <a:spAutoFit/>
            <a:scene3d>
              <a:camera prst="orthographicFront"/>
              <a:lightRig rig="threePt" dir="t"/>
            </a:scene3d>
          </a:bodyPr>
          <a:lstStyle/>
          <a:p>
            <a:pPr marR="0" algn="just" defTabSz="914400" eaLnBrk="1" fontAlgn="auto" hangingPunct="1">
              <a:spcBef>
                <a:spcPts val="0"/>
              </a:spcBef>
              <a:spcAft>
                <a:spcPts val="0"/>
              </a:spcAft>
              <a:buClrTx/>
              <a:buSzTx/>
              <a:buFontTx/>
              <a:defRPr/>
            </a:pPr>
            <a:r>
              <a:rPr lang="zh-CN" altLang="en-US" sz="3000" b="1" kern="0" dirty="0">
                <a:solidFill>
                  <a:schemeClr val="accent1"/>
                </a:solidFill>
                <a:effectLst>
                  <a:outerShdw blurRad="38100" dist="25400" dir="5400000" algn="ctr" rotWithShape="0">
                    <a:srgbClr val="6E747A">
                      <a:alpha val="43000"/>
                    </a:srgbClr>
                  </a:outerShdw>
                </a:effectLst>
                <a:cs typeface="+mn-ea"/>
                <a:sym typeface="+mn-lt"/>
              </a:rPr>
              <a:t>（二）</a:t>
            </a:r>
            <a:r>
              <a:rPr lang="zh-CN" altLang="en-US" sz="3000" b="1" dirty="0">
                <a:solidFill>
                  <a:schemeClr val="accent1"/>
                </a:solidFill>
                <a:effectLst>
                  <a:outerShdw blurRad="38100" dist="25400" dir="5400000" algn="ctr" rotWithShape="0">
                    <a:srgbClr val="6E747A">
                      <a:alpha val="43000"/>
                    </a:srgbClr>
                  </a:outerShdw>
                </a:effectLst>
                <a:sym typeface="+mn-ea"/>
              </a:rPr>
              <a:t>扎根中华优秀传统文化土壤</a:t>
            </a:r>
            <a:endParaRPr lang="en-US" altLang="zh-CN" sz="3000" b="1" dirty="0">
              <a:solidFill>
                <a:schemeClr val="accent1"/>
              </a:solidFill>
              <a:effectLst>
                <a:outerShdw blurRad="38100" dist="25400" dir="5400000" algn="ctr" rotWithShape="0">
                  <a:srgbClr val="6E747A">
                    <a:alpha val="43000"/>
                  </a:srgbClr>
                </a:outerShdw>
              </a:effectLst>
              <a:ea typeface="微软雅黑" panose="020B0503020204020204" pitchFamily="34" charset="-122"/>
            </a:endParaRPr>
          </a:p>
          <a:p>
            <a:pPr marR="0" algn="just" defTabSz="914400" eaLnBrk="1" fontAlgn="auto" hangingPunct="1">
              <a:spcBef>
                <a:spcPts val="0"/>
              </a:spcBef>
              <a:spcAft>
                <a:spcPts val="0"/>
              </a:spcAft>
              <a:buClrTx/>
              <a:buSzTx/>
              <a:buFontTx/>
              <a:defRPr/>
            </a:pPr>
            <a:endParaRPr kumimoji="0" lang="en-US" altLang="zh-CN" sz="3000" b="1" kern="1200" cap="none" spc="0" normalizeH="0" baseline="0" noProof="0" dirty="0">
              <a:solidFill>
                <a:schemeClr val="accent1"/>
              </a:solidFill>
              <a:effectLst>
                <a:outerShdw blurRad="38100" dist="25400" dir="5400000" algn="ctr" rotWithShape="0">
                  <a:srgbClr val="6E747A">
                    <a:alpha val="43000"/>
                  </a:srgbClr>
                </a:outerShdw>
              </a:effectLst>
              <a:latin typeface="Arial" panose="020B0604020202020204"/>
              <a:ea typeface="微软雅黑" panose="020B0503020204020204" pitchFamily="34" charset="-122"/>
              <a:cs typeface="+mn-ea"/>
              <a:sym typeface="+mn-lt"/>
            </a:endParaRPr>
          </a:p>
        </p:txBody>
      </p:sp>
      <p:cxnSp>
        <p:nvCxnSpPr>
          <p:cNvPr id="20" name="直接连接符 19"/>
          <p:cNvCxnSpPr/>
          <p:nvPr/>
        </p:nvCxnSpPr>
        <p:spPr>
          <a:xfrm>
            <a:off x="638175" y="906463"/>
            <a:ext cx="109093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36203" name="组合 2"/>
          <p:cNvGrpSpPr/>
          <p:nvPr/>
        </p:nvGrpSpPr>
        <p:grpSpPr>
          <a:xfrm>
            <a:off x="0" y="2820988"/>
            <a:ext cx="12192000" cy="2117725"/>
            <a:chOff x="744538" y="2442086"/>
            <a:chExt cx="19226094" cy="3340100"/>
          </a:xfrm>
        </p:grpSpPr>
        <p:grpSp>
          <p:nvGrpSpPr>
            <p:cNvPr id="136207" name="组合 1"/>
            <p:cNvGrpSpPr/>
            <p:nvPr/>
          </p:nvGrpSpPr>
          <p:grpSpPr>
            <a:xfrm>
              <a:off x="744538" y="2473325"/>
              <a:ext cx="10702925" cy="3224213"/>
              <a:chOff x="1910044" y="2767330"/>
              <a:chExt cx="8498242" cy="2560320"/>
            </a:xfrm>
          </p:grpSpPr>
          <p:pic>
            <p:nvPicPr>
              <p:cNvPr id="136212" name="Picture 3" descr="C:\Users\Administrator.SKY-20180212TAF\Desktop\444.jpg"/>
              <p:cNvPicPr>
                <a:picLocks noChangeAspect="1"/>
              </p:cNvPicPr>
              <p:nvPr/>
            </p:nvPicPr>
            <p:blipFill>
              <a:blip r:embed="rId1"/>
              <a:stretch>
                <a:fillRect/>
              </a:stretch>
            </p:blipFill>
            <p:spPr>
              <a:xfrm>
                <a:off x="4164772" y="2773680"/>
                <a:ext cx="2054225" cy="2533650"/>
              </a:xfrm>
              <a:prstGeom prst="rect">
                <a:avLst/>
              </a:prstGeom>
              <a:noFill/>
              <a:ln w="9525">
                <a:noFill/>
              </a:ln>
            </p:spPr>
          </p:pic>
          <p:pic>
            <p:nvPicPr>
              <p:cNvPr id="136213" name="图片 2"/>
              <p:cNvPicPr>
                <a:picLocks noChangeAspect="1"/>
              </p:cNvPicPr>
              <p:nvPr/>
            </p:nvPicPr>
            <p:blipFill>
              <a:blip r:embed="rId2"/>
              <a:srcRect t="17461" r="10107"/>
              <a:stretch>
                <a:fillRect/>
              </a:stretch>
            </p:blipFill>
            <p:spPr>
              <a:xfrm>
                <a:off x="1910044" y="2773680"/>
                <a:ext cx="2069528" cy="2533652"/>
              </a:xfrm>
              <a:prstGeom prst="rect">
                <a:avLst/>
              </a:prstGeom>
              <a:noFill/>
              <a:ln w="9525">
                <a:noFill/>
              </a:ln>
            </p:spPr>
          </p:pic>
          <p:pic>
            <p:nvPicPr>
              <p:cNvPr id="136214" name="图片 3"/>
              <p:cNvPicPr>
                <a:picLocks noChangeAspect="1"/>
              </p:cNvPicPr>
              <p:nvPr/>
            </p:nvPicPr>
            <p:blipFill>
              <a:blip r:embed="rId3"/>
              <a:stretch>
                <a:fillRect/>
              </a:stretch>
            </p:blipFill>
            <p:spPr>
              <a:xfrm>
                <a:off x="6404197" y="2773680"/>
                <a:ext cx="1702435" cy="2553970"/>
              </a:xfrm>
              <a:prstGeom prst="rect">
                <a:avLst/>
              </a:prstGeom>
              <a:noFill/>
              <a:ln w="9525">
                <a:noFill/>
              </a:ln>
            </p:spPr>
          </p:pic>
          <p:pic>
            <p:nvPicPr>
              <p:cNvPr id="136215" name="图片 4"/>
              <p:cNvPicPr>
                <a:picLocks noChangeAspect="1"/>
              </p:cNvPicPr>
              <p:nvPr/>
            </p:nvPicPr>
            <p:blipFill>
              <a:blip r:embed="rId4"/>
              <a:stretch>
                <a:fillRect/>
              </a:stretch>
            </p:blipFill>
            <p:spPr>
              <a:xfrm>
                <a:off x="8291831" y="2767330"/>
                <a:ext cx="2116455" cy="2540000"/>
              </a:xfrm>
              <a:prstGeom prst="rect">
                <a:avLst/>
              </a:prstGeom>
              <a:noFill/>
              <a:ln w="9525">
                <a:noFill/>
              </a:ln>
            </p:spPr>
          </p:pic>
        </p:grpSp>
        <p:grpSp>
          <p:nvGrpSpPr>
            <p:cNvPr id="136208" name="组合 6"/>
            <p:cNvGrpSpPr/>
            <p:nvPr/>
          </p:nvGrpSpPr>
          <p:grpSpPr>
            <a:xfrm>
              <a:off x="11680707" y="2442086"/>
              <a:ext cx="8289925" cy="3340100"/>
              <a:chOff x="2718427" y="2711451"/>
              <a:chExt cx="6883408" cy="2772810"/>
            </a:xfrm>
          </p:grpSpPr>
          <p:pic>
            <p:nvPicPr>
              <p:cNvPr id="136209" name="图片 3"/>
              <p:cNvPicPr>
                <a:picLocks noChangeAspect="1"/>
              </p:cNvPicPr>
              <p:nvPr/>
            </p:nvPicPr>
            <p:blipFill>
              <a:blip r:embed="rId5"/>
              <a:stretch>
                <a:fillRect/>
              </a:stretch>
            </p:blipFill>
            <p:spPr>
              <a:xfrm>
                <a:off x="2718427" y="2711452"/>
                <a:ext cx="2310138" cy="2757382"/>
              </a:xfrm>
              <a:prstGeom prst="rect">
                <a:avLst/>
              </a:prstGeom>
              <a:noFill/>
              <a:ln w="9525">
                <a:noFill/>
              </a:ln>
            </p:spPr>
          </p:pic>
          <p:pic>
            <p:nvPicPr>
              <p:cNvPr id="136210" name="图片 4"/>
              <p:cNvPicPr>
                <a:picLocks noChangeAspect="1"/>
              </p:cNvPicPr>
              <p:nvPr/>
            </p:nvPicPr>
            <p:blipFill>
              <a:blip r:embed="rId6"/>
              <a:stretch>
                <a:fillRect/>
              </a:stretch>
            </p:blipFill>
            <p:spPr>
              <a:xfrm>
                <a:off x="5170170" y="2711451"/>
                <a:ext cx="2145030" cy="2759075"/>
              </a:xfrm>
              <a:prstGeom prst="rect">
                <a:avLst/>
              </a:prstGeom>
              <a:noFill/>
              <a:ln w="9525">
                <a:noFill/>
              </a:ln>
            </p:spPr>
          </p:pic>
          <p:pic>
            <p:nvPicPr>
              <p:cNvPr id="136211" name="图片 5"/>
              <p:cNvPicPr>
                <a:picLocks noChangeAspect="1"/>
              </p:cNvPicPr>
              <p:nvPr/>
            </p:nvPicPr>
            <p:blipFill>
              <a:blip r:embed="rId7"/>
              <a:srcRect t="1524" b="1524"/>
              <a:stretch>
                <a:fillRect/>
              </a:stretch>
            </p:blipFill>
            <p:spPr>
              <a:xfrm>
                <a:off x="7456805" y="2711451"/>
                <a:ext cx="2145030" cy="2772810"/>
              </a:xfrm>
              <a:prstGeom prst="rect">
                <a:avLst/>
              </a:prstGeom>
              <a:noFill/>
              <a:ln w="9525">
                <a:noFill/>
              </a:ln>
            </p:spPr>
          </p:pic>
        </p:grpSp>
      </p:grpSp>
      <p:sp>
        <p:nvSpPr>
          <p:cNvPr id="136204" name="矩形 14"/>
          <p:cNvSpPr/>
          <p:nvPr/>
        </p:nvSpPr>
        <p:spPr>
          <a:xfrm>
            <a:off x="7335838" y="5162550"/>
            <a:ext cx="962025" cy="461963"/>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5pPr>
          </a:lstStyle>
          <a:p>
            <a:pPr marL="0" lvl="0" indent="0" algn="ctr" eaLnBrk="1" hangingPunct="1">
              <a:lnSpc>
                <a:spcPct val="100000"/>
              </a:lnSpc>
              <a:spcBef>
                <a:spcPct val="0"/>
              </a:spcBef>
              <a:buFontTx/>
              <a:buNone/>
            </a:pPr>
            <a:r>
              <a:rPr lang="zh-CN" altLang="en-US" sz="2400" dirty="0">
                <a:latin typeface="微软雅黑" panose="020B0503020204020204" pitchFamily="34" charset="-122"/>
              </a:rPr>
              <a:t>庄子</a:t>
            </a:r>
            <a:endParaRPr lang="zh-CN" altLang="en-US" sz="2200" dirty="0">
              <a:latin typeface="Calibri" panose="020F0502020204030204" pitchFamily="34" charset="0"/>
              <a:ea typeface="黑体" panose="02010609060101010101" pitchFamily="49" charset="-122"/>
            </a:endParaRPr>
          </a:p>
        </p:txBody>
      </p:sp>
      <p:sp>
        <p:nvSpPr>
          <p:cNvPr id="136205" name="矩形 14"/>
          <p:cNvSpPr/>
          <p:nvPr/>
        </p:nvSpPr>
        <p:spPr>
          <a:xfrm>
            <a:off x="9145588" y="5156200"/>
            <a:ext cx="962025" cy="461963"/>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5pPr>
          </a:lstStyle>
          <a:p>
            <a:pPr marL="0" lvl="0" indent="0" algn="ctr" eaLnBrk="1" hangingPunct="1">
              <a:lnSpc>
                <a:spcPct val="100000"/>
              </a:lnSpc>
              <a:spcBef>
                <a:spcPct val="0"/>
              </a:spcBef>
              <a:buFontTx/>
              <a:buNone/>
            </a:pPr>
            <a:r>
              <a:rPr lang="zh-CN" altLang="en-US" sz="2400" dirty="0">
                <a:latin typeface="微软雅黑" panose="020B0503020204020204" pitchFamily="34" charset="-122"/>
              </a:rPr>
              <a:t>列子</a:t>
            </a:r>
            <a:endParaRPr lang="zh-CN" altLang="en-US" sz="2200" dirty="0">
              <a:latin typeface="Calibri" panose="020F0502020204030204" pitchFamily="34" charset="0"/>
              <a:ea typeface="黑体" panose="02010609060101010101" pitchFamily="49" charset="-122"/>
            </a:endParaRPr>
          </a:p>
        </p:txBody>
      </p:sp>
      <p:sp>
        <p:nvSpPr>
          <p:cNvPr id="136206" name="矩形 14"/>
          <p:cNvSpPr/>
          <p:nvPr/>
        </p:nvSpPr>
        <p:spPr>
          <a:xfrm>
            <a:off x="10707688" y="5156200"/>
            <a:ext cx="1331912" cy="461963"/>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5pPr>
          </a:lstStyle>
          <a:p>
            <a:pPr marL="0" lvl="0" indent="0" algn="ctr" eaLnBrk="1" hangingPunct="1">
              <a:lnSpc>
                <a:spcPct val="100000"/>
              </a:lnSpc>
              <a:spcBef>
                <a:spcPct val="0"/>
              </a:spcBef>
              <a:buFontTx/>
              <a:buNone/>
            </a:pPr>
            <a:r>
              <a:rPr lang="zh-CN" altLang="en-US" sz="2400" dirty="0">
                <a:latin typeface="微软雅黑" panose="020B0503020204020204" pitchFamily="34" charset="-122"/>
              </a:rPr>
              <a:t>鬼谷子</a:t>
            </a:r>
            <a:endParaRPr lang="zh-CN" altLang="en-US" sz="2200" dirty="0">
              <a:latin typeface="Calibri" panose="020F0502020204030204" pitchFamily="34" charset="0"/>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文本框 2"/>
          <p:cNvSpPr txBox="1"/>
          <p:nvPr/>
        </p:nvSpPr>
        <p:spPr>
          <a:xfrm>
            <a:off x="825500" y="3819525"/>
            <a:ext cx="1465263" cy="423863"/>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5pPr>
          </a:lstStyle>
          <a:p>
            <a:pPr marL="0" lvl="0" indent="0" algn="just">
              <a:lnSpc>
                <a:spcPct val="120000"/>
              </a:lnSpc>
              <a:spcBef>
                <a:spcPts val="1400"/>
              </a:spcBef>
              <a:buFontTx/>
              <a:buNone/>
            </a:pPr>
            <a:r>
              <a:rPr lang="zh-CN" altLang="en-US" sz="2400" dirty="0"/>
              <a:t>天人合一</a:t>
            </a:r>
            <a:endParaRPr lang="zh-CN" altLang="en-US" sz="2400" dirty="0"/>
          </a:p>
        </p:txBody>
      </p:sp>
      <p:sp>
        <p:nvSpPr>
          <p:cNvPr id="135171" name="文本框 60"/>
          <p:cNvSpPr txBox="1"/>
          <p:nvPr/>
        </p:nvSpPr>
        <p:spPr>
          <a:xfrm>
            <a:off x="8896350" y="5500688"/>
            <a:ext cx="1466850" cy="4254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5pPr>
          </a:lstStyle>
          <a:p>
            <a:pPr marL="0" lvl="0" indent="0" algn="just">
              <a:lnSpc>
                <a:spcPct val="120000"/>
              </a:lnSpc>
              <a:spcBef>
                <a:spcPts val="1400"/>
              </a:spcBef>
              <a:buFontTx/>
              <a:buNone/>
            </a:pPr>
            <a:r>
              <a:rPr lang="zh-CN" altLang="en-US" sz="2400" dirty="0"/>
              <a:t>自强不息</a:t>
            </a:r>
            <a:endParaRPr lang="zh-CN" altLang="en-US" sz="2400" dirty="0"/>
          </a:p>
        </p:txBody>
      </p:sp>
      <p:sp>
        <p:nvSpPr>
          <p:cNvPr id="135172" name="文本框 61"/>
          <p:cNvSpPr txBox="1"/>
          <p:nvPr/>
        </p:nvSpPr>
        <p:spPr>
          <a:xfrm>
            <a:off x="9742488" y="3687763"/>
            <a:ext cx="1466850" cy="423862"/>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5pPr>
          </a:lstStyle>
          <a:p>
            <a:pPr marL="0" lvl="0" indent="0" algn="just">
              <a:lnSpc>
                <a:spcPct val="120000"/>
              </a:lnSpc>
              <a:spcBef>
                <a:spcPts val="1400"/>
              </a:spcBef>
              <a:buFontTx/>
              <a:buNone/>
            </a:pPr>
            <a:r>
              <a:rPr lang="zh-CN" altLang="en-US" sz="2400" dirty="0"/>
              <a:t>道法自然</a:t>
            </a:r>
            <a:endParaRPr lang="zh-CN" altLang="en-US" sz="2400" dirty="0"/>
          </a:p>
        </p:txBody>
      </p:sp>
      <p:sp>
        <p:nvSpPr>
          <p:cNvPr id="20" name="文本框 19"/>
          <p:cNvSpPr txBox="1"/>
          <p:nvPr/>
        </p:nvSpPr>
        <p:spPr>
          <a:xfrm>
            <a:off x="1147763" y="255588"/>
            <a:ext cx="8594725" cy="553085"/>
          </a:xfrm>
          <a:prstGeom prst="rect">
            <a:avLst/>
          </a:prstGeom>
          <a:noFill/>
        </p:spPr>
        <p:txBody>
          <a:bodyPr>
            <a:spAutoFit/>
          </a:bodyPr>
          <a:lstStyle/>
          <a:p>
            <a:pPr marR="0" algn="just" defTabSz="914400" eaLnBrk="1" fontAlgn="auto" hangingPunct="1">
              <a:spcBef>
                <a:spcPts val="0"/>
              </a:spcBef>
              <a:spcAft>
                <a:spcPts val="0"/>
              </a:spcAft>
              <a:buClrTx/>
              <a:buSzTx/>
              <a:buFontTx/>
              <a:defRPr/>
            </a:pPr>
            <a:r>
              <a:rPr lang="zh-CN" altLang="en-US" sz="3000" b="1" kern="0" dirty="0">
                <a:solidFill>
                  <a:schemeClr val="accent1"/>
                </a:solidFill>
                <a:effectLst>
                  <a:outerShdw blurRad="38100" dist="25400" dir="5400000" algn="ctr" rotWithShape="0">
                    <a:srgbClr val="6E747A">
                      <a:alpha val="43000"/>
                    </a:srgbClr>
                  </a:outerShdw>
                </a:effectLst>
                <a:cs typeface="+mn-ea"/>
                <a:sym typeface="+mn-lt"/>
              </a:rPr>
              <a:t>（二）</a:t>
            </a:r>
            <a:r>
              <a:rPr lang="zh-CN" altLang="en-US" sz="3000" b="1" dirty="0">
                <a:solidFill>
                  <a:schemeClr val="accent1"/>
                </a:solidFill>
                <a:effectLst>
                  <a:outerShdw blurRad="38100" dist="25400" dir="5400000" algn="ctr" rotWithShape="0">
                    <a:srgbClr val="6E747A">
                      <a:alpha val="43000"/>
                    </a:srgbClr>
                  </a:outerShdw>
                </a:effectLst>
                <a:sym typeface="+mn-ea"/>
              </a:rPr>
              <a:t>扎根中华优秀传统文化土壤</a:t>
            </a:r>
            <a:endParaRPr kumimoji="0" lang="zh-CN" altLang="en-US" sz="3000" b="1" kern="1200" cap="none" spc="0" normalizeH="0" baseline="0" noProof="0" dirty="0">
              <a:solidFill>
                <a:schemeClr val="accent1"/>
              </a:solidFill>
              <a:effectLst>
                <a:outerShdw blurRad="38100" dist="25400" dir="5400000" algn="ctr" rotWithShape="0">
                  <a:srgbClr val="6E747A">
                    <a:alpha val="43000"/>
                  </a:srgbClr>
                </a:outerShdw>
              </a:effectLst>
              <a:latin typeface="Arial" panose="020B0604020202020204"/>
              <a:ea typeface="微软雅黑" panose="020B0503020204020204" pitchFamily="34" charset="-122"/>
              <a:cs typeface="+mn-ea"/>
              <a:sym typeface="+mn-ea"/>
            </a:endParaRPr>
          </a:p>
        </p:txBody>
      </p:sp>
      <p:cxnSp>
        <p:nvCxnSpPr>
          <p:cNvPr id="25" name="直接连接符 24"/>
          <p:cNvCxnSpPr/>
          <p:nvPr/>
        </p:nvCxnSpPr>
        <p:spPr>
          <a:xfrm>
            <a:off x="638175" y="906463"/>
            <a:ext cx="109093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圆角矩形 12"/>
          <p:cNvSpPr/>
          <p:nvPr/>
        </p:nvSpPr>
        <p:spPr bwMode="auto">
          <a:xfrm>
            <a:off x="4812409" y="1290730"/>
            <a:ext cx="2567186" cy="603250"/>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lstStyle/>
          <a:p>
            <a:pPr marL="0" marR="0" lvl="0" indent="0" algn="ctr" defTabSz="457200" rtl="0" eaLnBrk="0" fontAlgn="auto" latinLnBrk="0" hangingPunct="0">
              <a:lnSpc>
                <a:spcPct val="100000"/>
              </a:lnSpc>
              <a:spcBef>
                <a:spcPts val="0"/>
              </a:spcBef>
              <a:spcAft>
                <a:spcPts val="0"/>
              </a:spcAft>
              <a:buClrTx/>
              <a:buSzTx/>
              <a:buFontTx/>
              <a:buNone/>
              <a:defRPr/>
            </a:pPr>
            <a:r>
              <a:rPr kumimoji="0" lang="zh-CN" altLang="en-US" sz="2400" b="1" i="0" u="none" strike="noStrike" kern="0" cap="none" spc="0" normalizeH="0" baseline="0" noProof="0" dirty="0">
                <a:ln>
                  <a:solidFill>
                    <a:schemeClr val="tx1"/>
                  </a:solidFill>
                </a:ln>
                <a:solidFill>
                  <a:schemeClr val="bg1"/>
                </a:solidFill>
                <a:effectLst/>
                <a:uLnTx/>
                <a:uFillTx/>
                <a:latin typeface="微软雅黑" panose="020B0503020204020204" pitchFamily="34" charset="-122"/>
                <a:ea typeface="微软雅黑" panose="020B0503020204020204" pitchFamily="34" charset="-122"/>
                <a:cs typeface="+mn-cs"/>
                <a:sym typeface="+mn-ea"/>
              </a:rPr>
              <a:t>诸子百家理念</a:t>
            </a:r>
            <a:endParaRPr kumimoji="0" lang="zh-CN" altLang="en-US" sz="2400" b="1" i="0" u="none" strike="noStrike" kern="0" cap="none" spc="0" normalizeH="0" baseline="0" noProof="0" dirty="0">
              <a:ln>
                <a:solidFill>
                  <a:schemeClr val="tx1"/>
                </a:solidFill>
              </a:ln>
              <a:solidFill>
                <a:schemeClr val="bg1"/>
              </a:solidFill>
              <a:effectLst/>
              <a:uLnTx/>
              <a:uFillTx/>
              <a:latin typeface="微软雅黑" panose="020B0503020204020204" pitchFamily="34" charset="-122"/>
              <a:ea typeface="微软雅黑" panose="020B0503020204020204" pitchFamily="34" charset="-122"/>
              <a:cs typeface="+mn-cs"/>
              <a:sym typeface="+mn-ea"/>
            </a:endParaRPr>
          </a:p>
        </p:txBody>
      </p:sp>
      <p:sp>
        <p:nvSpPr>
          <p:cNvPr id="34" name="直接连接符 20"/>
          <p:cNvSpPr>
            <a:spLocks noChangeShapeType="1"/>
          </p:cNvSpPr>
          <p:nvPr/>
        </p:nvSpPr>
        <p:spPr bwMode="auto">
          <a:xfrm>
            <a:off x="8234363" y="3068638"/>
            <a:ext cx="2400300" cy="0"/>
          </a:xfrm>
          <a:prstGeom prst="line">
            <a:avLst/>
          </a:prstGeom>
          <a:noFill/>
          <a:ln w="9525">
            <a:solidFill>
              <a:srgbClr val="00B050"/>
            </a:solidFill>
            <a:bevel/>
          </a:ln>
        </p:spPr>
        <p:txBody>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cs typeface="+mn-cs"/>
            </a:endParaRPr>
          </a:p>
        </p:txBody>
      </p:sp>
      <p:sp>
        <p:nvSpPr>
          <p:cNvPr id="35" name="直接连接符 22"/>
          <p:cNvSpPr>
            <a:spLocks noChangeShapeType="1"/>
          </p:cNvSpPr>
          <p:nvPr/>
        </p:nvSpPr>
        <p:spPr bwMode="auto">
          <a:xfrm>
            <a:off x="1555750" y="3001963"/>
            <a:ext cx="2401888" cy="0"/>
          </a:xfrm>
          <a:prstGeom prst="line">
            <a:avLst/>
          </a:prstGeom>
          <a:noFill/>
          <a:ln w="9525">
            <a:solidFill>
              <a:srgbClr val="E09320"/>
            </a:solidFill>
            <a:bevel/>
          </a:ln>
        </p:spPr>
        <p:txBody>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cs typeface="+mn-cs"/>
            </a:endParaRPr>
          </a:p>
        </p:txBody>
      </p:sp>
      <p:sp>
        <p:nvSpPr>
          <p:cNvPr id="45" name="直接连接符 21"/>
          <p:cNvSpPr>
            <a:spLocks noChangeShapeType="1"/>
          </p:cNvSpPr>
          <p:nvPr/>
        </p:nvSpPr>
        <p:spPr bwMode="auto">
          <a:xfrm>
            <a:off x="9275763" y="4344988"/>
            <a:ext cx="2400300" cy="0"/>
          </a:xfrm>
          <a:prstGeom prst="line">
            <a:avLst/>
          </a:prstGeom>
          <a:noFill/>
          <a:ln w="9525">
            <a:solidFill>
              <a:srgbClr val="0E90BE"/>
            </a:solidFill>
            <a:bevel/>
          </a:ln>
        </p:spPr>
        <p:txBody>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cs typeface="+mn-cs"/>
            </a:endParaRPr>
          </a:p>
        </p:txBody>
      </p:sp>
      <p:sp>
        <p:nvSpPr>
          <p:cNvPr id="135180" name="文本框 1"/>
          <p:cNvSpPr txBox="1"/>
          <p:nvPr/>
        </p:nvSpPr>
        <p:spPr>
          <a:xfrm>
            <a:off x="1828800" y="2384425"/>
            <a:ext cx="1855788" cy="4254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5pPr>
          </a:lstStyle>
          <a:p>
            <a:pPr marL="0" lvl="0" indent="0" algn="ctr">
              <a:lnSpc>
                <a:spcPct val="120000"/>
              </a:lnSpc>
              <a:spcBef>
                <a:spcPts val="1400"/>
              </a:spcBef>
              <a:buFontTx/>
              <a:buNone/>
            </a:pPr>
            <a:r>
              <a:rPr lang="zh-CN" altLang="en-US" sz="2400" dirty="0"/>
              <a:t>孝悌忠信</a:t>
            </a:r>
            <a:endParaRPr lang="zh-CN" altLang="en-US" sz="2400" dirty="0"/>
          </a:p>
        </p:txBody>
      </p:sp>
      <p:sp>
        <p:nvSpPr>
          <p:cNvPr id="135181" name="文本框 21"/>
          <p:cNvSpPr txBox="1"/>
          <p:nvPr/>
        </p:nvSpPr>
        <p:spPr>
          <a:xfrm>
            <a:off x="1147763" y="5500688"/>
            <a:ext cx="1855787" cy="4254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5pPr>
          </a:lstStyle>
          <a:p>
            <a:pPr marL="0" lvl="0" indent="0" algn="ctr">
              <a:lnSpc>
                <a:spcPct val="120000"/>
              </a:lnSpc>
              <a:spcBef>
                <a:spcPts val="1400"/>
              </a:spcBef>
              <a:buFontTx/>
              <a:buNone/>
            </a:pPr>
            <a:r>
              <a:rPr lang="zh-CN" altLang="en-US" sz="2400" dirty="0"/>
              <a:t>与人为善</a:t>
            </a:r>
            <a:endParaRPr lang="zh-CN" altLang="en-US" sz="2400" dirty="0"/>
          </a:p>
        </p:txBody>
      </p:sp>
      <p:sp>
        <p:nvSpPr>
          <p:cNvPr id="135182" name="文本框 22"/>
          <p:cNvSpPr txBox="1"/>
          <p:nvPr/>
        </p:nvSpPr>
        <p:spPr>
          <a:xfrm>
            <a:off x="8505825" y="2482850"/>
            <a:ext cx="1857375" cy="4254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5pPr>
          </a:lstStyle>
          <a:p>
            <a:pPr marL="0" lvl="0" indent="0" algn="ctr">
              <a:lnSpc>
                <a:spcPct val="120000"/>
              </a:lnSpc>
              <a:spcBef>
                <a:spcPts val="1400"/>
              </a:spcBef>
              <a:buFontTx/>
              <a:buNone/>
            </a:pPr>
            <a:r>
              <a:rPr lang="zh-CN" altLang="en-US" sz="2400" dirty="0"/>
              <a:t>礼义廉耻</a:t>
            </a:r>
            <a:endParaRPr lang="zh-CN" altLang="en-US" sz="2400" dirty="0"/>
          </a:p>
        </p:txBody>
      </p:sp>
      <p:sp>
        <p:nvSpPr>
          <p:cNvPr id="135183" name="文本框 23"/>
          <p:cNvSpPr txBox="1"/>
          <p:nvPr/>
        </p:nvSpPr>
        <p:spPr>
          <a:xfrm>
            <a:off x="5075238" y="5500688"/>
            <a:ext cx="1857375" cy="4254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5pPr>
          </a:lstStyle>
          <a:p>
            <a:pPr marL="0" lvl="0" indent="0" algn="ctr">
              <a:lnSpc>
                <a:spcPct val="120000"/>
              </a:lnSpc>
              <a:spcBef>
                <a:spcPts val="1400"/>
              </a:spcBef>
              <a:buFontTx/>
              <a:buNone/>
            </a:pPr>
            <a:r>
              <a:rPr lang="zh-CN" altLang="en-US" sz="2400" dirty="0"/>
              <a:t>仁者爱人</a:t>
            </a:r>
            <a:endParaRPr lang="zh-CN" altLang="en-US" sz="2400" dirty="0"/>
          </a:p>
        </p:txBody>
      </p:sp>
      <p:pic>
        <p:nvPicPr>
          <p:cNvPr id="135184" name="Picture 2" descr="https://ss1.bdstatic.com/70cFuXSh_Q1YnxGkpoWK1HF6hhy/it/u=1287212825,3223256134&amp;fm=26&amp;gp=0.jpg"/>
          <p:cNvPicPr>
            <a:picLocks noChangeAspect="1"/>
          </p:cNvPicPr>
          <p:nvPr/>
        </p:nvPicPr>
        <p:blipFill>
          <a:blip r:embed="rId1">
            <a:clrChange>
              <a:clrFrom>
                <a:srgbClr val="FFFFFF"/>
              </a:clrFrom>
              <a:clrTo>
                <a:srgbClr val="FFFFFF">
                  <a:alpha val="0"/>
                </a:srgbClr>
              </a:clrTo>
            </a:clrChange>
          </a:blip>
          <a:srcRect l="2499" t="19983" r="2499" b="22687"/>
          <a:stretch>
            <a:fillRect/>
          </a:stretch>
        </p:blipFill>
        <p:spPr>
          <a:xfrm>
            <a:off x="4122420" y="3169920"/>
            <a:ext cx="3948430" cy="1889760"/>
          </a:xfrm>
          <a:prstGeom prst="rect">
            <a:avLst/>
          </a:prstGeom>
          <a:noFill/>
          <a:ln w="9525">
            <a:noFill/>
          </a:ln>
        </p:spPr>
      </p:pic>
      <p:sp>
        <p:nvSpPr>
          <p:cNvPr id="53" name="直接连接符 20"/>
          <p:cNvSpPr>
            <a:spLocks noChangeShapeType="1"/>
          </p:cNvSpPr>
          <p:nvPr/>
        </p:nvSpPr>
        <p:spPr bwMode="auto">
          <a:xfrm>
            <a:off x="358775" y="4373563"/>
            <a:ext cx="2398713" cy="0"/>
          </a:xfrm>
          <a:prstGeom prst="line">
            <a:avLst/>
          </a:prstGeom>
          <a:noFill/>
          <a:ln w="9525">
            <a:solidFill>
              <a:srgbClr val="00B050"/>
            </a:solidFill>
            <a:bevel/>
          </a:ln>
        </p:spPr>
        <p:txBody>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cs typeface="+mn-cs"/>
            </a:endParaRPr>
          </a:p>
        </p:txBody>
      </p:sp>
      <p:sp>
        <p:nvSpPr>
          <p:cNvPr id="54" name="直接连接符 22"/>
          <p:cNvSpPr>
            <a:spLocks noChangeShapeType="1"/>
          </p:cNvSpPr>
          <p:nvPr/>
        </p:nvSpPr>
        <p:spPr bwMode="auto">
          <a:xfrm>
            <a:off x="4803775" y="6157913"/>
            <a:ext cx="2400300" cy="0"/>
          </a:xfrm>
          <a:prstGeom prst="line">
            <a:avLst/>
          </a:prstGeom>
          <a:noFill/>
          <a:ln w="9525">
            <a:solidFill>
              <a:srgbClr val="E09320"/>
            </a:solidFill>
            <a:bevel/>
          </a:ln>
        </p:spPr>
        <p:txBody>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cs typeface="+mn-cs"/>
            </a:endParaRPr>
          </a:p>
        </p:txBody>
      </p:sp>
      <p:sp>
        <p:nvSpPr>
          <p:cNvPr id="55" name="直接连接符 22"/>
          <p:cNvSpPr>
            <a:spLocks noChangeShapeType="1"/>
          </p:cNvSpPr>
          <p:nvPr/>
        </p:nvSpPr>
        <p:spPr bwMode="auto">
          <a:xfrm>
            <a:off x="876300" y="6108700"/>
            <a:ext cx="2400300" cy="0"/>
          </a:xfrm>
          <a:prstGeom prst="line">
            <a:avLst/>
          </a:prstGeom>
          <a:noFill/>
          <a:ln w="9525">
            <a:solidFill>
              <a:schemeClr val="tx1"/>
            </a:solidFill>
            <a:bevel/>
          </a:ln>
        </p:spPr>
        <p:txBody>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cs typeface="+mn-cs"/>
            </a:endParaRPr>
          </a:p>
        </p:txBody>
      </p:sp>
      <p:sp>
        <p:nvSpPr>
          <p:cNvPr id="57" name="直接连接符 20"/>
          <p:cNvSpPr>
            <a:spLocks noChangeShapeType="1"/>
          </p:cNvSpPr>
          <p:nvPr/>
        </p:nvSpPr>
        <p:spPr bwMode="auto">
          <a:xfrm>
            <a:off x="8429625" y="6134100"/>
            <a:ext cx="2400300" cy="0"/>
          </a:xfrm>
          <a:prstGeom prst="line">
            <a:avLst/>
          </a:prstGeom>
          <a:noFill/>
          <a:ln w="9525">
            <a:solidFill>
              <a:srgbClr val="00B050"/>
            </a:solidFill>
            <a:bevel/>
          </a:ln>
        </p:spPr>
        <p:txBody>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custDataLst>
              <p:tags r:id="rId1"/>
            </p:custDataLst>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4" name="文本框 3"/>
          <p:cNvSpPr txBox="1"/>
          <p:nvPr>
            <p:custDataLst>
              <p:tags r:id="rId4"/>
            </p:custDataLst>
          </p:nvPr>
        </p:nvSpPr>
        <p:spPr>
          <a:xfrm>
            <a:off x="1858361" y="657274"/>
            <a:ext cx="6340197" cy="1077218"/>
          </a:xfrm>
          <a:prstGeom prst="rect">
            <a:avLst/>
          </a:prstGeom>
          <a:noFill/>
        </p:spPr>
        <p:txBody>
          <a:bodyPr wrap="none" rtlCol="0" anchor="t">
            <a:spAutoFit/>
            <a:scene3d>
              <a:camera prst="orthographicFront"/>
              <a:lightRig rig="threePt" dir="t"/>
            </a:scene3d>
          </a:bodyPr>
          <a:lstStyle/>
          <a:p>
            <a:r>
              <a:rPr lang="zh-CN" altLang="en-US" sz="3200" b="1" kern="0" dirty="0">
                <a:solidFill>
                  <a:schemeClr val="accent1"/>
                </a:solidFill>
                <a:effectLst>
                  <a:outerShdw blurRad="38100" dist="25400" dir="5400000" algn="ctr" rotWithShape="0">
                    <a:srgbClr val="6E747A">
                      <a:alpha val="43000"/>
                    </a:srgbClr>
                  </a:outerShdw>
                </a:effectLst>
                <a:cs typeface="+mn-ea"/>
                <a:sym typeface="+mn-lt"/>
              </a:rPr>
              <a:t>（二）</a:t>
            </a:r>
            <a:r>
              <a:rPr lang="zh-CN" altLang="en-US" sz="3200" b="1" dirty="0">
                <a:solidFill>
                  <a:schemeClr val="accent1"/>
                </a:solidFill>
                <a:effectLst>
                  <a:outerShdw blurRad="38100" dist="25400" dir="5400000" algn="ctr" rotWithShape="0">
                    <a:srgbClr val="6E747A">
                      <a:alpha val="43000"/>
                    </a:srgbClr>
                  </a:outerShdw>
                </a:effectLst>
              </a:rPr>
              <a:t>扎根中华优秀传统文化土壤</a:t>
            </a:r>
            <a:endParaRPr lang="en-US" altLang="zh-CN" sz="3200" b="1" dirty="0">
              <a:solidFill>
                <a:schemeClr val="accent1"/>
              </a:solidFill>
              <a:effectLst>
                <a:outerShdw blurRad="38100" dist="25400" dir="5400000" algn="ctr" rotWithShape="0">
                  <a:srgbClr val="6E747A">
                    <a:alpha val="43000"/>
                  </a:srgbClr>
                </a:outerShdw>
              </a:effectLst>
              <a:ea typeface="微软雅黑" panose="020B0503020204020204" pitchFamily="34" charset="-122"/>
            </a:endParaRPr>
          </a:p>
          <a:p>
            <a:endParaRPr lang="en-US" altLang="zh-CN" sz="3200" b="1" dirty="0">
              <a:solidFill>
                <a:schemeClr val="accent1"/>
              </a:solidFill>
              <a:effectLst>
                <a:outerShdw blurRad="38100" dist="25400" dir="5400000" algn="ctr" rotWithShape="0">
                  <a:srgbClr val="6E747A">
                    <a:alpha val="43000"/>
                  </a:srgbClr>
                </a:outerShdw>
              </a:effectLst>
              <a:latin typeface="+mj-lt"/>
              <a:ea typeface="微软雅黑" panose="020B0503020204020204" pitchFamily="34" charset="-122"/>
            </a:endParaRPr>
          </a:p>
        </p:txBody>
      </p:sp>
      <p:sp>
        <p:nvSpPr>
          <p:cNvPr id="12" name="圆角矩形 12"/>
          <p:cNvSpPr/>
          <p:nvPr>
            <p:custDataLst>
              <p:tags r:id="rId5"/>
            </p:custDataLst>
          </p:nvPr>
        </p:nvSpPr>
        <p:spPr bwMode="auto">
          <a:xfrm>
            <a:off x="4364070" y="1633503"/>
            <a:ext cx="3211132" cy="603250"/>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lstStyle/>
          <a:p>
            <a:pPr algn="ctr" defTabSz="457200" eaLnBrk="0" fontAlgn="auto" hangingPunct="0">
              <a:spcBef>
                <a:spcPts val="0"/>
              </a:spcBef>
              <a:spcAft>
                <a:spcPts val="0"/>
              </a:spcAft>
              <a:defRPr/>
            </a:pPr>
            <a:r>
              <a:rPr lang="zh-CN" altLang="en-US" sz="2400" b="1" kern="0" dirty="0">
                <a:ln>
                  <a:solidFill>
                    <a:schemeClr val="tx1"/>
                  </a:solidFill>
                </a:ln>
                <a:solidFill>
                  <a:schemeClr val="bg1"/>
                </a:solidFill>
                <a:latin typeface="微软雅黑" panose="020B0503020204020204" pitchFamily="34" charset="-122"/>
                <a:sym typeface="+mn-ea"/>
              </a:rPr>
              <a:t>中华优秀传统文化</a:t>
            </a:r>
            <a:endParaRPr lang="zh-CN" altLang="en-US" sz="2400" b="1" kern="0" dirty="0">
              <a:ln>
                <a:solidFill>
                  <a:schemeClr val="tx1"/>
                </a:solidFill>
              </a:ln>
              <a:solidFill>
                <a:schemeClr val="bg1"/>
              </a:solidFill>
              <a:latin typeface="微软雅黑" panose="020B0503020204020204" pitchFamily="34" charset="-122"/>
              <a:sym typeface="+mn-ea"/>
            </a:endParaRPr>
          </a:p>
        </p:txBody>
      </p:sp>
      <p:sp>
        <p:nvSpPr>
          <p:cNvPr id="13" name="Rectangle 31"/>
          <p:cNvSpPr/>
          <p:nvPr>
            <p:custDataLst>
              <p:tags r:id="rId6"/>
            </p:custDataLst>
          </p:nvPr>
        </p:nvSpPr>
        <p:spPr>
          <a:xfrm>
            <a:off x="760413" y="2297113"/>
            <a:ext cx="215900" cy="3792537"/>
          </a:xfrm>
          <a:prstGeom prst="rect">
            <a:avLst/>
          </a:prstGeom>
          <a:solidFill>
            <a:srgbClr val="FFC108"/>
          </a:solidFill>
          <a:ln w="38100" cap="flat" cmpd="sng" algn="ctr">
            <a:noFill/>
            <a:prstDash val="solid"/>
            <a:round/>
            <a:headEnd type="none" w="med" len="med"/>
            <a:tailEnd type="none" w="med" len="med"/>
          </a:ln>
          <a:effectLst/>
        </p:spPr>
        <p:txBody>
          <a:bodyPr anchor="ctr"/>
          <a:lstStyle/>
          <a:p>
            <a:pPr algn="ctr">
              <a:defRPr/>
            </a:pPr>
            <a:endParaRPr lang="en-US" sz="2400" b="1" kern="0" cap="small">
              <a:solidFill>
                <a:prstClr val="white"/>
              </a:solidFill>
              <a:effectLst>
                <a:outerShdw blurRad="25400" dist="38100" dir="2700000" algn="tl">
                  <a:srgbClr val="000000">
                    <a:alpha val="70000"/>
                  </a:srgbClr>
                </a:outerShdw>
              </a:effectLst>
              <a:latin typeface="等线" panose="02010600030101010101" charset="-122"/>
              <a:cs typeface="Arial" panose="020B0604020202020204" pitchFamily="34" charset="0"/>
            </a:endParaRPr>
          </a:p>
        </p:txBody>
      </p:sp>
      <p:sp>
        <p:nvSpPr>
          <p:cNvPr id="14" name="Oval 39"/>
          <p:cNvSpPr/>
          <p:nvPr>
            <p:custDataLst>
              <p:tags r:id="rId7"/>
            </p:custDataLst>
          </p:nvPr>
        </p:nvSpPr>
        <p:spPr>
          <a:xfrm>
            <a:off x="638175" y="2633663"/>
            <a:ext cx="460375" cy="461962"/>
          </a:xfrm>
          <a:prstGeom prst="ellipse">
            <a:avLst/>
          </a:prstGeom>
          <a:solidFill>
            <a:srgbClr val="FFC108"/>
          </a:solidFill>
          <a:ln w="28575" cap="flat" cmpd="sng" algn="ctr">
            <a:solidFill>
              <a:srgbClr val="FFC108">
                <a:lumMod val="75000"/>
              </a:srgbClr>
            </a:solidFill>
            <a:prstDash val="solid"/>
            <a:round/>
            <a:headEnd type="none" w="med" len="med"/>
            <a:tailEnd type="none" w="med" len="med"/>
          </a:ln>
          <a:effectLst/>
        </p:spPr>
        <p:txBody>
          <a:bodyPr anchor="ctr"/>
          <a:lstStyle/>
          <a:p>
            <a:pPr algn="ctr">
              <a:defRPr/>
            </a:pPr>
            <a:r>
              <a:rPr lang="en-US" altLang="zh-CN" sz="2400" b="1">
                <a:solidFill>
                  <a:srgbClr val="FFFFFF"/>
                </a:solidFill>
                <a:effectLst>
                  <a:outerShdw blurRad="38100" dist="38100" dir="2700000" algn="tl">
                    <a:srgbClr val="000000"/>
                  </a:outerShdw>
                </a:effectLst>
              </a:rPr>
              <a:t>1</a:t>
            </a:r>
            <a:endParaRPr lang="en-US" altLang="zh-CN" sz="2400" b="1">
              <a:solidFill>
                <a:srgbClr val="FFFFFF"/>
              </a:solidFill>
              <a:effectLst>
                <a:outerShdw blurRad="38100" dist="38100" dir="2700000" algn="tl">
                  <a:srgbClr val="000000"/>
                </a:outerShdw>
              </a:effectLst>
            </a:endParaRPr>
          </a:p>
        </p:txBody>
      </p:sp>
      <p:sp>
        <p:nvSpPr>
          <p:cNvPr id="15" name="文本框 1"/>
          <p:cNvSpPr txBox="1">
            <a:spLocks noChangeArrowheads="1"/>
          </p:cNvSpPr>
          <p:nvPr>
            <p:custDataLst>
              <p:tags r:id="rId8"/>
            </p:custDataLst>
          </p:nvPr>
        </p:nvSpPr>
        <p:spPr bwMode="auto">
          <a:xfrm>
            <a:off x="1328738" y="2501900"/>
            <a:ext cx="5791200" cy="581025"/>
          </a:xfrm>
          <a:prstGeom prst="rect">
            <a:avLst/>
          </a:prstGeom>
          <a:noFill/>
          <a:ln w="9525">
            <a:noFill/>
            <a:miter lim="800000"/>
          </a:ln>
        </p:spPr>
        <p:txBody>
          <a:bodyPr>
            <a:spAutoFit/>
          </a:bodyPr>
          <a:lstStyle/>
          <a:p>
            <a:pPr algn="just" eaLnBrk="0" hangingPunct="0">
              <a:lnSpc>
                <a:spcPct val="150000"/>
              </a:lnSpc>
              <a:spcBef>
                <a:spcPts val="1400"/>
              </a:spcBef>
            </a:pPr>
            <a:r>
              <a:rPr lang="zh-CN" altLang="en-US" sz="2400"/>
              <a:t>强调“民惟邦本”“和而不同”</a:t>
            </a:r>
            <a:endParaRPr lang="zh-CN" altLang="en-US" sz="2400"/>
          </a:p>
        </p:txBody>
      </p:sp>
      <p:sp>
        <p:nvSpPr>
          <p:cNvPr id="16" name="文本框 9"/>
          <p:cNvSpPr txBox="1">
            <a:spLocks noChangeArrowheads="1"/>
          </p:cNvSpPr>
          <p:nvPr>
            <p:custDataLst>
              <p:tags r:id="rId9"/>
            </p:custDataLst>
          </p:nvPr>
        </p:nvSpPr>
        <p:spPr bwMode="auto">
          <a:xfrm>
            <a:off x="1328738" y="3336925"/>
            <a:ext cx="5791200" cy="1133475"/>
          </a:xfrm>
          <a:prstGeom prst="rect">
            <a:avLst/>
          </a:prstGeom>
          <a:noFill/>
          <a:ln w="9525">
            <a:noFill/>
            <a:miter lim="800000"/>
          </a:ln>
        </p:spPr>
        <p:txBody>
          <a:bodyPr>
            <a:spAutoFit/>
          </a:bodyPr>
          <a:lstStyle/>
          <a:p>
            <a:pPr algn="just" eaLnBrk="0" hangingPunct="0">
              <a:lnSpc>
                <a:spcPct val="150000"/>
              </a:lnSpc>
              <a:spcBef>
                <a:spcPts val="1400"/>
              </a:spcBef>
            </a:pPr>
            <a:r>
              <a:rPr lang="zh-CN" altLang="en-US" sz="2400" dirty="0"/>
              <a:t>强调“天行健，君子以自强不息”“大道之行也，天下为公”</a:t>
            </a:r>
            <a:endParaRPr lang="zh-CN" altLang="en-US" sz="2400" dirty="0"/>
          </a:p>
        </p:txBody>
      </p:sp>
      <p:sp>
        <p:nvSpPr>
          <p:cNvPr id="17" name="文本框 10"/>
          <p:cNvSpPr txBox="1">
            <a:spLocks noChangeArrowheads="1"/>
          </p:cNvSpPr>
          <p:nvPr>
            <p:custDataLst>
              <p:tags r:id="rId10"/>
            </p:custDataLst>
          </p:nvPr>
        </p:nvSpPr>
        <p:spPr bwMode="auto">
          <a:xfrm>
            <a:off x="1328738" y="4724400"/>
            <a:ext cx="5791200" cy="1135063"/>
          </a:xfrm>
          <a:prstGeom prst="rect">
            <a:avLst/>
          </a:prstGeom>
          <a:noFill/>
          <a:ln w="9525">
            <a:noFill/>
            <a:miter lim="800000"/>
          </a:ln>
        </p:spPr>
        <p:txBody>
          <a:bodyPr>
            <a:spAutoFit/>
          </a:bodyPr>
          <a:lstStyle/>
          <a:p>
            <a:pPr algn="just" eaLnBrk="0" hangingPunct="0">
              <a:lnSpc>
                <a:spcPct val="150000"/>
              </a:lnSpc>
              <a:spcBef>
                <a:spcPts val="1400"/>
              </a:spcBef>
            </a:pPr>
            <a:r>
              <a:rPr lang="zh-CN" altLang="en-US" sz="2400" dirty="0"/>
              <a:t>强调“天下兴亡、匹夫有责”，主张以德治国、以文化人</a:t>
            </a:r>
            <a:endParaRPr lang="zh-CN" altLang="en-US" sz="2400" dirty="0"/>
          </a:p>
        </p:txBody>
      </p:sp>
      <p:sp>
        <p:nvSpPr>
          <p:cNvPr id="18" name="Oval 39"/>
          <p:cNvSpPr/>
          <p:nvPr>
            <p:custDataLst>
              <p:tags r:id="rId11"/>
            </p:custDataLst>
          </p:nvPr>
        </p:nvSpPr>
        <p:spPr>
          <a:xfrm>
            <a:off x="638175" y="3743325"/>
            <a:ext cx="460375" cy="461963"/>
          </a:xfrm>
          <a:prstGeom prst="ellipse">
            <a:avLst/>
          </a:prstGeom>
          <a:solidFill>
            <a:srgbClr val="FFC108"/>
          </a:solidFill>
          <a:ln w="28575" cap="flat" cmpd="sng" algn="ctr">
            <a:solidFill>
              <a:srgbClr val="FFC108">
                <a:lumMod val="75000"/>
              </a:srgbClr>
            </a:solidFill>
            <a:prstDash val="solid"/>
            <a:round/>
            <a:headEnd type="none" w="med" len="med"/>
            <a:tailEnd type="none" w="med" len="med"/>
          </a:ln>
          <a:effectLst/>
        </p:spPr>
        <p:txBody>
          <a:bodyPr anchor="ctr"/>
          <a:lstStyle/>
          <a:p>
            <a:pPr algn="ctr">
              <a:defRPr/>
            </a:pPr>
            <a:r>
              <a:rPr lang="en-US" altLang="zh-CN" sz="2400" b="1">
                <a:solidFill>
                  <a:srgbClr val="FFFFFF"/>
                </a:solidFill>
                <a:effectLst>
                  <a:outerShdw blurRad="38100" dist="38100" dir="2700000" algn="tl">
                    <a:srgbClr val="000000"/>
                  </a:outerShdw>
                </a:effectLst>
              </a:rPr>
              <a:t>2</a:t>
            </a:r>
            <a:endParaRPr lang="en-US" altLang="zh-CN" sz="2400" b="1">
              <a:solidFill>
                <a:srgbClr val="FFFFFF"/>
              </a:solidFill>
              <a:effectLst>
                <a:outerShdw blurRad="38100" dist="38100" dir="2700000" algn="tl">
                  <a:srgbClr val="000000"/>
                </a:outerShdw>
              </a:effectLst>
            </a:endParaRPr>
          </a:p>
        </p:txBody>
      </p:sp>
      <p:sp>
        <p:nvSpPr>
          <p:cNvPr id="19" name="Oval 39"/>
          <p:cNvSpPr/>
          <p:nvPr>
            <p:custDataLst>
              <p:tags r:id="rId12"/>
            </p:custDataLst>
          </p:nvPr>
        </p:nvSpPr>
        <p:spPr>
          <a:xfrm>
            <a:off x="638175" y="5097463"/>
            <a:ext cx="460375" cy="461962"/>
          </a:xfrm>
          <a:prstGeom prst="ellipse">
            <a:avLst/>
          </a:prstGeom>
          <a:solidFill>
            <a:srgbClr val="FFC108"/>
          </a:solidFill>
          <a:ln w="28575" cap="flat" cmpd="sng" algn="ctr">
            <a:solidFill>
              <a:srgbClr val="FFC108">
                <a:lumMod val="75000"/>
              </a:srgbClr>
            </a:solidFill>
            <a:prstDash val="solid"/>
            <a:round/>
            <a:headEnd type="none" w="med" len="med"/>
            <a:tailEnd type="none" w="med" len="med"/>
          </a:ln>
          <a:effectLst/>
        </p:spPr>
        <p:txBody>
          <a:bodyPr anchor="ctr"/>
          <a:lstStyle/>
          <a:p>
            <a:pPr algn="ctr">
              <a:defRPr/>
            </a:pPr>
            <a:r>
              <a:rPr lang="en-US" altLang="zh-CN" sz="2400" b="1">
                <a:solidFill>
                  <a:srgbClr val="FFFFFF"/>
                </a:solidFill>
                <a:effectLst>
                  <a:outerShdw blurRad="38100" dist="38100" dir="2700000" algn="tl">
                    <a:srgbClr val="000000"/>
                  </a:outerShdw>
                </a:effectLst>
              </a:rPr>
              <a:t>3</a:t>
            </a:r>
            <a:endParaRPr lang="en-US" altLang="zh-CN" sz="2400" b="1">
              <a:solidFill>
                <a:srgbClr val="FFFFFF"/>
              </a:solidFill>
              <a:effectLst>
                <a:outerShdw blurRad="38100" dist="38100" dir="2700000" algn="tl">
                  <a:srgbClr val="000000"/>
                </a:outerShdw>
              </a:effectLst>
            </a:endParaRPr>
          </a:p>
        </p:txBody>
      </p:sp>
      <p:cxnSp>
        <p:nvCxnSpPr>
          <p:cNvPr id="20" name="直接连接符 19"/>
          <p:cNvCxnSpPr/>
          <p:nvPr>
            <p:custDataLst>
              <p:tags r:id="rId13"/>
            </p:custDataLst>
          </p:nvPr>
        </p:nvCxnSpPr>
        <p:spPr>
          <a:xfrm>
            <a:off x="1328738" y="3209925"/>
            <a:ext cx="5795962" cy="0"/>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14"/>
            </p:custDataLst>
          </p:nvPr>
        </p:nvCxnSpPr>
        <p:spPr>
          <a:xfrm>
            <a:off x="1328738" y="4597400"/>
            <a:ext cx="5795962" cy="0"/>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15"/>
            </p:custDataLst>
          </p:nvPr>
        </p:nvCxnSpPr>
        <p:spPr>
          <a:xfrm>
            <a:off x="1328738" y="5986463"/>
            <a:ext cx="5795962" cy="0"/>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26" name="Picture 2" descr="https://timgsa.baidu.com/timg?image&amp;quality=80&amp;size=b9999_10000&amp;sec=1558430230641&amp;di=8d511380732071947665434f41a52aa5&amp;imgtype=0&amp;src=http%3A%2F%2Fs6.sinaimg.cn%2Fmw690%2F006wNu57zy779unEw6125%26690"/>
          <p:cNvPicPr>
            <a:picLocks noChangeAspect="1" noChangeArrowheads="1"/>
          </p:cNvPicPr>
          <p:nvPr>
            <p:custDataLst>
              <p:tags r:id="rId16"/>
            </p:custDataLst>
          </p:nvPr>
        </p:nvPicPr>
        <p:blipFill>
          <a:blip r:embed="rId17">
            <a:clrChange>
              <a:clrFrom>
                <a:srgbClr val="FFFDFF"/>
              </a:clrFrom>
              <a:clrTo>
                <a:srgbClr val="FFFDFF">
                  <a:alpha val="0"/>
                </a:srgbClr>
              </a:clrTo>
            </a:clrChange>
          </a:blip>
          <a:srcRect/>
          <a:stretch>
            <a:fillRect/>
          </a:stretch>
        </p:blipFill>
        <p:spPr bwMode="auto">
          <a:xfrm>
            <a:off x="7440613" y="2865438"/>
            <a:ext cx="4152900" cy="2768600"/>
          </a:xfrm>
          <a:prstGeom prst="rect">
            <a:avLst/>
          </a:prstGeom>
          <a:noFill/>
          <a:ln w="9525">
            <a:noFill/>
            <a:miter lim="800000"/>
            <a:headEnd/>
            <a:tailEnd/>
          </a:ln>
        </p:spPr>
      </p:pic>
    </p:spTree>
    <p:custDataLst>
      <p:tags r:id="rId18"/>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custDataLst>
              <p:tags r:id="rId1"/>
            </p:custDataLst>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4" name="文本框 3"/>
          <p:cNvSpPr txBox="1"/>
          <p:nvPr>
            <p:custDataLst>
              <p:tags r:id="rId4"/>
            </p:custDataLst>
          </p:nvPr>
        </p:nvSpPr>
        <p:spPr>
          <a:xfrm>
            <a:off x="1858361" y="657274"/>
            <a:ext cx="6340197" cy="1077218"/>
          </a:xfrm>
          <a:prstGeom prst="rect">
            <a:avLst/>
          </a:prstGeom>
          <a:noFill/>
        </p:spPr>
        <p:txBody>
          <a:bodyPr wrap="none" rtlCol="0" anchor="t">
            <a:spAutoFit/>
            <a:scene3d>
              <a:camera prst="orthographicFront"/>
              <a:lightRig rig="threePt" dir="t"/>
            </a:scene3d>
          </a:bodyPr>
          <a:lstStyle/>
          <a:p>
            <a:r>
              <a:rPr lang="zh-CN" altLang="en-US" sz="3200" b="1" kern="0" dirty="0">
                <a:solidFill>
                  <a:schemeClr val="accent1"/>
                </a:solidFill>
                <a:effectLst>
                  <a:outerShdw blurRad="38100" dist="25400" dir="5400000" algn="ctr" rotWithShape="0">
                    <a:srgbClr val="6E747A">
                      <a:alpha val="43000"/>
                    </a:srgbClr>
                  </a:outerShdw>
                </a:effectLst>
                <a:cs typeface="+mn-ea"/>
                <a:sym typeface="+mn-lt"/>
              </a:rPr>
              <a:t>（二）</a:t>
            </a:r>
            <a:r>
              <a:rPr lang="zh-CN" altLang="en-US" sz="3200" b="1" dirty="0">
                <a:solidFill>
                  <a:schemeClr val="accent1"/>
                </a:solidFill>
                <a:effectLst>
                  <a:outerShdw blurRad="38100" dist="25400" dir="5400000" algn="ctr" rotWithShape="0">
                    <a:srgbClr val="6E747A">
                      <a:alpha val="43000"/>
                    </a:srgbClr>
                  </a:outerShdw>
                </a:effectLst>
              </a:rPr>
              <a:t>扎根中华优秀传统文化土壤</a:t>
            </a:r>
            <a:endParaRPr lang="en-US" altLang="zh-CN" sz="3200" b="1" dirty="0">
              <a:solidFill>
                <a:schemeClr val="accent1"/>
              </a:solidFill>
              <a:effectLst>
                <a:outerShdw blurRad="38100" dist="25400" dir="5400000" algn="ctr" rotWithShape="0">
                  <a:srgbClr val="6E747A">
                    <a:alpha val="43000"/>
                  </a:srgbClr>
                </a:outerShdw>
              </a:effectLst>
              <a:ea typeface="微软雅黑" panose="020B0503020204020204" pitchFamily="34" charset="-122"/>
            </a:endParaRPr>
          </a:p>
          <a:p>
            <a:endParaRPr lang="en-US" altLang="zh-CN" sz="3200" b="1" dirty="0">
              <a:solidFill>
                <a:schemeClr val="accent1"/>
              </a:solidFill>
              <a:effectLst>
                <a:outerShdw blurRad="38100" dist="25400" dir="5400000" algn="ctr" rotWithShape="0">
                  <a:srgbClr val="6E747A">
                    <a:alpha val="43000"/>
                  </a:srgbClr>
                </a:outerShdw>
              </a:effectLst>
              <a:latin typeface="+mj-lt"/>
              <a:ea typeface="微软雅黑" panose="020B0503020204020204" pitchFamily="34" charset="-122"/>
            </a:endParaRPr>
          </a:p>
        </p:txBody>
      </p:sp>
      <p:sp>
        <p:nvSpPr>
          <p:cNvPr id="12" name="圆角矩形 12"/>
          <p:cNvSpPr/>
          <p:nvPr>
            <p:custDataLst>
              <p:tags r:id="rId5"/>
            </p:custDataLst>
          </p:nvPr>
        </p:nvSpPr>
        <p:spPr bwMode="auto">
          <a:xfrm>
            <a:off x="3995420" y="1422400"/>
            <a:ext cx="3197860" cy="603250"/>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lstStyle/>
          <a:p>
            <a:pPr algn="ctr" defTabSz="457200" eaLnBrk="0" fontAlgn="auto" hangingPunct="0">
              <a:spcBef>
                <a:spcPts val="0"/>
              </a:spcBef>
              <a:spcAft>
                <a:spcPts val="0"/>
              </a:spcAft>
              <a:defRPr/>
            </a:pPr>
            <a:r>
              <a:rPr lang="zh-CN" altLang="en-US" sz="2400" b="1" kern="0" dirty="0">
                <a:ln>
                  <a:solidFill>
                    <a:schemeClr val="tx1"/>
                  </a:solidFill>
                </a:ln>
                <a:solidFill>
                  <a:schemeClr val="bg1"/>
                </a:solidFill>
                <a:latin typeface="微软雅黑" panose="020B0503020204020204" pitchFamily="34" charset="-122"/>
                <a:sym typeface="+mn-ea"/>
              </a:rPr>
              <a:t>中华优秀传统文化</a:t>
            </a:r>
            <a:endParaRPr lang="zh-CN" altLang="en-US" sz="2400" b="1" kern="0" dirty="0">
              <a:ln>
                <a:solidFill>
                  <a:schemeClr val="tx1"/>
                </a:solidFill>
              </a:ln>
              <a:solidFill>
                <a:schemeClr val="bg1"/>
              </a:solidFill>
              <a:latin typeface="微软雅黑" panose="020B0503020204020204" pitchFamily="34" charset="-122"/>
              <a:sym typeface="+mn-ea"/>
            </a:endParaRPr>
          </a:p>
        </p:txBody>
      </p:sp>
      <p:sp>
        <p:nvSpPr>
          <p:cNvPr id="21" name="Rectangle 31"/>
          <p:cNvSpPr/>
          <p:nvPr>
            <p:custDataLst>
              <p:tags r:id="rId6"/>
            </p:custDataLst>
          </p:nvPr>
        </p:nvSpPr>
        <p:spPr>
          <a:xfrm>
            <a:off x="893763" y="2195513"/>
            <a:ext cx="234950" cy="4100512"/>
          </a:xfrm>
          <a:prstGeom prst="rect">
            <a:avLst/>
          </a:prstGeom>
          <a:solidFill>
            <a:srgbClr val="FFC108"/>
          </a:solidFill>
          <a:ln w="38100" cap="flat" cmpd="sng" algn="ctr">
            <a:noFill/>
            <a:prstDash val="solid"/>
            <a:round/>
            <a:headEnd type="none" w="med" len="med"/>
            <a:tailEnd type="none" w="med" len="med"/>
          </a:ln>
          <a:effectLst/>
        </p:spPr>
        <p:txBody>
          <a:bodyPr anchor="ctr"/>
          <a:lstStyle/>
          <a:p>
            <a:pPr algn="ctr">
              <a:defRPr/>
            </a:pPr>
            <a:endParaRPr lang="en-US" sz="2400" b="1" kern="0" cap="small">
              <a:solidFill>
                <a:prstClr val="white"/>
              </a:solidFill>
              <a:effectLst>
                <a:outerShdw blurRad="25400" dist="38100" dir="2700000" algn="tl">
                  <a:srgbClr val="000000">
                    <a:alpha val="70000"/>
                  </a:srgbClr>
                </a:outerShdw>
              </a:effectLst>
              <a:latin typeface="等线" panose="02010600030101010101" charset="-122"/>
              <a:cs typeface="Arial" panose="020B0604020202020204" pitchFamily="34" charset="0"/>
            </a:endParaRPr>
          </a:p>
        </p:txBody>
      </p:sp>
      <p:sp>
        <p:nvSpPr>
          <p:cNvPr id="22" name="Oval 39"/>
          <p:cNvSpPr/>
          <p:nvPr>
            <p:custDataLst>
              <p:tags r:id="rId7"/>
            </p:custDataLst>
          </p:nvPr>
        </p:nvSpPr>
        <p:spPr>
          <a:xfrm>
            <a:off x="771525" y="2532063"/>
            <a:ext cx="460375" cy="461962"/>
          </a:xfrm>
          <a:prstGeom prst="ellipse">
            <a:avLst/>
          </a:prstGeom>
          <a:solidFill>
            <a:srgbClr val="FFC108"/>
          </a:solidFill>
          <a:ln w="28575" cap="flat" cmpd="sng" algn="ctr">
            <a:solidFill>
              <a:srgbClr val="FFC108">
                <a:lumMod val="75000"/>
              </a:srgbClr>
            </a:solidFill>
            <a:prstDash val="solid"/>
            <a:round/>
            <a:headEnd type="none" w="med" len="med"/>
            <a:tailEnd type="none" w="med" len="med"/>
          </a:ln>
          <a:effectLst/>
        </p:spPr>
        <p:txBody>
          <a:bodyPr anchor="ctr"/>
          <a:lstStyle/>
          <a:p>
            <a:pPr algn="ctr">
              <a:defRPr/>
            </a:pPr>
            <a:r>
              <a:rPr lang="en-US" altLang="zh-CN" sz="2400" b="1">
                <a:solidFill>
                  <a:srgbClr val="FFFFFF"/>
                </a:solidFill>
                <a:effectLst>
                  <a:outerShdw blurRad="38100" dist="38100" dir="2700000" algn="tl">
                    <a:srgbClr val="000000"/>
                  </a:outerShdw>
                </a:effectLst>
              </a:rPr>
              <a:t>4</a:t>
            </a:r>
            <a:endParaRPr lang="en-US" altLang="zh-CN" sz="2400" b="1">
              <a:solidFill>
                <a:srgbClr val="FFFFFF"/>
              </a:solidFill>
              <a:effectLst>
                <a:outerShdw blurRad="38100" dist="38100" dir="2700000" algn="tl">
                  <a:srgbClr val="000000"/>
                </a:outerShdw>
              </a:effectLst>
            </a:endParaRPr>
          </a:p>
        </p:txBody>
      </p:sp>
      <p:sp>
        <p:nvSpPr>
          <p:cNvPr id="23" name="文本框 1"/>
          <p:cNvSpPr txBox="1">
            <a:spLocks noChangeArrowheads="1"/>
          </p:cNvSpPr>
          <p:nvPr>
            <p:custDataLst>
              <p:tags r:id="rId8"/>
            </p:custDataLst>
          </p:nvPr>
        </p:nvSpPr>
        <p:spPr bwMode="auto">
          <a:xfrm>
            <a:off x="1397000" y="2208213"/>
            <a:ext cx="5791200" cy="1135062"/>
          </a:xfrm>
          <a:prstGeom prst="rect">
            <a:avLst/>
          </a:prstGeom>
          <a:noFill/>
          <a:ln w="9525">
            <a:noFill/>
            <a:miter lim="800000"/>
          </a:ln>
        </p:spPr>
        <p:txBody>
          <a:bodyPr>
            <a:spAutoFit/>
          </a:bodyPr>
          <a:lstStyle/>
          <a:p>
            <a:pPr algn="just" eaLnBrk="0" hangingPunct="0">
              <a:lnSpc>
                <a:spcPct val="150000"/>
              </a:lnSpc>
              <a:spcBef>
                <a:spcPts val="1400"/>
              </a:spcBef>
            </a:pPr>
            <a:r>
              <a:rPr lang="zh-CN" altLang="en-US" sz="2400">
                <a:solidFill>
                  <a:srgbClr val="000000"/>
                </a:solidFill>
              </a:rPr>
              <a:t>强调“君子坦荡荡”“人而无信，不知其可也”</a:t>
            </a:r>
            <a:endParaRPr lang="zh-CN" altLang="en-US" sz="2400">
              <a:solidFill>
                <a:srgbClr val="000000"/>
              </a:solidFill>
            </a:endParaRPr>
          </a:p>
        </p:txBody>
      </p:sp>
      <p:sp>
        <p:nvSpPr>
          <p:cNvPr id="27" name="文本框 9"/>
          <p:cNvSpPr txBox="1">
            <a:spLocks noChangeArrowheads="1"/>
          </p:cNvSpPr>
          <p:nvPr>
            <p:custDataLst>
              <p:tags r:id="rId9"/>
            </p:custDataLst>
          </p:nvPr>
        </p:nvSpPr>
        <p:spPr bwMode="auto">
          <a:xfrm>
            <a:off x="1397000" y="3802063"/>
            <a:ext cx="5791200" cy="579437"/>
          </a:xfrm>
          <a:prstGeom prst="rect">
            <a:avLst/>
          </a:prstGeom>
          <a:noFill/>
          <a:ln w="9525">
            <a:noFill/>
            <a:miter lim="800000"/>
          </a:ln>
        </p:spPr>
        <p:txBody>
          <a:bodyPr>
            <a:spAutoFit/>
          </a:bodyPr>
          <a:lstStyle/>
          <a:p>
            <a:pPr algn="just" eaLnBrk="0" hangingPunct="0">
              <a:lnSpc>
                <a:spcPct val="150000"/>
              </a:lnSpc>
              <a:spcBef>
                <a:spcPts val="1400"/>
              </a:spcBef>
            </a:pPr>
            <a:r>
              <a:rPr lang="zh-CN" altLang="en-US" sz="2400">
                <a:solidFill>
                  <a:srgbClr val="000000"/>
                </a:solidFill>
              </a:rPr>
              <a:t>强调“德不孤，必有邻”“与人为善”</a:t>
            </a:r>
            <a:endParaRPr lang="zh-CN" altLang="en-US" sz="2400">
              <a:solidFill>
                <a:srgbClr val="000000"/>
              </a:solidFill>
            </a:endParaRPr>
          </a:p>
        </p:txBody>
      </p:sp>
      <p:sp>
        <p:nvSpPr>
          <p:cNvPr id="28" name="文本框 10"/>
          <p:cNvSpPr txBox="1">
            <a:spLocks noChangeArrowheads="1"/>
          </p:cNvSpPr>
          <p:nvPr>
            <p:custDataLst>
              <p:tags r:id="rId10"/>
            </p:custDataLst>
          </p:nvPr>
        </p:nvSpPr>
        <p:spPr bwMode="auto">
          <a:xfrm>
            <a:off x="1397000" y="4841875"/>
            <a:ext cx="5791200" cy="1133475"/>
          </a:xfrm>
          <a:prstGeom prst="rect">
            <a:avLst/>
          </a:prstGeom>
          <a:noFill/>
          <a:ln w="9525">
            <a:noFill/>
            <a:miter lim="800000"/>
          </a:ln>
        </p:spPr>
        <p:txBody>
          <a:bodyPr>
            <a:spAutoFit/>
          </a:bodyPr>
          <a:lstStyle/>
          <a:p>
            <a:pPr algn="just" eaLnBrk="0" hangingPunct="0">
              <a:lnSpc>
                <a:spcPct val="150000"/>
              </a:lnSpc>
              <a:spcBef>
                <a:spcPts val="1400"/>
              </a:spcBef>
            </a:pPr>
            <a:r>
              <a:rPr lang="zh-CN" altLang="en-US" sz="2400">
                <a:solidFill>
                  <a:srgbClr val="000000"/>
                </a:solidFill>
              </a:rPr>
              <a:t>强调“己所不欲，勿施于人”“老吾老以及人之老，幼吾幼以及人之幼”</a:t>
            </a:r>
            <a:endParaRPr lang="zh-CN" altLang="en-US" sz="2400">
              <a:solidFill>
                <a:srgbClr val="000000"/>
              </a:solidFill>
            </a:endParaRPr>
          </a:p>
        </p:txBody>
      </p:sp>
      <p:sp>
        <p:nvSpPr>
          <p:cNvPr id="29" name="Oval 39"/>
          <p:cNvSpPr/>
          <p:nvPr>
            <p:custDataLst>
              <p:tags r:id="rId11"/>
            </p:custDataLst>
          </p:nvPr>
        </p:nvSpPr>
        <p:spPr>
          <a:xfrm>
            <a:off x="771525" y="3949700"/>
            <a:ext cx="460375" cy="461963"/>
          </a:xfrm>
          <a:prstGeom prst="ellipse">
            <a:avLst/>
          </a:prstGeom>
          <a:solidFill>
            <a:srgbClr val="FFC108"/>
          </a:solidFill>
          <a:ln w="28575" cap="flat" cmpd="sng" algn="ctr">
            <a:solidFill>
              <a:srgbClr val="FFC108">
                <a:lumMod val="75000"/>
              </a:srgbClr>
            </a:solidFill>
            <a:prstDash val="solid"/>
            <a:round/>
            <a:headEnd type="none" w="med" len="med"/>
            <a:tailEnd type="none" w="med" len="med"/>
          </a:ln>
          <a:effectLst/>
        </p:spPr>
        <p:txBody>
          <a:bodyPr anchor="ctr"/>
          <a:lstStyle/>
          <a:p>
            <a:pPr algn="ctr">
              <a:defRPr/>
            </a:pPr>
            <a:r>
              <a:rPr lang="en-US" altLang="zh-CN" sz="2400" b="1">
                <a:solidFill>
                  <a:srgbClr val="FFFFFF"/>
                </a:solidFill>
                <a:effectLst>
                  <a:outerShdw blurRad="38100" dist="38100" dir="2700000" algn="tl">
                    <a:srgbClr val="000000"/>
                  </a:outerShdw>
                </a:effectLst>
              </a:rPr>
              <a:t>5</a:t>
            </a:r>
            <a:endParaRPr lang="en-US" altLang="zh-CN" sz="2400" b="1">
              <a:solidFill>
                <a:srgbClr val="FFFFFF"/>
              </a:solidFill>
              <a:effectLst>
                <a:outerShdw blurRad="38100" dist="38100" dir="2700000" algn="tl">
                  <a:srgbClr val="000000"/>
                </a:outerShdw>
              </a:effectLst>
            </a:endParaRPr>
          </a:p>
        </p:txBody>
      </p:sp>
      <p:sp>
        <p:nvSpPr>
          <p:cNvPr id="30" name="Oval 39"/>
          <p:cNvSpPr/>
          <p:nvPr>
            <p:custDataLst>
              <p:tags r:id="rId12"/>
            </p:custDataLst>
          </p:nvPr>
        </p:nvSpPr>
        <p:spPr>
          <a:xfrm>
            <a:off x="771525" y="5213350"/>
            <a:ext cx="460375" cy="461963"/>
          </a:xfrm>
          <a:prstGeom prst="ellipse">
            <a:avLst/>
          </a:prstGeom>
          <a:solidFill>
            <a:srgbClr val="FFC108"/>
          </a:solidFill>
          <a:ln w="28575" cap="flat" cmpd="sng" algn="ctr">
            <a:solidFill>
              <a:srgbClr val="FFC108">
                <a:lumMod val="75000"/>
              </a:srgbClr>
            </a:solidFill>
            <a:prstDash val="solid"/>
            <a:round/>
            <a:headEnd type="none" w="med" len="med"/>
            <a:tailEnd type="none" w="med" len="med"/>
          </a:ln>
          <a:effectLst/>
        </p:spPr>
        <p:txBody>
          <a:bodyPr anchor="ctr"/>
          <a:lstStyle/>
          <a:p>
            <a:pPr algn="ctr">
              <a:defRPr/>
            </a:pPr>
            <a:r>
              <a:rPr lang="en-US" altLang="zh-CN" sz="2400" b="1">
                <a:solidFill>
                  <a:srgbClr val="FFFFFF"/>
                </a:solidFill>
                <a:effectLst>
                  <a:outerShdw blurRad="38100" dist="38100" dir="2700000" algn="tl">
                    <a:srgbClr val="000000"/>
                  </a:outerShdw>
                </a:effectLst>
              </a:rPr>
              <a:t>6</a:t>
            </a:r>
            <a:endParaRPr lang="en-US" altLang="zh-CN" sz="2400" b="1">
              <a:solidFill>
                <a:srgbClr val="FFFFFF"/>
              </a:solidFill>
              <a:effectLst>
                <a:outerShdw blurRad="38100" dist="38100" dir="2700000" algn="tl">
                  <a:srgbClr val="000000"/>
                </a:outerShdw>
              </a:effectLst>
            </a:endParaRPr>
          </a:p>
        </p:txBody>
      </p:sp>
      <p:cxnSp>
        <p:nvCxnSpPr>
          <p:cNvPr id="31" name="直接连接符 30"/>
          <p:cNvCxnSpPr/>
          <p:nvPr>
            <p:custDataLst>
              <p:tags r:id="rId13"/>
            </p:custDataLst>
          </p:nvPr>
        </p:nvCxnSpPr>
        <p:spPr>
          <a:xfrm>
            <a:off x="1397000" y="3571875"/>
            <a:ext cx="5795963" cy="0"/>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14"/>
            </p:custDataLst>
          </p:nvPr>
        </p:nvCxnSpPr>
        <p:spPr>
          <a:xfrm>
            <a:off x="1397000" y="4611688"/>
            <a:ext cx="5795963" cy="0"/>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custDataLst>
              <p:tags r:id="rId15"/>
            </p:custDataLst>
          </p:nvPr>
        </p:nvCxnSpPr>
        <p:spPr>
          <a:xfrm>
            <a:off x="1397000" y="6205538"/>
            <a:ext cx="5795963" cy="0"/>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34" name="Picture 2" descr="https://timgsa.baidu.com/timg?image&amp;quality=80&amp;size=b9999_10000&amp;sec=1558430404332&amp;di=c155349c55bb71e92bfc33c39c019492&amp;imgtype=0&amp;src=http%3A%2F%2Fimg.mp.sohu.com%2Fupload%2F20170719%2F062ac29f25c34ae0ba0ae6e246239d8d_th.png"/>
          <p:cNvPicPr>
            <a:picLocks noChangeAspect="1" noChangeArrowheads="1"/>
          </p:cNvPicPr>
          <p:nvPr>
            <p:custDataLst>
              <p:tags r:id="rId16"/>
            </p:custDataLst>
          </p:nvPr>
        </p:nvPicPr>
        <p:blipFill>
          <a:blip r:embed="rId17">
            <a:clrChange>
              <a:clrFrom>
                <a:srgbClr val="FFFDFE"/>
              </a:clrFrom>
              <a:clrTo>
                <a:srgbClr val="FFFDFE">
                  <a:alpha val="0"/>
                </a:srgbClr>
              </a:clrTo>
            </a:clrChange>
          </a:blip>
          <a:srcRect l="24597" r="24597"/>
          <a:stretch>
            <a:fillRect/>
          </a:stretch>
        </p:blipFill>
        <p:spPr bwMode="auto">
          <a:xfrm>
            <a:off x="7700963" y="2135188"/>
            <a:ext cx="3863975" cy="4398962"/>
          </a:xfrm>
          <a:prstGeom prst="rect">
            <a:avLst/>
          </a:prstGeom>
          <a:noFill/>
          <a:ln w="9525">
            <a:noFill/>
            <a:miter lim="800000"/>
            <a:headEnd/>
            <a:tailEnd/>
          </a:ln>
        </p:spPr>
      </p:pic>
    </p:spTree>
    <p:custDataLst>
      <p:tags r:id="rId18"/>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p:cNvPicPr>
            <a:picLocks noChangeAspect="1" noChangeArrowheads="1"/>
          </p:cNvPicPr>
          <p:nvPr>
            <p:custDataLst>
              <p:tags r:id="rId1"/>
            </p:custDataLst>
          </p:nvPr>
        </p:nvPicPr>
        <p:blipFill>
          <a:blip r:embed="rId2"/>
          <a:srcRect/>
          <a:stretch>
            <a:fillRect/>
          </a:stretch>
        </p:blipFill>
        <p:spPr bwMode="auto">
          <a:xfrm>
            <a:off x="881380" y="1087755"/>
            <a:ext cx="4498340" cy="5480685"/>
          </a:xfrm>
          <a:prstGeom prst="rect">
            <a:avLst/>
          </a:prstGeom>
          <a:noFill/>
          <a:ln w="9525">
            <a:noFill/>
            <a:miter lim="800000"/>
            <a:headEnd/>
            <a:tailEnd/>
          </a:ln>
        </p:spPr>
      </p:pic>
      <p:grpSp>
        <p:nvGrpSpPr>
          <p:cNvPr id="3" name="组合 15"/>
          <p:cNvGrpSpPr/>
          <p:nvPr/>
        </p:nvGrpSpPr>
        <p:grpSpPr bwMode="auto">
          <a:xfrm>
            <a:off x="6483350" y="1465580"/>
            <a:ext cx="4525010" cy="5102060"/>
            <a:chOff x="431086" y="1208804"/>
            <a:chExt cx="4588589" cy="4969829"/>
          </a:xfrm>
        </p:grpSpPr>
        <p:sp>
          <p:nvSpPr>
            <p:cNvPr id="4" name="Rectangle 8"/>
            <p:cNvSpPr/>
            <p:nvPr>
              <p:custDataLst>
                <p:tags r:id="rId3"/>
              </p:custDataLst>
            </p:nvPr>
          </p:nvSpPr>
          <p:spPr>
            <a:xfrm>
              <a:off x="431086" y="1208804"/>
              <a:ext cx="4588589" cy="4868146"/>
            </a:xfrm>
            <a:prstGeom prst="rect">
              <a:avLst/>
            </a:prstGeom>
            <a:noFill/>
            <a:ln w="12700" cap="flat" cmpd="sng" algn="ctr">
              <a:solidFill>
                <a:schemeClr val="bg1">
                  <a:lumMod val="65000"/>
                </a:schemeClr>
              </a:solidFill>
              <a:prstDash val="solid"/>
              <a:miter lim="800000"/>
            </a:ln>
            <a:effectLst/>
          </p:spPr>
          <p:txBody>
            <a:bodyPr anchor="ctr"/>
            <a:lstStyle/>
            <a:p>
              <a:pPr algn="ctr" fontAlgn="auto">
                <a:spcBef>
                  <a:spcPts val="0"/>
                </a:spcBef>
                <a:spcAft>
                  <a:spcPts val="0"/>
                </a:spcAft>
                <a:defRPr/>
              </a:pPr>
              <a:endParaRPr lang="en-US" sz="3190" kern="0">
                <a:solidFill>
                  <a:prstClr val="white"/>
                </a:solidFill>
                <a:latin typeface="等线" panose="02010600030101010101" charset="-122"/>
                <a:ea typeface="+mn-ea"/>
              </a:endParaRPr>
            </a:p>
          </p:txBody>
        </p:sp>
        <p:sp>
          <p:nvSpPr>
            <p:cNvPr id="5" name="文本框 2"/>
            <p:cNvSpPr txBox="1">
              <a:spLocks noChangeArrowheads="1"/>
            </p:cNvSpPr>
            <p:nvPr>
              <p:custDataLst>
                <p:tags r:id="rId4"/>
              </p:custDataLst>
            </p:nvPr>
          </p:nvSpPr>
          <p:spPr bwMode="auto">
            <a:xfrm>
              <a:off x="642137" y="2312123"/>
              <a:ext cx="3976726" cy="3866510"/>
            </a:xfrm>
            <a:prstGeom prst="rect">
              <a:avLst/>
            </a:prstGeom>
            <a:noFill/>
            <a:ln w="9525">
              <a:noFill/>
              <a:miter lim="800000"/>
            </a:ln>
          </p:spPr>
          <p:txBody>
            <a:bodyPr>
              <a:spAutoFit/>
            </a:bodyPr>
            <a:lstStyle/>
            <a:p>
              <a:pPr indent="631825" algn="just" eaLnBrk="0" hangingPunct="0">
                <a:lnSpc>
                  <a:spcPct val="150000"/>
                </a:lnSpc>
                <a:spcBef>
                  <a:spcPts val="1400"/>
                </a:spcBef>
              </a:pPr>
              <a:r>
                <a:rPr lang="zh-CN" altLang="en-US" sz="2400" dirty="0"/>
                <a:t>“深入挖掘和阐发中华优秀传统文化讲仁爱、重民本、守诚信、崇正义、尚和合、求大同的时代价值，使中华优秀传统文化成为涵养社会主义核心价值观的重要源泉。”</a:t>
              </a:r>
              <a:endParaRPr lang="zh-CN" altLang="en-US" sz="2400" dirty="0"/>
            </a:p>
          </p:txBody>
        </p:sp>
      </p:grpSp>
      <p:sp>
        <p:nvSpPr>
          <p:cNvPr id="6" name="Pentagon 9@|1FFC:4308095|FBC:16777215|LFC:16777215|LBC:16777215"/>
          <p:cNvSpPr/>
          <p:nvPr>
            <p:custDataLst>
              <p:tags r:id="rId5"/>
            </p:custDataLst>
          </p:nvPr>
        </p:nvSpPr>
        <p:spPr bwMode="auto">
          <a:xfrm rot="5400000">
            <a:off x="6812755" y="1078071"/>
            <a:ext cx="1106487" cy="1670051"/>
          </a:xfrm>
          <a:prstGeom prst="homePlate">
            <a:avLst>
              <a:gd name="adj" fmla="val 31720"/>
            </a:avLst>
          </a:prstGeom>
          <a:solidFill>
            <a:schemeClr val="accent4">
              <a:lumMod val="75000"/>
            </a:schemeClr>
          </a:solidFill>
          <a:ln w="12700" cap="flat" cmpd="sng" algn="ctr">
            <a:noFill/>
            <a:prstDash val="solid"/>
            <a:miter lim="800000"/>
          </a:ln>
          <a:effectLst/>
        </p:spPr>
        <p:txBody>
          <a:bodyPr anchor="ctr"/>
          <a:lstStyle/>
          <a:p>
            <a:pPr algn="ctr" fontAlgn="auto">
              <a:spcBef>
                <a:spcPts val="0"/>
              </a:spcBef>
              <a:spcAft>
                <a:spcPts val="0"/>
              </a:spcAft>
              <a:defRPr/>
            </a:pPr>
            <a:endParaRPr lang="en-US" sz="3190" kern="0">
              <a:solidFill>
                <a:prstClr val="white"/>
              </a:solidFill>
              <a:latin typeface="等线" panose="02010600030101010101" charset="-122"/>
              <a:ea typeface="+mn-ea"/>
            </a:endParaRPr>
          </a:p>
        </p:txBody>
      </p:sp>
      <p:sp>
        <p:nvSpPr>
          <p:cNvPr id="7" name="文本框 3"/>
          <p:cNvSpPr txBox="1"/>
          <p:nvPr>
            <p:custDataLst>
              <p:tags r:id="rId6"/>
            </p:custDataLst>
          </p:nvPr>
        </p:nvSpPr>
        <p:spPr bwMode="auto">
          <a:xfrm>
            <a:off x="6530975" y="1359853"/>
            <a:ext cx="1670050" cy="598487"/>
          </a:xfrm>
          <a:prstGeom prst="rect">
            <a:avLst/>
          </a:prstGeom>
          <a:noFill/>
          <a:ln w="9525">
            <a:noFill/>
          </a:ln>
        </p:spPr>
        <p:txBody>
          <a:bodyPr>
            <a:spAutoFit/>
          </a:bodyPr>
          <a:lstStyle/>
          <a:p>
            <a:pPr algn="ctr" eaLnBrk="0" hangingPunct="0">
              <a:lnSpc>
                <a:spcPct val="120000"/>
              </a:lnSpc>
              <a:spcBef>
                <a:spcPts val="1400"/>
              </a:spcBef>
              <a:defRPr/>
            </a:pPr>
            <a:r>
              <a:rPr lang="zh-CN" altLang="en-US" sz="3000" b="1" dirty="0">
                <a:solidFill>
                  <a:schemeClr val="bg1"/>
                </a:solidFill>
                <a:effectLst>
                  <a:outerShdw blurRad="38100" dist="38100" dir="2700000" algn="tl">
                    <a:srgbClr val="000000">
                      <a:alpha val="43137"/>
                    </a:srgbClr>
                  </a:outerShdw>
                </a:effectLst>
              </a:rPr>
              <a:t>习近平</a:t>
            </a:r>
            <a:endParaRPr lang="zh-CN" altLang="en-US" sz="3000" b="1" dirty="0">
              <a:solidFill>
                <a:schemeClr val="bg1"/>
              </a:solidFill>
              <a:effectLst>
                <a:outerShdw blurRad="38100" dist="38100" dir="2700000" algn="tl">
                  <a:srgbClr val="000000">
                    <a:alpha val="43137"/>
                  </a:srgbClr>
                </a:outerShdw>
              </a:effectLst>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custDataLst>
              <p:tags r:id="rId1"/>
            </p:custDataLst>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3" name="文本框 2"/>
          <p:cNvSpPr txBox="1"/>
          <p:nvPr>
            <p:custDataLst>
              <p:tags r:id="rId4"/>
            </p:custDataLst>
          </p:nvPr>
        </p:nvSpPr>
        <p:spPr>
          <a:xfrm>
            <a:off x="577570" y="1615887"/>
            <a:ext cx="9402002" cy="1631216"/>
          </a:xfrm>
          <a:prstGeom prst="rect">
            <a:avLst/>
          </a:prstGeom>
          <a:noFill/>
        </p:spPr>
        <p:txBody>
          <a:bodyPr wrap="square">
            <a:spAutoFit/>
          </a:bodyPr>
          <a:lstStyle/>
          <a:p>
            <a:pPr>
              <a:lnSpc>
                <a:spcPct val="150000"/>
              </a:lnSpc>
            </a:pPr>
            <a:r>
              <a:rPr lang="zh-CN" altLang="en-US" sz="2400" b="1" dirty="0"/>
              <a:t>        社会主义核心价值观</a:t>
            </a:r>
            <a:r>
              <a:rPr lang="zh-CN" altLang="en-US" sz="2400" dirty="0"/>
              <a:t>，是对中华优秀传统文化的继承和升华，赋予中华优秀传统文化以新的时代内涵。</a:t>
            </a:r>
            <a:endParaRPr lang="zh-CN" altLang="en-US" sz="2400" dirty="0"/>
          </a:p>
          <a:p>
            <a:endParaRPr lang="zh-CN" altLang="en-US" sz="2800" b="1" dirty="0"/>
          </a:p>
        </p:txBody>
      </p:sp>
      <p:sp>
        <p:nvSpPr>
          <p:cNvPr id="4" name="文本框 3"/>
          <p:cNvSpPr txBox="1"/>
          <p:nvPr>
            <p:custDataLst>
              <p:tags r:id="rId5"/>
            </p:custDataLst>
          </p:nvPr>
        </p:nvSpPr>
        <p:spPr>
          <a:xfrm>
            <a:off x="1858361" y="657274"/>
            <a:ext cx="6340197" cy="1077218"/>
          </a:xfrm>
          <a:prstGeom prst="rect">
            <a:avLst/>
          </a:prstGeom>
          <a:noFill/>
        </p:spPr>
        <p:txBody>
          <a:bodyPr wrap="none" rtlCol="0" anchor="t">
            <a:spAutoFit/>
          </a:bodyPr>
          <a:lstStyle/>
          <a:p>
            <a:r>
              <a:rPr lang="zh-CN" altLang="en-US" sz="3200" b="1" kern="0" dirty="0">
                <a:solidFill>
                  <a:schemeClr val="accent1"/>
                </a:solidFill>
                <a:effectLst>
                  <a:outerShdw blurRad="38100" dist="25400" dir="5400000" algn="ctr" rotWithShape="0">
                    <a:srgbClr val="6E747A">
                      <a:alpha val="43000"/>
                    </a:srgbClr>
                  </a:outerShdw>
                </a:effectLst>
                <a:cs typeface="+mn-ea"/>
                <a:sym typeface="+mn-lt"/>
              </a:rPr>
              <a:t>（二）</a:t>
            </a:r>
            <a:r>
              <a:rPr lang="zh-CN" altLang="en-US" sz="3200" b="1" dirty="0">
                <a:solidFill>
                  <a:schemeClr val="accent1"/>
                </a:solidFill>
                <a:effectLst>
                  <a:outerShdw blurRad="38100" dist="25400" dir="5400000" algn="ctr" rotWithShape="0">
                    <a:srgbClr val="6E747A">
                      <a:alpha val="43000"/>
                    </a:srgbClr>
                  </a:outerShdw>
                </a:effectLst>
              </a:rPr>
              <a:t>扎根中华优秀传统文化土壤</a:t>
            </a:r>
            <a:endParaRPr lang="en-US" altLang="zh-CN" sz="3200" b="1" dirty="0">
              <a:solidFill>
                <a:schemeClr val="accent1"/>
              </a:solidFill>
              <a:effectLst>
                <a:outerShdw blurRad="38100" dist="25400" dir="5400000" algn="ctr" rotWithShape="0">
                  <a:srgbClr val="6E747A">
                    <a:alpha val="43000"/>
                  </a:srgbClr>
                </a:outerShdw>
              </a:effectLst>
              <a:ea typeface="微软雅黑" panose="020B0503020204020204" pitchFamily="34" charset="-122"/>
            </a:endParaRPr>
          </a:p>
          <a:p>
            <a:endParaRPr lang="en-US" altLang="zh-CN" sz="3200" b="1" dirty="0">
              <a:solidFill>
                <a:schemeClr val="accent1"/>
              </a:solidFill>
              <a:effectLst>
                <a:outerShdw blurRad="38100" dist="25400" dir="5400000" algn="ctr" rotWithShape="0">
                  <a:srgbClr val="6E747A">
                    <a:alpha val="43000"/>
                  </a:srgbClr>
                </a:outerShdw>
              </a:effectLst>
              <a:latin typeface="+mj-lt"/>
              <a:ea typeface="微软雅黑" panose="020B0503020204020204" pitchFamily="34" charset="-122"/>
            </a:endParaRPr>
          </a:p>
        </p:txBody>
      </p:sp>
      <p:pic>
        <p:nvPicPr>
          <p:cNvPr id="2" name="图片 1"/>
          <p:cNvPicPr>
            <a:picLocks noChangeAspect="1"/>
          </p:cNvPicPr>
          <p:nvPr/>
        </p:nvPicPr>
        <p:blipFill>
          <a:blip r:embed="rId6"/>
          <a:stretch>
            <a:fillRect/>
          </a:stretch>
        </p:blipFill>
        <p:spPr>
          <a:xfrm>
            <a:off x="3117215" y="2909570"/>
            <a:ext cx="5369560" cy="3522980"/>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custDataLst>
              <p:tags r:id="rId1"/>
            </p:custDataLst>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4" name="文本框 3"/>
          <p:cNvSpPr txBox="1"/>
          <p:nvPr>
            <p:custDataLst>
              <p:tags r:id="rId4"/>
            </p:custDataLst>
          </p:nvPr>
        </p:nvSpPr>
        <p:spPr>
          <a:xfrm>
            <a:off x="2567021" y="450899"/>
            <a:ext cx="6340197" cy="1077218"/>
          </a:xfrm>
          <a:prstGeom prst="rect">
            <a:avLst/>
          </a:prstGeom>
          <a:noFill/>
        </p:spPr>
        <p:txBody>
          <a:bodyPr wrap="none" rtlCol="0" anchor="t">
            <a:spAutoFit/>
            <a:scene3d>
              <a:camera prst="orthographicFront"/>
              <a:lightRig rig="threePt" dir="t"/>
            </a:scene3d>
          </a:bodyPr>
          <a:lstStyle/>
          <a:p>
            <a:r>
              <a:rPr lang="zh-CN" altLang="en-US" sz="3200" b="1" kern="0" dirty="0">
                <a:solidFill>
                  <a:schemeClr val="accent1"/>
                </a:solidFill>
                <a:effectLst>
                  <a:outerShdw blurRad="38100" dist="25400" dir="5400000" algn="ctr" rotWithShape="0">
                    <a:srgbClr val="6E747A">
                      <a:alpha val="43000"/>
                    </a:srgbClr>
                  </a:outerShdw>
                </a:effectLst>
                <a:cs typeface="+mn-ea"/>
                <a:sym typeface="+mn-lt"/>
              </a:rPr>
              <a:t>（二）</a:t>
            </a:r>
            <a:r>
              <a:rPr lang="zh-CN" altLang="en-US" sz="3200" b="1" dirty="0">
                <a:solidFill>
                  <a:schemeClr val="accent1"/>
                </a:solidFill>
                <a:effectLst>
                  <a:outerShdw blurRad="38100" dist="25400" dir="5400000" algn="ctr" rotWithShape="0">
                    <a:srgbClr val="6E747A">
                      <a:alpha val="43000"/>
                    </a:srgbClr>
                  </a:outerShdw>
                </a:effectLst>
              </a:rPr>
              <a:t>扎根中华优秀传统文化土壤</a:t>
            </a:r>
            <a:endParaRPr lang="en-US" altLang="zh-CN" sz="3200" b="1" dirty="0">
              <a:solidFill>
                <a:schemeClr val="accent1"/>
              </a:solidFill>
              <a:effectLst>
                <a:outerShdw blurRad="38100" dist="25400" dir="5400000" algn="ctr" rotWithShape="0">
                  <a:srgbClr val="6E747A">
                    <a:alpha val="43000"/>
                  </a:srgbClr>
                </a:outerShdw>
              </a:effectLst>
              <a:ea typeface="微软雅黑" panose="020B0503020204020204" pitchFamily="34" charset="-122"/>
            </a:endParaRPr>
          </a:p>
          <a:p>
            <a:endParaRPr lang="en-US" altLang="zh-CN" sz="3200" b="1" dirty="0">
              <a:solidFill>
                <a:schemeClr val="accent1"/>
              </a:solidFill>
              <a:effectLst>
                <a:outerShdw blurRad="38100" dist="25400" dir="5400000" algn="ctr" rotWithShape="0">
                  <a:srgbClr val="6E747A">
                    <a:alpha val="43000"/>
                  </a:srgbClr>
                </a:outerShdw>
              </a:effectLst>
              <a:latin typeface="+mj-lt"/>
              <a:ea typeface="微软雅黑" panose="020B0503020204020204" pitchFamily="34" charset="-122"/>
            </a:endParaRPr>
          </a:p>
        </p:txBody>
      </p:sp>
      <p:sp>
        <p:nvSpPr>
          <p:cNvPr id="7" name="文本框 2"/>
          <p:cNvSpPr txBox="1">
            <a:spLocks noChangeArrowheads="1"/>
          </p:cNvSpPr>
          <p:nvPr>
            <p:custDataLst>
              <p:tags r:id="rId5"/>
            </p:custDataLst>
          </p:nvPr>
        </p:nvSpPr>
        <p:spPr bwMode="auto">
          <a:xfrm>
            <a:off x="2493963" y="1227455"/>
            <a:ext cx="7010400" cy="2861310"/>
          </a:xfrm>
          <a:prstGeom prst="rect">
            <a:avLst/>
          </a:prstGeom>
          <a:solidFill>
            <a:schemeClr val="bg1"/>
          </a:solidFill>
          <a:ln w="9525">
            <a:noFill/>
            <a:miter lim="800000"/>
          </a:ln>
        </p:spPr>
        <p:txBody>
          <a:bodyPr>
            <a:spAutoFit/>
          </a:bodyPr>
          <a:lstStyle/>
          <a:p>
            <a:pPr indent="631825" eaLnBrk="0" hangingPunct="0">
              <a:lnSpc>
                <a:spcPct val="150000"/>
              </a:lnSpc>
              <a:spcBef>
                <a:spcPts val="1400"/>
              </a:spcBef>
            </a:pPr>
            <a:r>
              <a:rPr lang="zh-CN" altLang="en-US" sz="2400" b="1" kern="0" dirty="0">
                <a:solidFill>
                  <a:schemeClr val="accent2"/>
                </a:solidFill>
                <a:cs typeface="Arial" panose="020B0604020202020204" pitchFamily="34" charset="0"/>
                <a:sym typeface="+mn-ea"/>
              </a:rPr>
              <a:t>培养和弘扬社会主义核心价值观</a:t>
            </a:r>
            <a:r>
              <a:rPr lang="zh-CN" altLang="en-US" sz="2400" dirty="0"/>
              <a:t>必须从中华优秀传统文化中汲取丰富营养，深入中华民族历久弥新的精神世界，把长期以来我们民族形成的积极向上向善的思想文化充分继承和弘扬起来。 </a:t>
            </a:r>
            <a:br>
              <a:rPr lang="zh-CN" altLang="en-US" sz="2400" dirty="0"/>
            </a:br>
            <a:endParaRPr lang="zh-CN" altLang="en-US" sz="2400" dirty="0"/>
          </a:p>
        </p:txBody>
      </p:sp>
      <p:pic>
        <p:nvPicPr>
          <p:cNvPr id="8" name="图片 6"/>
          <p:cNvPicPr>
            <a:picLocks noChangeAspect="1"/>
          </p:cNvPicPr>
          <p:nvPr>
            <p:custDataLst>
              <p:tags r:id="rId6"/>
            </p:custDataLst>
          </p:nvPr>
        </p:nvPicPr>
        <p:blipFill>
          <a:blip r:embed="rId7"/>
          <a:stretch>
            <a:fillRect/>
          </a:stretch>
        </p:blipFill>
        <p:spPr>
          <a:xfrm>
            <a:off x="1311499" y="3717659"/>
            <a:ext cx="9569003" cy="2680383"/>
          </a:xfrm>
          <a:prstGeom prst="rect">
            <a:avLst/>
          </a:prstGeom>
          <a:ln w="88900" cap="sq" cmpd="thickThin">
            <a:solidFill>
              <a:schemeClr val="bg1">
                <a:lumMod val="65000"/>
              </a:schemeClr>
            </a:solidFill>
            <a:prstDash val="solid"/>
            <a:miter lim="800000"/>
            <a:headEnd/>
            <a:tailEnd/>
          </a:ln>
          <a:effectLst>
            <a:innerShdw blurRad="76200">
              <a:srgbClr val="000000"/>
            </a:innerShdw>
          </a:effectLst>
        </p:spPr>
      </p:pic>
    </p:spTree>
    <p:custDataLst>
      <p:tags r:id="rId8"/>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箭头: 五边形 1"/>
          <p:cNvSpPr/>
          <p:nvPr>
            <p:custDataLst>
              <p:tags r:id="rId1"/>
            </p:custDataLst>
          </p:nvPr>
        </p:nvSpPr>
        <p:spPr>
          <a:xfrm>
            <a:off x="0" y="0"/>
            <a:ext cx="8191500" cy="1181100"/>
          </a:xfrm>
          <a:prstGeom prst="homePlate">
            <a:avLst/>
          </a:prstGeom>
          <a:solidFill>
            <a:srgbClr val="9672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sp>
        <p:nvSpPr>
          <p:cNvPr id="6" name="箭头: 五边形 1"/>
          <p:cNvSpPr/>
          <p:nvPr>
            <p:custDataLst>
              <p:tags r:id="rId2"/>
            </p:custDataLst>
          </p:nvPr>
        </p:nvSpPr>
        <p:spPr>
          <a:xfrm>
            <a:off x="79375" y="346161"/>
            <a:ext cx="7415048" cy="620110"/>
          </a:xfrm>
          <a:prstGeom prst="homePlate">
            <a:avLst/>
          </a:prstGeom>
          <a:solidFill>
            <a:srgbClr val="9672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CN" altLang="en-US" sz="3600" b="1" dirty="0"/>
              <a:t>弘扬</a:t>
            </a:r>
            <a:r>
              <a:rPr lang="zh-CN" altLang="en-US" sz="3600" b="1" dirty="0">
                <a:solidFill>
                  <a:schemeClr val="bg1"/>
                </a:solidFill>
                <a:effectLst>
                  <a:outerShdw blurRad="38100" dist="38100" dir="2700000" algn="tl">
                    <a:srgbClr val="000000">
                      <a:alpha val="43137"/>
                    </a:srgbClr>
                  </a:outerShdw>
                </a:effectLst>
                <a:latin typeface="微软雅黑" panose="020B0503020204020204" pitchFamily="34" charset="-122"/>
                <a:sym typeface="+mn-ea"/>
              </a:rPr>
              <a:t>中华传统文化类节目热播</a:t>
            </a:r>
            <a:endParaRPr lang="zh-CN" altLang="en-US" sz="3600" b="1" dirty="0">
              <a:solidFill>
                <a:schemeClr val="bg1"/>
              </a:solidFill>
              <a:effectLst>
                <a:outerShdw blurRad="38100" dist="38100" dir="2700000" algn="tl">
                  <a:srgbClr val="000000">
                    <a:alpha val="43137"/>
                  </a:srgbClr>
                </a:outerShdw>
              </a:effectLst>
              <a:latin typeface="微软雅黑" panose="020B0503020204020204" pitchFamily="34" charset="-122"/>
              <a:sym typeface="+mn-ea"/>
            </a:endParaRPr>
          </a:p>
          <a:p>
            <a:pPr algn="ctr" eaLnBrk="0" hangingPunct="0">
              <a:defRPr/>
            </a:pPr>
            <a:endParaRPr lang="zh-CN" altLang="en-US" dirty="0"/>
          </a:p>
        </p:txBody>
      </p:sp>
      <p:sp>
        <p:nvSpPr>
          <p:cNvPr id="9" name="文本框 11"/>
          <p:cNvSpPr txBox="1">
            <a:spLocks noChangeArrowheads="1"/>
          </p:cNvSpPr>
          <p:nvPr>
            <p:custDataLst>
              <p:tags r:id="rId3"/>
            </p:custDataLst>
          </p:nvPr>
        </p:nvSpPr>
        <p:spPr bwMode="auto">
          <a:xfrm>
            <a:off x="2254885" y="4957445"/>
            <a:ext cx="6546215" cy="1198880"/>
          </a:xfrm>
          <a:prstGeom prst="rect">
            <a:avLst/>
          </a:prstGeom>
          <a:noFill/>
          <a:ln>
            <a:noFill/>
          </a:ln>
        </p:spPr>
        <p:txBody>
          <a:bodyPr wrap="square">
            <a:spAutoFit/>
          </a:bodyPr>
          <a:lstStyle>
            <a:lvl1pPr>
              <a:defRPr>
                <a:solidFill>
                  <a:schemeClr val="tx1"/>
                </a:solidFill>
                <a:latin typeface="等线" panose="02010600030101010101" charset="-122"/>
                <a:ea typeface="微软雅黑" panose="020B0503020204020204" pitchFamily="34" charset="-122"/>
              </a:defRPr>
            </a:lvl1pPr>
            <a:lvl2pPr marL="742950" indent="-285750">
              <a:defRPr>
                <a:solidFill>
                  <a:schemeClr val="tx1"/>
                </a:solidFill>
                <a:latin typeface="等线" panose="02010600030101010101" charset="-122"/>
                <a:ea typeface="微软雅黑" panose="020B0503020204020204" pitchFamily="34" charset="-122"/>
              </a:defRPr>
            </a:lvl2pPr>
            <a:lvl3pPr marL="1143000" indent="-228600">
              <a:defRPr>
                <a:solidFill>
                  <a:schemeClr val="tx1"/>
                </a:solidFill>
                <a:latin typeface="等线" panose="02010600030101010101" charset="-122"/>
                <a:ea typeface="微软雅黑" panose="020B0503020204020204" pitchFamily="34" charset="-122"/>
              </a:defRPr>
            </a:lvl3pPr>
            <a:lvl4pPr marL="1600200" indent="-228600">
              <a:defRPr>
                <a:solidFill>
                  <a:schemeClr val="tx1"/>
                </a:solidFill>
                <a:latin typeface="等线" panose="02010600030101010101" charset="-122"/>
                <a:ea typeface="微软雅黑" panose="020B0503020204020204" pitchFamily="34" charset="-122"/>
              </a:defRPr>
            </a:lvl4pPr>
            <a:lvl5pPr marL="2057400" indent="-228600">
              <a:defRPr>
                <a:solidFill>
                  <a:schemeClr val="tx1"/>
                </a:solidFill>
                <a:latin typeface="等线" panose="02010600030101010101"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等线" panose="02010600030101010101"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等线" panose="02010600030101010101"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等线" panose="02010600030101010101"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等线" panose="02010600030101010101" charset="-122"/>
                <a:ea typeface="微软雅黑" panose="020B0503020204020204" pitchFamily="34" charset="-122"/>
              </a:defRPr>
            </a:lvl9pPr>
          </a:lstStyle>
          <a:p>
            <a:pPr indent="630555" algn="just" eaLnBrk="0" hangingPunct="0">
              <a:lnSpc>
                <a:spcPct val="120000"/>
              </a:lnSpc>
              <a:spcBef>
                <a:spcPts val="0"/>
              </a:spcBef>
              <a:spcAft>
                <a:spcPts val="0"/>
              </a:spcAft>
              <a:defRPr/>
            </a:pPr>
            <a:r>
              <a:rPr lang="en-US" altLang="zh-CN" sz="2000" dirty="0">
                <a:solidFill>
                  <a:schemeClr val="accent2"/>
                </a:solidFill>
                <a:latin typeface="+mj-ea"/>
                <a:ea typeface="+mj-ea"/>
                <a:sym typeface="+mn-ea"/>
              </a:rPr>
              <a:t>《</a:t>
            </a:r>
            <a:r>
              <a:rPr lang="zh-CN" altLang="en-US" sz="2000" dirty="0">
                <a:solidFill>
                  <a:schemeClr val="accent2"/>
                </a:solidFill>
                <a:latin typeface="+mj-ea"/>
                <a:ea typeface="+mj-ea"/>
                <a:sym typeface="+mn-ea"/>
              </a:rPr>
              <a:t>中国诗词大会</a:t>
            </a:r>
            <a:r>
              <a:rPr lang="en-US" altLang="zh-CN" sz="2000" dirty="0">
                <a:solidFill>
                  <a:schemeClr val="accent2"/>
                </a:solidFill>
                <a:latin typeface="+mj-ea"/>
                <a:ea typeface="+mj-ea"/>
                <a:sym typeface="+mn-ea"/>
              </a:rPr>
              <a:t>》</a:t>
            </a:r>
            <a:r>
              <a:rPr lang="zh-CN" altLang="en-US" sz="2000" dirty="0">
                <a:solidFill>
                  <a:schemeClr val="accent2"/>
                </a:solidFill>
                <a:latin typeface="+mj-ea"/>
                <a:ea typeface="+mj-ea"/>
                <a:sym typeface="+mn-ea"/>
              </a:rPr>
              <a:t>、</a:t>
            </a:r>
            <a:r>
              <a:rPr lang="en-US" altLang="zh-CN" sz="2000" dirty="0">
                <a:solidFill>
                  <a:schemeClr val="accent2"/>
                </a:solidFill>
                <a:latin typeface="+mj-ea"/>
                <a:ea typeface="+mj-ea"/>
                <a:sym typeface="+mn-ea"/>
              </a:rPr>
              <a:t>《</a:t>
            </a:r>
            <a:r>
              <a:rPr lang="zh-CN" altLang="en-US" sz="2000" dirty="0">
                <a:solidFill>
                  <a:schemeClr val="accent2"/>
                </a:solidFill>
                <a:latin typeface="+mj-ea"/>
                <a:ea typeface="+mj-ea"/>
                <a:sym typeface="+mn-ea"/>
              </a:rPr>
              <a:t>中国汉字听写大会</a:t>
            </a:r>
            <a:r>
              <a:rPr lang="en-US" altLang="zh-CN" sz="2000" dirty="0">
                <a:solidFill>
                  <a:schemeClr val="accent2"/>
                </a:solidFill>
                <a:latin typeface="+mj-ea"/>
                <a:ea typeface="+mj-ea"/>
                <a:sym typeface="+mn-ea"/>
              </a:rPr>
              <a:t>》</a:t>
            </a:r>
            <a:r>
              <a:rPr lang="zh-CN" altLang="en-US" sz="2000" dirty="0">
                <a:solidFill>
                  <a:schemeClr val="accent2"/>
                </a:solidFill>
                <a:latin typeface="+mj-ea"/>
                <a:ea typeface="+mj-ea"/>
                <a:sym typeface="+mn-ea"/>
              </a:rPr>
              <a:t>、</a:t>
            </a:r>
            <a:r>
              <a:rPr lang="en-US" altLang="zh-CN" sz="2000" dirty="0">
                <a:solidFill>
                  <a:schemeClr val="accent2"/>
                </a:solidFill>
                <a:latin typeface="+mj-ea"/>
                <a:ea typeface="+mj-ea"/>
                <a:sym typeface="+mn-ea"/>
              </a:rPr>
              <a:t>《</a:t>
            </a:r>
            <a:r>
              <a:rPr lang="zh-CN" altLang="en-US" sz="2000" dirty="0">
                <a:solidFill>
                  <a:schemeClr val="accent2"/>
                </a:solidFill>
                <a:latin typeface="+mj-ea"/>
                <a:ea typeface="+mj-ea"/>
                <a:sym typeface="+mn-ea"/>
              </a:rPr>
              <a:t>中国成语大会</a:t>
            </a:r>
            <a:r>
              <a:rPr lang="en-US" altLang="zh-CN" sz="2000" dirty="0">
                <a:solidFill>
                  <a:schemeClr val="accent2"/>
                </a:solidFill>
                <a:latin typeface="+mj-ea"/>
                <a:ea typeface="+mj-ea"/>
                <a:sym typeface="+mn-ea"/>
              </a:rPr>
              <a:t>》</a:t>
            </a:r>
            <a:r>
              <a:rPr lang="zh-CN" altLang="en-US" sz="2000" dirty="0">
                <a:solidFill>
                  <a:schemeClr val="accent2"/>
                </a:solidFill>
                <a:latin typeface="+mj-ea"/>
                <a:ea typeface="+mj-ea"/>
                <a:sym typeface="+mn-ea"/>
              </a:rPr>
              <a:t>、</a:t>
            </a:r>
            <a:r>
              <a:rPr lang="en-US" altLang="zh-CN" sz="2000" dirty="0">
                <a:solidFill>
                  <a:schemeClr val="accent2"/>
                </a:solidFill>
                <a:latin typeface="+mj-ea"/>
                <a:ea typeface="+mj-ea"/>
                <a:sym typeface="+mn-ea"/>
              </a:rPr>
              <a:t>《</a:t>
            </a:r>
            <a:r>
              <a:rPr lang="zh-CN" altLang="en-US" sz="2000" dirty="0">
                <a:solidFill>
                  <a:schemeClr val="accent2"/>
                </a:solidFill>
                <a:latin typeface="+mj-ea"/>
                <a:ea typeface="+mj-ea"/>
                <a:sym typeface="+mn-ea"/>
              </a:rPr>
              <a:t>中国谜语大会</a:t>
            </a:r>
            <a:r>
              <a:rPr lang="en-US" altLang="zh-CN" sz="2000" dirty="0">
                <a:solidFill>
                  <a:schemeClr val="accent2"/>
                </a:solidFill>
                <a:latin typeface="+mj-ea"/>
                <a:ea typeface="+mj-ea"/>
                <a:sym typeface="+mn-ea"/>
              </a:rPr>
              <a:t>》</a:t>
            </a:r>
            <a:r>
              <a:rPr lang="zh-CN" altLang="en-US" sz="2000" dirty="0">
                <a:latin typeface="+mj-ea"/>
                <a:ea typeface="+mj-ea"/>
                <a:sym typeface="+mn-ea"/>
              </a:rPr>
              <a:t>等节目从古人的智慧和情怀中汲取营养，增进了人们的价值认知和价值认同。</a:t>
            </a:r>
            <a:endParaRPr lang="zh-CN" altLang="en-US" sz="2000" dirty="0">
              <a:latin typeface="微软雅黑" panose="020B0503020204020204" pitchFamily="34" charset="-122"/>
              <a:sym typeface="+mn-ea"/>
            </a:endParaRPr>
          </a:p>
        </p:txBody>
      </p:sp>
      <p:pic>
        <p:nvPicPr>
          <p:cNvPr id="4" name="图片 3"/>
          <p:cNvPicPr>
            <a:picLocks noChangeAspect="1"/>
          </p:cNvPicPr>
          <p:nvPr/>
        </p:nvPicPr>
        <p:blipFill>
          <a:blip r:embed="rId4"/>
          <a:srcRect l="-1024" t="1044" r="20727" b="-1044"/>
          <a:stretch>
            <a:fillRect/>
          </a:stretch>
        </p:blipFill>
        <p:spPr>
          <a:xfrm>
            <a:off x="2254885" y="1348105"/>
            <a:ext cx="6414770" cy="3532505"/>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图片 1"/>
          <p:cNvPicPr>
            <a:picLocks noChangeAspect="1"/>
          </p:cNvPicPr>
          <p:nvPr/>
        </p:nvPicPr>
        <p:blipFill>
          <a:blip r:embed="rId1"/>
          <a:srcRect l="317" t="6200" b="47858"/>
          <a:stretch>
            <a:fillRect/>
          </a:stretch>
        </p:blipFill>
        <p:spPr>
          <a:xfrm>
            <a:off x="0" y="-12700"/>
            <a:ext cx="12212638" cy="2794000"/>
          </a:xfrm>
          <a:prstGeom prst="rect">
            <a:avLst/>
          </a:prstGeom>
          <a:noFill/>
          <a:ln w="9525">
            <a:noFill/>
          </a:ln>
        </p:spPr>
      </p:pic>
      <p:sp>
        <p:nvSpPr>
          <p:cNvPr id="145411" name="文本框 6"/>
          <p:cNvSpPr txBox="1"/>
          <p:nvPr/>
        </p:nvSpPr>
        <p:spPr>
          <a:xfrm>
            <a:off x="728663" y="5062538"/>
            <a:ext cx="3868737" cy="1689100"/>
          </a:xfrm>
          <a:prstGeom prst="rect">
            <a:avLst/>
          </a:prstGeom>
          <a:noFill/>
          <a:ln w="9525">
            <a:noFill/>
          </a:ln>
        </p:spPr>
        <p:txBody>
          <a:bodyPr anchor="t">
            <a:spAutoFit/>
          </a:bodyPr>
          <a:lstStyle/>
          <a:p>
            <a:pPr algn="ctr" defTabSz="457200" eaLnBrk="0" hangingPunct="0">
              <a:lnSpc>
                <a:spcPct val="150000"/>
              </a:lnSpc>
              <a:buSzTx/>
            </a:pPr>
            <a:r>
              <a:rPr lang="zh-CN" altLang="en-US" sz="2400" b="1" dirty="0">
                <a:solidFill>
                  <a:srgbClr val="967200"/>
                </a:solidFill>
                <a:latin typeface="微软雅黑" panose="020B0503020204020204" pitchFamily="34" charset="-122"/>
                <a:ea typeface="微软雅黑" panose="020B0503020204020204" pitchFamily="34" charset="-122"/>
              </a:rPr>
              <a:t>视频：</a:t>
            </a:r>
            <a:endParaRPr lang="en-US" altLang="zh-CN" sz="2400" b="1" dirty="0">
              <a:solidFill>
                <a:srgbClr val="967200"/>
              </a:solidFill>
              <a:latin typeface="微软雅黑" panose="020B0503020204020204" pitchFamily="34" charset="-122"/>
              <a:ea typeface="微软雅黑" panose="020B0503020204020204" pitchFamily="34" charset="-122"/>
            </a:endParaRPr>
          </a:p>
          <a:p>
            <a:pPr algn="ctr" defTabSz="457200" eaLnBrk="0" hangingPunct="0">
              <a:lnSpc>
                <a:spcPct val="150000"/>
              </a:lnSpc>
              <a:buSzTx/>
            </a:pPr>
            <a:r>
              <a:rPr lang="zh-CN" altLang="en-US" sz="2400" b="1" dirty="0">
                <a:latin typeface="微软雅黑" panose="020B0503020204020204" pitchFamily="34" charset="-122"/>
                <a:ea typeface="微软雅黑" panose="020B0503020204020204" pitchFamily="34" charset="-122"/>
                <a:sym typeface="微软雅黑" panose="020B0503020204020204" pitchFamily="34" charset="-122"/>
              </a:rPr>
              <a:t>坚定文化自信，提高国家文化软实力</a:t>
            </a:r>
            <a:endParaRPr lang="en-US" altLang="zh-CN" sz="2400" b="1"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7" name="图片 1"/>
          <p:cNvPicPr>
            <a:picLocks noChangeAspect="1"/>
          </p:cNvPicPr>
          <p:nvPr/>
        </p:nvPicPr>
        <p:blipFill>
          <a:blip r:embed="rId2"/>
          <a:stretch>
            <a:fillRect/>
          </a:stretch>
        </p:blipFill>
        <p:spPr>
          <a:xfrm>
            <a:off x="728552" y="2735273"/>
            <a:ext cx="3869019" cy="232117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 name="平行四边形 27"/>
          <p:cNvSpPr/>
          <p:nvPr/>
        </p:nvSpPr>
        <p:spPr>
          <a:xfrm>
            <a:off x="7118350" y="3003550"/>
            <a:ext cx="2860675" cy="1936750"/>
          </a:xfrm>
          <a:prstGeom prst="parallelogram">
            <a:avLst/>
          </a:prstGeom>
          <a:solidFill>
            <a:schemeClr val="accent4">
              <a:lumMod val="75000"/>
            </a:schemeClr>
          </a:solidFill>
          <a:ln w="12700" cap="flat" cmpd="sng" algn="ctr">
            <a:noFill/>
            <a:prstDash val="solid"/>
            <a:miter lim="800000"/>
          </a:ln>
          <a:effectLst>
            <a:outerShdw blurRad="152400" dist="63500" dir="2700000" sx="101000" sy="101000" algn="tl" rotWithShape="0">
              <a:prstClr val="black">
                <a:alpha val="21000"/>
              </a:prstClr>
            </a:outerShdw>
          </a:effectLst>
        </p:spPr>
        <p:txBody>
          <a:bodyPr tIns="0" bIns="108000" anchor="ct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400" b="1"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培育和弘扬社会主义核心价值观</a:t>
            </a:r>
            <a:endParaRPr kumimoji="0" lang="zh-CN" altLang="en-US" sz="2400" b="1"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45414" name="文本框 2"/>
          <p:cNvSpPr txBox="1"/>
          <p:nvPr/>
        </p:nvSpPr>
        <p:spPr>
          <a:xfrm>
            <a:off x="5395913" y="4940300"/>
            <a:ext cx="6303962" cy="1687513"/>
          </a:xfrm>
          <a:prstGeom prst="rect">
            <a:avLst/>
          </a:prstGeom>
          <a:noFill/>
          <a:ln w="9525">
            <a:noFill/>
          </a:ln>
        </p:spPr>
        <p:txBody>
          <a:bodyPr anchor="t">
            <a:spAutoFit/>
          </a:bodyPr>
          <a:lstStyle/>
          <a:p>
            <a:pPr indent="631825" algn="just" eaLnBrk="0" hangingPunct="0">
              <a:lnSpc>
                <a:spcPct val="150000"/>
              </a:lnSpc>
              <a:spcBef>
                <a:spcPts val="1400"/>
              </a:spcBef>
            </a:pPr>
            <a:r>
              <a:rPr lang="zh-CN" altLang="en-US" sz="2400" dirty="0">
                <a:latin typeface="Arial" panose="020B0604020202020204" pitchFamily="34" charset="0"/>
                <a:ea typeface="微软雅黑" panose="020B0503020204020204" pitchFamily="34" charset="-122"/>
              </a:rPr>
              <a:t>推动中华优秀传统文化创造性转化和创新性发展，激活其生命力，增强其影响力和感召力，把当代中国文化创新成果传播出去。</a:t>
            </a:r>
            <a:endParaRPr lang="zh-CN" altLang="en-US" sz="2400" dirty="0">
              <a:latin typeface="Arial" panose="020B0604020202020204" pitchFamily="34" charset="0"/>
              <a:ea typeface="微软雅黑" panose="020B0503020204020204" pitchFamily="34" charset="-122"/>
            </a:endParaRPr>
          </a:p>
        </p:txBody>
      </p:sp>
      <p:cxnSp>
        <p:nvCxnSpPr>
          <p:cNvPr id="30" name="直接连接符 29"/>
          <p:cNvCxnSpPr/>
          <p:nvPr/>
        </p:nvCxnSpPr>
        <p:spPr>
          <a:xfrm>
            <a:off x="5221288" y="3003550"/>
            <a:ext cx="0" cy="3624263"/>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45416" name="图片 2">
            <a:hlinkClick r:id="rId3" action="ppaction://hlinkfile"/>
          </p:cNvPr>
          <p:cNvPicPr>
            <a:picLocks noChangeAspect="1"/>
          </p:cNvPicPr>
          <p:nvPr/>
        </p:nvPicPr>
        <p:blipFill>
          <a:blip r:embed="rId4"/>
          <a:stretch>
            <a:fillRect/>
          </a:stretch>
        </p:blipFill>
        <p:spPr>
          <a:xfrm>
            <a:off x="2124075" y="3370263"/>
            <a:ext cx="1077913" cy="1052512"/>
          </a:xfrm>
          <a:prstGeom prst="rect">
            <a:avLst/>
          </a:prstGeom>
          <a:noFill/>
          <a:ln w="9525">
            <a:noFill/>
          </a:ln>
        </p:spPr>
      </p:pic>
      <p:grpSp>
        <p:nvGrpSpPr>
          <p:cNvPr id="145417" name="组合 8"/>
          <p:cNvGrpSpPr/>
          <p:nvPr/>
        </p:nvGrpSpPr>
        <p:grpSpPr>
          <a:xfrm>
            <a:off x="9867900" y="119063"/>
            <a:ext cx="2085975" cy="328612"/>
            <a:chOff x="9534704" y="546889"/>
            <a:chExt cx="2086182" cy="328828"/>
          </a:xfrm>
        </p:grpSpPr>
        <p:pic>
          <p:nvPicPr>
            <p:cNvPr id="145418" name="图片 9"/>
            <p:cNvPicPr>
              <a:picLocks noChangeAspect="1"/>
            </p:cNvPicPr>
            <p:nvPr/>
          </p:nvPicPr>
          <p:blipFill>
            <a:blip r:embed="rId5"/>
            <a:stretch>
              <a:fillRect/>
            </a:stretch>
          </p:blipFill>
          <p:spPr>
            <a:xfrm>
              <a:off x="9940127" y="546889"/>
              <a:ext cx="1680759" cy="328828"/>
            </a:xfrm>
            <a:prstGeom prst="rect">
              <a:avLst/>
            </a:prstGeom>
            <a:noFill/>
            <a:ln w="9525">
              <a:noFill/>
            </a:ln>
          </p:spPr>
        </p:pic>
        <p:pic>
          <p:nvPicPr>
            <p:cNvPr id="145419" name="图片 10"/>
            <p:cNvPicPr>
              <a:picLocks noChangeAspect="1"/>
            </p:cNvPicPr>
            <p:nvPr/>
          </p:nvPicPr>
          <p:blipFill>
            <a:blip r:embed="rId6"/>
            <a:stretch>
              <a:fillRect/>
            </a:stretch>
          </p:blipFill>
          <p:spPr>
            <a:xfrm>
              <a:off x="9534704" y="554934"/>
              <a:ext cx="312738" cy="312738"/>
            </a:xfrm>
            <a:prstGeom prst="rect">
              <a:avLst/>
            </a:prstGeom>
            <a:noFill/>
            <a:ln w="9525">
              <a:noFill/>
            </a:ln>
          </p:spPr>
        </p:pic>
      </p:gr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11"/>
          <p:cNvSpPr/>
          <p:nvPr>
            <p:custDataLst>
              <p:tags r:id="rId1"/>
            </p:custDataLst>
          </p:nvPr>
        </p:nvSpPr>
        <p:spPr>
          <a:xfrm>
            <a:off x="449580" y="617220"/>
            <a:ext cx="11412220" cy="5821680"/>
          </a:xfrm>
          <a:prstGeom prst="rect">
            <a:avLst/>
          </a:prstGeom>
          <a:noFill/>
          <a:ln w="1270">
            <a:solidFill>
              <a:schemeClr val="accent1"/>
            </a:solidFill>
          </a:ln>
          <a:extLst>
            <a:ext uri="{909E8E84-426E-40DD-AFC4-6F175D3DCCD1}">
              <a14:hiddenFill xmlns:a14="http://schemas.microsoft.com/office/drawing/2010/main">
                <a:solidFill>
                  <a:schemeClr val="bg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lt1"/>
              </a:solidFill>
              <a:latin typeface="微软雅黑" panose="020B0503020204020204" pitchFamily="34" charset="-122"/>
              <a:ea typeface="微软雅黑" panose="020B0503020204020204" pitchFamily="34" charset="-122"/>
            </a:endParaRPr>
          </a:p>
        </p:txBody>
      </p:sp>
      <p:sp>
        <p:nvSpPr>
          <p:cNvPr id="6" name="矩形 5"/>
          <p:cNvSpPr/>
          <p:nvPr>
            <p:custDataLst>
              <p:tags r:id="rId2"/>
            </p:custDataLst>
          </p:nvPr>
        </p:nvSpPr>
        <p:spPr>
          <a:xfrm>
            <a:off x="351155" y="518160"/>
            <a:ext cx="11412220" cy="5821680"/>
          </a:xfrm>
          <a:prstGeom prst="rect">
            <a:avLst/>
          </a:prstGeom>
          <a:noFill/>
          <a:ln w="127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lt1"/>
              </a:solidFill>
              <a:latin typeface="微软雅黑" panose="020B0503020204020204" pitchFamily="34" charset="-122"/>
              <a:ea typeface="微软雅黑" panose="020B0503020204020204" pitchFamily="34" charset="-122"/>
            </a:endParaRPr>
          </a:p>
        </p:txBody>
      </p:sp>
      <p:sp>
        <p:nvSpPr>
          <p:cNvPr id="10" name="矩形 9"/>
          <p:cNvSpPr/>
          <p:nvPr>
            <p:custDataLst>
              <p:tags r:id="rId3"/>
            </p:custDataLst>
          </p:nvPr>
        </p:nvSpPr>
        <p:spPr>
          <a:xfrm>
            <a:off x="252095" y="419100"/>
            <a:ext cx="11412220" cy="5821680"/>
          </a:xfrm>
          <a:prstGeom prst="rect">
            <a:avLst/>
          </a:prstGeom>
          <a:noFill/>
          <a:ln w="127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lt1"/>
              </a:solidFill>
              <a:latin typeface="微软雅黑" panose="020B0503020204020204" pitchFamily="34" charset="-122"/>
              <a:ea typeface="微软雅黑" panose="020B0503020204020204" pitchFamily="34" charset="-122"/>
            </a:endParaRPr>
          </a:p>
        </p:txBody>
      </p:sp>
      <p:grpSp>
        <p:nvGrpSpPr>
          <p:cNvPr id="33" name="组合 32"/>
          <p:cNvGrpSpPr>
            <a:grpSpLocks noChangeAspect="1"/>
          </p:cNvGrpSpPr>
          <p:nvPr>
            <p:custDataLst>
              <p:tags r:id="rId4"/>
            </p:custDataLst>
          </p:nvPr>
        </p:nvGrpSpPr>
        <p:grpSpPr>
          <a:xfrm>
            <a:off x="10511790" y="5229860"/>
            <a:ext cx="923290" cy="805180"/>
            <a:chOff x="3213087" y="1347855"/>
            <a:chExt cx="723913" cy="631688"/>
          </a:xfrm>
          <a:solidFill>
            <a:schemeClr val="accent1">
              <a:alpha val="20000"/>
            </a:schemeClr>
          </a:solidFill>
        </p:grpSpPr>
        <p:sp>
          <p:nvSpPr>
            <p:cNvPr id="34" name="任意多边形: 形状 21"/>
            <p:cNvSpPr>
              <a:spLocks noChangeAspect="1"/>
            </p:cNvSpPr>
            <p:nvPr>
              <p:custDataLst>
                <p:tags r:id="rId5"/>
              </p:custDataLst>
            </p:nvPr>
          </p:nvSpPr>
          <p:spPr>
            <a:xfrm>
              <a:off x="3213087" y="1347855"/>
              <a:ext cx="311295" cy="631688"/>
            </a:xfrm>
            <a:custGeom>
              <a:avLst/>
              <a:gdLst>
                <a:gd name="connsiteX0" fmla="*/ 0 w 311295"/>
                <a:gd name="connsiteY0" fmla="*/ 0 h 631688"/>
                <a:gd name="connsiteX1" fmla="*/ 311295 w 311295"/>
                <a:gd name="connsiteY1" fmla="*/ 0 h 631688"/>
                <a:gd name="connsiteX2" fmla="*/ 311295 w 311295"/>
                <a:gd name="connsiteY2" fmla="*/ 278573 h 631688"/>
                <a:gd name="connsiteX3" fmla="*/ 92015 w 311295"/>
                <a:gd name="connsiteY3" fmla="*/ 631688 h 631688"/>
                <a:gd name="connsiteX4" fmla="*/ 80962 w 311295"/>
                <a:gd name="connsiteY4" fmla="*/ 613739 h 631688"/>
                <a:gd name="connsiteX5" fmla="*/ 33054 w 311295"/>
                <a:gd name="connsiteY5" fmla="*/ 568483 h 631688"/>
                <a:gd name="connsiteX6" fmla="*/ 20355 w 311295"/>
                <a:gd name="connsiteY6" fmla="*/ 561364 h 631688"/>
                <a:gd name="connsiteX7" fmla="*/ 150652 w 311295"/>
                <a:gd name="connsiteY7" fmla="*/ 311295 h 631688"/>
                <a:gd name="connsiteX8" fmla="*/ 0 w 311295"/>
                <a:gd name="connsiteY8" fmla="*/ 311295 h 63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295" h="631688">
                  <a:moveTo>
                    <a:pt x="0" y="0"/>
                  </a:moveTo>
                  <a:lnTo>
                    <a:pt x="311295" y="0"/>
                  </a:lnTo>
                  <a:lnTo>
                    <a:pt x="311295" y="278573"/>
                  </a:lnTo>
                  <a:cubicBezTo>
                    <a:pt x="300365" y="511936"/>
                    <a:pt x="92393" y="629207"/>
                    <a:pt x="92015" y="631688"/>
                  </a:cubicBezTo>
                  <a:lnTo>
                    <a:pt x="80962" y="613739"/>
                  </a:lnTo>
                  <a:cubicBezTo>
                    <a:pt x="67726" y="597568"/>
                    <a:pt x="51617" y="582153"/>
                    <a:pt x="33054" y="568483"/>
                  </a:cubicBezTo>
                  <a:lnTo>
                    <a:pt x="20355" y="561364"/>
                  </a:lnTo>
                  <a:cubicBezTo>
                    <a:pt x="21645" y="561467"/>
                    <a:pt x="135315" y="475631"/>
                    <a:pt x="150652" y="311295"/>
                  </a:cubicBezTo>
                  <a:lnTo>
                    <a:pt x="0" y="31129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35" name="任意多边形: 形状 22"/>
            <p:cNvSpPr>
              <a:spLocks noChangeAspect="1"/>
            </p:cNvSpPr>
            <p:nvPr>
              <p:custDataLst>
                <p:tags r:id="rId6"/>
              </p:custDataLst>
            </p:nvPr>
          </p:nvSpPr>
          <p:spPr>
            <a:xfrm>
              <a:off x="3625705" y="1347855"/>
              <a:ext cx="311295" cy="631688"/>
            </a:xfrm>
            <a:custGeom>
              <a:avLst/>
              <a:gdLst>
                <a:gd name="connsiteX0" fmla="*/ 0 w 311295"/>
                <a:gd name="connsiteY0" fmla="*/ 0 h 631688"/>
                <a:gd name="connsiteX1" fmla="*/ 311295 w 311295"/>
                <a:gd name="connsiteY1" fmla="*/ 0 h 631688"/>
                <a:gd name="connsiteX2" fmla="*/ 311295 w 311295"/>
                <a:gd name="connsiteY2" fmla="*/ 278573 h 631688"/>
                <a:gd name="connsiteX3" fmla="*/ 92015 w 311295"/>
                <a:gd name="connsiteY3" fmla="*/ 631688 h 631688"/>
                <a:gd name="connsiteX4" fmla="*/ 80961 w 311295"/>
                <a:gd name="connsiteY4" fmla="*/ 613739 h 631688"/>
                <a:gd name="connsiteX5" fmla="*/ 33054 w 311295"/>
                <a:gd name="connsiteY5" fmla="*/ 568483 h 631688"/>
                <a:gd name="connsiteX6" fmla="*/ 20355 w 311295"/>
                <a:gd name="connsiteY6" fmla="*/ 561364 h 631688"/>
                <a:gd name="connsiteX7" fmla="*/ 150652 w 311295"/>
                <a:gd name="connsiteY7" fmla="*/ 311295 h 631688"/>
                <a:gd name="connsiteX8" fmla="*/ 0 w 311295"/>
                <a:gd name="connsiteY8" fmla="*/ 311295 h 63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295" h="631688">
                  <a:moveTo>
                    <a:pt x="0" y="0"/>
                  </a:moveTo>
                  <a:lnTo>
                    <a:pt x="311295" y="0"/>
                  </a:lnTo>
                  <a:lnTo>
                    <a:pt x="311295" y="278573"/>
                  </a:lnTo>
                  <a:cubicBezTo>
                    <a:pt x="300365" y="511936"/>
                    <a:pt x="92393" y="629207"/>
                    <a:pt x="92015" y="631688"/>
                  </a:cubicBezTo>
                  <a:lnTo>
                    <a:pt x="80961" y="613739"/>
                  </a:lnTo>
                  <a:cubicBezTo>
                    <a:pt x="67726" y="597568"/>
                    <a:pt x="51617" y="582153"/>
                    <a:pt x="33054" y="568483"/>
                  </a:cubicBezTo>
                  <a:lnTo>
                    <a:pt x="20355" y="561364"/>
                  </a:lnTo>
                  <a:cubicBezTo>
                    <a:pt x="21645" y="561467"/>
                    <a:pt x="135315" y="475631"/>
                    <a:pt x="150652" y="311295"/>
                  </a:cubicBezTo>
                  <a:lnTo>
                    <a:pt x="0" y="31129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cxnSp>
        <p:nvCxnSpPr>
          <p:cNvPr id="36" name="直接连接符 35"/>
          <p:cNvCxnSpPr/>
          <p:nvPr>
            <p:custDataLst>
              <p:tags r:id="rId7"/>
            </p:custDataLst>
          </p:nvPr>
        </p:nvCxnSpPr>
        <p:spPr>
          <a:xfrm>
            <a:off x="2247932" y="2381204"/>
            <a:ext cx="7543800" cy="0"/>
          </a:xfrm>
          <a:prstGeom prst="line">
            <a:avLst/>
          </a:prstGeom>
          <a:ln w="1270">
            <a:solidFill>
              <a:schemeClr val="lt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文本框 6"/>
          <p:cNvSpPr txBox="1"/>
          <p:nvPr>
            <p:custDataLst>
              <p:tags r:id="rId8"/>
            </p:custDataLst>
          </p:nvPr>
        </p:nvSpPr>
        <p:spPr>
          <a:xfrm>
            <a:off x="1981200" y="1373475"/>
            <a:ext cx="8077264" cy="702944"/>
          </a:xfrm>
          <a:prstGeom prst="rect">
            <a:avLst/>
          </a:prstGeom>
          <a:noFill/>
        </p:spPr>
        <p:txBody>
          <a:bodyPr wrap="square" lIns="63500" tIns="25400" rIns="63500" bIns="25400" rtlCol="0" anchor="ctr" anchorCtr="0">
            <a:normAutofit/>
          </a:bodyPr>
          <a:lstStyle/>
          <a:p>
            <a:pPr marL="0" indent="0" algn="l">
              <a:lnSpc>
                <a:spcPct val="100000"/>
              </a:lnSpc>
              <a:spcBef>
                <a:spcPts val="0"/>
              </a:spcBef>
              <a:spcAft>
                <a:spcPts val="0"/>
              </a:spcAft>
              <a:buSzPct val="100000"/>
              <a:buNone/>
            </a:pPr>
            <a:r>
              <a:rPr lang="zh-CN" altLang="en-US" sz="3600" b="1" spc="240" dirty="0">
                <a:solidFill>
                  <a:schemeClr val="accent1">
                    <a:lumMod val="75000"/>
                  </a:schemeClr>
                </a:solidFill>
                <a:latin typeface="微软雅黑" panose="020B0503020204020204" pitchFamily="34" charset="-122"/>
                <a:ea typeface="微软雅黑" panose="020B0503020204020204" pitchFamily="34" charset="-122"/>
                <a:sym typeface="+mn-lt"/>
              </a:rPr>
              <a:t>（三）吸纳世界文明有益成果</a:t>
            </a:r>
            <a:endParaRPr lang="zh-CN" altLang="en-US" sz="3600" b="1" spc="240" dirty="0">
              <a:solidFill>
                <a:schemeClr val="accent1">
                  <a:lumMod val="75000"/>
                </a:schemeClr>
              </a:solidFill>
              <a:latin typeface="微软雅黑" panose="020B0503020204020204" pitchFamily="34" charset="-122"/>
              <a:ea typeface="微软雅黑" panose="020B0503020204020204" pitchFamily="34" charset="-122"/>
              <a:sym typeface="+mn-lt"/>
            </a:endParaRPr>
          </a:p>
        </p:txBody>
      </p:sp>
      <p:sp>
        <p:nvSpPr>
          <p:cNvPr id="8" name="Title 6"/>
          <p:cNvSpPr txBox="1"/>
          <p:nvPr>
            <p:custDataLst>
              <p:tags r:id="rId9"/>
            </p:custDataLst>
          </p:nvPr>
        </p:nvSpPr>
        <p:spPr>
          <a:xfrm>
            <a:off x="1981200" y="2425857"/>
            <a:ext cx="8077264" cy="2804033"/>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635000" lvl="0" indent="-635000" algn="l" fontAlgn="ctr">
              <a:lnSpc>
                <a:spcPct val="120000"/>
              </a:lnSpc>
              <a:spcBef>
                <a:spcPts val="0"/>
              </a:spcBef>
              <a:spcAft>
                <a:spcPts val="800"/>
              </a:spcAft>
              <a:buSzPct val="100000"/>
              <a:buFont typeface="Wingdings" panose="05000000000000000000" charset="0"/>
              <a:buChar char="l"/>
            </a:pPr>
            <a:r>
              <a:rPr lang="zh-CN" altLang="en-US" sz="2800" spc="26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吸纳了世界文明的有益成果</a:t>
            </a:r>
            <a:endParaRPr lang="zh-CN" altLang="en-US" sz="2800" spc="26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635000" lvl="0" indent="-635000" algn="l" fontAlgn="ctr">
              <a:lnSpc>
                <a:spcPct val="120000"/>
              </a:lnSpc>
              <a:spcBef>
                <a:spcPts val="0"/>
              </a:spcBef>
              <a:spcAft>
                <a:spcPts val="800"/>
              </a:spcAft>
              <a:buSzPct val="100000"/>
              <a:buFont typeface="Wingdings" panose="05000000000000000000" charset="0"/>
              <a:buChar char="l"/>
            </a:pPr>
            <a:r>
              <a:rPr lang="zh-CN" altLang="en-US" sz="2800" spc="26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形成了具有世界视野、中国气派的价值观</a:t>
            </a:r>
            <a:endParaRPr lang="zh-CN" altLang="en-US" sz="2800" spc="26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custDataLst>
              <p:tags r:id="rId1"/>
            </p:custDataLst>
          </p:nvPr>
        </p:nvSpPr>
        <p:spPr>
          <a:xfrm>
            <a:off x="4643438" y="2041525"/>
            <a:ext cx="5199063" cy="2774950"/>
          </a:xfrm>
          <a:prstGeom prst="rect">
            <a:avLst/>
          </a:prstGeom>
          <a:noFill/>
        </p:spPr>
        <p:txBody>
          <a:bodyPr lIns="91440" tIns="45720" rIns="91440" bIns="45720" anchor="ctr">
            <a:normAutofit/>
          </a:bodyPr>
          <a:lstStyle/>
          <a:p>
            <a:pPr marL="330200" marR="0" lvl="0" indent="-330200" algn="l" defTabSz="914400" rtl="0" eaLnBrk="1" fontAlgn="ctr" latinLnBrk="0" hangingPunct="1">
              <a:lnSpc>
                <a:spcPct val="120000"/>
              </a:lnSpc>
              <a:spcBef>
                <a:spcPts val="0"/>
              </a:spcBef>
              <a:spcAft>
                <a:spcPts val="800"/>
              </a:spcAft>
              <a:buSzPct val="100000"/>
              <a:buFont typeface="Wingdings" panose="05000000000000000000" charset="0"/>
              <a:buChar char="l"/>
            </a:pPr>
            <a:r>
              <a:rPr kumimoji="0" lang="zh-CN" altLang="en-US" b="0" i="0" kern="1200" cap="none" spc="200" normalizeH="0" noProof="0">
                <a:ln>
                  <a:noFill/>
                </a:ln>
                <a:solidFill>
                  <a:schemeClr val="tx1">
                    <a:lumMod val="85000"/>
                    <a:lumOff val="15000"/>
                  </a:schemeClr>
                </a:solidFill>
                <a:effectLst/>
                <a:latin typeface="Arial" panose="020B0604020202020204" pitchFamily="34" charset="0"/>
                <a:ea typeface="微软雅黑" panose="020B0503020204020204" pitchFamily="34" charset="-122"/>
              </a:rPr>
              <a:t>为什么说社会主义核心价值观是先进的？</a:t>
            </a:r>
            <a:endParaRPr kumimoji="0" lang="zh-CN" altLang="en-US" b="0" i="0" kern="1200" cap="none" spc="200" normalizeH="0" noProof="0">
              <a:ln>
                <a:noFill/>
              </a:ln>
              <a:solidFill>
                <a:schemeClr val="tx1">
                  <a:lumMod val="85000"/>
                  <a:lumOff val="15000"/>
                </a:schemeClr>
              </a:solidFill>
              <a:effectLst/>
              <a:latin typeface="Arial" panose="020B0604020202020204" pitchFamily="34" charset="0"/>
              <a:ea typeface="微软雅黑" panose="020B0503020204020204" pitchFamily="34" charset="-122"/>
            </a:endParaRPr>
          </a:p>
          <a:p>
            <a:pPr marL="330200" marR="0" lvl="0" indent="-330200" algn="l" defTabSz="914400" rtl="0" eaLnBrk="1" fontAlgn="ctr" latinLnBrk="0" hangingPunct="1">
              <a:lnSpc>
                <a:spcPct val="120000"/>
              </a:lnSpc>
              <a:spcBef>
                <a:spcPts val="0"/>
              </a:spcBef>
              <a:spcAft>
                <a:spcPts val="800"/>
              </a:spcAft>
              <a:buSzPct val="100000"/>
              <a:buFont typeface="Wingdings" panose="05000000000000000000" charset="0"/>
              <a:buChar char="l"/>
            </a:pPr>
            <a:r>
              <a:rPr kumimoji="0" lang="zh-CN" altLang="en-US" b="0" i="0" kern="1200" cap="none" spc="200" normalizeH="0" noProof="0">
                <a:ln>
                  <a:noFill/>
                </a:ln>
                <a:solidFill>
                  <a:schemeClr val="tx1">
                    <a:lumMod val="85000"/>
                    <a:lumOff val="15000"/>
                  </a:schemeClr>
                </a:solidFill>
                <a:effectLst/>
                <a:latin typeface="Arial" panose="020B0604020202020204" pitchFamily="34" charset="0"/>
                <a:ea typeface="微软雅黑" panose="020B0503020204020204" pitchFamily="34" charset="-122"/>
              </a:rPr>
              <a:t>社会主义核心价值观与中华优秀传统文化是什么关系？</a:t>
            </a:r>
            <a:endParaRPr kumimoji="0" lang="zh-CN" altLang="en-US" b="0" i="0" kern="1200" cap="none" spc="200" normalizeH="0" noProof="0">
              <a:ln>
                <a:noFill/>
              </a:ln>
              <a:solidFill>
                <a:schemeClr val="tx1">
                  <a:lumMod val="85000"/>
                  <a:lumOff val="15000"/>
                </a:schemeClr>
              </a:solidFill>
              <a:effectLst/>
              <a:latin typeface="Arial" panose="020B0604020202020204" pitchFamily="34" charset="0"/>
              <a:ea typeface="微软雅黑" panose="020B0503020204020204" pitchFamily="34" charset="-122"/>
            </a:endParaRPr>
          </a:p>
          <a:p>
            <a:pPr marL="330200" marR="0" lvl="0" indent="-330200" algn="l" defTabSz="914400" rtl="0" eaLnBrk="1" fontAlgn="ctr" latinLnBrk="0" hangingPunct="1">
              <a:lnSpc>
                <a:spcPct val="120000"/>
              </a:lnSpc>
              <a:spcBef>
                <a:spcPts val="0"/>
              </a:spcBef>
              <a:spcAft>
                <a:spcPts val="800"/>
              </a:spcAft>
              <a:buSzPct val="100000"/>
              <a:buFont typeface="Wingdings" panose="05000000000000000000" charset="0"/>
              <a:buChar char="l"/>
            </a:pPr>
            <a:r>
              <a:rPr kumimoji="0" lang="zh-CN" altLang="en-US" b="0" i="0" kern="1200" cap="none" spc="200" normalizeH="0" noProof="0">
                <a:ln>
                  <a:noFill/>
                </a:ln>
                <a:solidFill>
                  <a:schemeClr val="tx1">
                    <a:lumMod val="85000"/>
                    <a:lumOff val="15000"/>
                  </a:schemeClr>
                </a:solidFill>
                <a:effectLst/>
                <a:latin typeface="Arial" panose="020B0604020202020204" pitchFamily="34" charset="0"/>
                <a:ea typeface="微软雅黑" panose="020B0503020204020204" pitchFamily="34" charset="-122"/>
              </a:rPr>
              <a:t>社会主义核心价值观的根本特性是什么？</a:t>
            </a:r>
            <a:endParaRPr kumimoji="0" lang="zh-CN" altLang="en-US" b="0" i="0" kern="1200" cap="none" spc="200" normalizeH="0" noProof="0">
              <a:ln>
                <a:noFill/>
              </a:ln>
              <a:solidFill>
                <a:schemeClr val="tx1">
                  <a:lumMod val="85000"/>
                  <a:lumOff val="15000"/>
                </a:schemeClr>
              </a:solidFill>
              <a:effectLst/>
              <a:latin typeface="Arial" panose="020B0604020202020204" pitchFamily="34" charset="0"/>
              <a:ea typeface="微软雅黑" panose="020B0503020204020204" pitchFamily="34" charset="-122"/>
            </a:endParaRPr>
          </a:p>
          <a:p>
            <a:pPr marL="330200" marR="0" lvl="0" indent="-330200" algn="l" defTabSz="914400" rtl="0" eaLnBrk="1" fontAlgn="ctr" latinLnBrk="0" hangingPunct="1">
              <a:lnSpc>
                <a:spcPct val="120000"/>
              </a:lnSpc>
              <a:spcBef>
                <a:spcPts val="0"/>
              </a:spcBef>
              <a:spcAft>
                <a:spcPts val="800"/>
              </a:spcAft>
              <a:buSzPct val="100000"/>
              <a:buFont typeface="Wingdings" panose="05000000000000000000" charset="0"/>
              <a:buChar char="l"/>
            </a:pPr>
            <a:r>
              <a:rPr kumimoji="0" lang="zh-CN" altLang="en-US" b="0" i="0" kern="1200" cap="none" spc="200" normalizeH="0" noProof="0">
                <a:ln>
                  <a:noFill/>
                </a:ln>
                <a:solidFill>
                  <a:schemeClr val="tx1">
                    <a:lumMod val="85000"/>
                    <a:lumOff val="15000"/>
                  </a:schemeClr>
                </a:solidFill>
                <a:effectLst/>
                <a:latin typeface="Arial" panose="020B0604020202020204" pitchFamily="34" charset="0"/>
                <a:ea typeface="微软雅黑" panose="020B0503020204020204" pitchFamily="34" charset="-122"/>
              </a:rPr>
              <a:t>社会主义核心价值观与资本主义西方价值观有哪些不同？</a:t>
            </a:r>
            <a:endParaRPr kumimoji="0" lang="zh-CN" altLang="en-US" b="0" i="0" kern="1200" cap="none" spc="200" normalizeH="0" noProof="0">
              <a:ln>
                <a:noFill/>
              </a:ln>
              <a:solidFill>
                <a:schemeClr val="tx1">
                  <a:lumMod val="85000"/>
                  <a:lumOff val="15000"/>
                </a:schemeClr>
              </a:solidFill>
              <a:effectLst/>
              <a:latin typeface="Arial" panose="020B0604020202020204" pitchFamily="34" charset="0"/>
              <a:ea typeface="微软雅黑" panose="020B0503020204020204" pitchFamily="34" charset="-122"/>
            </a:endParaRPr>
          </a:p>
        </p:txBody>
      </p:sp>
      <p:sp>
        <p:nvSpPr>
          <p:cNvPr id="12" name="文本框 11"/>
          <p:cNvSpPr txBox="1"/>
          <p:nvPr>
            <p:custDataLst>
              <p:tags r:id="rId2"/>
            </p:custDataLst>
          </p:nvPr>
        </p:nvSpPr>
        <p:spPr>
          <a:xfrm>
            <a:off x="523875" y="2207579"/>
            <a:ext cx="2644775" cy="2094194"/>
          </a:xfrm>
          <a:prstGeom prst="rect">
            <a:avLst/>
          </a:prstGeom>
          <a:noFill/>
        </p:spPr>
        <p:txBody>
          <a:bodyPr lIns="91440" tIns="45720" rIns="91440" bIns="45720" anchor="ctr" anchorCtr="1">
            <a:normAutofit/>
          </a:bodyPr>
          <a:lstStyle/>
          <a:p>
            <a:pPr marL="0" marR="0" lvl="0" indent="0" algn="l" defTabSz="914400" rtl="0" eaLnBrk="1" fontAlgn="auto" latinLnBrk="0" hangingPunct="1">
              <a:lnSpc>
                <a:spcPct val="120000"/>
              </a:lnSpc>
              <a:spcBef>
                <a:spcPts val="0"/>
              </a:spcBef>
              <a:spcAft>
                <a:spcPts val="0"/>
              </a:spcAft>
              <a:buClrTx/>
              <a:buSzPct val="100000"/>
              <a:buFontTx/>
              <a:buNone/>
            </a:pPr>
            <a:r>
              <a:rPr kumimoji="0" lang="zh-CN" altLang="en-US" sz="4000" b="1" i="0" u="none" strike="noStrike" kern="1200" cap="none" spc="300" normalizeH="0" baseline="0" noProof="0" dirty="0">
                <a:ln>
                  <a:noFill/>
                </a:ln>
                <a:solidFill>
                  <a:schemeClr val="accent1">
                    <a:lumMod val="75000"/>
                  </a:schemeClr>
                </a:solidFill>
                <a:effectLst/>
                <a:uLnTx/>
                <a:uFillTx/>
                <a:latin typeface="Arial" panose="020B0604020202020204" pitchFamily="34" charset="0"/>
                <a:ea typeface="微软雅黑" panose="020B0503020204020204" pitchFamily="34" charset="-122"/>
                <a:sym typeface="Arial" panose="020B0604020202020204" pitchFamily="34" charset="0"/>
              </a:rPr>
              <a:t>问题导入</a:t>
            </a:r>
            <a:endParaRPr kumimoji="0" lang="zh-CN" altLang="en-US" sz="4000" b="1" i="0" u="none" strike="noStrike" kern="1200" cap="none" spc="300" normalizeH="0" baseline="0" noProof="0" dirty="0">
              <a:ln>
                <a:noFill/>
              </a:ln>
              <a:solidFill>
                <a:schemeClr val="accent1">
                  <a:lumMod val="75000"/>
                </a:schemeClr>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8" name="矩形 7"/>
          <p:cNvSpPr/>
          <p:nvPr>
            <p:custDataLst>
              <p:tags r:id="rId3"/>
            </p:custDataLst>
          </p:nvPr>
        </p:nvSpPr>
        <p:spPr>
          <a:xfrm>
            <a:off x="754325" y="4301772"/>
            <a:ext cx="2157212" cy="1251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pPr>
            <a:endParaRPr kumimoji="0" lang="zh-CN" altLang="en-US" sz="1800" b="0" i="0" u="none" strike="noStrike" kern="1200" cap="none" spc="0" normalizeH="0" baseline="0" noProof="1">
              <a:ln>
                <a:noFill/>
              </a:ln>
              <a:solidFill>
                <a:schemeClr val="tx1">
                  <a:lumMod val="85000"/>
                  <a:lumOff val="15000"/>
                </a:schemeClr>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0" name="任意多边形 9"/>
          <p:cNvSpPr/>
          <p:nvPr>
            <p:custDataLst>
              <p:tags r:id="rId4"/>
            </p:custDataLst>
          </p:nvPr>
        </p:nvSpPr>
        <p:spPr>
          <a:xfrm>
            <a:off x="2311400" y="946150"/>
            <a:ext cx="8893175" cy="4967288"/>
          </a:xfrm>
          <a:custGeom>
            <a:avLst/>
            <a:gdLst>
              <a:gd name="connsiteX0" fmla="*/ 5 w 14004"/>
              <a:gd name="connsiteY0" fmla="*/ 1622 h 7822"/>
              <a:gd name="connsiteX1" fmla="*/ 0 w 14004"/>
              <a:gd name="connsiteY1" fmla="*/ 0 h 7822"/>
              <a:gd name="connsiteX2" fmla="*/ 14004 w 14004"/>
              <a:gd name="connsiteY2" fmla="*/ 0 h 7822"/>
              <a:gd name="connsiteX3" fmla="*/ 14004 w 14004"/>
              <a:gd name="connsiteY3" fmla="*/ 7822 h 7822"/>
              <a:gd name="connsiteX4" fmla="*/ 0 w 14004"/>
              <a:gd name="connsiteY4" fmla="*/ 7822 h 7822"/>
              <a:gd name="connsiteX5" fmla="*/ 5 w 14004"/>
              <a:gd name="connsiteY5" fmla="*/ 6212 h 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04" h="7822">
                <a:moveTo>
                  <a:pt x="5" y="1622"/>
                </a:moveTo>
                <a:lnTo>
                  <a:pt x="0" y="0"/>
                </a:lnTo>
                <a:lnTo>
                  <a:pt x="14004" y="0"/>
                </a:lnTo>
                <a:lnTo>
                  <a:pt x="14004" y="7822"/>
                </a:lnTo>
                <a:lnTo>
                  <a:pt x="0" y="7822"/>
                </a:lnTo>
                <a:lnTo>
                  <a:pt x="5" y="6212"/>
                </a:lnTo>
              </a:path>
            </a:pathLst>
          </a:custGeom>
          <a:noFill/>
          <a:ln w="19050">
            <a:solidFill>
              <a:schemeClr val="bg1">
                <a:lumMod val="85000"/>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pPr>
            <a:endParaRPr kumimoji="0" lang="zh-CN" altLang="en-US" sz="1800" b="0" i="0" u="none" strike="noStrike" kern="1200" cap="none" spc="0" normalizeH="0" baseline="0" noProof="1">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custDataLst>
              <p:tags r:id="rId1"/>
            </p:custDataLst>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4" name="文本框 3"/>
          <p:cNvSpPr txBox="1"/>
          <p:nvPr>
            <p:custDataLst>
              <p:tags r:id="rId4"/>
            </p:custDataLst>
          </p:nvPr>
        </p:nvSpPr>
        <p:spPr>
          <a:xfrm>
            <a:off x="2174591" y="1001444"/>
            <a:ext cx="5519460" cy="1077218"/>
          </a:xfrm>
          <a:prstGeom prst="rect">
            <a:avLst/>
          </a:prstGeom>
          <a:noFill/>
        </p:spPr>
        <p:txBody>
          <a:bodyPr wrap="none" rtlCol="0" anchor="t">
            <a:spAutoFit/>
            <a:scene3d>
              <a:camera prst="orthographicFront"/>
              <a:lightRig rig="threePt" dir="t"/>
            </a:scene3d>
          </a:bodyPr>
          <a:lstStyle/>
          <a:p>
            <a:r>
              <a:rPr lang="zh-CN" altLang="en-US" sz="3200" b="1" kern="0" dirty="0">
                <a:solidFill>
                  <a:schemeClr val="accent1"/>
                </a:solidFill>
                <a:effectLst>
                  <a:outerShdw blurRad="38100" dist="25400" dir="5400000" algn="ctr" rotWithShape="0">
                    <a:srgbClr val="6E747A">
                      <a:alpha val="43000"/>
                    </a:srgbClr>
                  </a:outerShdw>
                </a:effectLst>
                <a:cs typeface="+mn-ea"/>
                <a:sym typeface="+mn-lt"/>
              </a:rPr>
              <a:t>（三）</a:t>
            </a:r>
            <a:r>
              <a:rPr lang="zh-CN" altLang="en-US" sz="3200" b="1" dirty="0">
                <a:solidFill>
                  <a:schemeClr val="accent1"/>
                </a:solidFill>
                <a:effectLst>
                  <a:outerShdw blurRad="38100" dist="25400" dir="5400000" algn="ctr" rotWithShape="0">
                    <a:srgbClr val="6E747A">
                      <a:alpha val="43000"/>
                    </a:srgbClr>
                  </a:outerShdw>
                </a:effectLst>
              </a:rPr>
              <a:t>吸纳世界文明有益成果</a:t>
            </a:r>
            <a:endParaRPr lang="en-US" altLang="zh-CN" sz="3200" b="1" dirty="0">
              <a:solidFill>
                <a:schemeClr val="accent1"/>
              </a:solidFill>
              <a:effectLst>
                <a:outerShdw blurRad="38100" dist="25400" dir="5400000" algn="ctr" rotWithShape="0">
                  <a:srgbClr val="6E747A">
                    <a:alpha val="43000"/>
                  </a:srgbClr>
                </a:outerShdw>
              </a:effectLst>
              <a:ea typeface="微软雅黑" panose="020B0503020204020204" pitchFamily="34" charset="-122"/>
            </a:endParaRPr>
          </a:p>
          <a:p>
            <a:endParaRPr lang="en-US" altLang="zh-CN" sz="3200" b="1" dirty="0">
              <a:solidFill>
                <a:schemeClr val="accent1"/>
              </a:solidFill>
              <a:effectLst>
                <a:outerShdw blurRad="38100" dist="25400" dir="5400000" algn="ctr" rotWithShape="0">
                  <a:srgbClr val="6E747A">
                    <a:alpha val="43000"/>
                  </a:srgbClr>
                </a:outerShdw>
              </a:effectLst>
              <a:latin typeface="+mj-lt"/>
              <a:ea typeface="微软雅黑" panose="020B0503020204020204" pitchFamily="34" charset="-122"/>
            </a:endParaRPr>
          </a:p>
        </p:txBody>
      </p:sp>
      <p:grpSp>
        <p:nvGrpSpPr>
          <p:cNvPr id="2" name="组合 18"/>
          <p:cNvGrpSpPr/>
          <p:nvPr/>
        </p:nvGrpSpPr>
        <p:grpSpPr>
          <a:xfrm>
            <a:off x="4105036" y="3033836"/>
            <a:ext cx="45719" cy="2302572"/>
            <a:chOff x="4656841" y="1609627"/>
            <a:chExt cx="0" cy="2381016"/>
          </a:xfrm>
        </p:grpSpPr>
        <p:cxnSp>
          <p:nvCxnSpPr>
            <p:cNvPr id="20" name="直接箭头连接符 36"/>
            <p:cNvCxnSpPr/>
            <p:nvPr>
              <p:custDataLst>
                <p:tags r:id="rId5"/>
              </p:custDataLst>
            </p:nvPr>
          </p:nvCxnSpPr>
          <p:spPr>
            <a:xfrm>
              <a:off x="4656841" y="1609627"/>
              <a:ext cx="0" cy="1230669"/>
            </a:xfrm>
            <a:prstGeom prst="straightConnector1">
              <a:avLst/>
            </a:prstGeom>
            <a:ln>
              <a:solidFill>
                <a:srgbClr val="D05F12">
                  <a:alpha val="69804"/>
                </a:srgb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1" name="直接箭头连接符 37"/>
            <p:cNvCxnSpPr/>
            <p:nvPr>
              <p:custDataLst>
                <p:tags r:id="rId6"/>
              </p:custDataLst>
            </p:nvPr>
          </p:nvCxnSpPr>
          <p:spPr>
            <a:xfrm>
              <a:off x="4656841" y="2840296"/>
              <a:ext cx="0" cy="1150347"/>
            </a:xfrm>
            <a:prstGeom prst="straightConnector1">
              <a:avLst/>
            </a:prstGeom>
            <a:ln>
              <a:solidFill>
                <a:srgbClr val="D05F12">
                  <a:alpha val="69804"/>
                </a:srgbClr>
              </a:solidFill>
              <a:headEnd type="none"/>
              <a:tailEnd type="oval"/>
            </a:ln>
          </p:spPr>
          <p:style>
            <a:lnRef idx="1">
              <a:schemeClr val="accent1"/>
            </a:lnRef>
            <a:fillRef idx="0">
              <a:schemeClr val="accent1"/>
            </a:fillRef>
            <a:effectRef idx="0">
              <a:schemeClr val="accent1"/>
            </a:effectRef>
            <a:fontRef idx="minor">
              <a:schemeClr val="tx1"/>
            </a:fontRef>
          </p:style>
        </p:cxnSp>
      </p:grpSp>
      <p:grpSp>
        <p:nvGrpSpPr>
          <p:cNvPr id="3" name="组合 21"/>
          <p:cNvGrpSpPr/>
          <p:nvPr/>
        </p:nvGrpSpPr>
        <p:grpSpPr>
          <a:xfrm>
            <a:off x="973027" y="3374575"/>
            <a:ext cx="3059678" cy="1670604"/>
            <a:chOff x="1384353" y="4095799"/>
            <a:chExt cx="2184400" cy="1202199"/>
          </a:xfrm>
        </p:grpSpPr>
        <p:sp>
          <p:nvSpPr>
            <p:cNvPr id="23" name="矩形: 圆角 14"/>
            <p:cNvSpPr/>
            <p:nvPr>
              <p:custDataLst>
                <p:tags r:id="rId7"/>
              </p:custDataLst>
            </p:nvPr>
          </p:nvSpPr>
          <p:spPr>
            <a:xfrm>
              <a:off x="1524106" y="4095799"/>
              <a:ext cx="1904894" cy="1202199"/>
            </a:xfrm>
            <a:prstGeom prst="snip2DiagRect">
              <a:avLst/>
            </a:prstGeom>
            <a:solidFill>
              <a:srgbClr val="C00000"/>
            </a:solidFill>
            <a:ln w="38100">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4" name="矩形 23"/>
            <p:cNvSpPr/>
            <p:nvPr>
              <p:custDataLst>
                <p:tags r:id="rId8"/>
              </p:custDataLst>
            </p:nvPr>
          </p:nvSpPr>
          <p:spPr>
            <a:xfrm>
              <a:off x="1384353" y="4287321"/>
              <a:ext cx="2184400" cy="819156"/>
            </a:xfrm>
            <a:prstGeom prst="rect">
              <a:avLst/>
            </a:prstGeom>
            <a:ln w="38100">
              <a:noFill/>
            </a:ln>
          </p:spPr>
          <p:txBody>
            <a:bodyPr wrap="square">
              <a:spAutoFit/>
            </a:bodyPr>
            <a:lstStyle/>
            <a:p>
              <a:pPr algn="ctr">
                <a:lnSpc>
                  <a:spcPct val="150000"/>
                </a:lnSpc>
              </a:pP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社会主义</a:t>
              </a:r>
              <a:endPar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lnSpc>
                  <a:spcPct val="150000"/>
                </a:lnSpc>
              </a:pP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核心价值观</a:t>
              </a:r>
              <a:endPar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11" name="TextBox 10"/>
          <p:cNvSpPr txBox="1"/>
          <p:nvPr>
            <p:custDataLst>
              <p:tags r:id="rId9"/>
            </p:custDataLst>
          </p:nvPr>
        </p:nvSpPr>
        <p:spPr>
          <a:xfrm>
            <a:off x="4437094" y="3250192"/>
            <a:ext cx="6653049" cy="2031325"/>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zh-CN" altLang="en-US" sz="2400" b="1" dirty="0">
                <a:solidFill>
                  <a:schemeClr val="tx1">
                    <a:lumMod val="85000"/>
                    <a:lumOff val="15000"/>
                  </a:schemeClr>
                </a:solidFill>
                <a:latin typeface="华文中宋" panose="02010600040101010101" pitchFamily="2" charset="-122"/>
                <a:ea typeface="华文中宋" panose="02010600040101010101" pitchFamily="2" charset="-122"/>
              </a:rPr>
              <a:t>以中国经验、中国实践为民主、自由、平等、公正、法治等价值理念赋予社会主义性质</a:t>
            </a:r>
            <a:endParaRPr lang="en-US" altLang="zh-CN" sz="2400" b="1" dirty="0">
              <a:solidFill>
                <a:schemeClr val="tx1">
                  <a:lumMod val="85000"/>
                  <a:lumOff val="15000"/>
                </a:schemeClr>
              </a:solidFill>
              <a:latin typeface="华文中宋" panose="02010600040101010101" pitchFamily="2" charset="-122"/>
              <a:ea typeface="华文中宋" panose="02010600040101010101" pitchFamily="2" charset="-122"/>
            </a:endParaRPr>
          </a:p>
          <a:p>
            <a:pPr marL="342900" indent="-342900">
              <a:lnSpc>
                <a:spcPct val="150000"/>
              </a:lnSpc>
              <a:buFont typeface="Wingdings" panose="05000000000000000000" pitchFamily="2" charset="2"/>
              <a:buChar char="Ø"/>
            </a:pPr>
            <a:r>
              <a:rPr lang="zh-CN" altLang="en-US" sz="2400" b="1" dirty="0">
                <a:solidFill>
                  <a:schemeClr val="tx1">
                    <a:lumMod val="85000"/>
                    <a:lumOff val="15000"/>
                  </a:schemeClr>
                </a:solidFill>
                <a:latin typeface="华文中宋" panose="02010600040101010101" pitchFamily="2" charset="-122"/>
                <a:ea typeface="华文中宋" panose="02010600040101010101" pitchFamily="2" charset="-122"/>
              </a:rPr>
              <a:t>代表了人类社会前进的方向和价值理念</a:t>
            </a:r>
            <a:endParaRPr lang="zh-CN" altLang="en-US" sz="2400" b="1" dirty="0">
              <a:solidFill>
                <a:schemeClr val="tx1">
                  <a:lumMod val="85000"/>
                  <a:lumOff val="15000"/>
                </a:schemeClr>
              </a:solidFill>
              <a:latin typeface="华文中宋" panose="02010600040101010101" pitchFamily="2" charset="-122"/>
              <a:ea typeface="华文中宋" panose="02010600040101010101" pitchFamily="2" charset="-122"/>
            </a:endParaRPr>
          </a:p>
          <a:p>
            <a:endParaRPr lang="zh-CN" altLang="en-US" dirty="0"/>
          </a:p>
        </p:txBody>
      </p:sp>
    </p:spTree>
    <p:custDataLst>
      <p:tags r:id="rId10"/>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609562" y="609605"/>
            <a:ext cx="10972876" cy="609600"/>
          </a:xfrm>
          <a:prstGeom prst="rect">
            <a:avLst/>
          </a:prstGeom>
          <a:noFill/>
        </p:spPr>
        <p:txBody>
          <a:bodyPr wrap="square" lIns="63500" tIns="25400" rIns="63500" bIns="25400" rtlCol="0" anchor="ctr" anchorCtr="0">
            <a:normAutofit/>
          </a:bodyPr>
          <a:lstStyle/>
          <a:p>
            <a:pPr marL="0" indent="0" algn="ctr">
              <a:lnSpc>
                <a:spcPct val="100000"/>
              </a:lnSpc>
              <a:spcBef>
                <a:spcPts val="0"/>
              </a:spcBef>
              <a:spcAft>
                <a:spcPts val="0"/>
              </a:spcAft>
              <a:buSzPct val="100000"/>
              <a:buNone/>
            </a:pPr>
            <a:r>
              <a:rPr lang="zh-CN" altLang="en-US" sz="3400" b="1" spc="180" dirty="0">
                <a:solidFill>
                  <a:schemeClr val="dk1"/>
                </a:solidFill>
                <a:latin typeface="微软雅黑" panose="020B0503020204020204" pitchFamily="34" charset="-122"/>
                <a:ea typeface="微软雅黑" panose="020B0503020204020204" pitchFamily="34" charset="-122"/>
                <a:sym typeface="+mn-lt"/>
              </a:rPr>
              <a:t>二、彰显人民至上的价值立场</a:t>
            </a:r>
            <a:endParaRPr lang="zh-CN" altLang="en-US" sz="3400" b="1" spc="180" dirty="0">
              <a:solidFill>
                <a:schemeClr val="dk1"/>
              </a:solidFill>
              <a:latin typeface="微软雅黑" panose="020B0503020204020204" pitchFamily="34" charset="-122"/>
              <a:ea typeface="微软雅黑" panose="020B0503020204020204" pitchFamily="34" charset="-122"/>
              <a:sym typeface="+mn-lt"/>
            </a:endParaRPr>
          </a:p>
        </p:txBody>
      </p:sp>
      <p:pic>
        <p:nvPicPr>
          <p:cNvPr id="6" name="图片 5"/>
          <p:cNvPicPr>
            <a:picLocks noChangeAspect="1"/>
          </p:cNvPicPr>
          <p:nvPr>
            <p:custDataLst>
              <p:tags r:id="rId2"/>
            </p:custDataLst>
          </p:nvPr>
        </p:nvPicPr>
        <p:blipFill rotWithShape="1">
          <a:blip r:embed="rId3"/>
          <a:srcRect l="143" r="143"/>
          <a:stretch>
            <a:fillRect/>
          </a:stretch>
        </p:blipFill>
        <p:spPr>
          <a:xfrm>
            <a:off x="1778000" y="2057400"/>
            <a:ext cx="3200400" cy="3200400"/>
          </a:xfrm>
          <a:custGeom>
            <a:avLst/>
            <a:gdLst/>
            <a:ahLst/>
            <a:cxnLst>
              <a:cxn ang="3">
                <a:pos x="hc" y="t"/>
              </a:cxn>
              <a:cxn ang="cd2">
                <a:pos x="l" y="vc"/>
              </a:cxn>
              <a:cxn ang="cd4">
                <a:pos x="hc" y="b"/>
              </a:cxn>
              <a:cxn ang="0">
                <a:pos x="r" y="vc"/>
              </a:cxn>
            </a:cxnLst>
            <a:rect l="l" t="t" r="r" b="b"/>
            <a:pathLst>
              <a:path w="5040" h="5040">
                <a:moveTo>
                  <a:pt x="2520" y="0"/>
                </a:moveTo>
                <a:cubicBezTo>
                  <a:pt x="3912" y="0"/>
                  <a:pt x="5040" y="1128"/>
                  <a:pt x="5040" y="2520"/>
                </a:cubicBezTo>
                <a:cubicBezTo>
                  <a:pt x="5040" y="3912"/>
                  <a:pt x="3912" y="5040"/>
                  <a:pt x="2520" y="5040"/>
                </a:cubicBezTo>
                <a:cubicBezTo>
                  <a:pt x="1128" y="5040"/>
                  <a:pt x="0" y="3912"/>
                  <a:pt x="0" y="2520"/>
                </a:cubicBezTo>
                <a:cubicBezTo>
                  <a:pt x="0" y="1128"/>
                  <a:pt x="1128" y="0"/>
                  <a:pt x="2520" y="0"/>
                </a:cubicBezTo>
                <a:close/>
              </a:path>
            </a:pathLst>
          </a:custGeom>
        </p:spPr>
      </p:pic>
      <p:pic>
        <p:nvPicPr>
          <p:cNvPr id="903" name="image 903"/>
          <p:cNvPicPr>
            <a:picLocks noChangeAspect="1"/>
          </p:cNvPicPr>
          <p:nvPr>
            <p:custDataLst>
              <p:tags r:id="rId4"/>
            </p:custDataLst>
          </p:nvPr>
        </p:nvPicPr>
        <p:blipFill>
          <a:blip r:embed="rId5"/>
          <a:srcRect/>
          <a:stretch>
            <a:fillRect/>
          </a:stretch>
        </p:blipFill>
        <p:spPr>
          <a:xfrm>
            <a:off x="1051560" y="1990725"/>
            <a:ext cx="4605655" cy="3505200"/>
          </a:xfrm>
          <a:prstGeom prst="rect">
            <a:avLst/>
          </a:prstGeom>
        </p:spPr>
      </p:pic>
      <p:sp>
        <p:nvSpPr>
          <p:cNvPr id="11" name="Title 6"/>
          <p:cNvSpPr txBox="1"/>
          <p:nvPr>
            <p:custDataLst>
              <p:tags r:id="rId6"/>
            </p:custDataLst>
          </p:nvPr>
        </p:nvSpPr>
        <p:spPr>
          <a:xfrm>
            <a:off x="1981200" y="4800600"/>
            <a:ext cx="2743200" cy="60960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ctr" fontAlgn="auto">
              <a:lnSpc>
                <a:spcPct val="120000"/>
              </a:lnSpc>
              <a:spcBef>
                <a:spcPts val="0"/>
              </a:spcBef>
              <a:spcAft>
                <a:spcPts val="800"/>
              </a:spcAft>
              <a:buSzPct val="100000"/>
              <a:buNone/>
            </a:pPr>
            <a:r>
              <a:rPr lang="zh-CN" altLang="en-US" sz="1400" spc="160" dirty="0">
                <a:ln w="3175">
                  <a:noFill/>
                  <a:prstDash val="dash"/>
                </a:ln>
                <a:solidFill>
                  <a:schemeClr val="lt1"/>
                </a:solidFill>
                <a:latin typeface="微软雅黑" panose="020B0503020204020204" pitchFamily="34" charset="-122"/>
                <a:ea typeface="微软雅黑" panose="020B0503020204020204" pitchFamily="34" charset="-122"/>
                <a:cs typeface="微软雅黑" panose="020B0503020204020204" pitchFamily="34" charset="-122"/>
              </a:rPr>
              <a:t>人民性是社会主义核心价值观的根本特性</a:t>
            </a:r>
            <a:endParaRPr lang="zh-CN" altLang="en-US" sz="1400" spc="160" dirty="0">
              <a:ln w="3175">
                <a:noFill/>
                <a:prstDash val="dash"/>
              </a:ln>
              <a:solidFill>
                <a:schemeClr val="l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AutoShape 3"/>
          <p:cNvSpPr>
            <a:spLocks noChangeAspect="1" noChangeArrowheads="1" noTextEdit="1"/>
          </p:cNvSpPr>
          <p:nvPr>
            <p:custDataLst>
              <p:tags r:id="rId7"/>
            </p:custDataLst>
          </p:nvPr>
        </p:nvSpPr>
        <p:spPr bwMode="auto">
          <a:xfrm>
            <a:off x="6418537" y="2253742"/>
            <a:ext cx="609600" cy="562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7" name="Title 6"/>
          <p:cNvSpPr txBox="1"/>
          <p:nvPr>
            <p:custDataLst>
              <p:tags r:id="rId8"/>
            </p:custDataLst>
          </p:nvPr>
        </p:nvSpPr>
        <p:spPr>
          <a:xfrm>
            <a:off x="5927090" y="2816225"/>
            <a:ext cx="5198110" cy="2136775"/>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just" fontAlgn="auto">
              <a:lnSpc>
                <a:spcPct val="120000"/>
              </a:lnSpc>
              <a:spcBef>
                <a:spcPts val="0"/>
              </a:spcBef>
              <a:spcAft>
                <a:spcPts val="800"/>
              </a:spcAft>
              <a:buSzPct val="100000"/>
              <a:buNone/>
            </a:pPr>
            <a:r>
              <a:rPr altLang="zh-CN" sz="2400" spc="12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spc="12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社会主义核心价值观坚持人民历史主体地位，代表最广大人民的根本利益，反映最广大人民的价值诉求，引导最广大人民为实现美好社会理想而奋斗。</a:t>
            </a:r>
            <a:endParaRPr lang="zh-CN" altLang="en-US" sz="2400" spc="12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9"/>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任意多边形: 形状 256"/>
          <p:cNvSpPr/>
          <p:nvPr>
            <p:custDataLst>
              <p:tags r:id="rId1"/>
            </p:custDataLst>
          </p:nvPr>
        </p:nvSpPr>
        <p:spPr>
          <a:xfrm flipH="1" flipV="1">
            <a:off x="13675" y="13335"/>
            <a:ext cx="3451226" cy="6857999"/>
          </a:xfrm>
          <a:custGeom>
            <a:avLst/>
            <a:gdLst>
              <a:gd name="connsiteX0" fmla="*/ 3417548 w 3451226"/>
              <a:gd name="connsiteY0" fmla="*/ 0 h 6857999"/>
              <a:gd name="connsiteX1" fmla="*/ 3451226 w 3451226"/>
              <a:gd name="connsiteY1" fmla="*/ 0 h 6857999"/>
              <a:gd name="connsiteX2" fmla="*/ 3451226 w 3451226"/>
              <a:gd name="connsiteY2" fmla="*/ 6805797 h 6857999"/>
              <a:gd name="connsiteX3" fmla="*/ 3425212 w 3451226"/>
              <a:gd name="connsiteY3" fmla="*/ 6857999 h 6857999"/>
              <a:gd name="connsiteX4" fmla="*/ 0 w 3451226"/>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1226" h="6857999">
                <a:moveTo>
                  <a:pt x="3417548" y="0"/>
                </a:moveTo>
                <a:lnTo>
                  <a:pt x="3451226" y="0"/>
                </a:lnTo>
                <a:lnTo>
                  <a:pt x="3451226" y="6805797"/>
                </a:lnTo>
                <a:lnTo>
                  <a:pt x="3425212" y="6857999"/>
                </a:lnTo>
                <a:lnTo>
                  <a:pt x="0" y="6857999"/>
                </a:lnTo>
                <a:close/>
              </a:path>
            </a:pathLst>
          </a:custGeom>
          <a:solidFill>
            <a:schemeClr val="bg1">
              <a:lumMod val="95000"/>
              <a:alpha val="20000"/>
            </a:schemeClr>
          </a:solidFill>
          <a:ln>
            <a:noFill/>
          </a:ln>
          <a:effectLst>
            <a:outerShdw blurRad="406400" dist="2921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58" name="任意多边形: 形状 257"/>
          <p:cNvSpPr/>
          <p:nvPr>
            <p:custDataLst>
              <p:tags r:id="rId2"/>
            </p:custDataLst>
          </p:nvPr>
        </p:nvSpPr>
        <p:spPr>
          <a:xfrm>
            <a:off x="8740775" y="-13333"/>
            <a:ext cx="3451226" cy="6857999"/>
          </a:xfrm>
          <a:custGeom>
            <a:avLst/>
            <a:gdLst>
              <a:gd name="connsiteX0" fmla="*/ 3417548 w 3451226"/>
              <a:gd name="connsiteY0" fmla="*/ 0 h 6857999"/>
              <a:gd name="connsiteX1" fmla="*/ 3451226 w 3451226"/>
              <a:gd name="connsiteY1" fmla="*/ 0 h 6857999"/>
              <a:gd name="connsiteX2" fmla="*/ 3451226 w 3451226"/>
              <a:gd name="connsiteY2" fmla="*/ 6805797 h 6857999"/>
              <a:gd name="connsiteX3" fmla="*/ 3425212 w 3451226"/>
              <a:gd name="connsiteY3" fmla="*/ 6857999 h 6857999"/>
              <a:gd name="connsiteX4" fmla="*/ 0 w 3451226"/>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1226" h="6857999">
                <a:moveTo>
                  <a:pt x="3417548" y="0"/>
                </a:moveTo>
                <a:lnTo>
                  <a:pt x="3451226" y="0"/>
                </a:lnTo>
                <a:lnTo>
                  <a:pt x="3451226" y="6805797"/>
                </a:lnTo>
                <a:lnTo>
                  <a:pt x="3425212" y="6857999"/>
                </a:lnTo>
                <a:lnTo>
                  <a:pt x="0" y="6857999"/>
                </a:lnTo>
                <a:close/>
              </a:path>
            </a:pathLst>
          </a:custGeom>
          <a:solidFill>
            <a:schemeClr val="bg1">
              <a:lumMod val="95000"/>
              <a:alpha val="40000"/>
            </a:schemeClr>
          </a:solidFill>
          <a:ln>
            <a:noFill/>
          </a:ln>
          <a:effectLst>
            <a:outerShdw blurRad="406400" dist="2921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7" name="任意多边形: 形状 116"/>
          <p:cNvSpPr/>
          <p:nvPr>
            <p:custDataLst>
              <p:tags r:id="rId3"/>
            </p:custDataLst>
          </p:nvPr>
        </p:nvSpPr>
        <p:spPr>
          <a:xfrm>
            <a:off x="375695" y="5348605"/>
            <a:ext cx="2264410" cy="1490980"/>
          </a:xfrm>
          <a:custGeom>
            <a:avLst/>
            <a:gdLst>
              <a:gd name="connsiteX0" fmla="*/ 1962206 w 2264410"/>
              <a:gd name="connsiteY0" fmla="*/ 0 h 1490980"/>
              <a:gd name="connsiteX1" fmla="*/ 2264410 w 2264410"/>
              <a:gd name="connsiteY1" fmla="*/ 0 h 1490980"/>
              <a:gd name="connsiteX2" fmla="*/ 1513784 w 2264410"/>
              <a:gd name="connsiteY2" fmla="*/ 1490980 h 1490980"/>
              <a:gd name="connsiteX3" fmla="*/ 1211580 w 2264410"/>
              <a:gd name="connsiteY3" fmla="*/ 1490980 h 1490980"/>
              <a:gd name="connsiteX4" fmla="*/ 1356416 w 2264410"/>
              <a:gd name="connsiteY4" fmla="*/ 0 h 1490980"/>
              <a:gd name="connsiteX5" fmla="*/ 1658620 w 2264410"/>
              <a:gd name="connsiteY5" fmla="*/ 0 h 1490980"/>
              <a:gd name="connsiteX6" fmla="*/ 907994 w 2264410"/>
              <a:gd name="connsiteY6" fmla="*/ 1490980 h 1490980"/>
              <a:gd name="connsiteX7" fmla="*/ 605790 w 2264410"/>
              <a:gd name="connsiteY7" fmla="*/ 1490980 h 1490980"/>
              <a:gd name="connsiteX8" fmla="*/ 750626 w 2264410"/>
              <a:gd name="connsiteY8" fmla="*/ 0 h 1490980"/>
              <a:gd name="connsiteX9" fmla="*/ 1052830 w 2264410"/>
              <a:gd name="connsiteY9" fmla="*/ 0 h 1490980"/>
              <a:gd name="connsiteX10" fmla="*/ 302204 w 2264410"/>
              <a:gd name="connsiteY10" fmla="*/ 1490980 h 1490980"/>
              <a:gd name="connsiteX11" fmla="*/ 0 w 2264410"/>
              <a:gd name="connsiteY11" fmla="*/ 1490980 h 149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64410" h="1490980">
                <a:moveTo>
                  <a:pt x="1962206" y="0"/>
                </a:moveTo>
                <a:lnTo>
                  <a:pt x="2264410" y="0"/>
                </a:lnTo>
                <a:lnTo>
                  <a:pt x="1513784" y="1490980"/>
                </a:lnTo>
                <a:lnTo>
                  <a:pt x="1211580" y="1490980"/>
                </a:lnTo>
                <a:close/>
                <a:moveTo>
                  <a:pt x="1356416" y="0"/>
                </a:moveTo>
                <a:lnTo>
                  <a:pt x="1658620" y="0"/>
                </a:lnTo>
                <a:lnTo>
                  <a:pt x="907994" y="1490980"/>
                </a:lnTo>
                <a:lnTo>
                  <a:pt x="605790" y="1490980"/>
                </a:lnTo>
                <a:close/>
                <a:moveTo>
                  <a:pt x="750626" y="0"/>
                </a:moveTo>
                <a:lnTo>
                  <a:pt x="1052830" y="0"/>
                </a:lnTo>
                <a:lnTo>
                  <a:pt x="302204" y="1490980"/>
                </a:lnTo>
                <a:lnTo>
                  <a:pt x="0" y="149098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6" name="任意多边形: 形状 115"/>
          <p:cNvSpPr/>
          <p:nvPr>
            <p:custDataLst>
              <p:tags r:id="rId4"/>
            </p:custDataLst>
          </p:nvPr>
        </p:nvSpPr>
        <p:spPr>
          <a:xfrm>
            <a:off x="10401934" y="2378074"/>
            <a:ext cx="1311274" cy="1312544"/>
          </a:xfrm>
          <a:custGeom>
            <a:avLst/>
            <a:gdLst>
              <a:gd name="connsiteX0" fmla="*/ 1296987 w 1311274"/>
              <a:gd name="connsiteY0" fmla="*/ 1283970 h 1312544"/>
              <a:gd name="connsiteX1" fmla="*/ 1311274 w 1311274"/>
              <a:gd name="connsiteY1" fmla="*/ 1298257 h 1312544"/>
              <a:gd name="connsiteX2" fmla="*/ 1296987 w 1311274"/>
              <a:gd name="connsiteY2" fmla="*/ 1312544 h 1312544"/>
              <a:gd name="connsiteX3" fmla="*/ 1282700 w 1311274"/>
              <a:gd name="connsiteY3" fmla="*/ 1298257 h 1312544"/>
              <a:gd name="connsiteX4" fmla="*/ 1296987 w 1311274"/>
              <a:gd name="connsiteY4" fmla="*/ 1283970 h 1312544"/>
              <a:gd name="connsiteX5" fmla="*/ 1154747 w 1311274"/>
              <a:gd name="connsiteY5" fmla="*/ 1283970 h 1312544"/>
              <a:gd name="connsiteX6" fmla="*/ 1169034 w 1311274"/>
              <a:gd name="connsiteY6" fmla="*/ 1298257 h 1312544"/>
              <a:gd name="connsiteX7" fmla="*/ 1154747 w 1311274"/>
              <a:gd name="connsiteY7" fmla="*/ 1312544 h 1312544"/>
              <a:gd name="connsiteX8" fmla="*/ 1140460 w 1311274"/>
              <a:gd name="connsiteY8" fmla="*/ 1298257 h 1312544"/>
              <a:gd name="connsiteX9" fmla="*/ 1154747 w 1311274"/>
              <a:gd name="connsiteY9" fmla="*/ 1283970 h 1312544"/>
              <a:gd name="connsiteX10" fmla="*/ 1012507 w 1311274"/>
              <a:gd name="connsiteY10" fmla="*/ 1283970 h 1312544"/>
              <a:gd name="connsiteX11" fmla="*/ 1026794 w 1311274"/>
              <a:gd name="connsiteY11" fmla="*/ 1298257 h 1312544"/>
              <a:gd name="connsiteX12" fmla="*/ 1012507 w 1311274"/>
              <a:gd name="connsiteY12" fmla="*/ 1312544 h 1312544"/>
              <a:gd name="connsiteX13" fmla="*/ 998220 w 1311274"/>
              <a:gd name="connsiteY13" fmla="*/ 1298257 h 1312544"/>
              <a:gd name="connsiteX14" fmla="*/ 1012507 w 1311274"/>
              <a:gd name="connsiteY14" fmla="*/ 1283970 h 1312544"/>
              <a:gd name="connsiteX15" fmla="*/ 868997 w 1311274"/>
              <a:gd name="connsiteY15" fmla="*/ 1283970 h 1312544"/>
              <a:gd name="connsiteX16" fmla="*/ 883284 w 1311274"/>
              <a:gd name="connsiteY16" fmla="*/ 1298257 h 1312544"/>
              <a:gd name="connsiteX17" fmla="*/ 868997 w 1311274"/>
              <a:gd name="connsiteY17" fmla="*/ 1312544 h 1312544"/>
              <a:gd name="connsiteX18" fmla="*/ 854710 w 1311274"/>
              <a:gd name="connsiteY18" fmla="*/ 1298257 h 1312544"/>
              <a:gd name="connsiteX19" fmla="*/ 868997 w 1311274"/>
              <a:gd name="connsiteY19" fmla="*/ 1283970 h 1312544"/>
              <a:gd name="connsiteX20" fmla="*/ 726757 w 1311274"/>
              <a:gd name="connsiteY20" fmla="*/ 1283970 h 1312544"/>
              <a:gd name="connsiteX21" fmla="*/ 741044 w 1311274"/>
              <a:gd name="connsiteY21" fmla="*/ 1298257 h 1312544"/>
              <a:gd name="connsiteX22" fmla="*/ 726757 w 1311274"/>
              <a:gd name="connsiteY22" fmla="*/ 1312544 h 1312544"/>
              <a:gd name="connsiteX23" fmla="*/ 712470 w 1311274"/>
              <a:gd name="connsiteY23" fmla="*/ 1298257 h 1312544"/>
              <a:gd name="connsiteX24" fmla="*/ 726757 w 1311274"/>
              <a:gd name="connsiteY24" fmla="*/ 1283970 h 1312544"/>
              <a:gd name="connsiteX25" fmla="*/ 584517 w 1311274"/>
              <a:gd name="connsiteY25" fmla="*/ 1283970 h 1312544"/>
              <a:gd name="connsiteX26" fmla="*/ 598804 w 1311274"/>
              <a:gd name="connsiteY26" fmla="*/ 1298257 h 1312544"/>
              <a:gd name="connsiteX27" fmla="*/ 584517 w 1311274"/>
              <a:gd name="connsiteY27" fmla="*/ 1312544 h 1312544"/>
              <a:gd name="connsiteX28" fmla="*/ 570230 w 1311274"/>
              <a:gd name="connsiteY28" fmla="*/ 1298257 h 1312544"/>
              <a:gd name="connsiteX29" fmla="*/ 584517 w 1311274"/>
              <a:gd name="connsiteY29" fmla="*/ 1283970 h 1312544"/>
              <a:gd name="connsiteX30" fmla="*/ 441007 w 1311274"/>
              <a:gd name="connsiteY30" fmla="*/ 1283970 h 1312544"/>
              <a:gd name="connsiteX31" fmla="*/ 455294 w 1311274"/>
              <a:gd name="connsiteY31" fmla="*/ 1298257 h 1312544"/>
              <a:gd name="connsiteX32" fmla="*/ 441007 w 1311274"/>
              <a:gd name="connsiteY32" fmla="*/ 1312544 h 1312544"/>
              <a:gd name="connsiteX33" fmla="*/ 426720 w 1311274"/>
              <a:gd name="connsiteY33" fmla="*/ 1298257 h 1312544"/>
              <a:gd name="connsiteX34" fmla="*/ 441007 w 1311274"/>
              <a:gd name="connsiteY34" fmla="*/ 1283970 h 1312544"/>
              <a:gd name="connsiteX35" fmla="*/ 298767 w 1311274"/>
              <a:gd name="connsiteY35" fmla="*/ 1283970 h 1312544"/>
              <a:gd name="connsiteX36" fmla="*/ 313054 w 1311274"/>
              <a:gd name="connsiteY36" fmla="*/ 1298257 h 1312544"/>
              <a:gd name="connsiteX37" fmla="*/ 298767 w 1311274"/>
              <a:gd name="connsiteY37" fmla="*/ 1312544 h 1312544"/>
              <a:gd name="connsiteX38" fmla="*/ 284480 w 1311274"/>
              <a:gd name="connsiteY38" fmla="*/ 1298257 h 1312544"/>
              <a:gd name="connsiteX39" fmla="*/ 298767 w 1311274"/>
              <a:gd name="connsiteY39" fmla="*/ 1283970 h 1312544"/>
              <a:gd name="connsiteX40" fmla="*/ 156527 w 1311274"/>
              <a:gd name="connsiteY40" fmla="*/ 1283970 h 1312544"/>
              <a:gd name="connsiteX41" fmla="*/ 170814 w 1311274"/>
              <a:gd name="connsiteY41" fmla="*/ 1298257 h 1312544"/>
              <a:gd name="connsiteX42" fmla="*/ 156527 w 1311274"/>
              <a:gd name="connsiteY42" fmla="*/ 1312544 h 1312544"/>
              <a:gd name="connsiteX43" fmla="*/ 142240 w 1311274"/>
              <a:gd name="connsiteY43" fmla="*/ 1298257 h 1312544"/>
              <a:gd name="connsiteX44" fmla="*/ 156527 w 1311274"/>
              <a:gd name="connsiteY44" fmla="*/ 1283970 h 1312544"/>
              <a:gd name="connsiteX45" fmla="*/ 14287 w 1311274"/>
              <a:gd name="connsiteY45" fmla="*/ 1283970 h 1312544"/>
              <a:gd name="connsiteX46" fmla="*/ 28574 w 1311274"/>
              <a:gd name="connsiteY46" fmla="*/ 1298257 h 1312544"/>
              <a:gd name="connsiteX47" fmla="*/ 14287 w 1311274"/>
              <a:gd name="connsiteY47" fmla="*/ 1312544 h 1312544"/>
              <a:gd name="connsiteX48" fmla="*/ 0 w 1311274"/>
              <a:gd name="connsiteY48" fmla="*/ 1298257 h 1312544"/>
              <a:gd name="connsiteX49" fmla="*/ 14287 w 1311274"/>
              <a:gd name="connsiteY49" fmla="*/ 1283970 h 1312544"/>
              <a:gd name="connsiteX50" fmla="*/ 1296987 w 1311274"/>
              <a:gd name="connsiteY50" fmla="*/ 1141730 h 1312544"/>
              <a:gd name="connsiteX51" fmla="*/ 1311274 w 1311274"/>
              <a:gd name="connsiteY51" fmla="*/ 1156017 h 1312544"/>
              <a:gd name="connsiteX52" fmla="*/ 1296987 w 1311274"/>
              <a:gd name="connsiteY52" fmla="*/ 1170304 h 1312544"/>
              <a:gd name="connsiteX53" fmla="*/ 1282700 w 1311274"/>
              <a:gd name="connsiteY53" fmla="*/ 1156017 h 1312544"/>
              <a:gd name="connsiteX54" fmla="*/ 1296987 w 1311274"/>
              <a:gd name="connsiteY54" fmla="*/ 1141730 h 1312544"/>
              <a:gd name="connsiteX55" fmla="*/ 1154747 w 1311274"/>
              <a:gd name="connsiteY55" fmla="*/ 1141730 h 1312544"/>
              <a:gd name="connsiteX56" fmla="*/ 1169034 w 1311274"/>
              <a:gd name="connsiteY56" fmla="*/ 1156017 h 1312544"/>
              <a:gd name="connsiteX57" fmla="*/ 1154747 w 1311274"/>
              <a:gd name="connsiteY57" fmla="*/ 1170304 h 1312544"/>
              <a:gd name="connsiteX58" fmla="*/ 1140460 w 1311274"/>
              <a:gd name="connsiteY58" fmla="*/ 1156017 h 1312544"/>
              <a:gd name="connsiteX59" fmla="*/ 1154747 w 1311274"/>
              <a:gd name="connsiteY59" fmla="*/ 1141730 h 1312544"/>
              <a:gd name="connsiteX60" fmla="*/ 1012507 w 1311274"/>
              <a:gd name="connsiteY60" fmla="*/ 1141730 h 1312544"/>
              <a:gd name="connsiteX61" fmla="*/ 1026794 w 1311274"/>
              <a:gd name="connsiteY61" fmla="*/ 1156017 h 1312544"/>
              <a:gd name="connsiteX62" fmla="*/ 1012507 w 1311274"/>
              <a:gd name="connsiteY62" fmla="*/ 1170304 h 1312544"/>
              <a:gd name="connsiteX63" fmla="*/ 998220 w 1311274"/>
              <a:gd name="connsiteY63" fmla="*/ 1156017 h 1312544"/>
              <a:gd name="connsiteX64" fmla="*/ 1012507 w 1311274"/>
              <a:gd name="connsiteY64" fmla="*/ 1141730 h 1312544"/>
              <a:gd name="connsiteX65" fmla="*/ 868997 w 1311274"/>
              <a:gd name="connsiteY65" fmla="*/ 1141730 h 1312544"/>
              <a:gd name="connsiteX66" fmla="*/ 883284 w 1311274"/>
              <a:gd name="connsiteY66" fmla="*/ 1156017 h 1312544"/>
              <a:gd name="connsiteX67" fmla="*/ 868997 w 1311274"/>
              <a:gd name="connsiteY67" fmla="*/ 1170304 h 1312544"/>
              <a:gd name="connsiteX68" fmla="*/ 854710 w 1311274"/>
              <a:gd name="connsiteY68" fmla="*/ 1156017 h 1312544"/>
              <a:gd name="connsiteX69" fmla="*/ 868997 w 1311274"/>
              <a:gd name="connsiteY69" fmla="*/ 1141730 h 1312544"/>
              <a:gd name="connsiteX70" fmla="*/ 726757 w 1311274"/>
              <a:gd name="connsiteY70" fmla="*/ 1141730 h 1312544"/>
              <a:gd name="connsiteX71" fmla="*/ 741044 w 1311274"/>
              <a:gd name="connsiteY71" fmla="*/ 1156017 h 1312544"/>
              <a:gd name="connsiteX72" fmla="*/ 726757 w 1311274"/>
              <a:gd name="connsiteY72" fmla="*/ 1170304 h 1312544"/>
              <a:gd name="connsiteX73" fmla="*/ 712470 w 1311274"/>
              <a:gd name="connsiteY73" fmla="*/ 1156017 h 1312544"/>
              <a:gd name="connsiteX74" fmla="*/ 726757 w 1311274"/>
              <a:gd name="connsiteY74" fmla="*/ 1141730 h 1312544"/>
              <a:gd name="connsiteX75" fmla="*/ 584517 w 1311274"/>
              <a:gd name="connsiteY75" fmla="*/ 1141730 h 1312544"/>
              <a:gd name="connsiteX76" fmla="*/ 598804 w 1311274"/>
              <a:gd name="connsiteY76" fmla="*/ 1156017 h 1312544"/>
              <a:gd name="connsiteX77" fmla="*/ 584517 w 1311274"/>
              <a:gd name="connsiteY77" fmla="*/ 1170304 h 1312544"/>
              <a:gd name="connsiteX78" fmla="*/ 570230 w 1311274"/>
              <a:gd name="connsiteY78" fmla="*/ 1156017 h 1312544"/>
              <a:gd name="connsiteX79" fmla="*/ 584517 w 1311274"/>
              <a:gd name="connsiteY79" fmla="*/ 1141730 h 1312544"/>
              <a:gd name="connsiteX80" fmla="*/ 441007 w 1311274"/>
              <a:gd name="connsiteY80" fmla="*/ 1141730 h 1312544"/>
              <a:gd name="connsiteX81" fmla="*/ 455294 w 1311274"/>
              <a:gd name="connsiteY81" fmla="*/ 1156017 h 1312544"/>
              <a:gd name="connsiteX82" fmla="*/ 441007 w 1311274"/>
              <a:gd name="connsiteY82" fmla="*/ 1170304 h 1312544"/>
              <a:gd name="connsiteX83" fmla="*/ 426720 w 1311274"/>
              <a:gd name="connsiteY83" fmla="*/ 1156017 h 1312544"/>
              <a:gd name="connsiteX84" fmla="*/ 441007 w 1311274"/>
              <a:gd name="connsiteY84" fmla="*/ 1141730 h 1312544"/>
              <a:gd name="connsiteX85" fmla="*/ 298767 w 1311274"/>
              <a:gd name="connsiteY85" fmla="*/ 1141730 h 1312544"/>
              <a:gd name="connsiteX86" fmla="*/ 313054 w 1311274"/>
              <a:gd name="connsiteY86" fmla="*/ 1156017 h 1312544"/>
              <a:gd name="connsiteX87" fmla="*/ 298767 w 1311274"/>
              <a:gd name="connsiteY87" fmla="*/ 1170304 h 1312544"/>
              <a:gd name="connsiteX88" fmla="*/ 284480 w 1311274"/>
              <a:gd name="connsiteY88" fmla="*/ 1156017 h 1312544"/>
              <a:gd name="connsiteX89" fmla="*/ 298767 w 1311274"/>
              <a:gd name="connsiteY89" fmla="*/ 1141730 h 1312544"/>
              <a:gd name="connsiteX90" fmla="*/ 156527 w 1311274"/>
              <a:gd name="connsiteY90" fmla="*/ 1141730 h 1312544"/>
              <a:gd name="connsiteX91" fmla="*/ 170814 w 1311274"/>
              <a:gd name="connsiteY91" fmla="*/ 1156017 h 1312544"/>
              <a:gd name="connsiteX92" fmla="*/ 156527 w 1311274"/>
              <a:gd name="connsiteY92" fmla="*/ 1170304 h 1312544"/>
              <a:gd name="connsiteX93" fmla="*/ 142240 w 1311274"/>
              <a:gd name="connsiteY93" fmla="*/ 1156017 h 1312544"/>
              <a:gd name="connsiteX94" fmla="*/ 156527 w 1311274"/>
              <a:gd name="connsiteY94" fmla="*/ 1141730 h 1312544"/>
              <a:gd name="connsiteX95" fmla="*/ 14287 w 1311274"/>
              <a:gd name="connsiteY95" fmla="*/ 1140460 h 1312544"/>
              <a:gd name="connsiteX96" fmla="*/ 28574 w 1311274"/>
              <a:gd name="connsiteY96" fmla="*/ 1154747 h 1312544"/>
              <a:gd name="connsiteX97" fmla="*/ 14287 w 1311274"/>
              <a:gd name="connsiteY97" fmla="*/ 1169034 h 1312544"/>
              <a:gd name="connsiteX98" fmla="*/ 0 w 1311274"/>
              <a:gd name="connsiteY98" fmla="*/ 1154747 h 1312544"/>
              <a:gd name="connsiteX99" fmla="*/ 14287 w 1311274"/>
              <a:gd name="connsiteY99" fmla="*/ 1140460 h 1312544"/>
              <a:gd name="connsiteX100" fmla="*/ 1296987 w 1311274"/>
              <a:gd name="connsiteY100" fmla="*/ 998220 h 1312544"/>
              <a:gd name="connsiteX101" fmla="*/ 1311274 w 1311274"/>
              <a:gd name="connsiteY101" fmla="*/ 1012507 h 1312544"/>
              <a:gd name="connsiteX102" fmla="*/ 1296987 w 1311274"/>
              <a:gd name="connsiteY102" fmla="*/ 1026794 h 1312544"/>
              <a:gd name="connsiteX103" fmla="*/ 1282700 w 1311274"/>
              <a:gd name="connsiteY103" fmla="*/ 1012507 h 1312544"/>
              <a:gd name="connsiteX104" fmla="*/ 1296987 w 1311274"/>
              <a:gd name="connsiteY104" fmla="*/ 998220 h 1312544"/>
              <a:gd name="connsiteX105" fmla="*/ 1154747 w 1311274"/>
              <a:gd name="connsiteY105" fmla="*/ 998220 h 1312544"/>
              <a:gd name="connsiteX106" fmla="*/ 1169034 w 1311274"/>
              <a:gd name="connsiteY106" fmla="*/ 1012507 h 1312544"/>
              <a:gd name="connsiteX107" fmla="*/ 1154747 w 1311274"/>
              <a:gd name="connsiteY107" fmla="*/ 1026794 h 1312544"/>
              <a:gd name="connsiteX108" fmla="*/ 1140460 w 1311274"/>
              <a:gd name="connsiteY108" fmla="*/ 1012507 h 1312544"/>
              <a:gd name="connsiteX109" fmla="*/ 1154747 w 1311274"/>
              <a:gd name="connsiteY109" fmla="*/ 998220 h 1312544"/>
              <a:gd name="connsiteX110" fmla="*/ 1012507 w 1311274"/>
              <a:gd name="connsiteY110" fmla="*/ 998220 h 1312544"/>
              <a:gd name="connsiteX111" fmla="*/ 1026794 w 1311274"/>
              <a:gd name="connsiteY111" fmla="*/ 1012507 h 1312544"/>
              <a:gd name="connsiteX112" fmla="*/ 1012507 w 1311274"/>
              <a:gd name="connsiteY112" fmla="*/ 1026794 h 1312544"/>
              <a:gd name="connsiteX113" fmla="*/ 998220 w 1311274"/>
              <a:gd name="connsiteY113" fmla="*/ 1012507 h 1312544"/>
              <a:gd name="connsiteX114" fmla="*/ 1012507 w 1311274"/>
              <a:gd name="connsiteY114" fmla="*/ 998220 h 1312544"/>
              <a:gd name="connsiteX115" fmla="*/ 868997 w 1311274"/>
              <a:gd name="connsiteY115" fmla="*/ 998220 h 1312544"/>
              <a:gd name="connsiteX116" fmla="*/ 883284 w 1311274"/>
              <a:gd name="connsiteY116" fmla="*/ 1012507 h 1312544"/>
              <a:gd name="connsiteX117" fmla="*/ 868997 w 1311274"/>
              <a:gd name="connsiteY117" fmla="*/ 1026794 h 1312544"/>
              <a:gd name="connsiteX118" fmla="*/ 854710 w 1311274"/>
              <a:gd name="connsiteY118" fmla="*/ 1012507 h 1312544"/>
              <a:gd name="connsiteX119" fmla="*/ 868997 w 1311274"/>
              <a:gd name="connsiteY119" fmla="*/ 998220 h 1312544"/>
              <a:gd name="connsiteX120" fmla="*/ 726757 w 1311274"/>
              <a:gd name="connsiteY120" fmla="*/ 998220 h 1312544"/>
              <a:gd name="connsiteX121" fmla="*/ 741044 w 1311274"/>
              <a:gd name="connsiteY121" fmla="*/ 1012507 h 1312544"/>
              <a:gd name="connsiteX122" fmla="*/ 726757 w 1311274"/>
              <a:gd name="connsiteY122" fmla="*/ 1026794 h 1312544"/>
              <a:gd name="connsiteX123" fmla="*/ 712470 w 1311274"/>
              <a:gd name="connsiteY123" fmla="*/ 1012507 h 1312544"/>
              <a:gd name="connsiteX124" fmla="*/ 726757 w 1311274"/>
              <a:gd name="connsiteY124" fmla="*/ 998220 h 1312544"/>
              <a:gd name="connsiteX125" fmla="*/ 584517 w 1311274"/>
              <a:gd name="connsiteY125" fmla="*/ 998220 h 1312544"/>
              <a:gd name="connsiteX126" fmla="*/ 598804 w 1311274"/>
              <a:gd name="connsiteY126" fmla="*/ 1012507 h 1312544"/>
              <a:gd name="connsiteX127" fmla="*/ 584517 w 1311274"/>
              <a:gd name="connsiteY127" fmla="*/ 1026794 h 1312544"/>
              <a:gd name="connsiteX128" fmla="*/ 570230 w 1311274"/>
              <a:gd name="connsiteY128" fmla="*/ 1012507 h 1312544"/>
              <a:gd name="connsiteX129" fmla="*/ 584517 w 1311274"/>
              <a:gd name="connsiteY129" fmla="*/ 998220 h 1312544"/>
              <a:gd name="connsiteX130" fmla="*/ 441007 w 1311274"/>
              <a:gd name="connsiteY130" fmla="*/ 998220 h 1312544"/>
              <a:gd name="connsiteX131" fmla="*/ 455294 w 1311274"/>
              <a:gd name="connsiteY131" fmla="*/ 1012507 h 1312544"/>
              <a:gd name="connsiteX132" fmla="*/ 441007 w 1311274"/>
              <a:gd name="connsiteY132" fmla="*/ 1026794 h 1312544"/>
              <a:gd name="connsiteX133" fmla="*/ 426720 w 1311274"/>
              <a:gd name="connsiteY133" fmla="*/ 1012507 h 1312544"/>
              <a:gd name="connsiteX134" fmla="*/ 441007 w 1311274"/>
              <a:gd name="connsiteY134" fmla="*/ 998220 h 1312544"/>
              <a:gd name="connsiteX135" fmla="*/ 298767 w 1311274"/>
              <a:gd name="connsiteY135" fmla="*/ 998220 h 1312544"/>
              <a:gd name="connsiteX136" fmla="*/ 313054 w 1311274"/>
              <a:gd name="connsiteY136" fmla="*/ 1012507 h 1312544"/>
              <a:gd name="connsiteX137" fmla="*/ 298767 w 1311274"/>
              <a:gd name="connsiteY137" fmla="*/ 1026794 h 1312544"/>
              <a:gd name="connsiteX138" fmla="*/ 284480 w 1311274"/>
              <a:gd name="connsiteY138" fmla="*/ 1012507 h 1312544"/>
              <a:gd name="connsiteX139" fmla="*/ 298767 w 1311274"/>
              <a:gd name="connsiteY139" fmla="*/ 998220 h 1312544"/>
              <a:gd name="connsiteX140" fmla="*/ 156527 w 1311274"/>
              <a:gd name="connsiteY140" fmla="*/ 998220 h 1312544"/>
              <a:gd name="connsiteX141" fmla="*/ 170814 w 1311274"/>
              <a:gd name="connsiteY141" fmla="*/ 1012507 h 1312544"/>
              <a:gd name="connsiteX142" fmla="*/ 156527 w 1311274"/>
              <a:gd name="connsiteY142" fmla="*/ 1026794 h 1312544"/>
              <a:gd name="connsiteX143" fmla="*/ 142240 w 1311274"/>
              <a:gd name="connsiteY143" fmla="*/ 1012507 h 1312544"/>
              <a:gd name="connsiteX144" fmla="*/ 156527 w 1311274"/>
              <a:gd name="connsiteY144" fmla="*/ 998220 h 1312544"/>
              <a:gd name="connsiteX145" fmla="*/ 14287 w 1311274"/>
              <a:gd name="connsiteY145" fmla="*/ 998220 h 1312544"/>
              <a:gd name="connsiteX146" fmla="*/ 28574 w 1311274"/>
              <a:gd name="connsiteY146" fmla="*/ 1012507 h 1312544"/>
              <a:gd name="connsiteX147" fmla="*/ 14287 w 1311274"/>
              <a:gd name="connsiteY147" fmla="*/ 1026794 h 1312544"/>
              <a:gd name="connsiteX148" fmla="*/ 0 w 1311274"/>
              <a:gd name="connsiteY148" fmla="*/ 1012507 h 1312544"/>
              <a:gd name="connsiteX149" fmla="*/ 14287 w 1311274"/>
              <a:gd name="connsiteY149" fmla="*/ 998220 h 1312544"/>
              <a:gd name="connsiteX150" fmla="*/ 1296987 w 1311274"/>
              <a:gd name="connsiteY150" fmla="*/ 855980 h 1312544"/>
              <a:gd name="connsiteX151" fmla="*/ 1311274 w 1311274"/>
              <a:gd name="connsiteY151" fmla="*/ 870267 h 1312544"/>
              <a:gd name="connsiteX152" fmla="*/ 1296987 w 1311274"/>
              <a:gd name="connsiteY152" fmla="*/ 884554 h 1312544"/>
              <a:gd name="connsiteX153" fmla="*/ 1282700 w 1311274"/>
              <a:gd name="connsiteY153" fmla="*/ 870267 h 1312544"/>
              <a:gd name="connsiteX154" fmla="*/ 1296987 w 1311274"/>
              <a:gd name="connsiteY154" fmla="*/ 855980 h 1312544"/>
              <a:gd name="connsiteX155" fmla="*/ 1154747 w 1311274"/>
              <a:gd name="connsiteY155" fmla="*/ 855980 h 1312544"/>
              <a:gd name="connsiteX156" fmla="*/ 1169034 w 1311274"/>
              <a:gd name="connsiteY156" fmla="*/ 870267 h 1312544"/>
              <a:gd name="connsiteX157" fmla="*/ 1154747 w 1311274"/>
              <a:gd name="connsiteY157" fmla="*/ 884554 h 1312544"/>
              <a:gd name="connsiteX158" fmla="*/ 1140460 w 1311274"/>
              <a:gd name="connsiteY158" fmla="*/ 870267 h 1312544"/>
              <a:gd name="connsiteX159" fmla="*/ 1154747 w 1311274"/>
              <a:gd name="connsiteY159" fmla="*/ 855980 h 1312544"/>
              <a:gd name="connsiteX160" fmla="*/ 1012507 w 1311274"/>
              <a:gd name="connsiteY160" fmla="*/ 855980 h 1312544"/>
              <a:gd name="connsiteX161" fmla="*/ 1026794 w 1311274"/>
              <a:gd name="connsiteY161" fmla="*/ 870267 h 1312544"/>
              <a:gd name="connsiteX162" fmla="*/ 1012507 w 1311274"/>
              <a:gd name="connsiteY162" fmla="*/ 884554 h 1312544"/>
              <a:gd name="connsiteX163" fmla="*/ 998220 w 1311274"/>
              <a:gd name="connsiteY163" fmla="*/ 870267 h 1312544"/>
              <a:gd name="connsiteX164" fmla="*/ 1012507 w 1311274"/>
              <a:gd name="connsiteY164" fmla="*/ 855980 h 1312544"/>
              <a:gd name="connsiteX165" fmla="*/ 868997 w 1311274"/>
              <a:gd name="connsiteY165" fmla="*/ 855980 h 1312544"/>
              <a:gd name="connsiteX166" fmla="*/ 883284 w 1311274"/>
              <a:gd name="connsiteY166" fmla="*/ 870267 h 1312544"/>
              <a:gd name="connsiteX167" fmla="*/ 868997 w 1311274"/>
              <a:gd name="connsiteY167" fmla="*/ 884554 h 1312544"/>
              <a:gd name="connsiteX168" fmla="*/ 854710 w 1311274"/>
              <a:gd name="connsiteY168" fmla="*/ 870267 h 1312544"/>
              <a:gd name="connsiteX169" fmla="*/ 868997 w 1311274"/>
              <a:gd name="connsiteY169" fmla="*/ 855980 h 1312544"/>
              <a:gd name="connsiteX170" fmla="*/ 726757 w 1311274"/>
              <a:gd name="connsiteY170" fmla="*/ 855980 h 1312544"/>
              <a:gd name="connsiteX171" fmla="*/ 741044 w 1311274"/>
              <a:gd name="connsiteY171" fmla="*/ 870267 h 1312544"/>
              <a:gd name="connsiteX172" fmla="*/ 726757 w 1311274"/>
              <a:gd name="connsiteY172" fmla="*/ 884554 h 1312544"/>
              <a:gd name="connsiteX173" fmla="*/ 712470 w 1311274"/>
              <a:gd name="connsiteY173" fmla="*/ 870267 h 1312544"/>
              <a:gd name="connsiteX174" fmla="*/ 726757 w 1311274"/>
              <a:gd name="connsiteY174" fmla="*/ 855980 h 1312544"/>
              <a:gd name="connsiteX175" fmla="*/ 584517 w 1311274"/>
              <a:gd name="connsiteY175" fmla="*/ 855980 h 1312544"/>
              <a:gd name="connsiteX176" fmla="*/ 598804 w 1311274"/>
              <a:gd name="connsiteY176" fmla="*/ 870267 h 1312544"/>
              <a:gd name="connsiteX177" fmla="*/ 584517 w 1311274"/>
              <a:gd name="connsiteY177" fmla="*/ 884554 h 1312544"/>
              <a:gd name="connsiteX178" fmla="*/ 570230 w 1311274"/>
              <a:gd name="connsiteY178" fmla="*/ 870267 h 1312544"/>
              <a:gd name="connsiteX179" fmla="*/ 584517 w 1311274"/>
              <a:gd name="connsiteY179" fmla="*/ 855980 h 1312544"/>
              <a:gd name="connsiteX180" fmla="*/ 441007 w 1311274"/>
              <a:gd name="connsiteY180" fmla="*/ 855980 h 1312544"/>
              <a:gd name="connsiteX181" fmla="*/ 455294 w 1311274"/>
              <a:gd name="connsiteY181" fmla="*/ 870267 h 1312544"/>
              <a:gd name="connsiteX182" fmla="*/ 441007 w 1311274"/>
              <a:gd name="connsiteY182" fmla="*/ 884554 h 1312544"/>
              <a:gd name="connsiteX183" fmla="*/ 426720 w 1311274"/>
              <a:gd name="connsiteY183" fmla="*/ 870267 h 1312544"/>
              <a:gd name="connsiteX184" fmla="*/ 441007 w 1311274"/>
              <a:gd name="connsiteY184" fmla="*/ 855980 h 1312544"/>
              <a:gd name="connsiteX185" fmla="*/ 298767 w 1311274"/>
              <a:gd name="connsiteY185" fmla="*/ 855980 h 1312544"/>
              <a:gd name="connsiteX186" fmla="*/ 313054 w 1311274"/>
              <a:gd name="connsiteY186" fmla="*/ 870267 h 1312544"/>
              <a:gd name="connsiteX187" fmla="*/ 298767 w 1311274"/>
              <a:gd name="connsiteY187" fmla="*/ 884554 h 1312544"/>
              <a:gd name="connsiteX188" fmla="*/ 284480 w 1311274"/>
              <a:gd name="connsiteY188" fmla="*/ 870267 h 1312544"/>
              <a:gd name="connsiteX189" fmla="*/ 298767 w 1311274"/>
              <a:gd name="connsiteY189" fmla="*/ 855980 h 1312544"/>
              <a:gd name="connsiteX190" fmla="*/ 156527 w 1311274"/>
              <a:gd name="connsiteY190" fmla="*/ 855980 h 1312544"/>
              <a:gd name="connsiteX191" fmla="*/ 170814 w 1311274"/>
              <a:gd name="connsiteY191" fmla="*/ 870267 h 1312544"/>
              <a:gd name="connsiteX192" fmla="*/ 156527 w 1311274"/>
              <a:gd name="connsiteY192" fmla="*/ 884554 h 1312544"/>
              <a:gd name="connsiteX193" fmla="*/ 142240 w 1311274"/>
              <a:gd name="connsiteY193" fmla="*/ 870267 h 1312544"/>
              <a:gd name="connsiteX194" fmla="*/ 156527 w 1311274"/>
              <a:gd name="connsiteY194" fmla="*/ 855980 h 1312544"/>
              <a:gd name="connsiteX195" fmla="*/ 14287 w 1311274"/>
              <a:gd name="connsiteY195" fmla="*/ 855980 h 1312544"/>
              <a:gd name="connsiteX196" fmla="*/ 28574 w 1311274"/>
              <a:gd name="connsiteY196" fmla="*/ 870267 h 1312544"/>
              <a:gd name="connsiteX197" fmla="*/ 14287 w 1311274"/>
              <a:gd name="connsiteY197" fmla="*/ 884554 h 1312544"/>
              <a:gd name="connsiteX198" fmla="*/ 0 w 1311274"/>
              <a:gd name="connsiteY198" fmla="*/ 870267 h 1312544"/>
              <a:gd name="connsiteX199" fmla="*/ 14287 w 1311274"/>
              <a:gd name="connsiteY199" fmla="*/ 855980 h 1312544"/>
              <a:gd name="connsiteX200" fmla="*/ 1296987 w 1311274"/>
              <a:gd name="connsiteY200" fmla="*/ 713740 h 1312544"/>
              <a:gd name="connsiteX201" fmla="*/ 1311274 w 1311274"/>
              <a:gd name="connsiteY201" fmla="*/ 728027 h 1312544"/>
              <a:gd name="connsiteX202" fmla="*/ 1296987 w 1311274"/>
              <a:gd name="connsiteY202" fmla="*/ 742314 h 1312544"/>
              <a:gd name="connsiteX203" fmla="*/ 1282700 w 1311274"/>
              <a:gd name="connsiteY203" fmla="*/ 728027 h 1312544"/>
              <a:gd name="connsiteX204" fmla="*/ 1296987 w 1311274"/>
              <a:gd name="connsiteY204" fmla="*/ 713740 h 1312544"/>
              <a:gd name="connsiteX205" fmla="*/ 1154747 w 1311274"/>
              <a:gd name="connsiteY205" fmla="*/ 713740 h 1312544"/>
              <a:gd name="connsiteX206" fmla="*/ 1169034 w 1311274"/>
              <a:gd name="connsiteY206" fmla="*/ 728027 h 1312544"/>
              <a:gd name="connsiteX207" fmla="*/ 1154747 w 1311274"/>
              <a:gd name="connsiteY207" fmla="*/ 742314 h 1312544"/>
              <a:gd name="connsiteX208" fmla="*/ 1140460 w 1311274"/>
              <a:gd name="connsiteY208" fmla="*/ 728027 h 1312544"/>
              <a:gd name="connsiteX209" fmla="*/ 1154747 w 1311274"/>
              <a:gd name="connsiteY209" fmla="*/ 713740 h 1312544"/>
              <a:gd name="connsiteX210" fmla="*/ 1012507 w 1311274"/>
              <a:gd name="connsiteY210" fmla="*/ 713740 h 1312544"/>
              <a:gd name="connsiteX211" fmla="*/ 1026794 w 1311274"/>
              <a:gd name="connsiteY211" fmla="*/ 728027 h 1312544"/>
              <a:gd name="connsiteX212" fmla="*/ 1012507 w 1311274"/>
              <a:gd name="connsiteY212" fmla="*/ 742314 h 1312544"/>
              <a:gd name="connsiteX213" fmla="*/ 998220 w 1311274"/>
              <a:gd name="connsiteY213" fmla="*/ 728027 h 1312544"/>
              <a:gd name="connsiteX214" fmla="*/ 1012507 w 1311274"/>
              <a:gd name="connsiteY214" fmla="*/ 713740 h 1312544"/>
              <a:gd name="connsiteX215" fmla="*/ 868997 w 1311274"/>
              <a:gd name="connsiteY215" fmla="*/ 713740 h 1312544"/>
              <a:gd name="connsiteX216" fmla="*/ 883284 w 1311274"/>
              <a:gd name="connsiteY216" fmla="*/ 728027 h 1312544"/>
              <a:gd name="connsiteX217" fmla="*/ 868997 w 1311274"/>
              <a:gd name="connsiteY217" fmla="*/ 742314 h 1312544"/>
              <a:gd name="connsiteX218" fmla="*/ 854710 w 1311274"/>
              <a:gd name="connsiteY218" fmla="*/ 728027 h 1312544"/>
              <a:gd name="connsiteX219" fmla="*/ 868997 w 1311274"/>
              <a:gd name="connsiteY219" fmla="*/ 713740 h 1312544"/>
              <a:gd name="connsiteX220" fmla="*/ 726757 w 1311274"/>
              <a:gd name="connsiteY220" fmla="*/ 713740 h 1312544"/>
              <a:gd name="connsiteX221" fmla="*/ 741044 w 1311274"/>
              <a:gd name="connsiteY221" fmla="*/ 728027 h 1312544"/>
              <a:gd name="connsiteX222" fmla="*/ 726757 w 1311274"/>
              <a:gd name="connsiteY222" fmla="*/ 742314 h 1312544"/>
              <a:gd name="connsiteX223" fmla="*/ 712470 w 1311274"/>
              <a:gd name="connsiteY223" fmla="*/ 728027 h 1312544"/>
              <a:gd name="connsiteX224" fmla="*/ 726757 w 1311274"/>
              <a:gd name="connsiteY224" fmla="*/ 713740 h 1312544"/>
              <a:gd name="connsiteX225" fmla="*/ 584517 w 1311274"/>
              <a:gd name="connsiteY225" fmla="*/ 713740 h 1312544"/>
              <a:gd name="connsiteX226" fmla="*/ 598804 w 1311274"/>
              <a:gd name="connsiteY226" fmla="*/ 728027 h 1312544"/>
              <a:gd name="connsiteX227" fmla="*/ 584517 w 1311274"/>
              <a:gd name="connsiteY227" fmla="*/ 742314 h 1312544"/>
              <a:gd name="connsiteX228" fmla="*/ 570230 w 1311274"/>
              <a:gd name="connsiteY228" fmla="*/ 728027 h 1312544"/>
              <a:gd name="connsiteX229" fmla="*/ 584517 w 1311274"/>
              <a:gd name="connsiteY229" fmla="*/ 713740 h 1312544"/>
              <a:gd name="connsiteX230" fmla="*/ 441007 w 1311274"/>
              <a:gd name="connsiteY230" fmla="*/ 713740 h 1312544"/>
              <a:gd name="connsiteX231" fmla="*/ 455294 w 1311274"/>
              <a:gd name="connsiteY231" fmla="*/ 728027 h 1312544"/>
              <a:gd name="connsiteX232" fmla="*/ 441007 w 1311274"/>
              <a:gd name="connsiteY232" fmla="*/ 742314 h 1312544"/>
              <a:gd name="connsiteX233" fmla="*/ 426720 w 1311274"/>
              <a:gd name="connsiteY233" fmla="*/ 728027 h 1312544"/>
              <a:gd name="connsiteX234" fmla="*/ 441007 w 1311274"/>
              <a:gd name="connsiteY234" fmla="*/ 713740 h 1312544"/>
              <a:gd name="connsiteX235" fmla="*/ 298767 w 1311274"/>
              <a:gd name="connsiteY235" fmla="*/ 713740 h 1312544"/>
              <a:gd name="connsiteX236" fmla="*/ 313054 w 1311274"/>
              <a:gd name="connsiteY236" fmla="*/ 728027 h 1312544"/>
              <a:gd name="connsiteX237" fmla="*/ 298767 w 1311274"/>
              <a:gd name="connsiteY237" fmla="*/ 742314 h 1312544"/>
              <a:gd name="connsiteX238" fmla="*/ 284480 w 1311274"/>
              <a:gd name="connsiteY238" fmla="*/ 728027 h 1312544"/>
              <a:gd name="connsiteX239" fmla="*/ 298767 w 1311274"/>
              <a:gd name="connsiteY239" fmla="*/ 713740 h 1312544"/>
              <a:gd name="connsiteX240" fmla="*/ 156527 w 1311274"/>
              <a:gd name="connsiteY240" fmla="*/ 713740 h 1312544"/>
              <a:gd name="connsiteX241" fmla="*/ 170814 w 1311274"/>
              <a:gd name="connsiteY241" fmla="*/ 728027 h 1312544"/>
              <a:gd name="connsiteX242" fmla="*/ 156527 w 1311274"/>
              <a:gd name="connsiteY242" fmla="*/ 742314 h 1312544"/>
              <a:gd name="connsiteX243" fmla="*/ 142240 w 1311274"/>
              <a:gd name="connsiteY243" fmla="*/ 728027 h 1312544"/>
              <a:gd name="connsiteX244" fmla="*/ 156527 w 1311274"/>
              <a:gd name="connsiteY244" fmla="*/ 713740 h 1312544"/>
              <a:gd name="connsiteX245" fmla="*/ 14287 w 1311274"/>
              <a:gd name="connsiteY245" fmla="*/ 712470 h 1312544"/>
              <a:gd name="connsiteX246" fmla="*/ 28574 w 1311274"/>
              <a:gd name="connsiteY246" fmla="*/ 726757 h 1312544"/>
              <a:gd name="connsiteX247" fmla="*/ 14287 w 1311274"/>
              <a:gd name="connsiteY247" fmla="*/ 741044 h 1312544"/>
              <a:gd name="connsiteX248" fmla="*/ 0 w 1311274"/>
              <a:gd name="connsiteY248" fmla="*/ 726757 h 1312544"/>
              <a:gd name="connsiteX249" fmla="*/ 14287 w 1311274"/>
              <a:gd name="connsiteY249" fmla="*/ 712470 h 1312544"/>
              <a:gd name="connsiteX250" fmla="*/ 1296987 w 1311274"/>
              <a:gd name="connsiteY250" fmla="*/ 570230 h 1312544"/>
              <a:gd name="connsiteX251" fmla="*/ 1311274 w 1311274"/>
              <a:gd name="connsiteY251" fmla="*/ 584517 h 1312544"/>
              <a:gd name="connsiteX252" fmla="*/ 1296987 w 1311274"/>
              <a:gd name="connsiteY252" fmla="*/ 598804 h 1312544"/>
              <a:gd name="connsiteX253" fmla="*/ 1282700 w 1311274"/>
              <a:gd name="connsiteY253" fmla="*/ 584517 h 1312544"/>
              <a:gd name="connsiteX254" fmla="*/ 1296987 w 1311274"/>
              <a:gd name="connsiteY254" fmla="*/ 570230 h 1312544"/>
              <a:gd name="connsiteX255" fmla="*/ 1154747 w 1311274"/>
              <a:gd name="connsiteY255" fmla="*/ 570230 h 1312544"/>
              <a:gd name="connsiteX256" fmla="*/ 1169034 w 1311274"/>
              <a:gd name="connsiteY256" fmla="*/ 584517 h 1312544"/>
              <a:gd name="connsiteX257" fmla="*/ 1154747 w 1311274"/>
              <a:gd name="connsiteY257" fmla="*/ 598804 h 1312544"/>
              <a:gd name="connsiteX258" fmla="*/ 1140460 w 1311274"/>
              <a:gd name="connsiteY258" fmla="*/ 584517 h 1312544"/>
              <a:gd name="connsiteX259" fmla="*/ 1154747 w 1311274"/>
              <a:gd name="connsiteY259" fmla="*/ 570230 h 1312544"/>
              <a:gd name="connsiteX260" fmla="*/ 1012507 w 1311274"/>
              <a:gd name="connsiteY260" fmla="*/ 570230 h 1312544"/>
              <a:gd name="connsiteX261" fmla="*/ 1026794 w 1311274"/>
              <a:gd name="connsiteY261" fmla="*/ 584517 h 1312544"/>
              <a:gd name="connsiteX262" fmla="*/ 1012507 w 1311274"/>
              <a:gd name="connsiteY262" fmla="*/ 598804 h 1312544"/>
              <a:gd name="connsiteX263" fmla="*/ 998220 w 1311274"/>
              <a:gd name="connsiteY263" fmla="*/ 584517 h 1312544"/>
              <a:gd name="connsiteX264" fmla="*/ 1012507 w 1311274"/>
              <a:gd name="connsiteY264" fmla="*/ 570230 h 1312544"/>
              <a:gd name="connsiteX265" fmla="*/ 868997 w 1311274"/>
              <a:gd name="connsiteY265" fmla="*/ 570230 h 1312544"/>
              <a:gd name="connsiteX266" fmla="*/ 883284 w 1311274"/>
              <a:gd name="connsiteY266" fmla="*/ 584517 h 1312544"/>
              <a:gd name="connsiteX267" fmla="*/ 868997 w 1311274"/>
              <a:gd name="connsiteY267" fmla="*/ 598804 h 1312544"/>
              <a:gd name="connsiteX268" fmla="*/ 854710 w 1311274"/>
              <a:gd name="connsiteY268" fmla="*/ 584517 h 1312544"/>
              <a:gd name="connsiteX269" fmla="*/ 868997 w 1311274"/>
              <a:gd name="connsiteY269" fmla="*/ 570230 h 1312544"/>
              <a:gd name="connsiteX270" fmla="*/ 726757 w 1311274"/>
              <a:gd name="connsiteY270" fmla="*/ 570230 h 1312544"/>
              <a:gd name="connsiteX271" fmla="*/ 741044 w 1311274"/>
              <a:gd name="connsiteY271" fmla="*/ 584517 h 1312544"/>
              <a:gd name="connsiteX272" fmla="*/ 726757 w 1311274"/>
              <a:gd name="connsiteY272" fmla="*/ 598804 h 1312544"/>
              <a:gd name="connsiteX273" fmla="*/ 712470 w 1311274"/>
              <a:gd name="connsiteY273" fmla="*/ 584517 h 1312544"/>
              <a:gd name="connsiteX274" fmla="*/ 726757 w 1311274"/>
              <a:gd name="connsiteY274" fmla="*/ 570230 h 1312544"/>
              <a:gd name="connsiteX275" fmla="*/ 584517 w 1311274"/>
              <a:gd name="connsiteY275" fmla="*/ 570230 h 1312544"/>
              <a:gd name="connsiteX276" fmla="*/ 598804 w 1311274"/>
              <a:gd name="connsiteY276" fmla="*/ 584517 h 1312544"/>
              <a:gd name="connsiteX277" fmla="*/ 584517 w 1311274"/>
              <a:gd name="connsiteY277" fmla="*/ 598804 h 1312544"/>
              <a:gd name="connsiteX278" fmla="*/ 570230 w 1311274"/>
              <a:gd name="connsiteY278" fmla="*/ 584517 h 1312544"/>
              <a:gd name="connsiteX279" fmla="*/ 584517 w 1311274"/>
              <a:gd name="connsiteY279" fmla="*/ 570230 h 1312544"/>
              <a:gd name="connsiteX280" fmla="*/ 441007 w 1311274"/>
              <a:gd name="connsiteY280" fmla="*/ 570230 h 1312544"/>
              <a:gd name="connsiteX281" fmla="*/ 455294 w 1311274"/>
              <a:gd name="connsiteY281" fmla="*/ 584517 h 1312544"/>
              <a:gd name="connsiteX282" fmla="*/ 441007 w 1311274"/>
              <a:gd name="connsiteY282" fmla="*/ 598804 h 1312544"/>
              <a:gd name="connsiteX283" fmla="*/ 426720 w 1311274"/>
              <a:gd name="connsiteY283" fmla="*/ 584517 h 1312544"/>
              <a:gd name="connsiteX284" fmla="*/ 441007 w 1311274"/>
              <a:gd name="connsiteY284" fmla="*/ 570230 h 1312544"/>
              <a:gd name="connsiteX285" fmla="*/ 298767 w 1311274"/>
              <a:gd name="connsiteY285" fmla="*/ 570230 h 1312544"/>
              <a:gd name="connsiteX286" fmla="*/ 313054 w 1311274"/>
              <a:gd name="connsiteY286" fmla="*/ 584517 h 1312544"/>
              <a:gd name="connsiteX287" fmla="*/ 298767 w 1311274"/>
              <a:gd name="connsiteY287" fmla="*/ 598804 h 1312544"/>
              <a:gd name="connsiteX288" fmla="*/ 284480 w 1311274"/>
              <a:gd name="connsiteY288" fmla="*/ 584517 h 1312544"/>
              <a:gd name="connsiteX289" fmla="*/ 298767 w 1311274"/>
              <a:gd name="connsiteY289" fmla="*/ 570230 h 1312544"/>
              <a:gd name="connsiteX290" fmla="*/ 156527 w 1311274"/>
              <a:gd name="connsiteY290" fmla="*/ 570230 h 1312544"/>
              <a:gd name="connsiteX291" fmla="*/ 170814 w 1311274"/>
              <a:gd name="connsiteY291" fmla="*/ 584517 h 1312544"/>
              <a:gd name="connsiteX292" fmla="*/ 156527 w 1311274"/>
              <a:gd name="connsiteY292" fmla="*/ 598804 h 1312544"/>
              <a:gd name="connsiteX293" fmla="*/ 142240 w 1311274"/>
              <a:gd name="connsiteY293" fmla="*/ 584517 h 1312544"/>
              <a:gd name="connsiteX294" fmla="*/ 156527 w 1311274"/>
              <a:gd name="connsiteY294" fmla="*/ 570230 h 1312544"/>
              <a:gd name="connsiteX295" fmla="*/ 14287 w 1311274"/>
              <a:gd name="connsiteY295" fmla="*/ 570230 h 1312544"/>
              <a:gd name="connsiteX296" fmla="*/ 28574 w 1311274"/>
              <a:gd name="connsiteY296" fmla="*/ 584517 h 1312544"/>
              <a:gd name="connsiteX297" fmla="*/ 14287 w 1311274"/>
              <a:gd name="connsiteY297" fmla="*/ 598804 h 1312544"/>
              <a:gd name="connsiteX298" fmla="*/ 0 w 1311274"/>
              <a:gd name="connsiteY298" fmla="*/ 584517 h 1312544"/>
              <a:gd name="connsiteX299" fmla="*/ 14287 w 1311274"/>
              <a:gd name="connsiteY299" fmla="*/ 570230 h 1312544"/>
              <a:gd name="connsiteX300" fmla="*/ 1296987 w 1311274"/>
              <a:gd name="connsiteY300" fmla="*/ 427990 h 1312544"/>
              <a:gd name="connsiteX301" fmla="*/ 1311274 w 1311274"/>
              <a:gd name="connsiteY301" fmla="*/ 442277 h 1312544"/>
              <a:gd name="connsiteX302" fmla="*/ 1296987 w 1311274"/>
              <a:gd name="connsiteY302" fmla="*/ 456564 h 1312544"/>
              <a:gd name="connsiteX303" fmla="*/ 1282700 w 1311274"/>
              <a:gd name="connsiteY303" fmla="*/ 442277 h 1312544"/>
              <a:gd name="connsiteX304" fmla="*/ 1296987 w 1311274"/>
              <a:gd name="connsiteY304" fmla="*/ 427990 h 1312544"/>
              <a:gd name="connsiteX305" fmla="*/ 1154747 w 1311274"/>
              <a:gd name="connsiteY305" fmla="*/ 427990 h 1312544"/>
              <a:gd name="connsiteX306" fmla="*/ 1169034 w 1311274"/>
              <a:gd name="connsiteY306" fmla="*/ 442277 h 1312544"/>
              <a:gd name="connsiteX307" fmla="*/ 1154747 w 1311274"/>
              <a:gd name="connsiteY307" fmla="*/ 456564 h 1312544"/>
              <a:gd name="connsiteX308" fmla="*/ 1140460 w 1311274"/>
              <a:gd name="connsiteY308" fmla="*/ 442277 h 1312544"/>
              <a:gd name="connsiteX309" fmla="*/ 1154747 w 1311274"/>
              <a:gd name="connsiteY309" fmla="*/ 427990 h 1312544"/>
              <a:gd name="connsiteX310" fmla="*/ 1012507 w 1311274"/>
              <a:gd name="connsiteY310" fmla="*/ 427990 h 1312544"/>
              <a:gd name="connsiteX311" fmla="*/ 1026794 w 1311274"/>
              <a:gd name="connsiteY311" fmla="*/ 442277 h 1312544"/>
              <a:gd name="connsiteX312" fmla="*/ 1012507 w 1311274"/>
              <a:gd name="connsiteY312" fmla="*/ 456564 h 1312544"/>
              <a:gd name="connsiteX313" fmla="*/ 998220 w 1311274"/>
              <a:gd name="connsiteY313" fmla="*/ 442277 h 1312544"/>
              <a:gd name="connsiteX314" fmla="*/ 1012507 w 1311274"/>
              <a:gd name="connsiteY314" fmla="*/ 427990 h 1312544"/>
              <a:gd name="connsiteX315" fmla="*/ 868997 w 1311274"/>
              <a:gd name="connsiteY315" fmla="*/ 427990 h 1312544"/>
              <a:gd name="connsiteX316" fmla="*/ 883284 w 1311274"/>
              <a:gd name="connsiteY316" fmla="*/ 442277 h 1312544"/>
              <a:gd name="connsiteX317" fmla="*/ 868997 w 1311274"/>
              <a:gd name="connsiteY317" fmla="*/ 456564 h 1312544"/>
              <a:gd name="connsiteX318" fmla="*/ 854710 w 1311274"/>
              <a:gd name="connsiteY318" fmla="*/ 442277 h 1312544"/>
              <a:gd name="connsiteX319" fmla="*/ 868997 w 1311274"/>
              <a:gd name="connsiteY319" fmla="*/ 427990 h 1312544"/>
              <a:gd name="connsiteX320" fmla="*/ 726757 w 1311274"/>
              <a:gd name="connsiteY320" fmla="*/ 427990 h 1312544"/>
              <a:gd name="connsiteX321" fmla="*/ 741044 w 1311274"/>
              <a:gd name="connsiteY321" fmla="*/ 442277 h 1312544"/>
              <a:gd name="connsiteX322" fmla="*/ 726757 w 1311274"/>
              <a:gd name="connsiteY322" fmla="*/ 456564 h 1312544"/>
              <a:gd name="connsiteX323" fmla="*/ 712470 w 1311274"/>
              <a:gd name="connsiteY323" fmla="*/ 442277 h 1312544"/>
              <a:gd name="connsiteX324" fmla="*/ 726757 w 1311274"/>
              <a:gd name="connsiteY324" fmla="*/ 427990 h 1312544"/>
              <a:gd name="connsiteX325" fmla="*/ 584517 w 1311274"/>
              <a:gd name="connsiteY325" fmla="*/ 427990 h 1312544"/>
              <a:gd name="connsiteX326" fmla="*/ 598804 w 1311274"/>
              <a:gd name="connsiteY326" fmla="*/ 442277 h 1312544"/>
              <a:gd name="connsiteX327" fmla="*/ 584517 w 1311274"/>
              <a:gd name="connsiteY327" fmla="*/ 456564 h 1312544"/>
              <a:gd name="connsiteX328" fmla="*/ 570230 w 1311274"/>
              <a:gd name="connsiteY328" fmla="*/ 442277 h 1312544"/>
              <a:gd name="connsiteX329" fmla="*/ 584517 w 1311274"/>
              <a:gd name="connsiteY329" fmla="*/ 427990 h 1312544"/>
              <a:gd name="connsiteX330" fmla="*/ 441007 w 1311274"/>
              <a:gd name="connsiteY330" fmla="*/ 427990 h 1312544"/>
              <a:gd name="connsiteX331" fmla="*/ 455294 w 1311274"/>
              <a:gd name="connsiteY331" fmla="*/ 442277 h 1312544"/>
              <a:gd name="connsiteX332" fmla="*/ 441007 w 1311274"/>
              <a:gd name="connsiteY332" fmla="*/ 456564 h 1312544"/>
              <a:gd name="connsiteX333" fmla="*/ 426720 w 1311274"/>
              <a:gd name="connsiteY333" fmla="*/ 442277 h 1312544"/>
              <a:gd name="connsiteX334" fmla="*/ 441007 w 1311274"/>
              <a:gd name="connsiteY334" fmla="*/ 427990 h 1312544"/>
              <a:gd name="connsiteX335" fmla="*/ 298767 w 1311274"/>
              <a:gd name="connsiteY335" fmla="*/ 427990 h 1312544"/>
              <a:gd name="connsiteX336" fmla="*/ 313054 w 1311274"/>
              <a:gd name="connsiteY336" fmla="*/ 442277 h 1312544"/>
              <a:gd name="connsiteX337" fmla="*/ 298767 w 1311274"/>
              <a:gd name="connsiteY337" fmla="*/ 456564 h 1312544"/>
              <a:gd name="connsiteX338" fmla="*/ 284480 w 1311274"/>
              <a:gd name="connsiteY338" fmla="*/ 442277 h 1312544"/>
              <a:gd name="connsiteX339" fmla="*/ 298767 w 1311274"/>
              <a:gd name="connsiteY339" fmla="*/ 427990 h 1312544"/>
              <a:gd name="connsiteX340" fmla="*/ 156527 w 1311274"/>
              <a:gd name="connsiteY340" fmla="*/ 427990 h 1312544"/>
              <a:gd name="connsiteX341" fmla="*/ 170814 w 1311274"/>
              <a:gd name="connsiteY341" fmla="*/ 442277 h 1312544"/>
              <a:gd name="connsiteX342" fmla="*/ 156527 w 1311274"/>
              <a:gd name="connsiteY342" fmla="*/ 456564 h 1312544"/>
              <a:gd name="connsiteX343" fmla="*/ 142240 w 1311274"/>
              <a:gd name="connsiteY343" fmla="*/ 442277 h 1312544"/>
              <a:gd name="connsiteX344" fmla="*/ 156527 w 1311274"/>
              <a:gd name="connsiteY344" fmla="*/ 427990 h 1312544"/>
              <a:gd name="connsiteX345" fmla="*/ 14287 w 1311274"/>
              <a:gd name="connsiteY345" fmla="*/ 427990 h 1312544"/>
              <a:gd name="connsiteX346" fmla="*/ 28574 w 1311274"/>
              <a:gd name="connsiteY346" fmla="*/ 442277 h 1312544"/>
              <a:gd name="connsiteX347" fmla="*/ 14287 w 1311274"/>
              <a:gd name="connsiteY347" fmla="*/ 456564 h 1312544"/>
              <a:gd name="connsiteX348" fmla="*/ 0 w 1311274"/>
              <a:gd name="connsiteY348" fmla="*/ 442277 h 1312544"/>
              <a:gd name="connsiteX349" fmla="*/ 14287 w 1311274"/>
              <a:gd name="connsiteY349" fmla="*/ 427990 h 1312544"/>
              <a:gd name="connsiteX350" fmla="*/ 1296987 w 1311274"/>
              <a:gd name="connsiteY350" fmla="*/ 285750 h 1312544"/>
              <a:gd name="connsiteX351" fmla="*/ 1311274 w 1311274"/>
              <a:gd name="connsiteY351" fmla="*/ 300037 h 1312544"/>
              <a:gd name="connsiteX352" fmla="*/ 1296987 w 1311274"/>
              <a:gd name="connsiteY352" fmla="*/ 314324 h 1312544"/>
              <a:gd name="connsiteX353" fmla="*/ 1282700 w 1311274"/>
              <a:gd name="connsiteY353" fmla="*/ 300037 h 1312544"/>
              <a:gd name="connsiteX354" fmla="*/ 1296987 w 1311274"/>
              <a:gd name="connsiteY354" fmla="*/ 285750 h 1312544"/>
              <a:gd name="connsiteX355" fmla="*/ 1154747 w 1311274"/>
              <a:gd name="connsiteY355" fmla="*/ 285750 h 1312544"/>
              <a:gd name="connsiteX356" fmla="*/ 1169034 w 1311274"/>
              <a:gd name="connsiteY356" fmla="*/ 300037 h 1312544"/>
              <a:gd name="connsiteX357" fmla="*/ 1154747 w 1311274"/>
              <a:gd name="connsiteY357" fmla="*/ 314324 h 1312544"/>
              <a:gd name="connsiteX358" fmla="*/ 1140460 w 1311274"/>
              <a:gd name="connsiteY358" fmla="*/ 300037 h 1312544"/>
              <a:gd name="connsiteX359" fmla="*/ 1154747 w 1311274"/>
              <a:gd name="connsiteY359" fmla="*/ 285750 h 1312544"/>
              <a:gd name="connsiteX360" fmla="*/ 1012507 w 1311274"/>
              <a:gd name="connsiteY360" fmla="*/ 285750 h 1312544"/>
              <a:gd name="connsiteX361" fmla="*/ 1026794 w 1311274"/>
              <a:gd name="connsiteY361" fmla="*/ 300037 h 1312544"/>
              <a:gd name="connsiteX362" fmla="*/ 1012507 w 1311274"/>
              <a:gd name="connsiteY362" fmla="*/ 314324 h 1312544"/>
              <a:gd name="connsiteX363" fmla="*/ 998220 w 1311274"/>
              <a:gd name="connsiteY363" fmla="*/ 300037 h 1312544"/>
              <a:gd name="connsiteX364" fmla="*/ 1012507 w 1311274"/>
              <a:gd name="connsiteY364" fmla="*/ 285750 h 1312544"/>
              <a:gd name="connsiteX365" fmla="*/ 868997 w 1311274"/>
              <a:gd name="connsiteY365" fmla="*/ 285750 h 1312544"/>
              <a:gd name="connsiteX366" fmla="*/ 883284 w 1311274"/>
              <a:gd name="connsiteY366" fmla="*/ 300037 h 1312544"/>
              <a:gd name="connsiteX367" fmla="*/ 868997 w 1311274"/>
              <a:gd name="connsiteY367" fmla="*/ 314324 h 1312544"/>
              <a:gd name="connsiteX368" fmla="*/ 854710 w 1311274"/>
              <a:gd name="connsiteY368" fmla="*/ 300037 h 1312544"/>
              <a:gd name="connsiteX369" fmla="*/ 868997 w 1311274"/>
              <a:gd name="connsiteY369" fmla="*/ 285750 h 1312544"/>
              <a:gd name="connsiteX370" fmla="*/ 726757 w 1311274"/>
              <a:gd name="connsiteY370" fmla="*/ 285750 h 1312544"/>
              <a:gd name="connsiteX371" fmla="*/ 741044 w 1311274"/>
              <a:gd name="connsiteY371" fmla="*/ 300037 h 1312544"/>
              <a:gd name="connsiteX372" fmla="*/ 726757 w 1311274"/>
              <a:gd name="connsiteY372" fmla="*/ 314324 h 1312544"/>
              <a:gd name="connsiteX373" fmla="*/ 712470 w 1311274"/>
              <a:gd name="connsiteY373" fmla="*/ 300037 h 1312544"/>
              <a:gd name="connsiteX374" fmla="*/ 726757 w 1311274"/>
              <a:gd name="connsiteY374" fmla="*/ 285750 h 1312544"/>
              <a:gd name="connsiteX375" fmla="*/ 584517 w 1311274"/>
              <a:gd name="connsiteY375" fmla="*/ 285750 h 1312544"/>
              <a:gd name="connsiteX376" fmla="*/ 598804 w 1311274"/>
              <a:gd name="connsiteY376" fmla="*/ 300037 h 1312544"/>
              <a:gd name="connsiteX377" fmla="*/ 584517 w 1311274"/>
              <a:gd name="connsiteY377" fmla="*/ 314324 h 1312544"/>
              <a:gd name="connsiteX378" fmla="*/ 570230 w 1311274"/>
              <a:gd name="connsiteY378" fmla="*/ 300037 h 1312544"/>
              <a:gd name="connsiteX379" fmla="*/ 584517 w 1311274"/>
              <a:gd name="connsiteY379" fmla="*/ 285750 h 1312544"/>
              <a:gd name="connsiteX380" fmla="*/ 441007 w 1311274"/>
              <a:gd name="connsiteY380" fmla="*/ 285750 h 1312544"/>
              <a:gd name="connsiteX381" fmla="*/ 455294 w 1311274"/>
              <a:gd name="connsiteY381" fmla="*/ 300037 h 1312544"/>
              <a:gd name="connsiteX382" fmla="*/ 441007 w 1311274"/>
              <a:gd name="connsiteY382" fmla="*/ 314324 h 1312544"/>
              <a:gd name="connsiteX383" fmla="*/ 426720 w 1311274"/>
              <a:gd name="connsiteY383" fmla="*/ 300037 h 1312544"/>
              <a:gd name="connsiteX384" fmla="*/ 441007 w 1311274"/>
              <a:gd name="connsiteY384" fmla="*/ 285750 h 1312544"/>
              <a:gd name="connsiteX385" fmla="*/ 298767 w 1311274"/>
              <a:gd name="connsiteY385" fmla="*/ 285750 h 1312544"/>
              <a:gd name="connsiteX386" fmla="*/ 313054 w 1311274"/>
              <a:gd name="connsiteY386" fmla="*/ 300037 h 1312544"/>
              <a:gd name="connsiteX387" fmla="*/ 298767 w 1311274"/>
              <a:gd name="connsiteY387" fmla="*/ 314324 h 1312544"/>
              <a:gd name="connsiteX388" fmla="*/ 284480 w 1311274"/>
              <a:gd name="connsiteY388" fmla="*/ 300037 h 1312544"/>
              <a:gd name="connsiteX389" fmla="*/ 298767 w 1311274"/>
              <a:gd name="connsiteY389" fmla="*/ 285750 h 1312544"/>
              <a:gd name="connsiteX390" fmla="*/ 156527 w 1311274"/>
              <a:gd name="connsiteY390" fmla="*/ 285750 h 1312544"/>
              <a:gd name="connsiteX391" fmla="*/ 170814 w 1311274"/>
              <a:gd name="connsiteY391" fmla="*/ 300037 h 1312544"/>
              <a:gd name="connsiteX392" fmla="*/ 156527 w 1311274"/>
              <a:gd name="connsiteY392" fmla="*/ 314324 h 1312544"/>
              <a:gd name="connsiteX393" fmla="*/ 142240 w 1311274"/>
              <a:gd name="connsiteY393" fmla="*/ 300037 h 1312544"/>
              <a:gd name="connsiteX394" fmla="*/ 156527 w 1311274"/>
              <a:gd name="connsiteY394" fmla="*/ 285750 h 1312544"/>
              <a:gd name="connsiteX395" fmla="*/ 14287 w 1311274"/>
              <a:gd name="connsiteY395" fmla="*/ 285750 h 1312544"/>
              <a:gd name="connsiteX396" fmla="*/ 28574 w 1311274"/>
              <a:gd name="connsiteY396" fmla="*/ 300037 h 1312544"/>
              <a:gd name="connsiteX397" fmla="*/ 14287 w 1311274"/>
              <a:gd name="connsiteY397" fmla="*/ 314324 h 1312544"/>
              <a:gd name="connsiteX398" fmla="*/ 0 w 1311274"/>
              <a:gd name="connsiteY398" fmla="*/ 300037 h 1312544"/>
              <a:gd name="connsiteX399" fmla="*/ 14287 w 1311274"/>
              <a:gd name="connsiteY399" fmla="*/ 285750 h 1312544"/>
              <a:gd name="connsiteX400" fmla="*/ 1296987 w 1311274"/>
              <a:gd name="connsiteY400" fmla="*/ 142240 h 1312544"/>
              <a:gd name="connsiteX401" fmla="*/ 1311274 w 1311274"/>
              <a:gd name="connsiteY401" fmla="*/ 156527 h 1312544"/>
              <a:gd name="connsiteX402" fmla="*/ 1296987 w 1311274"/>
              <a:gd name="connsiteY402" fmla="*/ 170814 h 1312544"/>
              <a:gd name="connsiteX403" fmla="*/ 1282700 w 1311274"/>
              <a:gd name="connsiteY403" fmla="*/ 156527 h 1312544"/>
              <a:gd name="connsiteX404" fmla="*/ 1296987 w 1311274"/>
              <a:gd name="connsiteY404" fmla="*/ 142240 h 1312544"/>
              <a:gd name="connsiteX405" fmla="*/ 1154747 w 1311274"/>
              <a:gd name="connsiteY405" fmla="*/ 142240 h 1312544"/>
              <a:gd name="connsiteX406" fmla="*/ 1169034 w 1311274"/>
              <a:gd name="connsiteY406" fmla="*/ 156527 h 1312544"/>
              <a:gd name="connsiteX407" fmla="*/ 1154747 w 1311274"/>
              <a:gd name="connsiteY407" fmla="*/ 170814 h 1312544"/>
              <a:gd name="connsiteX408" fmla="*/ 1140460 w 1311274"/>
              <a:gd name="connsiteY408" fmla="*/ 156527 h 1312544"/>
              <a:gd name="connsiteX409" fmla="*/ 1154747 w 1311274"/>
              <a:gd name="connsiteY409" fmla="*/ 142240 h 1312544"/>
              <a:gd name="connsiteX410" fmla="*/ 1012507 w 1311274"/>
              <a:gd name="connsiteY410" fmla="*/ 142240 h 1312544"/>
              <a:gd name="connsiteX411" fmla="*/ 1026794 w 1311274"/>
              <a:gd name="connsiteY411" fmla="*/ 156527 h 1312544"/>
              <a:gd name="connsiteX412" fmla="*/ 1012507 w 1311274"/>
              <a:gd name="connsiteY412" fmla="*/ 170814 h 1312544"/>
              <a:gd name="connsiteX413" fmla="*/ 998220 w 1311274"/>
              <a:gd name="connsiteY413" fmla="*/ 156527 h 1312544"/>
              <a:gd name="connsiteX414" fmla="*/ 1012507 w 1311274"/>
              <a:gd name="connsiteY414" fmla="*/ 142240 h 1312544"/>
              <a:gd name="connsiteX415" fmla="*/ 868997 w 1311274"/>
              <a:gd name="connsiteY415" fmla="*/ 142240 h 1312544"/>
              <a:gd name="connsiteX416" fmla="*/ 883284 w 1311274"/>
              <a:gd name="connsiteY416" fmla="*/ 156527 h 1312544"/>
              <a:gd name="connsiteX417" fmla="*/ 868997 w 1311274"/>
              <a:gd name="connsiteY417" fmla="*/ 170814 h 1312544"/>
              <a:gd name="connsiteX418" fmla="*/ 854710 w 1311274"/>
              <a:gd name="connsiteY418" fmla="*/ 156527 h 1312544"/>
              <a:gd name="connsiteX419" fmla="*/ 868997 w 1311274"/>
              <a:gd name="connsiteY419" fmla="*/ 142240 h 1312544"/>
              <a:gd name="connsiteX420" fmla="*/ 726757 w 1311274"/>
              <a:gd name="connsiteY420" fmla="*/ 142240 h 1312544"/>
              <a:gd name="connsiteX421" fmla="*/ 741044 w 1311274"/>
              <a:gd name="connsiteY421" fmla="*/ 156527 h 1312544"/>
              <a:gd name="connsiteX422" fmla="*/ 726757 w 1311274"/>
              <a:gd name="connsiteY422" fmla="*/ 170814 h 1312544"/>
              <a:gd name="connsiteX423" fmla="*/ 712470 w 1311274"/>
              <a:gd name="connsiteY423" fmla="*/ 156527 h 1312544"/>
              <a:gd name="connsiteX424" fmla="*/ 726757 w 1311274"/>
              <a:gd name="connsiteY424" fmla="*/ 142240 h 1312544"/>
              <a:gd name="connsiteX425" fmla="*/ 584517 w 1311274"/>
              <a:gd name="connsiteY425" fmla="*/ 142240 h 1312544"/>
              <a:gd name="connsiteX426" fmla="*/ 598804 w 1311274"/>
              <a:gd name="connsiteY426" fmla="*/ 156527 h 1312544"/>
              <a:gd name="connsiteX427" fmla="*/ 584517 w 1311274"/>
              <a:gd name="connsiteY427" fmla="*/ 170814 h 1312544"/>
              <a:gd name="connsiteX428" fmla="*/ 570230 w 1311274"/>
              <a:gd name="connsiteY428" fmla="*/ 156527 h 1312544"/>
              <a:gd name="connsiteX429" fmla="*/ 584517 w 1311274"/>
              <a:gd name="connsiteY429" fmla="*/ 142240 h 1312544"/>
              <a:gd name="connsiteX430" fmla="*/ 441007 w 1311274"/>
              <a:gd name="connsiteY430" fmla="*/ 142240 h 1312544"/>
              <a:gd name="connsiteX431" fmla="*/ 455294 w 1311274"/>
              <a:gd name="connsiteY431" fmla="*/ 156527 h 1312544"/>
              <a:gd name="connsiteX432" fmla="*/ 441007 w 1311274"/>
              <a:gd name="connsiteY432" fmla="*/ 170814 h 1312544"/>
              <a:gd name="connsiteX433" fmla="*/ 426720 w 1311274"/>
              <a:gd name="connsiteY433" fmla="*/ 156527 h 1312544"/>
              <a:gd name="connsiteX434" fmla="*/ 441007 w 1311274"/>
              <a:gd name="connsiteY434" fmla="*/ 142240 h 1312544"/>
              <a:gd name="connsiteX435" fmla="*/ 298767 w 1311274"/>
              <a:gd name="connsiteY435" fmla="*/ 142240 h 1312544"/>
              <a:gd name="connsiteX436" fmla="*/ 313054 w 1311274"/>
              <a:gd name="connsiteY436" fmla="*/ 156527 h 1312544"/>
              <a:gd name="connsiteX437" fmla="*/ 298767 w 1311274"/>
              <a:gd name="connsiteY437" fmla="*/ 170814 h 1312544"/>
              <a:gd name="connsiteX438" fmla="*/ 284480 w 1311274"/>
              <a:gd name="connsiteY438" fmla="*/ 156527 h 1312544"/>
              <a:gd name="connsiteX439" fmla="*/ 298767 w 1311274"/>
              <a:gd name="connsiteY439" fmla="*/ 142240 h 1312544"/>
              <a:gd name="connsiteX440" fmla="*/ 156527 w 1311274"/>
              <a:gd name="connsiteY440" fmla="*/ 142240 h 1312544"/>
              <a:gd name="connsiteX441" fmla="*/ 170814 w 1311274"/>
              <a:gd name="connsiteY441" fmla="*/ 156527 h 1312544"/>
              <a:gd name="connsiteX442" fmla="*/ 156527 w 1311274"/>
              <a:gd name="connsiteY442" fmla="*/ 170814 h 1312544"/>
              <a:gd name="connsiteX443" fmla="*/ 142240 w 1311274"/>
              <a:gd name="connsiteY443" fmla="*/ 156527 h 1312544"/>
              <a:gd name="connsiteX444" fmla="*/ 156527 w 1311274"/>
              <a:gd name="connsiteY444" fmla="*/ 142240 h 1312544"/>
              <a:gd name="connsiteX445" fmla="*/ 14287 w 1311274"/>
              <a:gd name="connsiteY445" fmla="*/ 142240 h 1312544"/>
              <a:gd name="connsiteX446" fmla="*/ 28574 w 1311274"/>
              <a:gd name="connsiteY446" fmla="*/ 156527 h 1312544"/>
              <a:gd name="connsiteX447" fmla="*/ 14287 w 1311274"/>
              <a:gd name="connsiteY447" fmla="*/ 170814 h 1312544"/>
              <a:gd name="connsiteX448" fmla="*/ 0 w 1311274"/>
              <a:gd name="connsiteY448" fmla="*/ 156527 h 1312544"/>
              <a:gd name="connsiteX449" fmla="*/ 14287 w 1311274"/>
              <a:gd name="connsiteY449" fmla="*/ 142240 h 1312544"/>
              <a:gd name="connsiteX450" fmla="*/ 1296987 w 1311274"/>
              <a:gd name="connsiteY450" fmla="*/ 0 h 1312544"/>
              <a:gd name="connsiteX451" fmla="*/ 1311274 w 1311274"/>
              <a:gd name="connsiteY451" fmla="*/ 14287 h 1312544"/>
              <a:gd name="connsiteX452" fmla="*/ 1296987 w 1311274"/>
              <a:gd name="connsiteY452" fmla="*/ 28574 h 1312544"/>
              <a:gd name="connsiteX453" fmla="*/ 1282700 w 1311274"/>
              <a:gd name="connsiteY453" fmla="*/ 14287 h 1312544"/>
              <a:gd name="connsiteX454" fmla="*/ 1296987 w 1311274"/>
              <a:gd name="connsiteY454" fmla="*/ 0 h 1312544"/>
              <a:gd name="connsiteX455" fmla="*/ 1154747 w 1311274"/>
              <a:gd name="connsiteY455" fmla="*/ 0 h 1312544"/>
              <a:gd name="connsiteX456" fmla="*/ 1169034 w 1311274"/>
              <a:gd name="connsiteY456" fmla="*/ 14287 h 1312544"/>
              <a:gd name="connsiteX457" fmla="*/ 1154747 w 1311274"/>
              <a:gd name="connsiteY457" fmla="*/ 28574 h 1312544"/>
              <a:gd name="connsiteX458" fmla="*/ 1140460 w 1311274"/>
              <a:gd name="connsiteY458" fmla="*/ 14287 h 1312544"/>
              <a:gd name="connsiteX459" fmla="*/ 1154747 w 1311274"/>
              <a:gd name="connsiteY459" fmla="*/ 0 h 1312544"/>
              <a:gd name="connsiteX460" fmla="*/ 1012507 w 1311274"/>
              <a:gd name="connsiteY460" fmla="*/ 0 h 1312544"/>
              <a:gd name="connsiteX461" fmla="*/ 1026794 w 1311274"/>
              <a:gd name="connsiteY461" fmla="*/ 14287 h 1312544"/>
              <a:gd name="connsiteX462" fmla="*/ 1012507 w 1311274"/>
              <a:gd name="connsiteY462" fmla="*/ 28574 h 1312544"/>
              <a:gd name="connsiteX463" fmla="*/ 998220 w 1311274"/>
              <a:gd name="connsiteY463" fmla="*/ 14287 h 1312544"/>
              <a:gd name="connsiteX464" fmla="*/ 1012507 w 1311274"/>
              <a:gd name="connsiteY464" fmla="*/ 0 h 1312544"/>
              <a:gd name="connsiteX465" fmla="*/ 868997 w 1311274"/>
              <a:gd name="connsiteY465" fmla="*/ 0 h 1312544"/>
              <a:gd name="connsiteX466" fmla="*/ 883284 w 1311274"/>
              <a:gd name="connsiteY466" fmla="*/ 14287 h 1312544"/>
              <a:gd name="connsiteX467" fmla="*/ 868997 w 1311274"/>
              <a:gd name="connsiteY467" fmla="*/ 28574 h 1312544"/>
              <a:gd name="connsiteX468" fmla="*/ 854710 w 1311274"/>
              <a:gd name="connsiteY468" fmla="*/ 14287 h 1312544"/>
              <a:gd name="connsiteX469" fmla="*/ 868997 w 1311274"/>
              <a:gd name="connsiteY469" fmla="*/ 0 h 1312544"/>
              <a:gd name="connsiteX470" fmla="*/ 726757 w 1311274"/>
              <a:gd name="connsiteY470" fmla="*/ 0 h 1312544"/>
              <a:gd name="connsiteX471" fmla="*/ 741044 w 1311274"/>
              <a:gd name="connsiteY471" fmla="*/ 14287 h 1312544"/>
              <a:gd name="connsiteX472" fmla="*/ 726757 w 1311274"/>
              <a:gd name="connsiteY472" fmla="*/ 28574 h 1312544"/>
              <a:gd name="connsiteX473" fmla="*/ 712470 w 1311274"/>
              <a:gd name="connsiteY473" fmla="*/ 14287 h 1312544"/>
              <a:gd name="connsiteX474" fmla="*/ 726757 w 1311274"/>
              <a:gd name="connsiteY474" fmla="*/ 0 h 1312544"/>
              <a:gd name="connsiteX475" fmla="*/ 584517 w 1311274"/>
              <a:gd name="connsiteY475" fmla="*/ 0 h 1312544"/>
              <a:gd name="connsiteX476" fmla="*/ 598804 w 1311274"/>
              <a:gd name="connsiteY476" fmla="*/ 14287 h 1312544"/>
              <a:gd name="connsiteX477" fmla="*/ 584517 w 1311274"/>
              <a:gd name="connsiteY477" fmla="*/ 28574 h 1312544"/>
              <a:gd name="connsiteX478" fmla="*/ 570230 w 1311274"/>
              <a:gd name="connsiteY478" fmla="*/ 14287 h 1312544"/>
              <a:gd name="connsiteX479" fmla="*/ 584517 w 1311274"/>
              <a:gd name="connsiteY479" fmla="*/ 0 h 1312544"/>
              <a:gd name="connsiteX480" fmla="*/ 441007 w 1311274"/>
              <a:gd name="connsiteY480" fmla="*/ 0 h 1312544"/>
              <a:gd name="connsiteX481" fmla="*/ 455294 w 1311274"/>
              <a:gd name="connsiteY481" fmla="*/ 14287 h 1312544"/>
              <a:gd name="connsiteX482" fmla="*/ 441007 w 1311274"/>
              <a:gd name="connsiteY482" fmla="*/ 28574 h 1312544"/>
              <a:gd name="connsiteX483" fmla="*/ 426720 w 1311274"/>
              <a:gd name="connsiteY483" fmla="*/ 14287 h 1312544"/>
              <a:gd name="connsiteX484" fmla="*/ 441007 w 1311274"/>
              <a:gd name="connsiteY484" fmla="*/ 0 h 1312544"/>
              <a:gd name="connsiteX485" fmla="*/ 298767 w 1311274"/>
              <a:gd name="connsiteY485" fmla="*/ 0 h 1312544"/>
              <a:gd name="connsiteX486" fmla="*/ 313054 w 1311274"/>
              <a:gd name="connsiteY486" fmla="*/ 14287 h 1312544"/>
              <a:gd name="connsiteX487" fmla="*/ 298767 w 1311274"/>
              <a:gd name="connsiteY487" fmla="*/ 28574 h 1312544"/>
              <a:gd name="connsiteX488" fmla="*/ 284480 w 1311274"/>
              <a:gd name="connsiteY488" fmla="*/ 14287 h 1312544"/>
              <a:gd name="connsiteX489" fmla="*/ 298767 w 1311274"/>
              <a:gd name="connsiteY489" fmla="*/ 0 h 1312544"/>
              <a:gd name="connsiteX490" fmla="*/ 156527 w 1311274"/>
              <a:gd name="connsiteY490" fmla="*/ 0 h 1312544"/>
              <a:gd name="connsiteX491" fmla="*/ 170814 w 1311274"/>
              <a:gd name="connsiteY491" fmla="*/ 14287 h 1312544"/>
              <a:gd name="connsiteX492" fmla="*/ 156527 w 1311274"/>
              <a:gd name="connsiteY492" fmla="*/ 28574 h 1312544"/>
              <a:gd name="connsiteX493" fmla="*/ 142240 w 1311274"/>
              <a:gd name="connsiteY493" fmla="*/ 14287 h 1312544"/>
              <a:gd name="connsiteX494" fmla="*/ 156527 w 1311274"/>
              <a:gd name="connsiteY494" fmla="*/ 0 h 1312544"/>
              <a:gd name="connsiteX495" fmla="*/ 14287 w 1311274"/>
              <a:gd name="connsiteY495" fmla="*/ 0 h 1312544"/>
              <a:gd name="connsiteX496" fmla="*/ 28574 w 1311274"/>
              <a:gd name="connsiteY496" fmla="*/ 14287 h 1312544"/>
              <a:gd name="connsiteX497" fmla="*/ 14287 w 1311274"/>
              <a:gd name="connsiteY497" fmla="*/ 28574 h 1312544"/>
              <a:gd name="connsiteX498" fmla="*/ 0 w 1311274"/>
              <a:gd name="connsiteY498" fmla="*/ 14287 h 1312544"/>
              <a:gd name="connsiteX499" fmla="*/ 14287 w 1311274"/>
              <a:gd name="connsiteY499" fmla="*/ 0 h 131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Lst>
            <a:rect l="l" t="t" r="r" b="b"/>
            <a:pathLst>
              <a:path w="1311274" h="1312544">
                <a:moveTo>
                  <a:pt x="1296987" y="1283970"/>
                </a:moveTo>
                <a:cubicBezTo>
                  <a:pt x="1305559" y="1283970"/>
                  <a:pt x="1311274" y="1290637"/>
                  <a:pt x="1311274" y="1298257"/>
                </a:cubicBezTo>
                <a:cubicBezTo>
                  <a:pt x="1311274" y="1305877"/>
                  <a:pt x="1304607" y="1312544"/>
                  <a:pt x="1296987" y="1312544"/>
                </a:cubicBezTo>
                <a:cubicBezTo>
                  <a:pt x="1289367" y="1312544"/>
                  <a:pt x="1282700" y="1305877"/>
                  <a:pt x="1282700" y="1298257"/>
                </a:cubicBezTo>
                <a:cubicBezTo>
                  <a:pt x="1282700" y="1290637"/>
                  <a:pt x="1289367" y="1283970"/>
                  <a:pt x="1296987" y="1283970"/>
                </a:cubicBezTo>
                <a:close/>
                <a:moveTo>
                  <a:pt x="1154747" y="1283970"/>
                </a:moveTo>
                <a:cubicBezTo>
                  <a:pt x="1162368" y="1283970"/>
                  <a:pt x="1169034" y="1290637"/>
                  <a:pt x="1169034" y="1298257"/>
                </a:cubicBezTo>
                <a:cubicBezTo>
                  <a:pt x="1169034" y="1305877"/>
                  <a:pt x="1162368" y="1312544"/>
                  <a:pt x="1154747" y="1312544"/>
                </a:cubicBezTo>
                <a:cubicBezTo>
                  <a:pt x="1147127" y="1312544"/>
                  <a:pt x="1140460" y="1305877"/>
                  <a:pt x="1140460" y="1298257"/>
                </a:cubicBezTo>
                <a:cubicBezTo>
                  <a:pt x="1140460" y="1290637"/>
                  <a:pt x="1147127" y="1283970"/>
                  <a:pt x="1154747" y="1283970"/>
                </a:cubicBezTo>
                <a:close/>
                <a:moveTo>
                  <a:pt x="1012507" y="1283970"/>
                </a:moveTo>
                <a:cubicBezTo>
                  <a:pt x="1020127" y="1283970"/>
                  <a:pt x="1026794" y="1290637"/>
                  <a:pt x="1026794" y="1298257"/>
                </a:cubicBezTo>
                <a:cubicBezTo>
                  <a:pt x="1026794" y="1305877"/>
                  <a:pt x="1020127" y="1312544"/>
                  <a:pt x="1012507" y="1312544"/>
                </a:cubicBezTo>
                <a:cubicBezTo>
                  <a:pt x="1004887" y="1312544"/>
                  <a:pt x="998220" y="1305877"/>
                  <a:pt x="998220" y="1298257"/>
                </a:cubicBezTo>
                <a:cubicBezTo>
                  <a:pt x="998220" y="1290637"/>
                  <a:pt x="1004887" y="1283970"/>
                  <a:pt x="1012507" y="1283970"/>
                </a:cubicBezTo>
                <a:close/>
                <a:moveTo>
                  <a:pt x="868997" y="1283970"/>
                </a:moveTo>
                <a:cubicBezTo>
                  <a:pt x="877568" y="1283970"/>
                  <a:pt x="883284" y="1290637"/>
                  <a:pt x="883284" y="1298257"/>
                </a:cubicBezTo>
                <a:cubicBezTo>
                  <a:pt x="883284" y="1305877"/>
                  <a:pt x="876617" y="1312544"/>
                  <a:pt x="868997" y="1312544"/>
                </a:cubicBezTo>
                <a:cubicBezTo>
                  <a:pt x="861377" y="1312544"/>
                  <a:pt x="854710" y="1305877"/>
                  <a:pt x="854710" y="1298257"/>
                </a:cubicBezTo>
                <a:cubicBezTo>
                  <a:pt x="854710" y="1290637"/>
                  <a:pt x="861377" y="1283970"/>
                  <a:pt x="868997" y="1283970"/>
                </a:cubicBezTo>
                <a:close/>
                <a:moveTo>
                  <a:pt x="726757" y="1283970"/>
                </a:moveTo>
                <a:cubicBezTo>
                  <a:pt x="734376" y="1283970"/>
                  <a:pt x="741044" y="1290637"/>
                  <a:pt x="741044" y="1298257"/>
                </a:cubicBezTo>
                <a:cubicBezTo>
                  <a:pt x="741044" y="1305877"/>
                  <a:pt x="734378" y="1312544"/>
                  <a:pt x="726757" y="1312544"/>
                </a:cubicBezTo>
                <a:cubicBezTo>
                  <a:pt x="719137" y="1312544"/>
                  <a:pt x="712470" y="1305877"/>
                  <a:pt x="712470" y="1298257"/>
                </a:cubicBezTo>
                <a:cubicBezTo>
                  <a:pt x="712470" y="1290637"/>
                  <a:pt x="719137" y="1283970"/>
                  <a:pt x="726757" y="1283970"/>
                </a:cubicBezTo>
                <a:close/>
                <a:moveTo>
                  <a:pt x="584517" y="1283970"/>
                </a:moveTo>
                <a:cubicBezTo>
                  <a:pt x="592138" y="1283970"/>
                  <a:pt x="598804" y="1290637"/>
                  <a:pt x="598804" y="1298257"/>
                </a:cubicBezTo>
                <a:cubicBezTo>
                  <a:pt x="598804" y="1305877"/>
                  <a:pt x="592138" y="1312544"/>
                  <a:pt x="584517" y="1312544"/>
                </a:cubicBezTo>
                <a:cubicBezTo>
                  <a:pt x="576897" y="1312544"/>
                  <a:pt x="570230" y="1305877"/>
                  <a:pt x="570230" y="1298257"/>
                </a:cubicBezTo>
                <a:cubicBezTo>
                  <a:pt x="570230" y="1290637"/>
                  <a:pt x="576897" y="1283970"/>
                  <a:pt x="584517" y="1283970"/>
                </a:cubicBezTo>
                <a:close/>
                <a:moveTo>
                  <a:pt x="441007" y="1283970"/>
                </a:moveTo>
                <a:cubicBezTo>
                  <a:pt x="449579" y="1283970"/>
                  <a:pt x="455294" y="1290637"/>
                  <a:pt x="455294" y="1298257"/>
                </a:cubicBezTo>
                <a:cubicBezTo>
                  <a:pt x="455294" y="1305877"/>
                  <a:pt x="448628" y="1312544"/>
                  <a:pt x="441007" y="1312544"/>
                </a:cubicBezTo>
                <a:cubicBezTo>
                  <a:pt x="433387" y="1312544"/>
                  <a:pt x="426720" y="1305877"/>
                  <a:pt x="426720" y="1298257"/>
                </a:cubicBezTo>
                <a:cubicBezTo>
                  <a:pt x="426720" y="1290637"/>
                  <a:pt x="433387" y="1283970"/>
                  <a:pt x="441007" y="1283970"/>
                </a:cubicBezTo>
                <a:close/>
                <a:moveTo>
                  <a:pt x="298767" y="1283970"/>
                </a:moveTo>
                <a:cubicBezTo>
                  <a:pt x="306387" y="1283970"/>
                  <a:pt x="313054" y="1290637"/>
                  <a:pt x="313054" y="1298257"/>
                </a:cubicBezTo>
                <a:cubicBezTo>
                  <a:pt x="313054" y="1305877"/>
                  <a:pt x="306387" y="1312544"/>
                  <a:pt x="298767" y="1312544"/>
                </a:cubicBezTo>
                <a:cubicBezTo>
                  <a:pt x="291147" y="1312544"/>
                  <a:pt x="284480" y="1305877"/>
                  <a:pt x="284480" y="1298257"/>
                </a:cubicBezTo>
                <a:cubicBezTo>
                  <a:pt x="284480" y="1290637"/>
                  <a:pt x="291147" y="1283970"/>
                  <a:pt x="298767" y="1283970"/>
                </a:cubicBezTo>
                <a:close/>
                <a:moveTo>
                  <a:pt x="156527" y="1283970"/>
                </a:moveTo>
                <a:cubicBezTo>
                  <a:pt x="164147" y="1283970"/>
                  <a:pt x="170814" y="1290637"/>
                  <a:pt x="170814" y="1298257"/>
                </a:cubicBezTo>
                <a:cubicBezTo>
                  <a:pt x="170814" y="1305877"/>
                  <a:pt x="164147" y="1312544"/>
                  <a:pt x="156527" y="1312544"/>
                </a:cubicBezTo>
                <a:cubicBezTo>
                  <a:pt x="148907" y="1312544"/>
                  <a:pt x="142240" y="1305877"/>
                  <a:pt x="142240" y="1298257"/>
                </a:cubicBezTo>
                <a:cubicBezTo>
                  <a:pt x="142240" y="1290637"/>
                  <a:pt x="148907" y="1283970"/>
                  <a:pt x="156527" y="1283970"/>
                </a:cubicBezTo>
                <a:close/>
                <a:moveTo>
                  <a:pt x="14287" y="1283970"/>
                </a:moveTo>
                <a:cubicBezTo>
                  <a:pt x="21907" y="1283970"/>
                  <a:pt x="28574" y="1290637"/>
                  <a:pt x="28574" y="1298257"/>
                </a:cubicBezTo>
                <a:cubicBezTo>
                  <a:pt x="28574" y="1305877"/>
                  <a:pt x="21907" y="1312544"/>
                  <a:pt x="14287" y="1312544"/>
                </a:cubicBezTo>
                <a:cubicBezTo>
                  <a:pt x="6667" y="1312544"/>
                  <a:pt x="0" y="1305877"/>
                  <a:pt x="0" y="1298257"/>
                </a:cubicBezTo>
                <a:cubicBezTo>
                  <a:pt x="0" y="1290637"/>
                  <a:pt x="6667" y="1283970"/>
                  <a:pt x="14287" y="1283970"/>
                </a:cubicBezTo>
                <a:close/>
                <a:moveTo>
                  <a:pt x="1296987" y="1141730"/>
                </a:moveTo>
                <a:cubicBezTo>
                  <a:pt x="1305559" y="1141730"/>
                  <a:pt x="1311274" y="1147445"/>
                  <a:pt x="1311274" y="1156017"/>
                </a:cubicBezTo>
                <a:cubicBezTo>
                  <a:pt x="1311274" y="1163637"/>
                  <a:pt x="1304607" y="1170304"/>
                  <a:pt x="1296987" y="1170304"/>
                </a:cubicBezTo>
                <a:cubicBezTo>
                  <a:pt x="1289367" y="1170304"/>
                  <a:pt x="1282700" y="1163637"/>
                  <a:pt x="1282700" y="1156017"/>
                </a:cubicBezTo>
                <a:cubicBezTo>
                  <a:pt x="1282700" y="1148397"/>
                  <a:pt x="1289367" y="1141730"/>
                  <a:pt x="1296987" y="1141730"/>
                </a:cubicBezTo>
                <a:close/>
                <a:moveTo>
                  <a:pt x="1154747" y="1141730"/>
                </a:moveTo>
                <a:cubicBezTo>
                  <a:pt x="1162368" y="1141730"/>
                  <a:pt x="1169034" y="1147445"/>
                  <a:pt x="1169034" y="1156017"/>
                </a:cubicBezTo>
                <a:cubicBezTo>
                  <a:pt x="1169034" y="1163637"/>
                  <a:pt x="1162368" y="1170304"/>
                  <a:pt x="1154747" y="1170304"/>
                </a:cubicBezTo>
                <a:cubicBezTo>
                  <a:pt x="1147127" y="1170304"/>
                  <a:pt x="1140460" y="1163637"/>
                  <a:pt x="1140460" y="1156017"/>
                </a:cubicBezTo>
                <a:cubicBezTo>
                  <a:pt x="1140460" y="1148397"/>
                  <a:pt x="1147127" y="1141730"/>
                  <a:pt x="1154747" y="1141730"/>
                </a:cubicBezTo>
                <a:close/>
                <a:moveTo>
                  <a:pt x="1012507" y="1141730"/>
                </a:moveTo>
                <a:cubicBezTo>
                  <a:pt x="1020127" y="1141730"/>
                  <a:pt x="1026794" y="1147445"/>
                  <a:pt x="1026794" y="1156017"/>
                </a:cubicBezTo>
                <a:cubicBezTo>
                  <a:pt x="1026794" y="1163637"/>
                  <a:pt x="1020127" y="1170304"/>
                  <a:pt x="1012507" y="1170304"/>
                </a:cubicBezTo>
                <a:cubicBezTo>
                  <a:pt x="1004887" y="1170304"/>
                  <a:pt x="998220" y="1163637"/>
                  <a:pt x="998220" y="1156017"/>
                </a:cubicBezTo>
                <a:cubicBezTo>
                  <a:pt x="998220" y="1148397"/>
                  <a:pt x="1004887" y="1141730"/>
                  <a:pt x="1012507" y="1141730"/>
                </a:cubicBezTo>
                <a:close/>
                <a:moveTo>
                  <a:pt x="868997" y="1141730"/>
                </a:moveTo>
                <a:cubicBezTo>
                  <a:pt x="877568" y="1141730"/>
                  <a:pt x="883284" y="1147445"/>
                  <a:pt x="883284" y="1156017"/>
                </a:cubicBezTo>
                <a:cubicBezTo>
                  <a:pt x="883284" y="1163637"/>
                  <a:pt x="876617" y="1170304"/>
                  <a:pt x="868997" y="1170304"/>
                </a:cubicBezTo>
                <a:cubicBezTo>
                  <a:pt x="861377" y="1170304"/>
                  <a:pt x="854710" y="1163637"/>
                  <a:pt x="854710" y="1156017"/>
                </a:cubicBezTo>
                <a:cubicBezTo>
                  <a:pt x="854710" y="1148397"/>
                  <a:pt x="861377" y="1141730"/>
                  <a:pt x="868997" y="1141730"/>
                </a:cubicBezTo>
                <a:close/>
                <a:moveTo>
                  <a:pt x="726757" y="1141730"/>
                </a:moveTo>
                <a:cubicBezTo>
                  <a:pt x="734376" y="1141730"/>
                  <a:pt x="741044" y="1147445"/>
                  <a:pt x="741044" y="1156017"/>
                </a:cubicBezTo>
                <a:cubicBezTo>
                  <a:pt x="741044" y="1163637"/>
                  <a:pt x="734378" y="1170304"/>
                  <a:pt x="726757" y="1170304"/>
                </a:cubicBezTo>
                <a:cubicBezTo>
                  <a:pt x="719137" y="1170304"/>
                  <a:pt x="712470" y="1163637"/>
                  <a:pt x="712470" y="1156017"/>
                </a:cubicBezTo>
                <a:cubicBezTo>
                  <a:pt x="712470" y="1148397"/>
                  <a:pt x="719137" y="1141730"/>
                  <a:pt x="726757" y="1141730"/>
                </a:cubicBezTo>
                <a:close/>
                <a:moveTo>
                  <a:pt x="584517" y="1141730"/>
                </a:moveTo>
                <a:cubicBezTo>
                  <a:pt x="592138" y="1141730"/>
                  <a:pt x="598804" y="1147445"/>
                  <a:pt x="598804" y="1156017"/>
                </a:cubicBezTo>
                <a:cubicBezTo>
                  <a:pt x="598804" y="1163637"/>
                  <a:pt x="592138" y="1170304"/>
                  <a:pt x="584517" y="1170304"/>
                </a:cubicBezTo>
                <a:cubicBezTo>
                  <a:pt x="576897" y="1170304"/>
                  <a:pt x="570230" y="1163637"/>
                  <a:pt x="570230" y="1156017"/>
                </a:cubicBezTo>
                <a:cubicBezTo>
                  <a:pt x="570230" y="1148397"/>
                  <a:pt x="576897" y="1141730"/>
                  <a:pt x="584517" y="1141730"/>
                </a:cubicBezTo>
                <a:close/>
                <a:moveTo>
                  <a:pt x="441007" y="1141730"/>
                </a:moveTo>
                <a:cubicBezTo>
                  <a:pt x="449579" y="1141730"/>
                  <a:pt x="455294" y="1147445"/>
                  <a:pt x="455294" y="1156017"/>
                </a:cubicBezTo>
                <a:cubicBezTo>
                  <a:pt x="455294" y="1163637"/>
                  <a:pt x="448628" y="1170304"/>
                  <a:pt x="441007" y="1170304"/>
                </a:cubicBezTo>
                <a:cubicBezTo>
                  <a:pt x="433387" y="1170304"/>
                  <a:pt x="426720" y="1163637"/>
                  <a:pt x="426720" y="1156017"/>
                </a:cubicBezTo>
                <a:cubicBezTo>
                  <a:pt x="426720" y="1148397"/>
                  <a:pt x="433387" y="1141730"/>
                  <a:pt x="441007" y="1141730"/>
                </a:cubicBezTo>
                <a:close/>
                <a:moveTo>
                  <a:pt x="298767" y="1141730"/>
                </a:moveTo>
                <a:cubicBezTo>
                  <a:pt x="306387" y="1141730"/>
                  <a:pt x="313054" y="1147445"/>
                  <a:pt x="313054" y="1156017"/>
                </a:cubicBezTo>
                <a:cubicBezTo>
                  <a:pt x="313054" y="1163637"/>
                  <a:pt x="306387" y="1170304"/>
                  <a:pt x="298767" y="1170304"/>
                </a:cubicBezTo>
                <a:cubicBezTo>
                  <a:pt x="291147" y="1170304"/>
                  <a:pt x="284480" y="1163637"/>
                  <a:pt x="284480" y="1156017"/>
                </a:cubicBezTo>
                <a:cubicBezTo>
                  <a:pt x="284480" y="1148397"/>
                  <a:pt x="291147" y="1141730"/>
                  <a:pt x="298767" y="1141730"/>
                </a:cubicBezTo>
                <a:close/>
                <a:moveTo>
                  <a:pt x="156527" y="1141730"/>
                </a:moveTo>
                <a:cubicBezTo>
                  <a:pt x="164147" y="1141730"/>
                  <a:pt x="170814" y="1147445"/>
                  <a:pt x="170814" y="1156017"/>
                </a:cubicBezTo>
                <a:cubicBezTo>
                  <a:pt x="170814" y="1163637"/>
                  <a:pt x="164147" y="1170304"/>
                  <a:pt x="156527" y="1170304"/>
                </a:cubicBezTo>
                <a:cubicBezTo>
                  <a:pt x="148907" y="1170304"/>
                  <a:pt x="142240" y="1163637"/>
                  <a:pt x="142240" y="1156017"/>
                </a:cubicBezTo>
                <a:cubicBezTo>
                  <a:pt x="142240" y="1148397"/>
                  <a:pt x="148907" y="1141730"/>
                  <a:pt x="156527" y="1141730"/>
                </a:cubicBezTo>
                <a:close/>
                <a:moveTo>
                  <a:pt x="14287" y="1140460"/>
                </a:moveTo>
                <a:cubicBezTo>
                  <a:pt x="21907" y="1140460"/>
                  <a:pt x="28574" y="1147127"/>
                  <a:pt x="28574" y="1154747"/>
                </a:cubicBezTo>
                <a:cubicBezTo>
                  <a:pt x="28574" y="1163319"/>
                  <a:pt x="21907" y="1169034"/>
                  <a:pt x="14287" y="1169034"/>
                </a:cubicBezTo>
                <a:cubicBezTo>
                  <a:pt x="6667" y="1169034"/>
                  <a:pt x="0" y="1162367"/>
                  <a:pt x="0" y="1154747"/>
                </a:cubicBezTo>
                <a:cubicBezTo>
                  <a:pt x="0" y="1147127"/>
                  <a:pt x="6667" y="1140460"/>
                  <a:pt x="14287" y="1140460"/>
                </a:cubicBezTo>
                <a:close/>
                <a:moveTo>
                  <a:pt x="1296987" y="998220"/>
                </a:moveTo>
                <a:cubicBezTo>
                  <a:pt x="1305559" y="998220"/>
                  <a:pt x="1311274" y="1004887"/>
                  <a:pt x="1311274" y="1012507"/>
                </a:cubicBezTo>
                <a:cubicBezTo>
                  <a:pt x="1311274" y="1020127"/>
                  <a:pt x="1304607" y="1026794"/>
                  <a:pt x="1296987" y="1026794"/>
                </a:cubicBezTo>
                <a:cubicBezTo>
                  <a:pt x="1289367" y="1026794"/>
                  <a:pt x="1282700" y="1020127"/>
                  <a:pt x="1282700" y="1012507"/>
                </a:cubicBezTo>
                <a:cubicBezTo>
                  <a:pt x="1282700" y="1004887"/>
                  <a:pt x="1289367" y="998220"/>
                  <a:pt x="1296987" y="998220"/>
                </a:cubicBezTo>
                <a:close/>
                <a:moveTo>
                  <a:pt x="1154747" y="998220"/>
                </a:moveTo>
                <a:cubicBezTo>
                  <a:pt x="1162368" y="998220"/>
                  <a:pt x="1169034" y="1004887"/>
                  <a:pt x="1169034" y="1012507"/>
                </a:cubicBezTo>
                <a:cubicBezTo>
                  <a:pt x="1169034" y="1020127"/>
                  <a:pt x="1162368" y="1026794"/>
                  <a:pt x="1154747" y="1026794"/>
                </a:cubicBezTo>
                <a:cubicBezTo>
                  <a:pt x="1147127" y="1026794"/>
                  <a:pt x="1140460" y="1020127"/>
                  <a:pt x="1140460" y="1012507"/>
                </a:cubicBezTo>
                <a:cubicBezTo>
                  <a:pt x="1140460" y="1004887"/>
                  <a:pt x="1147127" y="998220"/>
                  <a:pt x="1154747" y="998220"/>
                </a:cubicBezTo>
                <a:close/>
                <a:moveTo>
                  <a:pt x="1012507" y="998220"/>
                </a:moveTo>
                <a:cubicBezTo>
                  <a:pt x="1020127" y="998220"/>
                  <a:pt x="1026794" y="1004887"/>
                  <a:pt x="1026794" y="1012507"/>
                </a:cubicBezTo>
                <a:cubicBezTo>
                  <a:pt x="1026794" y="1020127"/>
                  <a:pt x="1020127" y="1026794"/>
                  <a:pt x="1012507" y="1026794"/>
                </a:cubicBezTo>
                <a:cubicBezTo>
                  <a:pt x="1004887" y="1026794"/>
                  <a:pt x="998220" y="1020127"/>
                  <a:pt x="998220" y="1012507"/>
                </a:cubicBezTo>
                <a:cubicBezTo>
                  <a:pt x="998220" y="1004887"/>
                  <a:pt x="1004887" y="998220"/>
                  <a:pt x="1012507" y="998220"/>
                </a:cubicBezTo>
                <a:close/>
                <a:moveTo>
                  <a:pt x="868997" y="998220"/>
                </a:moveTo>
                <a:cubicBezTo>
                  <a:pt x="877568" y="998220"/>
                  <a:pt x="883284" y="1004887"/>
                  <a:pt x="883284" y="1012507"/>
                </a:cubicBezTo>
                <a:cubicBezTo>
                  <a:pt x="883284" y="1020127"/>
                  <a:pt x="876617" y="1026794"/>
                  <a:pt x="868997" y="1026794"/>
                </a:cubicBezTo>
                <a:cubicBezTo>
                  <a:pt x="861377" y="1026794"/>
                  <a:pt x="854710" y="1020127"/>
                  <a:pt x="854710" y="1012507"/>
                </a:cubicBezTo>
                <a:cubicBezTo>
                  <a:pt x="854710" y="1004887"/>
                  <a:pt x="861377" y="998220"/>
                  <a:pt x="868997" y="998220"/>
                </a:cubicBezTo>
                <a:close/>
                <a:moveTo>
                  <a:pt x="726757" y="998220"/>
                </a:moveTo>
                <a:cubicBezTo>
                  <a:pt x="734376" y="998220"/>
                  <a:pt x="741044" y="1004887"/>
                  <a:pt x="741044" y="1012507"/>
                </a:cubicBezTo>
                <a:cubicBezTo>
                  <a:pt x="741044" y="1020127"/>
                  <a:pt x="734378" y="1026794"/>
                  <a:pt x="726757" y="1026794"/>
                </a:cubicBezTo>
                <a:cubicBezTo>
                  <a:pt x="719137" y="1026794"/>
                  <a:pt x="712470" y="1020127"/>
                  <a:pt x="712470" y="1012507"/>
                </a:cubicBezTo>
                <a:cubicBezTo>
                  <a:pt x="712470" y="1004887"/>
                  <a:pt x="719137" y="998220"/>
                  <a:pt x="726757" y="998220"/>
                </a:cubicBezTo>
                <a:close/>
                <a:moveTo>
                  <a:pt x="584517" y="998220"/>
                </a:moveTo>
                <a:cubicBezTo>
                  <a:pt x="592138" y="998220"/>
                  <a:pt x="598804" y="1004887"/>
                  <a:pt x="598804" y="1012507"/>
                </a:cubicBezTo>
                <a:cubicBezTo>
                  <a:pt x="598804" y="1020127"/>
                  <a:pt x="592138" y="1026794"/>
                  <a:pt x="584517" y="1026794"/>
                </a:cubicBezTo>
                <a:cubicBezTo>
                  <a:pt x="576897" y="1026794"/>
                  <a:pt x="570230" y="1020127"/>
                  <a:pt x="570230" y="1012507"/>
                </a:cubicBezTo>
                <a:cubicBezTo>
                  <a:pt x="570230" y="1004887"/>
                  <a:pt x="576897" y="998220"/>
                  <a:pt x="584517" y="998220"/>
                </a:cubicBezTo>
                <a:close/>
                <a:moveTo>
                  <a:pt x="441007" y="998220"/>
                </a:moveTo>
                <a:cubicBezTo>
                  <a:pt x="449579" y="998220"/>
                  <a:pt x="455294" y="1004887"/>
                  <a:pt x="455294" y="1012507"/>
                </a:cubicBezTo>
                <a:cubicBezTo>
                  <a:pt x="455294" y="1020127"/>
                  <a:pt x="448628" y="1026794"/>
                  <a:pt x="441007" y="1026794"/>
                </a:cubicBezTo>
                <a:cubicBezTo>
                  <a:pt x="433387" y="1026794"/>
                  <a:pt x="426720" y="1020127"/>
                  <a:pt x="426720" y="1012507"/>
                </a:cubicBezTo>
                <a:cubicBezTo>
                  <a:pt x="426720" y="1004887"/>
                  <a:pt x="433387" y="998220"/>
                  <a:pt x="441007" y="998220"/>
                </a:cubicBezTo>
                <a:close/>
                <a:moveTo>
                  <a:pt x="298767" y="998220"/>
                </a:moveTo>
                <a:cubicBezTo>
                  <a:pt x="306387" y="998220"/>
                  <a:pt x="313054" y="1004887"/>
                  <a:pt x="313054" y="1012507"/>
                </a:cubicBezTo>
                <a:cubicBezTo>
                  <a:pt x="313054" y="1020127"/>
                  <a:pt x="306387" y="1026794"/>
                  <a:pt x="298767" y="1026794"/>
                </a:cubicBezTo>
                <a:cubicBezTo>
                  <a:pt x="291147" y="1026794"/>
                  <a:pt x="284480" y="1020127"/>
                  <a:pt x="284480" y="1012507"/>
                </a:cubicBezTo>
                <a:cubicBezTo>
                  <a:pt x="284480" y="1004887"/>
                  <a:pt x="291147" y="998220"/>
                  <a:pt x="298767" y="998220"/>
                </a:cubicBezTo>
                <a:close/>
                <a:moveTo>
                  <a:pt x="156527" y="998220"/>
                </a:moveTo>
                <a:cubicBezTo>
                  <a:pt x="164147" y="998220"/>
                  <a:pt x="170814" y="1004887"/>
                  <a:pt x="170814" y="1012507"/>
                </a:cubicBezTo>
                <a:cubicBezTo>
                  <a:pt x="170814" y="1020127"/>
                  <a:pt x="164147" y="1026794"/>
                  <a:pt x="156527" y="1026794"/>
                </a:cubicBezTo>
                <a:cubicBezTo>
                  <a:pt x="148907" y="1026794"/>
                  <a:pt x="142240" y="1020127"/>
                  <a:pt x="142240" y="1012507"/>
                </a:cubicBezTo>
                <a:cubicBezTo>
                  <a:pt x="142240" y="1004887"/>
                  <a:pt x="148907" y="998220"/>
                  <a:pt x="156527" y="998220"/>
                </a:cubicBezTo>
                <a:close/>
                <a:moveTo>
                  <a:pt x="14287" y="998220"/>
                </a:moveTo>
                <a:cubicBezTo>
                  <a:pt x="21907" y="998220"/>
                  <a:pt x="28574" y="1004887"/>
                  <a:pt x="28574" y="1012507"/>
                </a:cubicBezTo>
                <a:cubicBezTo>
                  <a:pt x="28574" y="1020127"/>
                  <a:pt x="21907" y="1026794"/>
                  <a:pt x="14287" y="1026794"/>
                </a:cubicBezTo>
                <a:cubicBezTo>
                  <a:pt x="6667" y="1026794"/>
                  <a:pt x="0" y="1020127"/>
                  <a:pt x="0" y="1012507"/>
                </a:cubicBezTo>
                <a:cubicBezTo>
                  <a:pt x="0" y="1004887"/>
                  <a:pt x="6667" y="998220"/>
                  <a:pt x="14287" y="998220"/>
                </a:cubicBezTo>
                <a:close/>
                <a:moveTo>
                  <a:pt x="1296987" y="855980"/>
                </a:moveTo>
                <a:cubicBezTo>
                  <a:pt x="1305559" y="855980"/>
                  <a:pt x="1311274" y="862647"/>
                  <a:pt x="1311274" y="870267"/>
                </a:cubicBezTo>
                <a:cubicBezTo>
                  <a:pt x="1311274" y="877887"/>
                  <a:pt x="1304607" y="884554"/>
                  <a:pt x="1296987" y="884554"/>
                </a:cubicBezTo>
                <a:cubicBezTo>
                  <a:pt x="1289367" y="884554"/>
                  <a:pt x="1282700" y="877887"/>
                  <a:pt x="1282700" y="870267"/>
                </a:cubicBezTo>
                <a:cubicBezTo>
                  <a:pt x="1282700" y="862647"/>
                  <a:pt x="1289367" y="855980"/>
                  <a:pt x="1296987" y="855980"/>
                </a:cubicBezTo>
                <a:close/>
                <a:moveTo>
                  <a:pt x="1154747" y="855980"/>
                </a:moveTo>
                <a:cubicBezTo>
                  <a:pt x="1162368" y="855980"/>
                  <a:pt x="1169034" y="862647"/>
                  <a:pt x="1169034" y="870267"/>
                </a:cubicBezTo>
                <a:cubicBezTo>
                  <a:pt x="1169034" y="877887"/>
                  <a:pt x="1162368" y="884554"/>
                  <a:pt x="1154747" y="884554"/>
                </a:cubicBezTo>
                <a:cubicBezTo>
                  <a:pt x="1147127" y="884554"/>
                  <a:pt x="1140460" y="877887"/>
                  <a:pt x="1140460" y="870267"/>
                </a:cubicBezTo>
                <a:cubicBezTo>
                  <a:pt x="1140460" y="862647"/>
                  <a:pt x="1147127" y="855980"/>
                  <a:pt x="1154747" y="855980"/>
                </a:cubicBezTo>
                <a:close/>
                <a:moveTo>
                  <a:pt x="1012507" y="855980"/>
                </a:moveTo>
                <a:cubicBezTo>
                  <a:pt x="1020127" y="855980"/>
                  <a:pt x="1026794" y="862647"/>
                  <a:pt x="1026794" y="870267"/>
                </a:cubicBezTo>
                <a:cubicBezTo>
                  <a:pt x="1026794" y="877887"/>
                  <a:pt x="1020127" y="884554"/>
                  <a:pt x="1012507" y="884554"/>
                </a:cubicBezTo>
                <a:cubicBezTo>
                  <a:pt x="1004887" y="884554"/>
                  <a:pt x="998220" y="877887"/>
                  <a:pt x="998220" y="870267"/>
                </a:cubicBezTo>
                <a:cubicBezTo>
                  <a:pt x="998220" y="862647"/>
                  <a:pt x="1004887" y="855980"/>
                  <a:pt x="1012507" y="855980"/>
                </a:cubicBezTo>
                <a:close/>
                <a:moveTo>
                  <a:pt x="868997" y="855980"/>
                </a:moveTo>
                <a:cubicBezTo>
                  <a:pt x="877568" y="855980"/>
                  <a:pt x="883284" y="862647"/>
                  <a:pt x="883284" y="870267"/>
                </a:cubicBezTo>
                <a:cubicBezTo>
                  <a:pt x="883284" y="877887"/>
                  <a:pt x="876617" y="884554"/>
                  <a:pt x="868997" y="884554"/>
                </a:cubicBezTo>
                <a:cubicBezTo>
                  <a:pt x="861377" y="884554"/>
                  <a:pt x="854710" y="877887"/>
                  <a:pt x="854710" y="870267"/>
                </a:cubicBezTo>
                <a:cubicBezTo>
                  <a:pt x="854710" y="862647"/>
                  <a:pt x="861377" y="855980"/>
                  <a:pt x="868997" y="855980"/>
                </a:cubicBezTo>
                <a:close/>
                <a:moveTo>
                  <a:pt x="726757" y="855980"/>
                </a:moveTo>
                <a:cubicBezTo>
                  <a:pt x="734376" y="855980"/>
                  <a:pt x="741044" y="862647"/>
                  <a:pt x="741044" y="870267"/>
                </a:cubicBezTo>
                <a:cubicBezTo>
                  <a:pt x="741044" y="877887"/>
                  <a:pt x="734378" y="884554"/>
                  <a:pt x="726757" y="884554"/>
                </a:cubicBezTo>
                <a:cubicBezTo>
                  <a:pt x="719137" y="884554"/>
                  <a:pt x="712470" y="877887"/>
                  <a:pt x="712470" y="870267"/>
                </a:cubicBezTo>
                <a:cubicBezTo>
                  <a:pt x="712470" y="862647"/>
                  <a:pt x="719137" y="855980"/>
                  <a:pt x="726757" y="855980"/>
                </a:cubicBezTo>
                <a:close/>
                <a:moveTo>
                  <a:pt x="584517" y="855980"/>
                </a:moveTo>
                <a:cubicBezTo>
                  <a:pt x="592138" y="855980"/>
                  <a:pt x="598804" y="862647"/>
                  <a:pt x="598804" y="870267"/>
                </a:cubicBezTo>
                <a:cubicBezTo>
                  <a:pt x="598804" y="877887"/>
                  <a:pt x="592138" y="884554"/>
                  <a:pt x="584517" y="884554"/>
                </a:cubicBezTo>
                <a:cubicBezTo>
                  <a:pt x="576897" y="884554"/>
                  <a:pt x="570230" y="877887"/>
                  <a:pt x="570230" y="870267"/>
                </a:cubicBezTo>
                <a:cubicBezTo>
                  <a:pt x="570230" y="862647"/>
                  <a:pt x="576897" y="855980"/>
                  <a:pt x="584517" y="855980"/>
                </a:cubicBezTo>
                <a:close/>
                <a:moveTo>
                  <a:pt x="441007" y="855980"/>
                </a:moveTo>
                <a:cubicBezTo>
                  <a:pt x="449579" y="855980"/>
                  <a:pt x="455294" y="862647"/>
                  <a:pt x="455294" y="870267"/>
                </a:cubicBezTo>
                <a:cubicBezTo>
                  <a:pt x="455294" y="877887"/>
                  <a:pt x="448628" y="884554"/>
                  <a:pt x="441007" y="884554"/>
                </a:cubicBezTo>
                <a:cubicBezTo>
                  <a:pt x="433387" y="884554"/>
                  <a:pt x="426720" y="877887"/>
                  <a:pt x="426720" y="870267"/>
                </a:cubicBezTo>
                <a:cubicBezTo>
                  <a:pt x="426720" y="862647"/>
                  <a:pt x="433387" y="855980"/>
                  <a:pt x="441007" y="855980"/>
                </a:cubicBezTo>
                <a:close/>
                <a:moveTo>
                  <a:pt x="298767" y="855980"/>
                </a:moveTo>
                <a:cubicBezTo>
                  <a:pt x="306387" y="855980"/>
                  <a:pt x="313054" y="862647"/>
                  <a:pt x="313054" y="870267"/>
                </a:cubicBezTo>
                <a:cubicBezTo>
                  <a:pt x="313054" y="877887"/>
                  <a:pt x="306387" y="884554"/>
                  <a:pt x="298767" y="884554"/>
                </a:cubicBezTo>
                <a:cubicBezTo>
                  <a:pt x="291147" y="884554"/>
                  <a:pt x="284480" y="877887"/>
                  <a:pt x="284480" y="870267"/>
                </a:cubicBezTo>
                <a:cubicBezTo>
                  <a:pt x="284480" y="862647"/>
                  <a:pt x="291147" y="855980"/>
                  <a:pt x="298767" y="855980"/>
                </a:cubicBezTo>
                <a:close/>
                <a:moveTo>
                  <a:pt x="156527" y="855980"/>
                </a:moveTo>
                <a:cubicBezTo>
                  <a:pt x="164147" y="855980"/>
                  <a:pt x="170814" y="862647"/>
                  <a:pt x="170814" y="870267"/>
                </a:cubicBezTo>
                <a:cubicBezTo>
                  <a:pt x="170814" y="877887"/>
                  <a:pt x="164147" y="884554"/>
                  <a:pt x="156527" y="884554"/>
                </a:cubicBezTo>
                <a:cubicBezTo>
                  <a:pt x="148907" y="884554"/>
                  <a:pt x="142240" y="877887"/>
                  <a:pt x="142240" y="870267"/>
                </a:cubicBezTo>
                <a:cubicBezTo>
                  <a:pt x="142240" y="862647"/>
                  <a:pt x="148907" y="855980"/>
                  <a:pt x="156527" y="855980"/>
                </a:cubicBezTo>
                <a:close/>
                <a:moveTo>
                  <a:pt x="14287" y="855980"/>
                </a:moveTo>
                <a:cubicBezTo>
                  <a:pt x="21907" y="855980"/>
                  <a:pt x="28574" y="862647"/>
                  <a:pt x="28574" y="870267"/>
                </a:cubicBezTo>
                <a:cubicBezTo>
                  <a:pt x="28574" y="877887"/>
                  <a:pt x="21907" y="884554"/>
                  <a:pt x="14287" y="884554"/>
                </a:cubicBezTo>
                <a:cubicBezTo>
                  <a:pt x="6667" y="884554"/>
                  <a:pt x="0" y="877887"/>
                  <a:pt x="0" y="870267"/>
                </a:cubicBezTo>
                <a:cubicBezTo>
                  <a:pt x="0" y="862647"/>
                  <a:pt x="6667" y="855980"/>
                  <a:pt x="14287" y="855980"/>
                </a:cubicBezTo>
                <a:close/>
                <a:moveTo>
                  <a:pt x="1296987" y="713740"/>
                </a:moveTo>
                <a:cubicBezTo>
                  <a:pt x="1305559" y="713740"/>
                  <a:pt x="1311274" y="719455"/>
                  <a:pt x="1311274" y="728027"/>
                </a:cubicBezTo>
                <a:cubicBezTo>
                  <a:pt x="1311274" y="735647"/>
                  <a:pt x="1304607" y="742314"/>
                  <a:pt x="1296987" y="742314"/>
                </a:cubicBezTo>
                <a:cubicBezTo>
                  <a:pt x="1289367" y="742314"/>
                  <a:pt x="1282700" y="735647"/>
                  <a:pt x="1282700" y="728027"/>
                </a:cubicBezTo>
                <a:cubicBezTo>
                  <a:pt x="1282700" y="720407"/>
                  <a:pt x="1289367" y="713740"/>
                  <a:pt x="1296987" y="713740"/>
                </a:cubicBezTo>
                <a:close/>
                <a:moveTo>
                  <a:pt x="1154747" y="713740"/>
                </a:moveTo>
                <a:cubicBezTo>
                  <a:pt x="1162368" y="713740"/>
                  <a:pt x="1169034" y="719455"/>
                  <a:pt x="1169034" y="728027"/>
                </a:cubicBezTo>
                <a:cubicBezTo>
                  <a:pt x="1169034" y="735647"/>
                  <a:pt x="1162368" y="742314"/>
                  <a:pt x="1154747" y="742314"/>
                </a:cubicBezTo>
                <a:cubicBezTo>
                  <a:pt x="1147127" y="742314"/>
                  <a:pt x="1140460" y="735647"/>
                  <a:pt x="1140460" y="728027"/>
                </a:cubicBezTo>
                <a:cubicBezTo>
                  <a:pt x="1140460" y="720407"/>
                  <a:pt x="1147127" y="713740"/>
                  <a:pt x="1154747" y="713740"/>
                </a:cubicBezTo>
                <a:close/>
                <a:moveTo>
                  <a:pt x="1012507" y="713740"/>
                </a:moveTo>
                <a:cubicBezTo>
                  <a:pt x="1020127" y="713740"/>
                  <a:pt x="1026794" y="719455"/>
                  <a:pt x="1026794" y="728027"/>
                </a:cubicBezTo>
                <a:cubicBezTo>
                  <a:pt x="1026794" y="735647"/>
                  <a:pt x="1020127" y="742314"/>
                  <a:pt x="1012507" y="742314"/>
                </a:cubicBezTo>
                <a:cubicBezTo>
                  <a:pt x="1004887" y="742314"/>
                  <a:pt x="998220" y="735647"/>
                  <a:pt x="998220" y="728027"/>
                </a:cubicBezTo>
                <a:cubicBezTo>
                  <a:pt x="998220" y="720407"/>
                  <a:pt x="1004887" y="713740"/>
                  <a:pt x="1012507" y="713740"/>
                </a:cubicBezTo>
                <a:close/>
                <a:moveTo>
                  <a:pt x="868997" y="713740"/>
                </a:moveTo>
                <a:cubicBezTo>
                  <a:pt x="877568" y="713740"/>
                  <a:pt x="883284" y="719455"/>
                  <a:pt x="883284" y="728027"/>
                </a:cubicBezTo>
                <a:cubicBezTo>
                  <a:pt x="883284" y="735647"/>
                  <a:pt x="876617" y="742314"/>
                  <a:pt x="868997" y="742314"/>
                </a:cubicBezTo>
                <a:cubicBezTo>
                  <a:pt x="861377" y="742314"/>
                  <a:pt x="854710" y="735647"/>
                  <a:pt x="854710" y="728027"/>
                </a:cubicBezTo>
                <a:cubicBezTo>
                  <a:pt x="854710" y="720407"/>
                  <a:pt x="861377" y="713740"/>
                  <a:pt x="868997" y="713740"/>
                </a:cubicBezTo>
                <a:close/>
                <a:moveTo>
                  <a:pt x="726757" y="713740"/>
                </a:moveTo>
                <a:cubicBezTo>
                  <a:pt x="734376" y="713740"/>
                  <a:pt x="741044" y="719455"/>
                  <a:pt x="741044" y="728027"/>
                </a:cubicBezTo>
                <a:cubicBezTo>
                  <a:pt x="741044" y="735647"/>
                  <a:pt x="734378" y="742314"/>
                  <a:pt x="726757" y="742314"/>
                </a:cubicBezTo>
                <a:cubicBezTo>
                  <a:pt x="719137" y="742314"/>
                  <a:pt x="712470" y="735647"/>
                  <a:pt x="712470" y="728027"/>
                </a:cubicBezTo>
                <a:cubicBezTo>
                  <a:pt x="712470" y="720407"/>
                  <a:pt x="719137" y="713740"/>
                  <a:pt x="726757" y="713740"/>
                </a:cubicBezTo>
                <a:close/>
                <a:moveTo>
                  <a:pt x="584517" y="713740"/>
                </a:moveTo>
                <a:cubicBezTo>
                  <a:pt x="592138" y="713740"/>
                  <a:pt x="598804" y="719455"/>
                  <a:pt x="598804" y="728027"/>
                </a:cubicBezTo>
                <a:cubicBezTo>
                  <a:pt x="598804" y="735647"/>
                  <a:pt x="592138" y="742314"/>
                  <a:pt x="584517" y="742314"/>
                </a:cubicBezTo>
                <a:cubicBezTo>
                  <a:pt x="576897" y="742314"/>
                  <a:pt x="570230" y="735647"/>
                  <a:pt x="570230" y="728027"/>
                </a:cubicBezTo>
                <a:cubicBezTo>
                  <a:pt x="570230" y="720407"/>
                  <a:pt x="576897" y="713740"/>
                  <a:pt x="584517" y="713740"/>
                </a:cubicBezTo>
                <a:close/>
                <a:moveTo>
                  <a:pt x="441007" y="713740"/>
                </a:moveTo>
                <a:cubicBezTo>
                  <a:pt x="449579" y="713740"/>
                  <a:pt x="455294" y="719455"/>
                  <a:pt x="455294" y="728027"/>
                </a:cubicBezTo>
                <a:cubicBezTo>
                  <a:pt x="455294" y="735647"/>
                  <a:pt x="448628" y="742314"/>
                  <a:pt x="441007" y="742314"/>
                </a:cubicBezTo>
                <a:cubicBezTo>
                  <a:pt x="433387" y="742314"/>
                  <a:pt x="426720" y="735647"/>
                  <a:pt x="426720" y="728027"/>
                </a:cubicBezTo>
                <a:cubicBezTo>
                  <a:pt x="426720" y="720407"/>
                  <a:pt x="433387" y="713740"/>
                  <a:pt x="441007" y="713740"/>
                </a:cubicBezTo>
                <a:close/>
                <a:moveTo>
                  <a:pt x="298767" y="713740"/>
                </a:moveTo>
                <a:cubicBezTo>
                  <a:pt x="306387" y="713740"/>
                  <a:pt x="313054" y="719455"/>
                  <a:pt x="313054" y="728027"/>
                </a:cubicBezTo>
                <a:cubicBezTo>
                  <a:pt x="313054" y="735647"/>
                  <a:pt x="306387" y="742314"/>
                  <a:pt x="298767" y="742314"/>
                </a:cubicBezTo>
                <a:cubicBezTo>
                  <a:pt x="291147" y="742314"/>
                  <a:pt x="284480" y="735647"/>
                  <a:pt x="284480" y="728027"/>
                </a:cubicBezTo>
                <a:cubicBezTo>
                  <a:pt x="284480" y="720407"/>
                  <a:pt x="291147" y="713740"/>
                  <a:pt x="298767" y="713740"/>
                </a:cubicBezTo>
                <a:close/>
                <a:moveTo>
                  <a:pt x="156527" y="713740"/>
                </a:moveTo>
                <a:cubicBezTo>
                  <a:pt x="164147" y="713740"/>
                  <a:pt x="170814" y="719455"/>
                  <a:pt x="170814" y="728027"/>
                </a:cubicBezTo>
                <a:cubicBezTo>
                  <a:pt x="170814" y="735647"/>
                  <a:pt x="164147" y="742314"/>
                  <a:pt x="156527" y="742314"/>
                </a:cubicBezTo>
                <a:cubicBezTo>
                  <a:pt x="148907" y="742314"/>
                  <a:pt x="142240" y="735647"/>
                  <a:pt x="142240" y="728027"/>
                </a:cubicBezTo>
                <a:cubicBezTo>
                  <a:pt x="142240" y="720407"/>
                  <a:pt x="148907" y="713740"/>
                  <a:pt x="156527" y="713740"/>
                </a:cubicBezTo>
                <a:close/>
                <a:moveTo>
                  <a:pt x="14287" y="712470"/>
                </a:moveTo>
                <a:cubicBezTo>
                  <a:pt x="21907" y="712470"/>
                  <a:pt x="28574" y="719137"/>
                  <a:pt x="28574" y="726757"/>
                </a:cubicBezTo>
                <a:cubicBezTo>
                  <a:pt x="28574" y="735329"/>
                  <a:pt x="21907" y="741044"/>
                  <a:pt x="14287" y="741044"/>
                </a:cubicBezTo>
                <a:cubicBezTo>
                  <a:pt x="6667" y="741044"/>
                  <a:pt x="0" y="734377"/>
                  <a:pt x="0" y="726757"/>
                </a:cubicBezTo>
                <a:cubicBezTo>
                  <a:pt x="0" y="719137"/>
                  <a:pt x="6667" y="712470"/>
                  <a:pt x="14287" y="712470"/>
                </a:cubicBezTo>
                <a:close/>
                <a:moveTo>
                  <a:pt x="1296987" y="570230"/>
                </a:moveTo>
                <a:cubicBezTo>
                  <a:pt x="1305559" y="570230"/>
                  <a:pt x="1311274" y="576897"/>
                  <a:pt x="1311274" y="584517"/>
                </a:cubicBezTo>
                <a:cubicBezTo>
                  <a:pt x="1311274" y="592137"/>
                  <a:pt x="1304607" y="598804"/>
                  <a:pt x="1296987" y="598804"/>
                </a:cubicBezTo>
                <a:cubicBezTo>
                  <a:pt x="1289367" y="598804"/>
                  <a:pt x="1282700" y="592137"/>
                  <a:pt x="1282700" y="584517"/>
                </a:cubicBezTo>
                <a:cubicBezTo>
                  <a:pt x="1282700" y="576897"/>
                  <a:pt x="1289367" y="570230"/>
                  <a:pt x="1296987" y="570230"/>
                </a:cubicBezTo>
                <a:close/>
                <a:moveTo>
                  <a:pt x="1154747" y="570230"/>
                </a:moveTo>
                <a:cubicBezTo>
                  <a:pt x="1162368" y="570230"/>
                  <a:pt x="1169034" y="576897"/>
                  <a:pt x="1169034" y="584517"/>
                </a:cubicBezTo>
                <a:cubicBezTo>
                  <a:pt x="1169034" y="592137"/>
                  <a:pt x="1162368" y="598804"/>
                  <a:pt x="1154747" y="598804"/>
                </a:cubicBezTo>
                <a:cubicBezTo>
                  <a:pt x="1147127" y="598804"/>
                  <a:pt x="1140460" y="592137"/>
                  <a:pt x="1140460" y="584517"/>
                </a:cubicBezTo>
                <a:cubicBezTo>
                  <a:pt x="1140460" y="576897"/>
                  <a:pt x="1147127" y="570230"/>
                  <a:pt x="1154747" y="570230"/>
                </a:cubicBezTo>
                <a:close/>
                <a:moveTo>
                  <a:pt x="1012507" y="570230"/>
                </a:moveTo>
                <a:cubicBezTo>
                  <a:pt x="1020127" y="570230"/>
                  <a:pt x="1026794" y="576897"/>
                  <a:pt x="1026794" y="584517"/>
                </a:cubicBezTo>
                <a:cubicBezTo>
                  <a:pt x="1026794" y="592137"/>
                  <a:pt x="1020127" y="598804"/>
                  <a:pt x="1012507" y="598804"/>
                </a:cubicBezTo>
                <a:cubicBezTo>
                  <a:pt x="1004887" y="598804"/>
                  <a:pt x="998220" y="592137"/>
                  <a:pt x="998220" y="584517"/>
                </a:cubicBezTo>
                <a:cubicBezTo>
                  <a:pt x="998220" y="576897"/>
                  <a:pt x="1004887" y="570230"/>
                  <a:pt x="1012507" y="570230"/>
                </a:cubicBezTo>
                <a:close/>
                <a:moveTo>
                  <a:pt x="868997" y="570230"/>
                </a:moveTo>
                <a:cubicBezTo>
                  <a:pt x="877568" y="570230"/>
                  <a:pt x="883284" y="576897"/>
                  <a:pt x="883284" y="584517"/>
                </a:cubicBezTo>
                <a:cubicBezTo>
                  <a:pt x="883284" y="592137"/>
                  <a:pt x="876617" y="598804"/>
                  <a:pt x="868997" y="598804"/>
                </a:cubicBezTo>
                <a:cubicBezTo>
                  <a:pt x="861377" y="598804"/>
                  <a:pt x="854710" y="592137"/>
                  <a:pt x="854710" y="584517"/>
                </a:cubicBezTo>
                <a:cubicBezTo>
                  <a:pt x="854710" y="576897"/>
                  <a:pt x="861377" y="570230"/>
                  <a:pt x="868997" y="570230"/>
                </a:cubicBezTo>
                <a:close/>
                <a:moveTo>
                  <a:pt x="726757" y="570230"/>
                </a:moveTo>
                <a:cubicBezTo>
                  <a:pt x="734376" y="570230"/>
                  <a:pt x="741044" y="576897"/>
                  <a:pt x="741044" y="584517"/>
                </a:cubicBezTo>
                <a:cubicBezTo>
                  <a:pt x="741044" y="592137"/>
                  <a:pt x="734378" y="598804"/>
                  <a:pt x="726757" y="598804"/>
                </a:cubicBezTo>
                <a:cubicBezTo>
                  <a:pt x="719137" y="598804"/>
                  <a:pt x="712470" y="592137"/>
                  <a:pt x="712470" y="584517"/>
                </a:cubicBezTo>
                <a:cubicBezTo>
                  <a:pt x="712470" y="576897"/>
                  <a:pt x="719137" y="570230"/>
                  <a:pt x="726757" y="570230"/>
                </a:cubicBezTo>
                <a:close/>
                <a:moveTo>
                  <a:pt x="584517" y="570230"/>
                </a:moveTo>
                <a:cubicBezTo>
                  <a:pt x="592138" y="570230"/>
                  <a:pt x="598804" y="576897"/>
                  <a:pt x="598804" y="584517"/>
                </a:cubicBezTo>
                <a:cubicBezTo>
                  <a:pt x="598804" y="592137"/>
                  <a:pt x="592138" y="598804"/>
                  <a:pt x="584517" y="598804"/>
                </a:cubicBezTo>
                <a:cubicBezTo>
                  <a:pt x="576897" y="598804"/>
                  <a:pt x="570230" y="592137"/>
                  <a:pt x="570230" y="584517"/>
                </a:cubicBezTo>
                <a:cubicBezTo>
                  <a:pt x="570230" y="576897"/>
                  <a:pt x="576897" y="570230"/>
                  <a:pt x="584517" y="570230"/>
                </a:cubicBezTo>
                <a:close/>
                <a:moveTo>
                  <a:pt x="441007" y="570230"/>
                </a:moveTo>
                <a:cubicBezTo>
                  <a:pt x="449579" y="570230"/>
                  <a:pt x="455294" y="576897"/>
                  <a:pt x="455294" y="584517"/>
                </a:cubicBezTo>
                <a:cubicBezTo>
                  <a:pt x="455294" y="592137"/>
                  <a:pt x="448628" y="598804"/>
                  <a:pt x="441007" y="598804"/>
                </a:cubicBezTo>
                <a:cubicBezTo>
                  <a:pt x="433387" y="598804"/>
                  <a:pt x="426720" y="592137"/>
                  <a:pt x="426720" y="584517"/>
                </a:cubicBezTo>
                <a:cubicBezTo>
                  <a:pt x="426720" y="576897"/>
                  <a:pt x="433387" y="570230"/>
                  <a:pt x="441007" y="570230"/>
                </a:cubicBezTo>
                <a:close/>
                <a:moveTo>
                  <a:pt x="298767" y="570230"/>
                </a:moveTo>
                <a:cubicBezTo>
                  <a:pt x="306387" y="570230"/>
                  <a:pt x="313054" y="576897"/>
                  <a:pt x="313054" y="584517"/>
                </a:cubicBezTo>
                <a:cubicBezTo>
                  <a:pt x="313054" y="592137"/>
                  <a:pt x="306387" y="598804"/>
                  <a:pt x="298767" y="598804"/>
                </a:cubicBezTo>
                <a:cubicBezTo>
                  <a:pt x="291147" y="598804"/>
                  <a:pt x="284480" y="592137"/>
                  <a:pt x="284480" y="584517"/>
                </a:cubicBezTo>
                <a:cubicBezTo>
                  <a:pt x="284480" y="576897"/>
                  <a:pt x="291147" y="570230"/>
                  <a:pt x="298767" y="570230"/>
                </a:cubicBezTo>
                <a:close/>
                <a:moveTo>
                  <a:pt x="156527" y="570230"/>
                </a:moveTo>
                <a:cubicBezTo>
                  <a:pt x="164147" y="570230"/>
                  <a:pt x="170814" y="576897"/>
                  <a:pt x="170814" y="584517"/>
                </a:cubicBezTo>
                <a:cubicBezTo>
                  <a:pt x="170814" y="592137"/>
                  <a:pt x="164147" y="598804"/>
                  <a:pt x="156527" y="598804"/>
                </a:cubicBezTo>
                <a:cubicBezTo>
                  <a:pt x="148907" y="598804"/>
                  <a:pt x="142240" y="592137"/>
                  <a:pt x="142240" y="584517"/>
                </a:cubicBezTo>
                <a:cubicBezTo>
                  <a:pt x="142240" y="576897"/>
                  <a:pt x="148907" y="570230"/>
                  <a:pt x="156527" y="570230"/>
                </a:cubicBezTo>
                <a:close/>
                <a:moveTo>
                  <a:pt x="14287" y="570230"/>
                </a:moveTo>
                <a:cubicBezTo>
                  <a:pt x="21907" y="570230"/>
                  <a:pt x="28574" y="576897"/>
                  <a:pt x="28574" y="584517"/>
                </a:cubicBezTo>
                <a:cubicBezTo>
                  <a:pt x="28574" y="593089"/>
                  <a:pt x="21907" y="598804"/>
                  <a:pt x="14287" y="598804"/>
                </a:cubicBezTo>
                <a:cubicBezTo>
                  <a:pt x="6667" y="598804"/>
                  <a:pt x="0" y="592137"/>
                  <a:pt x="0" y="584517"/>
                </a:cubicBezTo>
                <a:cubicBezTo>
                  <a:pt x="0" y="576897"/>
                  <a:pt x="6667" y="570230"/>
                  <a:pt x="14287" y="570230"/>
                </a:cubicBezTo>
                <a:close/>
                <a:moveTo>
                  <a:pt x="1296987" y="427990"/>
                </a:moveTo>
                <a:cubicBezTo>
                  <a:pt x="1305559" y="427990"/>
                  <a:pt x="1311274" y="434657"/>
                  <a:pt x="1311274" y="442277"/>
                </a:cubicBezTo>
                <a:cubicBezTo>
                  <a:pt x="1311274" y="449897"/>
                  <a:pt x="1304607" y="456564"/>
                  <a:pt x="1296987" y="456564"/>
                </a:cubicBezTo>
                <a:cubicBezTo>
                  <a:pt x="1289367" y="456564"/>
                  <a:pt x="1282700" y="449897"/>
                  <a:pt x="1282700" y="442277"/>
                </a:cubicBezTo>
                <a:cubicBezTo>
                  <a:pt x="1282700" y="434657"/>
                  <a:pt x="1289367" y="427990"/>
                  <a:pt x="1296987" y="427990"/>
                </a:cubicBezTo>
                <a:close/>
                <a:moveTo>
                  <a:pt x="1154747" y="427990"/>
                </a:moveTo>
                <a:cubicBezTo>
                  <a:pt x="1162368" y="427990"/>
                  <a:pt x="1169034" y="434657"/>
                  <a:pt x="1169034" y="442277"/>
                </a:cubicBezTo>
                <a:cubicBezTo>
                  <a:pt x="1169034" y="449897"/>
                  <a:pt x="1162368" y="456564"/>
                  <a:pt x="1154747" y="456564"/>
                </a:cubicBezTo>
                <a:cubicBezTo>
                  <a:pt x="1147127" y="456564"/>
                  <a:pt x="1140460" y="449897"/>
                  <a:pt x="1140460" y="442277"/>
                </a:cubicBezTo>
                <a:cubicBezTo>
                  <a:pt x="1140460" y="434657"/>
                  <a:pt x="1147127" y="427990"/>
                  <a:pt x="1154747" y="427990"/>
                </a:cubicBezTo>
                <a:close/>
                <a:moveTo>
                  <a:pt x="1012507" y="427990"/>
                </a:moveTo>
                <a:cubicBezTo>
                  <a:pt x="1020127" y="427990"/>
                  <a:pt x="1026794" y="434657"/>
                  <a:pt x="1026794" y="442277"/>
                </a:cubicBezTo>
                <a:cubicBezTo>
                  <a:pt x="1026794" y="449897"/>
                  <a:pt x="1020127" y="456564"/>
                  <a:pt x="1012507" y="456564"/>
                </a:cubicBezTo>
                <a:cubicBezTo>
                  <a:pt x="1004887" y="456564"/>
                  <a:pt x="998220" y="449897"/>
                  <a:pt x="998220" y="442277"/>
                </a:cubicBezTo>
                <a:cubicBezTo>
                  <a:pt x="998220" y="434657"/>
                  <a:pt x="1004887" y="427990"/>
                  <a:pt x="1012507" y="427990"/>
                </a:cubicBezTo>
                <a:close/>
                <a:moveTo>
                  <a:pt x="868997" y="427990"/>
                </a:moveTo>
                <a:cubicBezTo>
                  <a:pt x="877568" y="427990"/>
                  <a:pt x="883284" y="434657"/>
                  <a:pt x="883284" y="442277"/>
                </a:cubicBezTo>
                <a:cubicBezTo>
                  <a:pt x="883284" y="449897"/>
                  <a:pt x="876617" y="456564"/>
                  <a:pt x="868997" y="456564"/>
                </a:cubicBezTo>
                <a:cubicBezTo>
                  <a:pt x="861377" y="456564"/>
                  <a:pt x="854710" y="449897"/>
                  <a:pt x="854710" y="442277"/>
                </a:cubicBezTo>
                <a:cubicBezTo>
                  <a:pt x="854710" y="434657"/>
                  <a:pt x="861377" y="427990"/>
                  <a:pt x="868997" y="427990"/>
                </a:cubicBezTo>
                <a:close/>
                <a:moveTo>
                  <a:pt x="726757" y="427990"/>
                </a:moveTo>
                <a:cubicBezTo>
                  <a:pt x="734376" y="427990"/>
                  <a:pt x="741044" y="434657"/>
                  <a:pt x="741044" y="442277"/>
                </a:cubicBezTo>
                <a:cubicBezTo>
                  <a:pt x="741044" y="449897"/>
                  <a:pt x="734378" y="456564"/>
                  <a:pt x="726757" y="456564"/>
                </a:cubicBezTo>
                <a:cubicBezTo>
                  <a:pt x="719137" y="456564"/>
                  <a:pt x="712470" y="449897"/>
                  <a:pt x="712470" y="442277"/>
                </a:cubicBezTo>
                <a:cubicBezTo>
                  <a:pt x="712470" y="434657"/>
                  <a:pt x="719137" y="427990"/>
                  <a:pt x="726757" y="427990"/>
                </a:cubicBezTo>
                <a:close/>
                <a:moveTo>
                  <a:pt x="584517" y="427990"/>
                </a:moveTo>
                <a:cubicBezTo>
                  <a:pt x="592138" y="427990"/>
                  <a:pt x="598804" y="434657"/>
                  <a:pt x="598804" y="442277"/>
                </a:cubicBezTo>
                <a:cubicBezTo>
                  <a:pt x="598804" y="449897"/>
                  <a:pt x="592138" y="456564"/>
                  <a:pt x="584517" y="456564"/>
                </a:cubicBezTo>
                <a:cubicBezTo>
                  <a:pt x="576897" y="456564"/>
                  <a:pt x="570230" y="449897"/>
                  <a:pt x="570230" y="442277"/>
                </a:cubicBezTo>
                <a:cubicBezTo>
                  <a:pt x="570230" y="434657"/>
                  <a:pt x="576897" y="427990"/>
                  <a:pt x="584517" y="427990"/>
                </a:cubicBezTo>
                <a:close/>
                <a:moveTo>
                  <a:pt x="441007" y="427990"/>
                </a:moveTo>
                <a:cubicBezTo>
                  <a:pt x="449579" y="427990"/>
                  <a:pt x="455294" y="434657"/>
                  <a:pt x="455294" y="442277"/>
                </a:cubicBezTo>
                <a:cubicBezTo>
                  <a:pt x="455294" y="449897"/>
                  <a:pt x="448628" y="456564"/>
                  <a:pt x="441007" y="456564"/>
                </a:cubicBezTo>
                <a:cubicBezTo>
                  <a:pt x="433387" y="456564"/>
                  <a:pt x="426720" y="449897"/>
                  <a:pt x="426720" y="442277"/>
                </a:cubicBezTo>
                <a:cubicBezTo>
                  <a:pt x="426720" y="434657"/>
                  <a:pt x="433387" y="427990"/>
                  <a:pt x="441007" y="427990"/>
                </a:cubicBezTo>
                <a:close/>
                <a:moveTo>
                  <a:pt x="298767" y="427990"/>
                </a:moveTo>
                <a:cubicBezTo>
                  <a:pt x="306387" y="427990"/>
                  <a:pt x="313054" y="434657"/>
                  <a:pt x="313054" y="442277"/>
                </a:cubicBezTo>
                <a:cubicBezTo>
                  <a:pt x="313054" y="449897"/>
                  <a:pt x="306387" y="456564"/>
                  <a:pt x="298767" y="456564"/>
                </a:cubicBezTo>
                <a:cubicBezTo>
                  <a:pt x="291147" y="456564"/>
                  <a:pt x="284480" y="449897"/>
                  <a:pt x="284480" y="442277"/>
                </a:cubicBezTo>
                <a:cubicBezTo>
                  <a:pt x="284480" y="434657"/>
                  <a:pt x="291147" y="427990"/>
                  <a:pt x="298767" y="427990"/>
                </a:cubicBezTo>
                <a:close/>
                <a:moveTo>
                  <a:pt x="156527" y="427990"/>
                </a:moveTo>
                <a:cubicBezTo>
                  <a:pt x="164147" y="427990"/>
                  <a:pt x="170814" y="434657"/>
                  <a:pt x="170814" y="442277"/>
                </a:cubicBezTo>
                <a:cubicBezTo>
                  <a:pt x="170814" y="449897"/>
                  <a:pt x="164147" y="456564"/>
                  <a:pt x="156527" y="456564"/>
                </a:cubicBezTo>
                <a:cubicBezTo>
                  <a:pt x="148907" y="456564"/>
                  <a:pt x="142240" y="449897"/>
                  <a:pt x="142240" y="442277"/>
                </a:cubicBezTo>
                <a:cubicBezTo>
                  <a:pt x="142240" y="434657"/>
                  <a:pt x="148907" y="427990"/>
                  <a:pt x="156527" y="427990"/>
                </a:cubicBezTo>
                <a:close/>
                <a:moveTo>
                  <a:pt x="14287" y="427990"/>
                </a:moveTo>
                <a:cubicBezTo>
                  <a:pt x="21907" y="427990"/>
                  <a:pt x="28574" y="434657"/>
                  <a:pt x="28574" y="442277"/>
                </a:cubicBezTo>
                <a:cubicBezTo>
                  <a:pt x="28574" y="449897"/>
                  <a:pt x="21907" y="456564"/>
                  <a:pt x="14287" y="456564"/>
                </a:cubicBezTo>
                <a:cubicBezTo>
                  <a:pt x="6667" y="456564"/>
                  <a:pt x="0" y="449897"/>
                  <a:pt x="0" y="442277"/>
                </a:cubicBezTo>
                <a:cubicBezTo>
                  <a:pt x="0" y="434657"/>
                  <a:pt x="6667" y="427990"/>
                  <a:pt x="14287" y="427990"/>
                </a:cubicBezTo>
                <a:close/>
                <a:moveTo>
                  <a:pt x="1296987" y="285750"/>
                </a:moveTo>
                <a:cubicBezTo>
                  <a:pt x="1305559" y="285750"/>
                  <a:pt x="1311274" y="292417"/>
                  <a:pt x="1311274" y="300037"/>
                </a:cubicBezTo>
                <a:cubicBezTo>
                  <a:pt x="1311274" y="307657"/>
                  <a:pt x="1304607" y="314324"/>
                  <a:pt x="1296987" y="314324"/>
                </a:cubicBezTo>
                <a:cubicBezTo>
                  <a:pt x="1289367" y="314324"/>
                  <a:pt x="1282700" y="307657"/>
                  <a:pt x="1282700" y="300037"/>
                </a:cubicBezTo>
                <a:cubicBezTo>
                  <a:pt x="1282700" y="292417"/>
                  <a:pt x="1289367" y="285750"/>
                  <a:pt x="1296987" y="285750"/>
                </a:cubicBezTo>
                <a:close/>
                <a:moveTo>
                  <a:pt x="1154747" y="285750"/>
                </a:moveTo>
                <a:cubicBezTo>
                  <a:pt x="1162368" y="285750"/>
                  <a:pt x="1169034" y="292417"/>
                  <a:pt x="1169034" y="300037"/>
                </a:cubicBezTo>
                <a:cubicBezTo>
                  <a:pt x="1169034" y="307657"/>
                  <a:pt x="1162368" y="314324"/>
                  <a:pt x="1154747" y="314324"/>
                </a:cubicBezTo>
                <a:cubicBezTo>
                  <a:pt x="1147127" y="314324"/>
                  <a:pt x="1140460" y="307657"/>
                  <a:pt x="1140460" y="300037"/>
                </a:cubicBezTo>
                <a:cubicBezTo>
                  <a:pt x="1140460" y="292417"/>
                  <a:pt x="1147127" y="285750"/>
                  <a:pt x="1154747" y="285750"/>
                </a:cubicBezTo>
                <a:close/>
                <a:moveTo>
                  <a:pt x="1012507" y="285750"/>
                </a:moveTo>
                <a:cubicBezTo>
                  <a:pt x="1020127" y="285750"/>
                  <a:pt x="1026794" y="292417"/>
                  <a:pt x="1026794" y="300037"/>
                </a:cubicBezTo>
                <a:cubicBezTo>
                  <a:pt x="1026794" y="307657"/>
                  <a:pt x="1020127" y="314324"/>
                  <a:pt x="1012507" y="314324"/>
                </a:cubicBezTo>
                <a:cubicBezTo>
                  <a:pt x="1004887" y="314324"/>
                  <a:pt x="998220" y="307657"/>
                  <a:pt x="998220" y="300037"/>
                </a:cubicBezTo>
                <a:cubicBezTo>
                  <a:pt x="998220" y="292417"/>
                  <a:pt x="1004887" y="285750"/>
                  <a:pt x="1012507" y="285750"/>
                </a:cubicBezTo>
                <a:close/>
                <a:moveTo>
                  <a:pt x="868997" y="285750"/>
                </a:moveTo>
                <a:cubicBezTo>
                  <a:pt x="877568" y="285750"/>
                  <a:pt x="883284" y="292417"/>
                  <a:pt x="883284" y="300037"/>
                </a:cubicBezTo>
                <a:cubicBezTo>
                  <a:pt x="883284" y="307657"/>
                  <a:pt x="876617" y="314324"/>
                  <a:pt x="868997" y="314324"/>
                </a:cubicBezTo>
                <a:cubicBezTo>
                  <a:pt x="861377" y="314324"/>
                  <a:pt x="854710" y="307657"/>
                  <a:pt x="854710" y="300037"/>
                </a:cubicBezTo>
                <a:cubicBezTo>
                  <a:pt x="854710" y="292417"/>
                  <a:pt x="861377" y="285750"/>
                  <a:pt x="868997" y="285750"/>
                </a:cubicBezTo>
                <a:close/>
                <a:moveTo>
                  <a:pt x="726757" y="285750"/>
                </a:moveTo>
                <a:cubicBezTo>
                  <a:pt x="734376" y="285750"/>
                  <a:pt x="741044" y="292417"/>
                  <a:pt x="741044" y="300037"/>
                </a:cubicBezTo>
                <a:cubicBezTo>
                  <a:pt x="741044" y="307657"/>
                  <a:pt x="734378" y="314324"/>
                  <a:pt x="726757" y="314324"/>
                </a:cubicBezTo>
                <a:cubicBezTo>
                  <a:pt x="719137" y="314324"/>
                  <a:pt x="712470" y="307657"/>
                  <a:pt x="712470" y="300037"/>
                </a:cubicBezTo>
                <a:cubicBezTo>
                  <a:pt x="712470" y="292417"/>
                  <a:pt x="719137" y="285750"/>
                  <a:pt x="726757" y="285750"/>
                </a:cubicBezTo>
                <a:close/>
                <a:moveTo>
                  <a:pt x="584517" y="285750"/>
                </a:moveTo>
                <a:cubicBezTo>
                  <a:pt x="592138" y="285750"/>
                  <a:pt x="598804" y="292417"/>
                  <a:pt x="598804" y="300037"/>
                </a:cubicBezTo>
                <a:cubicBezTo>
                  <a:pt x="598804" y="307657"/>
                  <a:pt x="592138" y="314324"/>
                  <a:pt x="584517" y="314324"/>
                </a:cubicBezTo>
                <a:cubicBezTo>
                  <a:pt x="576897" y="314324"/>
                  <a:pt x="570230" y="307657"/>
                  <a:pt x="570230" y="300037"/>
                </a:cubicBezTo>
                <a:cubicBezTo>
                  <a:pt x="570230" y="292417"/>
                  <a:pt x="576897" y="285750"/>
                  <a:pt x="584517" y="285750"/>
                </a:cubicBezTo>
                <a:close/>
                <a:moveTo>
                  <a:pt x="441007" y="285750"/>
                </a:moveTo>
                <a:cubicBezTo>
                  <a:pt x="449579" y="285750"/>
                  <a:pt x="455294" y="292417"/>
                  <a:pt x="455294" y="300037"/>
                </a:cubicBezTo>
                <a:cubicBezTo>
                  <a:pt x="455294" y="307657"/>
                  <a:pt x="448628" y="314324"/>
                  <a:pt x="441007" y="314324"/>
                </a:cubicBezTo>
                <a:cubicBezTo>
                  <a:pt x="433387" y="314324"/>
                  <a:pt x="426720" y="307657"/>
                  <a:pt x="426720" y="300037"/>
                </a:cubicBezTo>
                <a:cubicBezTo>
                  <a:pt x="426720" y="292417"/>
                  <a:pt x="433387" y="285750"/>
                  <a:pt x="441007" y="285750"/>
                </a:cubicBezTo>
                <a:close/>
                <a:moveTo>
                  <a:pt x="298767" y="285750"/>
                </a:moveTo>
                <a:cubicBezTo>
                  <a:pt x="306387" y="285750"/>
                  <a:pt x="313054" y="292417"/>
                  <a:pt x="313054" y="300037"/>
                </a:cubicBezTo>
                <a:cubicBezTo>
                  <a:pt x="313054" y="307657"/>
                  <a:pt x="306387" y="314324"/>
                  <a:pt x="298767" y="314324"/>
                </a:cubicBezTo>
                <a:cubicBezTo>
                  <a:pt x="291147" y="314324"/>
                  <a:pt x="284480" y="307657"/>
                  <a:pt x="284480" y="300037"/>
                </a:cubicBezTo>
                <a:cubicBezTo>
                  <a:pt x="284480" y="292417"/>
                  <a:pt x="291147" y="285750"/>
                  <a:pt x="298767" y="285750"/>
                </a:cubicBezTo>
                <a:close/>
                <a:moveTo>
                  <a:pt x="156527" y="285750"/>
                </a:moveTo>
                <a:cubicBezTo>
                  <a:pt x="164147" y="285750"/>
                  <a:pt x="170814" y="292417"/>
                  <a:pt x="170814" y="300037"/>
                </a:cubicBezTo>
                <a:cubicBezTo>
                  <a:pt x="170814" y="307657"/>
                  <a:pt x="164147" y="314324"/>
                  <a:pt x="156527" y="314324"/>
                </a:cubicBezTo>
                <a:cubicBezTo>
                  <a:pt x="148907" y="314324"/>
                  <a:pt x="142240" y="307657"/>
                  <a:pt x="142240" y="300037"/>
                </a:cubicBezTo>
                <a:cubicBezTo>
                  <a:pt x="142240" y="292417"/>
                  <a:pt x="148907" y="285750"/>
                  <a:pt x="156527" y="285750"/>
                </a:cubicBezTo>
                <a:close/>
                <a:moveTo>
                  <a:pt x="14287" y="285750"/>
                </a:moveTo>
                <a:cubicBezTo>
                  <a:pt x="21907" y="285750"/>
                  <a:pt x="28574" y="292417"/>
                  <a:pt x="28574" y="300037"/>
                </a:cubicBezTo>
                <a:cubicBezTo>
                  <a:pt x="28574" y="307657"/>
                  <a:pt x="21907" y="314324"/>
                  <a:pt x="14287" y="314324"/>
                </a:cubicBezTo>
                <a:cubicBezTo>
                  <a:pt x="6667" y="314324"/>
                  <a:pt x="0" y="307657"/>
                  <a:pt x="0" y="300037"/>
                </a:cubicBezTo>
                <a:cubicBezTo>
                  <a:pt x="0" y="292417"/>
                  <a:pt x="6667" y="285750"/>
                  <a:pt x="14287" y="285750"/>
                </a:cubicBezTo>
                <a:close/>
                <a:moveTo>
                  <a:pt x="1296987" y="142240"/>
                </a:moveTo>
                <a:cubicBezTo>
                  <a:pt x="1305559" y="143192"/>
                  <a:pt x="1311274" y="148907"/>
                  <a:pt x="1311274" y="156527"/>
                </a:cubicBezTo>
                <a:cubicBezTo>
                  <a:pt x="1311274" y="164147"/>
                  <a:pt x="1304607" y="170814"/>
                  <a:pt x="1296987" y="170814"/>
                </a:cubicBezTo>
                <a:cubicBezTo>
                  <a:pt x="1289367" y="170814"/>
                  <a:pt x="1282700" y="164147"/>
                  <a:pt x="1282700" y="156527"/>
                </a:cubicBezTo>
                <a:cubicBezTo>
                  <a:pt x="1282700" y="148907"/>
                  <a:pt x="1289367" y="142240"/>
                  <a:pt x="1296987" y="142240"/>
                </a:cubicBezTo>
                <a:close/>
                <a:moveTo>
                  <a:pt x="1154747" y="142240"/>
                </a:moveTo>
                <a:cubicBezTo>
                  <a:pt x="1162368" y="143192"/>
                  <a:pt x="1169034" y="148907"/>
                  <a:pt x="1169034" y="156527"/>
                </a:cubicBezTo>
                <a:cubicBezTo>
                  <a:pt x="1169034" y="164147"/>
                  <a:pt x="1162368" y="170814"/>
                  <a:pt x="1154747" y="170814"/>
                </a:cubicBezTo>
                <a:cubicBezTo>
                  <a:pt x="1147127" y="170814"/>
                  <a:pt x="1140460" y="164147"/>
                  <a:pt x="1140460" y="156527"/>
                </a:cubicBezTo>
                <a:cubicBezTo>
                  <a:pt x="1140460" y="148907"/>
                  <a:pt x="1147127" y="142240"/>
                  <a:pt x="1154747" y="142240"/>
                </a:cubicBezTo>
                <a:close/>
                <a:moveTo>
                  <a:pt x="1012507" y="142240"/>
                </a:moveTo>
                <a:cubicBezTo>
                  <a:pt x="1020127" y="142240"/>
                  <a:pt x="1026794" y="148907"/>
                  <a:pt x="1026794" y="156527"/>
                </a:cubicBezTo>
                <a:cubicBezTo>
                  <a:pt x="1026794" y="164147"/>
                  <a:pt x="1020127" y="170814"/>
                  <a:pt x="1012507" y="170814"/>
                </a:cubicBezTo>
                <a:cubicBezTo>
                  <a:pt x="1004887" y="170814"/>
                  <a:pt x="998220" y="164147"/>
                  <a:pt x="998220" y="156527"/>
                </a:cubicBezTo>
                <a:cubicBezTo>
                  <a:pt x="998220" y="148907"/>
                  <a:pt x="1004887" y="142240"/>
                  <a:pt x="1012507" y="142240"/>
                </a:cubicBezTo>
                <a:close/>
                <a:moveTo>
                  <a:pt x="868997" y="142240"/>
                </a:moveTo>
                <a:cubicBezTo>
                  <a:pt x="877568" y="143192"/>
                  <a:pt x="883284" y="148907"/>
                  <a:pt x="883284" y="156527"/>
                </a:cubicBezTo>
                <a:cubicBezTo>
                  <a:pt x="883284" y="164147"/>
                  <a:pt x="876617" y="170814"/>
                  <a:pt x="868997" y="170814"/>
                </a:cubicBezTo>
                <a:cubicBezTo>
                  <a:pt x="861377" y="170814"/>
                  <a:pt x="854710" y="164147"/>
                  <a:pt x="854710" y="156527"/>
                </a:cubicBezTo>
                <a:cubicBezTo>
                  <a:pt x="854710" y="148907"/>
                  <a:pt x="861377" y="142240"/>
                  <a:pt x="868997" y="142240"/>
                </a:cubicBezTo>
                <a:close/>
                <a:moveTo>
                  <a:pt x="726757" y="142240"/>
                </a:moveTo>
                <a:cubicBezTo>
                  <a:pt x="734376" y="143192"/>
                  <a:pt x="741044" y="148907"/>
                  <a:pt x="741044" y="156527"/>
                </a:cubicBezTo>
                <a:cubicBezTo>
                  <a:pt x="741044" y="164147"/>
                  <a:pt x="734378" y="170814"/>
                  <a:pt x="726757" y="170814"/>
                </a:cubicBezTo>
                <a:cubicBezTo>
                  <a:pt x="719137" y="170814"/>
                  <a:pt x="712470" y="164147"/>
                  <a:pt x="712470" y="156527"/>
                </a:cubicBezTo>
                <a:cubicBezTo>
                  <a:pt x="712470" y="148907"/>
                  <a:pt x="719137" y="142240"/>
                  <a:pt x="726757" y="142240"/>
                </a:cubicBezTo>
                <a:close/>
                <a:moveTo>
                  <a:pt x="584517" y="142240"/>
                </a:moveTo>
                <a:cubicBezTo>
                  <a:pt x="592138" y="142240"/>
                  <a:pt x="598804" y="148907"/>
                  <a:pt x="598804" y="156527"/>
                </a:cubicBezTo>
                <a:cubicBezTo>
                  <a:pt x="598804" y="164147"/>
                  <a:pt x="592138" y="170814"/>
                  <a:pt x="584517" y="170814"/>
                </a:cubicBezTo>
                <a:cubicBezTo>
                  <a:pt x="576897" y="170814"/>
                  <a:pt x="570230" y="164147"/>
                  <a:pt x="570230" y="156527"/>
                </a:cubicBezTo>
                <a:cubicBezTo>
                  <a:pt x="570230" y="148907"/>
                  <a:pt x="576897" y="142240"/>
                  <a:pt x="584517" y="142240"/>
                </a:cubicBezTo>
                <a:close/>
                <a:moveTo>
                  <a:pt x="441007" y="142240"/>
                </a:moveTo>
                <a:cubicBezTo>
                  <a:pt x="449579" y="143192"/>
                  <a:pt x="455294" y="148907"/>
                  <a:pt x="455294" y="156527"/>
                </a:cubicBezTo>
                <a:cubicBezTo>
                  <a:pt x="455294" y="164147"/>
                  <a:pt x="448628" y="170814"/>
                  <a:pt x="441007" y="170814"/>
                </a:cubicBezTo>
                <a:cubicBezTo>
                  <a:pt x="433387" y="170814"/>
                  <a:pt x="426720" y="164147"/>
                  <a:pt x="426720" y="156527"/>
                </a:cubicBezTo>
                <a:cubicBezTo>
                  <a:pt x="426720" y="148907"/>
                  <a:pt x="433387" y="142240"/>
                  <a:pt x="441007" y="142240"/>
                </a:cubicBezTo>
                <a:close/>
                <a:moveTo>
                  <a:pt x="298767" y="142240"/>
                </a:moveTo>
                <a:cubicBezTo>
                  <a:pt x="306387" y="143192"/>
                  <a:pt x="313054" y="148907"/>
                  <a:pt x="313054" y="156527"/>
                </a:cubicBezTo>
                <a:cubicBezTo>
                  <a:pt x="313054" y="164147"/>
                  <a:pt x="306387" y="170814"/>
                  <a:pt x="298767" y="170814"/>
                </a:cubicBezTo>
                <a:cubicBezTo>
                  <a:pt x="291147" y="170814"/>
                  <a:pt x="284480" y="164147"/>
                  <a:pt x="284480" y="156527"/>
                </a:cubicBezTo>
                <a:cubicBezTo>
                  <a:pt x="284480" y="148907"/>
                  <a:pt x="291147" y="142240"/>
                  <a:pt x="298767" y="142240"/>
                </a:cubicBezTo>
                <a:close/>
                <a:moveTo>
                  <a:pt x="156527" y="142240"/>
                </a:moveTo>
                <a:cubicBezTo>
                  <a:pt x="164147" y="143192"/>
                  <a:pt x="170814" y="148907"/>
                  <a:pt x="170814" y="156527"/>
                </a:cubicBezTo>
                <a:cubicBezTo>
                  <a:pt x="170814" y="164147"/>
                  <a:pt x="164147" y="170814"/>
                  <a:pt x="156527" y="170814"/>
                </a:cubicBezTo>
                <a:cubicBezTo>
                  <a:pt x="148907" y="170814"/>
                  <a:pt x="142240" y="164147"/>
                  <a:pt x="142240" y="156527"/>
                </a:cubicBezTo>
                <a:cubicBezTo>
                  <a:pt x="142240" y="148907"/>
                  <a:pt x="148907" y="142240"/>
                  <a:pt x="156527" y="142240"/>
                </a:cubicBezTo>
                <a:close/>
                <a:moveTo>
                  <a:pt x="14287" y="142240"/>
                </a:moveTo>
                <a:cubicBezTo>
                  <a:pt x="21907" y="142240"/>
                  <a:pt x="28574" y="148907"/>
                  <a:pt x="28574" y="156527"/>
                </a:cubicBezTo>
                <a:cubicBezTo>
                  <a:pt x="28574" y="165099"/>
                  <a:pt x="21907" y="170814"/>
                  <a:pt x="14287" y="170814"/>
                </a:cubicBezTo>
                <a:cubicBezTo>
                  <a:pt x="6667" y="170814"/>
                  <a:pt x="0" y="164147"/>
                  <a:pt x="0" y="156527"/>
                </a:cubicBezTo>
                <a:cubicBezTo>
                  <a:pt x="0" y="148907"/>
                  <a:pt x="6667" y="142240"/>
                  <a:pt x="14287" y="142240"/>
                </a:cubicBezTo>
                <a:close/>
                <a:moveTo>
                  <a:pt x="1296987" y="0"/>
                </a:moveTo>
                <a:cubicBezTo>
                  <a:pt x="1305559" y="0"/>
                  <a:pt x="1311274" y="6667"/>
                  <a:pt x="1311274" y="14287"/>
                </a:cubicBezTo>
                <a:cubicBezTo>
                  <a:pt x="1311274" y="21907"/>
                  <a:pt x="1304607" y="28574"/>
                  <a:pt x="1296987" y="28574"/>
                </a:cubicBezTo>
                <a:cubicBezTo>
                  <a:pt x="1289367" y="28574"/>
                  <a:pt x="1282700" y="21907"/>
                  <a:pt x="1282700" y="14287"/>
                </a:cubicBezTo>
                <a:cubicBezTo>
                  <a:pt x="1282700" y="6667"/>
                  <a:pt x="1289367" y="0"/>
                  <a:pt x="1296987" y="0"/>
                </a:cubicBezTo>
                <a:close/>
                <a:moveTo>
                  <a:pt x="1154747" y="0"/>
                </a:moveTo>
                <a:cubicBezTo>
                  <a:pt x="1162368" y="0"/>
                  <a:pt x="1169034" y="6667"/>
                  <a:pt x="1169034" y="14287"/>
                </a:cubicBezTo>
                <a:cubicBezTo>
                  <a:pt x="1169034" y="21907"/>
                  <a:pt x="1162368" y="28574"/>
                  <a:pt x="1154747" y="28574"/>
                </a:cubicBezTo>
                <a:cubicBezTo>
                  <a:pt x="1147127" y="28574"/>
                  <a:pt x="1140460" y="21907"/>
                  <a:pt x="1140460" y="14287"/>
                </a:cubicBezTo>
                <a:cubicBezTo>
                  <a:pt x="1140460" y="6667"/>
                  <a:pt x="1147127" y="0"/>
                  <a:pt x="1154747" y="0"/>
                </a:cubicBezTo>
                <a:close/>
                <a:moveTo>
                  <a:pt x="1012507" y="0"/>
                </a:moveTo>
                <a:cubicBezTo>
                  <a:pt x="1020127" y="0"/>
                  <a:pt x="1026794" y="6667"/>
                  <a:pt x="1026794" y="14287"/>
                </a:cubicBezTo>
                <a:cubicBezTo>
                  <a:pt x="1026794" y="21907"/>
                  <a:pt x="1020127" y="28574"/>
                  <a:pt x="1012507" y="28574"/>
                </a:cubicBezTo>
                <a:cubicBezTo>
                  <a:pt x="1004887" y="28574"/>
                  <a:pt x="998220" y="21907"/>
                  <a:pt x="998220" y="14287"/>
                </a:cubicBezTo>
                <a:cubicBezTo>
                  <a:pt x="998220" y="6667"/>
                  <a:pt x="1004887" y="0"/>
                  <a:pt x="1012507" y="0"/>
                </a:cubicBezTo>
                <a:close/>
                <a:moveTo>
                  <a:pt x="868997" y="0"/>
                </a:moveTo>
                <a:cubicBezTo>
                  <a:pt x="877568" y="0"/>
                  <a:pt x="883284" y="6667"/>
                  <a:pt x="883284" y="14287"/>
                </a:cubicBezTo>
                <a:cubicBezTo>
                  <a:pt x="883284" y="21907"/>
                  <a:pt x="876617" y="28574"/>
                  <a:pt x="868997" y="28574"/>
                </a:cubicBezTo>
                <a:cubicBezTo>
                  <a:pt x="861377" y="28574"/>
                  <a:pt x="854710" y="21907"/>
                  <a:pt x="854710" y="14287"/>
                </a:cubicBezTo>
                <a:cubicBezTo>
                  <a:pt x="854710" y="6667"/>
                  <a:pt x="861377" y="0"/>
                  <a:pt x="868997" y="0"/>
                </a:cubicBezTo>
                <a:close/>
                <a:moveTo>
                  <a:pt x="726757" y="0"/>
                </a:moveTo>
                <a:cubicBezTo>
                  <a:pt x="734376" y="0"/>
                  <a:pt x="741044" y="6667"/>
                  <a:pt x="741044" y="14287"/>
                </a:cubicBezTo>
                <a:cubicBezTo>
                  <a:pt x="741044" y="21907"/>
                  <a:pt x="734378" y="28574"/>
                  <a:pt x="726757" y="28574"/>
                </a:cubicBezTo>
                <a:cubicBezTo>
                  <a:pt x="719137" y="28574"/>
                  <a:pt x="712470" y="21907"/>
                  <a:pt x="712470" y="14287"/>
                </a:cubicBezTo>
                <a:cubicBezTo>
                  <a:pt x="712470" y="6667"/>
                  <a:pt x="719137" y="0"/>
                  <a:pt x="726757" y="0"/>
                </a:cubicBezTo>
                <a:close/>
                <a:moveTo>
                  <a:pt x="584517" y="0"/>
                </a:moveTo>
                <a:cubicBezTo>
                  <a:pt x="592138" y="0"/>
                  <a:pt x="598804" y="6667"/>
                  <a:pt x="598804" y="14287"/>
                </a:cubicBezTo>
                <a:cubicBezTo>
                  <a:pt x="598804" y="21907"/>
                  <a:pt x="592138" y="28574"/>
                  <a:pt x="584517" y="28574"/>
                </a:cubicBezTo>
                <a:cubicBezTo>
                  <a:pt x="576897" y="28574"/>
                  <a:pt x="570230" y="21907"/>
                  <a:pt x="570230" y="14287"/>
                </a:cubicBezTo>
                <a:cubicBezTo>
                  <a:pt x="570230" y="6667"/>
                  <a:pt x="576897" y="0"/>
                  <a:pt x="584517" y="0"/>
                </a:cubicBezTo>
                <a:close/>
                <a:moveTo>
                  <a:pt x="441007" y="0"/>
                </a:moveTo>
                <a:cubicBezTo>
                  <a:pt x="449579" y="0"/>
                  <a:pt x="455294" y="6667"/>
                  <a:pt x="455294" y="14287"/>
                </a:cubicBezTo>
                <a:cubicBezTo>
                  <a:pt x="455294" y="21907"/>
                  <a:pt x="448628" y="28574"/>
                  <a:pt x="441007" y="28574"/>
                </a:cubicBezTo>
                <a:cubicBezTo>
                  <a:pt x="433387" y="28574"/>
                  <a:pt x="426720" y="21907"/>
                  <a:pt x="426720" y="14287"/>
                </a:cubicBezTo>
                <a:cubicBezTo>
                  <a:pt x="426720" y="6667"/>
                  <a:pt x="433387" y="0"/>
                  <a:pt x="441007" y="0"/>
                </a:cubicBezTo>
                <a:close/>
                <a:moveTo>
                  <a:pt x="298767" y="0"/>
                </a:moveTo>
                <a:cubicBezTo>
                  <a:pt x="306387" y="0"/>
                  <a:pt x="313054" y="6667"/>
                  <a:pt x="313054" y="14287"/>
                </a:cubicBezTo>
                <a:cubicBezTo>
                  <a:pt x="313054" y="21907"/>
                  <a:pt x="306387" y="28574"/>
                  <a:pt x="298767" y="28574"/>
                </a:cubicBezTo>
                <a:cubicBezTo>
                  <a:pt x="291147" y="28574"/>
                  <a:pt x="284480" y="21907"/>
                  <a:pt x="284480" y="14287"/>
                </a:cubicBezTo>
                <a:cubicBezTo>
                  <a:pt x="284480" y="6667"/>
                  <a:pt x="291147" y="0"/>
                  <a:pt x="298767" y="0"/>
                </a:cubicBezTo>
                <a:close/>
                <a:moveTo>
                  <a:pt x="156527" y="0"/>
                </a:moveTo>
                <a:cubicBezTo>
                  <a:pt x="164147" y="0"/>
                  <a:pt x="170814" y="6667"/>
                  <a:pt x="170814" y="14287"/>
                </a:cubicBezTo>
                <a:cubicBezTo>
                  <a:pt x="170814" y="21907"/>
                  <a:pt x="164147" y="28574"/>
                  <a:pt x="156527" y="28574"/>
                </a:cubicBezTo>
                <a:cubicBezTo>
                  <a:pt x="148907" y="28574"/>
                  <a:pt x="142240" y="21907"/>
                  <a:pt x="142240" y="14287"/>
                </a:cubicBezTo>
                <a:cubicBezTo>
                  <a:pt x="142240" y="6667"/>
                  <a:pt x="148907" y="0"/>
                  <a:pt x="156527" y="0"/>
                </a:cubicBezTo>
                <a:close/>
                <a:moveTo>
                  <a:pt x="14287" y="0"/>
                </a:moveTo>
                <a:cubicBezTo>
                  <a:pt x="21907" y="0"/>
                  <a:pt x="28574" y="6667"/>
                  <a:pt x="28574" y="14287"/>
                </a:cubicBezTo>
                <a:cubicBezTo>
                  <a:pt x="28574" y="21907"/>
                  <a:pt x="21907" y="28574"/>
                  <a:pt x="14287" y="28574"/>
                </a:cubicBezTo>
                <a:cubicBezTo>
                  <a:pt x="6667" y="28574"/>
                  <a:pt x="0" y="21907"/>
                  <a:pt x="0" y="14287"/>
                </a:cubicBezTo>
                <a:cubicBezTo>
                  <a:pt x="0" y="6667"/>
                  <a:pt x="6667" y="0"/>
                  <a:pt x="14287" y="0"/>
                </a:cubicBezTo>
                <a:close/>
              </a:path>
            </a:pathLst>
          </a:custGeom>
          <a:solidFill>
            <a:schemeClr val="bg1">
              <a:lumMod val="8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13" name="斜纹 512"/>
          <p:cNvSpPr/>
          <p:nvPr>
            <p:custDataLst>
              <p:tags r:id="rId5"/>
            </p:custDataLst>
          </p:nvPr>
        </p:nvSpPr>
        <p:spPr>
          <a:xfrm rot="8100000">
            <a:off x="-244064" y="543543"/>
            <a:ext cx="488126" cy="488126"/>
          </a:xfrm>
          <a:prstGeom prst="diagStripe">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文本框 6"/>
          <p:cNvSpPr txBox="1"/>
          <p:nvPr>
            <p:custDataLst>
              <p:tags r:id="rId6"/>
            </p:custDataLst>
          </p:nvPr>
        </p:nvSpPr>
        <p:spPr>
          <a:xfrm>
            <a:off x="2072958" y="500216"/>
            <a:ext cx="10744286" cy="632353"/>
          </a:xfrm>
          <a:prstGeom prst="rect">
            <a:avLst/>
          </a:prstGeom>
          <a:noFill/>
        </p:spPr>
        <p:txBody>
          <a:bodyPr wrap="square" lIns="91440" tIns="45720" rIns="91440" bIns="45720" rtlCol="0" anchor="t" anchorCtr="0">
            <a:normAutofit/>
          </a:bodyPr>
          <a:lstStyle>
            <a:defPPr>
              <a:defRPr lang="zh-CN"/>
            </a:defPPr>
            <a:lvl1pPr>
              <a:defRPr sz="2400" spc="200">
                <a:latin typeface="微软雅黑" panose="020B0503020204020204" pitchFamily="34" charset="-122"/>
                <a:ea typeface="微软雅黑" panose="020B0503020204020204" pitchFamily="34" charset="-122"/>
              </a:defRPr>
            </a:lvl1pPr>
          </a:lstStyle>
          <a:p>
            <a:pPr marL="0" indent="0" algn="l">
              <a:lnSpc>
                <a:spcPct val="100000"/>
              </a:lnSpc>
              <a:spcBef>
                <a:spcPts val="0"/>
              </a:spcBef>
              <a:spcAft>
                <a:spcPts val="0"/>
              </a:spcAft>
              <a:buSzPct val="100000"/>
              <a:buNone/>
            </a:pPr>
            <a:r>
              <a:rPr lang="zh-CN" altLang="en-US" sz="3200" b="1" spc="160" dirty="0">
                <a:solidFill>
                  <a:schemeClr val="accent1">
                    <a:lumMod val="75000"/>
                  </a:schemeClr>
                </a:solidFill>
                <a:latin typeface="Arial" panose="020B0604020202020204" pitchFamily="34" charset="0"/>
                <a:ea typeface="微软雅黑" panose="020B0503020204020204" pitchFamily="34" charset="-122"/>
              </a:rPr>
              <a:t>（一）尊重人民群众的历史主体地位</a:t>
            </a:r>
            <a:endParaRPr lang="zh-CN" altLang="en-US" sz="3200" b="1" spc="160" dirty="0">
              <a:solidFill>
                <a:schemeClr val="accent1">
                  <a:lumMod val="75000"/>
                </a:schemeClr>
              </a:solidFill>
              <a:latin typeface="Arial" panose="020B0604020202020204" pitchFamily="34" charset="0"/>
              <a:ea typeface="微软雅黑" panose="020B0503020204020204" pitchFamily="34" charset="-122"/>
            </a:endParaRPr>
          </a:p>
        </p:txBody>
      </p:sp>
      <p:sp>
        <p:nvSpPr>
          <p:cNvPr id="115" name="矩形: 圆角 1128"/>
          <p:cNvSpPr/>
          <p:nvPr>
            <p:custDataLst>
              <p:tags r:id="rId7"/>
            </p:custDataLst>
          </p:nvPr>
        </p:nvSpPr>
        <p:spPr>
          <a:xfrm>
            <a:off x="3925729" y="3720467"/>
            <a:ext cx="6842125" cy="2604135"/>
          </a:xfrm>
          <a:prstGeom prst="roundRect">
            <a:avLst>
              <a:gd name="adj" fmla="val 4386"/>
            </a:avLst>
          </a:prstGeom>
          <a:solidFill>
            <a:schemeClr val="bg1"/>
          </a:solidFill>
          <a:ln w="12700">
            <a:solidFill>
              <a:schemeClr val="accent3">
                <a:lumMod val="75000"/>
              </a:schemeClr>
            </a:solidFill>
          </a:ln>
          <a:effectLst>
            <a:outerShdw blurRad="50800" dist="762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3" name="矩形: 圆角 1128"/>
          <p:cNvSpPr/>
          <p:nvPr>
            <p:custDataLst>
              <p:tags r:id="rId8"/>
            </p:custDataLst>
          </p:nvPr>
        </p:nvSpPr>
        <p:spPr>
          <a:xfrm>
            <a:off x="1215027" y="1290002"/>
            <a:ext cx="6842125" cy="2604135"/>
          </a:xfrm>
          <a:prstGeom prst="roundRect">
            <a:avLst>
              <a:gd name="adj" fmla="val 4386"/>
            </a:avLst>
          </a:prstGeom>
          <a:solidFill>
            <a:schemeClr val="bg1"/>
          </a:solidFill>
          <a:ln w="12700">
            <a:solidFill>
              <a:schemeClr val="accent3">
                <a:lumMod val="75000"/>
              </a:schemeClr>
            </a:solidFill>
          </a:ln>
          <a:effectLst>
            <a:outerShdw blurRad="50800" dist="762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pic>
        <p:nvPicPr>
          <p:cNvPr id="15" name="图片 14" descr="C:\Users\2GGTFQ2\Desktop\通用图片占位符\图片\31\124435379_31(2).jpg124435379_31(2)"/>
          <p:cNvPicPr>
            <a:picLocks noChangeAspect="1"/>
          </p:cNvPicPr>
          <p:nvPr>
            <p:custDataLst>
              <p:tags r:id="rId9"/>
            </p:custDataLst>
          </p:nvPr>
        </p:nvPicPr>
        <p:blipFill>
          <a:blip r:embed="rId10"/>
          <a:srcRect t="9179" b="9179"/>
          <a:stretch>
            <a:fillRect/>
          </a:stretch>
        </p:blipFill>
        <p:spPr>
          <a:xfrm>
            <a:off x="1425212" y="1522095"/>
            <a:ext cx="6421755" cy="2139950"/>
          </a:xfrm>
          <a:prstGeom prst="rect">
            <a:avLst/>
          </a:prstGeom>
        </p:spPr>
      </p:pic>
      <p:sp>
        <p:nvSpPr>
          <p:cNvPr id="8" name="文本框 7"/>
          <p:cNvSpPr txBox="1"/>
          <p:nvPr>
            <p:custDataLst>
              <p:tags r:id="rId11"/>
            </p:custDataLst>
          </p:nvPr>
        </p:nvSpPr>
        <p:spPr>
          <a:xfrm>
            <a:off x="4149409" y="4069080"/>
            <a:ext cx="6394767" cy="1938184"/>
          </a:xfrm>
          <a:prstGeom prst="rect">
            <a:avLst/>
          </a:prstGeom>
          <a:noFill/>
        </p:spPr>
        <p:txBody>
          <a:bodyPr wrap="square" lIns="91440" tIns="45720" rIns="91440" bIns="45720" rtlCol="0" anchor="ctr">
            <a:normAutofit/>
          </a:bodyPr>
          <a:lstStyle>
            <a:defPPr>
              <a:defRPr lang="zh-CN"/>
            </a:defPPr>
            <a:lvl1pPr>
              <a:defRPr sz="2400" spc="200">
                <a:latin typeface="微软雅黑" panose="020B0503020204020204" pitchFamily="34" charset="-122"/>
                <a:ea typeface="微软雅黑" panose="020B0503020204020204" pitchFamily="34" charset="-122"/>
              </a:defRPr>
            </a:lvl1pPr>
          </a:lstStyle>
          <a:p>
            <a:pPr marL="0" lvl="0" indent="0" algn="l">
              <a:lnSpc>
                <a:spcPct val="120000"/>
              </a:lnSpc>
              <a:spcBef>
                <a:spcPts val="0"/>
              </a:spcBef>
              <a:spcAft>
                <a:spcPts val="800"/>
              </a:spcAft>
              <a:buSzPct val="100000"/>
              <a:buNone/>
            </a:pPr>
            <a:r>
              <a:rPr lang="en-US" altLang="zh-CN" sz="2000" spc="120" dirty="0">
                <a:solidFill>
                  <a:schemeClr val="tx1"/>
                </a:solidFill>
                <a:latin typeface="Arial" panose="020B0604020202020204" pitchFamily="34" charset="0"/>
                <a:ea typeface="微软雅黑" panose="020B0503020204020204" pitchFamily="34" charset="-122"/>
              </a:rPr>
              <a:t>      </a:t>
            </a:r>
            <a:r>
              <a:rPr lang="zh-CN" altLang="en-US" sz="2000" spc="120" dirty="0">
                <a:solidFill>
                  <a:schemeClr val="tx1"/>
                </a:solidFill>
                <a:latin typeface="Arial" panose="020B0604020202020204" pitchFamily="34" charset="0"/>
                <a:ea typeface="微软雅黑" panose="020B0503020204020204" pitchFamily="34" charset="-122"/>
              </a:rPr>
              <a:t>相信群众、依靠群众，从群众中来、到群众中去，站在广大劳动人民的立场上，以广大劳动人民的解放为宗旨，竭尽全力为人民求福利、谋利益，是马克思主义最根本的政治立场。</a:t>
            </a:r>
            <a:endParaRPr lang="zh-CN" altLang="en-US" sz="2000" spc="120" dirty="0">
              <a:solidFill>
                <a:schemeClr val="tx1"/>
              </a:solidFill>
              <a:latin typeface="Arial" panose="020B0604020202020204" pitchFamily="34" charset="0"/>
              <a:ea typeface="微软雅黑" panose="020B0503020204020204" pitchFamily="34" charset="-122"/>
            </a:endParaRPr>
          </a:p>
        </p:txBody>
      </p:sp>
    </p:spTree>
    <p:custDataLst>
      <p:tags r:id="rId12"/>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p:cNvPicPr>
            <a:picLocks noChangeAspect="1" noChangeArrowheads="1"/>
          </p:cNvPicPr>
          <p:nvPr>
            <p:custDataLst>
              <p:tags r:id="rId1"/>
            </p:custDataLst>
          </p:nvPr>
        </p:nvPicPr>
        <p:blipFill>
          <a:blip r:embed="rId2"/>
          <a:srcRect/>
          <a:stretch>
            <a:fillRect/>
          </a:stretch>
        </p:blipFill>
        <p:spPr bwMode="auto">
          <a:xfrm>
            <a:off x="881085" y="1087821"/>
            <a:ext cx="4673577" cy="5770178"/>
          </a:xfrm>
          <a:prstGeom prst="rect">
            <a:avLst/>
          </a:prstGeom>
          <a:noFill/>
          <a:ln w="9525">
            <a:noFill/>
            <a:miter lim="800000"/>
            <a:headEnd/>
            <a:tailEnd/>
          </a:ln>
        </p:spPr>
      </p:pic>
      <p:grpSp>
        <p:nvGrpSpPr>
          <p:cNvPr id="3" name="组合 15"/>
          <p:cNvGrpSpPr/>
          <p:nvPr/>
        </p:nvGrpSpPr>
        <p:grpSpPr bwMode="auto">
          <a:xfrm>
            <a:off x="6416358" y="1667193"/>
            <a:ext cx="4587875" cy="4868862"/>
            <a:chOff x="431086" y="1208804"/>
            <a:chExt cx="4588589" cy="4868146"/>
          </a:xfrm>
        </p:grpSpPr>
        <p:sp>
          <p:nvSpPr>
            <p:cNvPr id="4" name="Rectangle 8"/>
            <p:cNvSpPr/>
            <p:nvPr>
              <p:custDataLst>
                <p:tags r:id="rId3"/>
              </p:custDataLst>
            </p:nvPr>
          </p:nvSpPr>
          <p:spPr>
            <a:xfrm>
              <a:off x="431086" y="1208804"/>
              <a:ext cx="4588589" cy="4868146"/>
            </a:xfrm>
            <a:prstGeom prst="rect">
              <a:avLst/>
            </a:prstGeom>
            <a:noFill/>
            <a:ln w="12700" cap="flat" cmpd="sng" algn="ctr">
              <a:solidFill>
                <a:schemeClr val="bg1">
                  <a:lumMod val="65000"/>
                </a:schemeClr>
              </a:solidFill>
              <a:prstDash val="solid"/>
              <a:miter lim="800000"/>
            </a:ln>
            <a:effectLst/>
          </p:spPr>
          <p:txBody>
            <a:bodyPr anchor="ctr"/>
            <a:lstStyle/>
            <a:p>
              <a:pPr algn="ctr" fontAlgn="auto">
                <a:spcBef>
                  <a:spcPts val="0"/>
                </a:spcBef>
                <a:spcAft>
                  <a:spcPts val="0"/>
                </a:spcAft>
                <a:defRPr/>
              </a:pPr>
              <a:endParaRPr lang="en-US" sz="3190" kern="0">
                <a:solidFill>
                  <a:prstClr val="white"/>
                </a:solidFill>
                <a:latin typeface="等线" panose="02010600030101010101" charset="-122"/>
                <a:ea typeface="+mn-ea"/>
              </a:endParaRPr>
            </a:p>
          </p:txBody>
        </p:sp>
        <p:sp>
          <p:nvSpPr>
            <p:cNvPr id="5" name="文本框 2"/>
            <p:cNvSpPr txBox="1">
              <a:spLocks noChangeArrowheads="1"/>
            </p:cNvSpPr>
            <p:nvPr>
              <p:custDataLst>
                <p:tags r:id="rId4"/>
              </p:custDataLst>
            </p:nvPr>
          </p:nvSpPr>
          <p:spPr bwMode="auto">
            <a:xfrm>
              <a:off x="649123" y="2024510"/>
              <a:ext cx="3976726" cy="3415818"/>
            </a:xfrm>
            <a:prstGeom prst="rect">
              <a:avLst/>
            </a:prstGeom>
            <a:noFill/>
            <a:ln w="9525">
              <a:noFill/>
              <a:miter lim="800000"/>
            </a:ln>
          </p:spPr>
          <p:txBody>
            <a:bodyPr>
              <a:spAutoFit/>
            </a:bodyPr>
            <a:lstStyle/>
            <a:p>
              <a:pPr indent="631825" eaLnBrk="0" hangingPunct="0">
                <a:lnSpc>
                  <a:spcPct val="150000"/>
                </a:lnSpc>
                <a:spcBef>
                  <a:spcPts val="1400"/>
                </a:spcBef>
              </a:pPr>
              <a:r>
                <a:rPr lang="zh-CN" altLang="en-US" sz="2400" dirty="0"/>
                <a:t>“历史充分证明，江山就是人民，人民就是江山，人心向背关系党的生死存亡。赢得人民信任，得到人民支持，党就能够克服任何困难，就能够无往而不胜 。”</a:t>
              </a:r>
              <a:endParaRPr lang="zh-CN" altLang="en-US" sz="2400" dirty="0"/>
            </a:p>
          </p:txBody>
        </p:sp>
      </p:grpSp>
      <p:sp>
        <p:nvSpPr>
          <p:cNvPr id="6" name="Pentagon 9@|1FFC:4308095|FBC:16777215|LFC:16777215|LBC:16777215"/>
          <p:cNvSpPr/>
          <p:nvPr>
            <p:custDataLst>
              <p:tags r:id="rId5"/>
            </p:custDataLst>
          </p:nvPr>
        </p:nvSpPr>
        <p:spPr bwMode="auto">
          <a:xfrm rot="5400000">
            <a:off x="6812755" y="1175226"/>
            <a:ext cx="1106487" cy="1670051"/>
          </a:xfrm>
          <a:prstGeom prst="homePlate">
            <a:avLst>
              <a:gd name="adj" fmla="val 31720"/>
            </a:avLst>
          </a:prstGeom>
          <a:solidFill>
            <a:schemeClr val="accent4">
              <a:lumMod val="75000"/>
            </a:schemeClr>
          </a:solidFill>
          <a:ln w="12700" cap="flat" cmpd="sng" algn="ctr">
            <a:noFill/>
            <a:prstDash val="solid"/>
            <a:miter lim="800000"/>
          </a:ln>
          <a:effectLst/>
        </p:spPr>
        <p:txBody>
          <a:bodyPr anchor="ctr"/>
          <a:lstStyle/>
          <a:p>
            <a:pPr algn="ctr" fontAlgn="auto">
              <a:spcBef>
                <a:spcPts val="0"/>
              </a:spcBef>
              <a:spcAft>
                <a:spcPts val="0"/>
              </a:spcAft>
              <a:defRPr/>
            </a:pPr>
            <a:endParaRPr lang="en-US" sz="3190" kern="0">
              <a:solidFill>
                <a:prstClr val="white"/>
              </a:solidFill>
              <a:latin typeface="等线" panose="02010600030101010101" charset="-122"/>
              <a:ea typeface="+mn-ea"/>
            </a:endParaRPr>
          </a:p>
        </p:txBody>
      </p:sp>
      <p:sp>
        <p:nvSpPr>
          <p:cNvPr id="7" name="文本框 3"/>
          <p:cNvSpPr txBox="1"/>
          <p:nvPr>
            <p:custDataLst>
              <p:tags r:id="rId6"/>
            </p:custDataLst>
          </p:nvPr>
        </p:nvSpPr>
        <p:spPr bwMode="auto">
          <a:xfrm>
            <a:off x="6416675" y="1531938"/>
            <a:ext cx="1670050" cy="598487"/>
          </a:xfrm>
          <a:prstGeom prst="rect">
            <a:avLst/>
          </a:prstGeom>
          <a:noFill/>
          <a:ln w="9525">
            <a:noFill/>
          </a:ln>
        </p:spPr>
        <p:txBody>
          <a:bodyPr>
            <a:spAutoFit/>
          </a:bodyPr>
          <a:lstStyle/>
          <a:p>
            <a:pPr algn="ctr" eaLnBrk="0" hangingPunct="0">
              <a:lnSpc>
                <a:spcPct val="120000"/>
              </a:lnSpc>
              <a:spcBef>
                <a:spcPts val="1400"/>
              </a:spcBef>
              <a:defRPr/>
            </a:pPr>
            <a:r>
              <a:rPr lang="zh-CN" altLang="en-US" sz="3000" b="1" dirty="0">
                <a:solidFill>
                  <a:schemeClr val="bg1"/>
                </a:solidFill>
                <a:effectLst>
                  <a:outerShdw blurRad="38100" dist="38100" dir="2700000" algn="tl">
                    <a:srgbClr val="000000">
                      <a:alpha val="43137"/>
                    </a:srgbClr>
                  </a:outerShdw>
                </a:effectLst>
              </a:rPr>
              <a:t>习近平</a:t>
            </a:r>
            <a:endParaRPr lang="zh-CN" altLang="en-US" sz="3000" b="1" dirty="0">
              <a:solidFill>
                <a:schemeClr val="bg1"/>
              </a:solidFill>
              <a:effectLst>
                <a:outerShdw blurRad="38100" dist="38100" dir="2700000" algn="tl">
                  <a:srgbClr val="000000">
                    <a:alpha val="43137"/>
                  </a:srgbClr>
                </a:outerShdw>
              </a:effectLst>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609605" y="609605"/>
            <a:ext cx="10972876" cy="609600"/>
          </a:xfrm>
          <a:prstGeom prst="rect">
            <a:avLst/>
          </a:prstGeom>
          <a:noFill/>
        </p:spPr>
        <p:txBody>
          <a:bodyPr wrap="square" lIns="63500" tIns="25400" rIns="63500" bIns="25400" rtlCol="0" anchor="ctr" anchorCtr="0">
            <a:normAutofit/>
            <a:scene3d>
              <a:camera prst="orthographicFront"/>
              <a:lightRig rig="threePt" dir="t"/>
            </a:scene3d>
          </a:bodyPr>
          <a:lstStyle/>
          <a:p>
            <a:pPr marL="0" indent="0" algn="ctr">
              <a:lnSpc>
                <a:spcPct val="100000"/>
              </a:lnSpc>
              <a:spcBef>
                <a:spcPts val="0"/>
              </a:spcBef>
              <a:spcAft>
                <a:spcPts val="0"/>
              </a:spcAft>
              <a:buSzPct val="100000"/>
              <a:buNone/>
            </a:pPr>
            <a:r>
              <a:rPr lang="zh-CN" altLang="en-US" sz="3400" b="1" spc="18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（一）尊重人民群众历史主体地位</a:t>
            </a:r>
            <a:endParaRPr lang="zh-CN" altLang="en-US" sz="3400" b="1" spc="18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endParaRPr>
          </a:p>
        </p:txBody>
      </p:sp>
      <p:sp>
        <p:nvSpPr>
          <p:cNvPr id="8" name="椭圆 7"/>
          <p:cNvSpPr/>
          <p:nvPr>
            <p:custDataLst>
              <p:tags r:id="rId2"/>
            </p:custDataLst>
          </p:nvPr>
        </p:nvSpPr>
        <p:spPr>
          <a:xfrm>
            <a:off x="7315200" y="2286000"/>
            <a:ext cx="3556000" cy="3556000"/>
          </a:xfrm>
          <a:prstGeom prst="ellipse">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4" name="椭圆 13"/>
          <p:cNvSpPr/>
          <p:nvPr>
            <p:custDataLst>
              <p:tags r:id="rId3"/>
            </p:custDataLst>
          </p:nvPr>
        </p:nvSpPr>
        <p:spPr>
          <a:xfrm>
            <a:off x="1371600" y="2286000"/>
            <a:ext cx="3556000" cy="3556000"/>
          </a:xfrm>
          <a:prstGeom prst="ellipse">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1" name="Title 6"/>
          <p:cNvSpPr txBox="1"/>
          <p:nvPr>
            <p:custDataLst>
              <p:tags r:id="rId4"/>
            </p:custDataLst>
          </p:nvPr>
        </p:nvSpPr>
        <p:spPr>
          <a:xfrm>
            <a:off x="1559560" y="3305810"/>
            <a:ext cx="2555240" cy="1466215"/>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pPr>
            <a:r>
              <a:rPr lang="zh-CN" altLang="en-US" sz="2000" spc="18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人民立场是社会主义核心价值观的根本立场。</a:t>
            </a:r>
            <a:endParaRPr lang="zh-CN" altLang="en-US" sz="2000" spc="18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p:custDataLst>
              <p:tags r:id="rId5"/>
            </p:custDataLst>
          </p:nvPr>
        </p:nvPicPr>
        <p:blipFill rotWithShape="1">
          <a:blip r:embed="rId6"/>
          <a:srcRect l="15731" r="15731"/>
          <a:stretch>
            <a:fillRect/>
          </a:stretch>
        </p:blipFill>
        <p:spPr>
          <a:xfrm>
            <a:off x="4114800" y="1981200"/>
            <a:ext cx="3962400" cy="3962400"/>
          </a:xfrm>
          <a:custGeom>
            <a:avLst/>
            <a:gdLst/>
            <a:ahLst/>
            <a:cxnLst>
              <a:cxn ang="3">
                <a:pos x="hc" y="t"/>
              </a:cxn>
              <a:cxn ang="cd2">
                <a:pos x="l" y="vc"/>
              </a:cxn>
              <a:cxn ang="cd4">
                <a:pos x="hc" y="b"/>
              </a:cxn>
              <a:cxn ang="0">
                <a:pos x="r" y="vc"/>
              </a:cxn>
            </a:cxnLst>
            <a:rect l="l" t="t" r="r" b="b"/>
            <a:pathLst>
              <a:path w="6240" h="6240">
                <a:moveTo>
                  <a:pt x="3120" y="0"/>
                </a:moveTo>
                <a:cubicBezTo>
                  <a:pt x="4843" y="0"/>
                  <a:pt x="6240" y="1397"/>
                  <a:pt x="6240" y="3120"/>
                </a:cubicBezTo>
                <a:cubicBezTo>
                  <a:pt x="6240" y="4843"/>
                  <a:pt x="4843" y="6240"/>
                  <a:pt x="3120" y="6240"/>
                </a:cubicBezTo>
                <a:cubicBezTo>
                  <a:pt x="1397" y="6240"/>
                  <a:pt x="0" y="4843"/>
                  <a:pt x="0" y="3120"/>
                </a:cubicBezTo>
                <a:cubicBezTo>
                  <a:pt x="0" y="1397"/>
                  <a:pt x="1397" y="0"/>
                  <a:pt x="3120" y="0"/>
                </a:cubicBezTo>
                <a:close/>
              </a:path>
            </a:pathLst>
          </a:custGeom>
        </p:spPr>
      </p:pic>
      <p:sp>
        <p:nvSpPr>
          <p:cNvPr id="7" name="Title 6"/>
          <p:cNvSpPr txBox="1"/>
          <p:nvPr>
            <p:custDataLst>
              <p:tags r:id="rId7"/>
            </p:custDataLst>
          </p:nvPr>
        </p:nvSpPr>
        <p:spPr>
          <a:xfrm>
            <a:off x="8229600" y="3505200"/>
            <a:ext cx="1981200" cy="1066800"/>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just" fontAlgn="auto">
              <a:lnSpc>
                <a:spcPct val="120000"/>
              </a:lnSpc>
              <a:spcBef>
                <a:spcPts val="0"/>
              </a:spcBef>
              <a:spcAft>
                <a:spcPts val="800"/>
              </a:spcAft>
              <a:buSzPct val="100000"/>
            </a:pPr>
            <a:r>
              <a:rPr lang="zh-CN" altLang="en-US" sz="2000" spc="18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人民性是社会主义核心价值观的根本特性。</a:t>
            </a:r>
            <a:endParaRPr lang="zh-CN" altLang="en-US" sz="2000" spc="18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平行四边形 256"/>
          <p:cNvSpPr/>
          <p:nvPr>
            <p:custDataLst>
              <p:tags r:id="rId1"/>
            </p:custDataLst>
          </p:nvPr>
        </p:nvSpPr>
        <p:spPr>
          <a:xfrm>
            <a:off x="5172710" y="0"/>
            <a:ext cx="6842760" cy="6858000"/>
          </a:xfrm>
          <a:prstGeom prst="parallelogram">
            <a:avLst>
              <a:gd name="adj" fmla="val 49944"/>
            </a:avLst>
          </a:prstGeom>
          <a:solidFill>
            <a:schemeClr val="bg1">
              <a:lumMod val="95000"/>
              <a:alpha val="40000"/>
            </a:schemeClr>
          </a:solidFill>
          <a:ln>
            <a:noFill/>
          </a:ln>
          <a:effectLst>
            <a:outerShdw blurRad="406400" dist="2921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任意多边形: 形状 125"/>
          <p:cNvSpPr/>
          <p:nvPr>
            <p:custDataLst>
              <p:tags r:id="rId2"/>
            </p:custDataLst>
          </p:nvPr>
        </p:nvSpPr>
        <p:spPr>
          <a:xfrm>
            <a:off x="64135" y="4972050"/>
            <a:ext cx="2863850" cy="1885950"/>
          </a:xfrm>
          <a:custGeom>
            <a:avLst/>
            <a:gdLst>
              <a:gd name="connsiteX0" fmla="*/ 2481665 w 2863850"/>
              <a:gd name="connsiteY0" fmla="*/ 0 h 1885950"/>
              <a:gd name="connsiteX1" fmla="*/ 2863850 w 2863850"/>
              <a:gd name="connsiteY1" fmla="*/ 0 h 1885950"/>
              <a:gd name="connsiteX2" fmla="*/ 1914565 w 2863850"/>
              <a:gd name="connsiteY2" fmla="*/ 1885950 h 1885950"/>
              <a:gd name="connsiteX3" fmla="*/ 1532380 w 2863850"/>
              <a:gd name="connsiteY3" fmla="*/ 1885950 h 1885950"/>
              <a:gd name="connsiteX4" fmla="*/ 1715475 w 2863850"/>
              <a:gd name="connsiteY4" fmla="*/ 0 h 1885950"/>
              <a:gd name="connsiteX5" fmla="*/ 2097660 w 2863850"/>
              <a:gd name="connsiteY5" fmla="*/ 0 h 1885950"/>
              <a:gd name="connsiteX6" fmla="*/ 1148375 w 2863850"/>
              <a:gd name="connsiteY6" fmla="*/ 1885950 h 1885950"/>
              <a:gd name="connsiteX7" fmla="*/ 766190 w 2863850"/>
              <a:gd name="connsiteY7" fmla="*/ 1885950 h 1885950"/>
              <a:gd name="connsiteX8" fmla="*/ 949285 w 2863850"/>
              <a:gd name="connsiteY8" fmla="*/ 0 h 1885950"/>
              <a:gd name="connsiteX9" fmla="*/ 1331470 w 2863850"/>
              <a:gd name="connsiteY9" fmla="*/ 0 h 1885950"/>
              <a:gd name="connsiteX10" fmla="*/ 382185 w 2863850"/>
              <a:gd name="connsiteY10" fmla="*/ 1885950 h 1885950"/>
              <a:gd name="connsiteX11" fmla="*/ 0 w 2863850"/>
              <a:gd name="connsiteY11" fmla="*/ 1885950 h 188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63850" h="1885950">
                <a:moveTo>
                  <a:pt x="2481665" y="0"/>
                </a:moveTo>
                <a:lnTo>
                  <a:pt x="2863850" y="0"/>
                </a:lnTo>
                <a:lnTo>
                  <a:pt x="1914565" y="1885950"/>
                </a:lnTo>
                <a:lnTo>
                  <a:pt x="1532380" y="1885950"/>
                </a:lnTo>
                <a:close/>
                <a:moveTo>
                  <a:pt x="1715475" y="0"/>
                </a:moveTo>
                <a:lnTo>
                  <a:pt x="2097660" y="0"/>
                </a:lnTo>
                <a:lnTo>
                  <a:pt x="1148375" y="1885950"/>
                </a:lnTo>
                <a:lnTo>
                  <a:pt x="766190" y="1885950"/>
                </a:lnTo>
                <a:close/>
                <a:moveTo>
                  <a:pt x="949285" y="0"/>
                </a:moveTo>
                <a:lnTo>
                  <a:pt x="1331470" y="0"/>
                </a:lnTo>
                <a:lnTo>
                  <a:pt x="382185" y="1885950"/>
                </a:lnTo>
                <a:lnTo>
                  <a:pt x="0" y="188595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7" name="任意多边形: 形状 126"/>
          <p:cNvSpPr/>
          <p:nvPr>
            <p:custDataLst>
              <p:tags r:id="rId3"/>
            </p:custDataLst>
          </p:nvPr>
        </p:nvSpPr>
        <p:spPr>
          <a:xfrm>
            <a:off x="10503535" y="1549399"/>
            <a:ext cx="1311274" cy="1312544"/>
          </a:xfrm>
          <a:custGeom>
            <a:avLst/>
            <a:gdLst>
              <a:gd name="connsiteX0" fmla="*/ 1296949 w 1311274"/>
              <a:gd name="connsiteY0" fmla="*/ 1283886 h 1312544"/>
              <a:gd name="connsiteX1" fmla="*/ 1311274 w 1311274"/>
              <a:gd name="connsiteY1" fmla="*/ 1298215 h 1312544"/>
              <a:gd name="connsiteX2" fmla="*/ 1296949 w 1311274"/>
              <a:gd name="connsiteY2" fmla="*/ 1312544 h 1312544"/>
              <a:gd name="connsiteX3" fmla="*/ 1282623 w 1311274"/>
              <a:gd name="connsiteY3" fmla="*/ 1298215 h 1312544"/>
              <a:gd name="connsiteX4" fmla="*/ 1296949 w 1311274"/>
              <a:gd name="connsiteY4" fmla="*/ 1283886 h 1312544"/>
              <a:gd name="connsiteX5" fmla="*/ 1154647 w 1311274"/>
              <a:gd name="connsiteY5" fmla="*/ 1283886 h 1312544"/>
              <a:gd name="connsiteX6" fmla="*/ 1168972 w 1311274"/>
              <a:gd name="connsiteY6" fmla="*/ 1298215 h 1312544"/>
              <a:gd name="connsiteX7" fmla="*/ 1154647 w 1311274"/>
              <a:gd name="connsiteY7" fmla="*/ 1312544 h 1312544"/>
              <a:gd name="connsiteX8" fmla="*/ 1140321 w 1311274"/>
              <a:gd name="connsiteY8" fmla="*/ 1298215 h 1312544"/>
              <a:gd name="connsiteX9" fmla="*/ 1154647 w 1311274"/>
              <a:gd name="connsiteY9" fmla="*/ 1283886 h 1312544"/>
              <a:gd name="connsiteX10" fmla="*/ 1012347 w 1311274"/>
              <a:gd name="connsiteY10" fmla="*/ 1283886 h 1312544"/>
              <a:gd name="connsiteX11" fmla="*/ 1026672 w 1311274"/>
              <a:gd name="connsiteY11" fmla="*/ 1298215 h 1312544"/>
              <a:gd name="connsiteX12" fmla="*/ 1012347 w 1311274"/>
              <a:gd name="connsiteY12" fmla="*/ 1312544 h 1312544"/>
              <a:gd name="connsiteX13" fmla="*/ 998021 w 1311274"/>
              <a:gd name="connsiteY13" fmla="*/ 1298215 h 1312544"/>
              <a:gd name="connsiteX14" fmla="*/ 1012347 w 1311274"/>
              <a:gd name="connsiteY14" fmla="*/ 1283886 h 1312544"/>
              <a:gd name="connsiteX15" fmla="*/ 869090 w 1311274"/>
              <a:gd name="connsiteY15" fmla="*/ 1283886 h 1312544"/>
              <a:gd name="connsiteX16" fmla="*/ 883415 w 1311274"/>
              <a:gd name="connsiteY16" fmla="*/ 1298215 h 1312544"/>
              <a:gd name="connsiteX17" fmla="*/ 869090 w 1311274"/>
              <a:gd name="connsiteY17" fmla="*/ 1312544 h 1312544"/>
              <a:gd name="connsiteX18" fmla="*/ 854764 w 1311274"/>
              <a:gd name="connsiteY18" fmla="*/ 1298215 h 1312544"/>
              <a:gd name="connsiteX19" fmla="*/ 869090 w 1311274"/>
              <a:gd name="connsiteY19" fmla="*/ 1283886 h 1312544"/>
              <a:gd name="connsiteX20" fmla="*/ 726788 w 1311274"/>
              <a:gd name="connsiteY20" fmla="*/ 1283886 h 1312544"/>
              <a:gd name="connsiteX21" fmla="*/ 741113 w 1311274"/>
              <a:gd name="connsiteY21" fmla="*/ 1298215 h 1312544"/>
              <a:gd name="connsiteX22" fmla="*/ 726788 w 1311274"/>
              <a:gd name="connsiteY22" fmla="*/ 1312544 h 1312544"/>
              <a:gd name="connsiteX23" fmla="*/ 712462 w 1311274"/>
              <a:gd name="connsiteY23" fmla="*/ 1298215 h 1312544"/>
              <a:gd name="connsiteX24" fmla="*/ 726788 w 1311274"/>
              <a:gd name="connsiteY24" fmla="*/ 1283886 h 1312544"/>
              <a:gd name="connsiteX25" fmla="*/ 584487 w 1311274"/>
              <a:gd name="connsiteY25" fmla="*/ 1283886 h 1312544"/>
              <a:gd name="connsiteX26" fmla="*/ 598812 w 1311274"/>
              <a:gd name="connsiteY26" fmla="*/ 1298215 h 1312544"/>
              <a:gd name="connsiteX27" fmla="*/ 584487 w 1311274"/>
              <a:gd name="connsiteY27" fmla="*/ 1312544 h 1312544"/>
              <a:gd name="connsiteX28" fmla="*/ 570161 w 1311274"/>
              <a:gd name="connsiteY28" fmla="*/ 1298215 h 1312544"/>
              <a:gd name="connsiteX29" fmla="*/ 584487 w 1311274"/>
              <a:gd name="connsiteY29" fmla="*/ 1283886 h 1312544"/>
              <a:gd name="connsiteX30" fmla="*/ 441230 w 1311274"/>
              <a:gd name="connsiteY30" fmla="*/ 1283886 h 1312544"/>
              <a:gd name="connsiteX31" fmla="*/ 455555 w 1311274"/>
              <a:gd name="connsiteY31" fmla="*/ 1298215 h 1312544"/>
              <a:gd name="connsiteX32" fmla="*/ 441230 w 1311274"/>
              <a:gd name="connsiteY32" fmla="*/ 1312544 h 1312544"/>
              <a:gd name="connsiteX33" fmla="*/ 426904 w 1311274"/>
              <a:gd name="connsiteY33" fmla="*/ 1298215 h 1312544"/>
              <a:gd name="connsiteX34" fmla="*/ 441230 w 1311274"/>
              <a:gd name="connsiteY34" fmla="*/ 1283886 h 1312544"/>
              <a:gd name="connsiteX35" fmla="*/ 298929 w 1311274"/>
              <a:gd name="connsiteY35" fmla="*/ 1283886 h 1312544"/>
              <a:gd name="connsiteX36" fmla="*/ 313254 w 1311274"/>
              <a:gd name="connsiteY36" fmla="*/ 1298215 h 1312544"/>
              <a:gd name="connsiteX37" fmla="*/ 298929 w 1311274"/>
              <a:gd name="connsiteY37" fmla="*/ 1312544 h 1312544"/>
              <a:gd name="connsiteX38" fmla="*/ 284603 w 1311274"/>
              <a:gd name="connsiteY38" fmla="*/ 1298215 h 1312544"/>
              <a:gd name="connsiteX39" fmla="*/ 298929 w 1311274"/>
              <a:gd name="connsiteY39" fmla="*/ 1283886 h 1312544"/>
              <a:gd name="connsiteX40" fmla="*/ 156627 w 1311274"/>
              <a:gd name="connsiteY40" fmla="*/ 1283886 h 1312544"/>
              <a:gd name="connsiteX41" fmla="*/ 170952 w 1311274"/>
              <a:gd name="connsiteY41" fmla="*/ 1298215 h 1312544"/>
              <a:gd name="connsiteX42" fmla="*/ 156627 w 1311274"/>
              <a:gd name="connsiteY42" fmla="*/ 1312544 h 1312544"/>
              <a:gd name="connsiteX43" fmla="*/ 142301 w 1311274"/>
              <a:gd name="connsiteY43" fmla="*/ 1298215 h 1312544"/>
              <a:gd name="connsiteX44" fmla="*/ 156627 w 1311274"/>
              <a:gd name="connsiteY44" fmla="*/ 1283886 h 1312544"/>
              <a:gd name="connsiteX45" fmla="*/ 14326 w 1311274"/>
              <a:gd name="connsiteY45" fmla="*/ 1283886 h 1312544"/>
              <a:gd name="connsiteX46" fmla="*/ 28651 w 1311274"/>
              <a:gd name="connsiteY46" fmla="*/ 1298215 h 1312544"/>
              <a:gd name="connsiteX47" fmla="*/ 14326 w 1311274"/>
              <a:gd name="connsiteY47" fmla="*/ 1312544 h 1312544"/>
              <a:gd name="connsiteX48" fmla="*/ 0 w 1311274"/>
              <a:gd name="connsiteY48" fmla="*/ 1298215 h 1312544"/>
              <a:gd name="connsiteX49" fmla="*/ 14326 w 1311274"/>
              <a:gd name="connsiteY49" fmla="*/ 1283886 h 1312544"/>
              <a:gd name="connsiteX50" fmla="*/ 1296949 w 1311274"/>
              <a:gd name="connsiteY50" fmla="*/ 1141550 h 1312544"/>
              <a:gd name="connsiteX51" fmla="*/ 1311274 w 1311274"/>
              <a:gd name="connsiteY51" fmla="*/ 1155879 h 1312544"/>
              <a:gd name="connsiteX52" fmla="*/ 1296949 w 1311274"/>
              <a:gd name="connsiteY52" fmla="*/ 1170208 h 1312544"/>
              <a:gd name="connsiteX53" fmla="*/ 1282623 w 1311274"/>
              <a:gd name="connsiteY53" fmla="*/ 1155879 h 1312544"/>
              <a:gd name="connsiteX54" fmla="*/ 1296949 w 1311274"/>
              <a:gd name="connsiteY54" fmla="*/ 1141550 h 1312544"/>
              <a:gd name="connsiteX55" fmla="*/ 1154647 w 1311274"/>
              <a:gd name="connsiteY55" fmla="*/ 1141550 h 1312544"/>
              <a:gd name="connsiteX56" fmla="*/ 1168972 w 1311274"/>
              <a:gd name="connsiteY56" fmla="*/ 1155879 h 1312544"/>
              <a:gd name="connsiteX57" fmla="*/ 1154647 w 1311274"/>
              <a:gd name="connsiteY57" fmla="*/ 1170208 h 1312544"/>
              <a:gd name="connsiteX58" fmla="*/ 1140321 w 1311274"/>
              <a:gd name="connsiteY58" fmla="*/ 1155879 h 1312544"/>
              <a:gd name="connsiteX59" fmla="*/ 1154647 w 1311274"/>
              <a:gd name="connsiteY59" fmla="*/ 1141550 h 1312544"/>
              <a:gd name="connsiteX60" fmla="*/ 1012347 w 1311274"/>
              <a:gd name="connsiteY60" fmla="*/ 1141550 h 1312544"/>
              <a:gd name="connsiteX61" fmla="*/ 1026672 w 1311274"/>
              <a:gd name="connsiteY61" fmla="*/ 1155879 h 1312544"/>
              <a:gd name="connsiteX62" fmla="*/ 1012347 w 1311274"/>
              <a:gd name="connsiteY62" fmla="*/ 1170208 h 1312544"/>
              <a:gd name="connsiteX63" fmla="*/ 998021 w 1311274"/>
              <a:gd name="connsiteY63" fmla="*/ 1155879 h 1312544"/>
              <a:gd name="connsiteX64" fmla="*/ 1012347 w 1311274"/>
              <a:gd name="connsiteY64" fmla="*/ 1141550 h 1312544"/>
              <a:gd name="connsiteX65" fmla="*/ 869090 w 1311274"/>
              <a:gd name="connsiteY65" fmla="*/ 1141550 h 1312544"/>
              <a:gd name="connsiteX66" fmla="*/ 883415 w 1311274"/>
              <a:gd name="connsiteY66" fmla="*/ 1155879 h 1312544"/>
              <a:gd name="connsiteX67" fmla="*/ 869090 w 1311274"/>
              <a:gd name="connsiteY67" fmla="*/ 1170208 h 1312544"/>
              <a:gd name="connsiteX68" fmla="*/ 854764 w 1311274"/>
              <a:gd name="connsiteY68" fmla="*/ 1155879 h 1312544"/>
              <a:gd name="connsiteX69" fmla="*/ 869090 w 1311274"/>
              <a:gd name="connsiteY69" fmla="*/ 1141550 h 1312544"/>
              <a:gd name="connsiteX70" fmla="*/ 726788 w 1311274"/>
              <a:gd name="connsiteY70" fmla="*/ 1141550 h 1312544"/>
              <a:gd name="connsiteX71" fmla="*/ 741113 w 1311274"/>
              <a:gd name="connsiteY71" fmla="*/ 1155879 h 1312544"/>
              <a:gd name="connsiteX72" fmla="*/ 726788 w 1311274"/>
              <a:gd name="connsiteY72" fmla="*/ 1170208 h 1312544"/>
              <a:gd name="connsiteX73" fmla="*/ 712462 w 1311274"/>
              <a:gd name="connsiteY73" fmla="*/ 1155879 h 1312544"/>
              <a:gd name="connsiteX74" fmla="*/ 726788 w 1311274"/>
              <a:gd name="connsiteY74" fmla="*/ 1141550 h 1312544"/>
              <a:gd name="connsiteX75" fmla="*/ 584487 w 1311274"/>
              <a:gd name="connsiteY75" fmla="*/ 1141550 h 1312544"/>
              <a:gd name="connsiteX76" fmla="*/ 598812 w 1311274"/>
              <a:gd name="connsiteY76" fmla="*/ 1155879 h 1312544"/>
              <a:gd name="connsiteX77" fmla="*/ 584487 w 1311274"/>
              <a:gd name="connsiteY77" fmla="*/ 1170208 h 1312544"/>
              <a:gd name="connsiteX78" fmla="*/ 570161 w 1311274"/>
              <a:gd name="connsiteY78" fmla="*/ 1155879 h 1312544"/>
              <a:gd name="connsiteX79" fmla="*/ 584487 w 1311274"/>
              <a:gd name="connsiteY79" fmla="*/ 1141550 h 1312544"/>
              <a:gd name="connsiteX80" fmla="*/ 441230 w 1311274"/>
              <a:gd name="connsiteY80" fmla="*/ 1141550 h 1312544"/>
              <a:gd name="connsiteX81" fmla="*/ 455555 w 1311274"/>
              <a:gd name="connsiteY81" fmla="*/ 1155879 h 1312544"/>
              <a:gd name="connsiteX82" fmla="*/ 441230 w 1311274"/>
              <a:gd name="connsiteY82" fmla="*/ 1170208 h 1312544"/>
              <a:gd name="connsiteX83" fmla="*/ 426904 w 1311274"/>
              <a:gd name="connsiteY83" fmla="*/ 1155879 h 1312544"/>
              <a:gd name="connsiteX84" fmla="*/ 441230 w 1311274"/>
              <a:gd name="connsiteY84" fmla="*/ 1141550 h 1312544"/>
              <a:gd name="connsiteX85" fmla="*/ 298929 w 1311274"/>
              <a:gd name="connsiteY85" fmla="*/ 1141550 h 1312544"/>
              <a:gd name="connsiteX86" fmla="*/ 313254 w 1311274"/>
              <a:gd name="connsiteY86" fmla="*/ 1155879 h 1312544"/>
              <a:gd name="connsiteX87" fmla="*/ 298929 w 1311274"/>
              <a:gd name="connsiteY87" fmla="*/ 1170208 h 1312544"/>
              <a:gd name="connsiteX88" fmla="*/ 284603 w 1311274"/>
              <a:gd name="connsiteY88" fmla="*/ 1155879 h 1312544"/>
              <a:gd name="connsiteX89" fmla="*/ 298929 w 1311274"/>
              <a:gd name="connsiteY89" fmla="*/ 1141550 h 1312544"/>
              <a:gd name="connsiteX90" fmla="*/ 156627 w 1311274"/>
              <a:gd name="connsiteY90" fmla="*/ 1141550 h 1312544"/>
              <a:gd name="connsiteX91" fmla="*/ 170952 w 1311274"/>
              <a:gd name="connsiteY91" fmla="*/ 1155879 h 1312544"/>
              <a:gd name="connsiteX92" fmla="*/ 156627 w 1311274"/>
              <a:gd name="connsiteY92" fmla="*/ 1170208 h 1312544"/>
              <a:gd name="connsiteX93" fmla="*/ 142301 w 1311274"/>
              <a:gd name="connsiteY93" fmla="*/ 1155879 h 1312544"/>
              <a:gd name="connsiteX94" fmla="*/ 156627 w 1311274"/>
              <a:gd name="connsiteY94" fmla="*/ 1141550 h 1312544"/>
              <a:gd name="connsiteX95" fmla="*/ 14326 w 1311274"/>
              <a:gd name="connsiteY95" fmla="*/ 1140595 h 1312544"/>
              <a:gd name="connsiteX96" fmla="*/ 28651 w 1311274"/>
              <a:gd name="connsiteY96" fmla="*/ 1154924 h 1312544"/>
              <a:gd name="connsiteX97" fmla="*/ 14326 w 1311274"/>
              <a:gd name="connsiteY97" fmla="*/ 1169253 h 1312544"/>
              <a:gd name="connsiteX98" fmla="*/ 0 w 1311274"/>
              <a:gd name="connsiteY98" fmla="*/ 1154924 h 1312544"/>
              <a:gd name="connsiteX99" fmla="*/ 14326 w 1311274"/>
              <a:gd name="connsiteY99" fmla="*/ 1140595 h 1312544"/>
              <a:gd name="connsiteX100" fmla="*/ 1296949 w 1311274"/>
              <a:gd name="connsiteY100" fmla="*/ 998260 h 1312544"/>
              <a:gd name="connsiteX101" fmla="*/ 1311274 w 1311274"/>
              <a:gd name="connsiteY101" fmla="*/ 1012589 h 1312544"/>
              <a:gd name="connsiteX102" fmla="*/ 1296949 w 1311274"/>
              <a:gd name="connsiteY102" fmla="*/ 1026918 h 1312544"/>
              <a:gd name="connsiteX103" fmla="*/ 1282623 w 1311274"/>
              <a:gd name="connsiteY103" fmla="*/ 1012589 h 1312544"/>
              <a:gd name="connsiteX104" fmla="*/ 1296949 w 1311274"/>
              <a:gd name="connsiteY104" fmla="*/ 998260 h 1312544"/>
              <a:gd name="connsiteX105" fmla="*/ 1154647 w 1311274"/>
              <a:gd name="connsiteY105" fmla="*/ 998260 h 1312544"/>
              <a:gd name="connsiteX106" fmla="*/ 1168972 w 1311274"/>
              <a:gd name="connsiteY106" fmla="*/ 1012589 h 1312544"/>
              <a:gd name="connsiteX107" fmla="*/ 1154647 w 1311274"/>
              <a:gd name="connsiteY107" fmla="*/ 1026918 h 1312544"/>
              <a:gd name="connsiteX108" fmla="*/ 1140321 w 1311274"/>
              <a:gd name="connsiteY108" fmla="*/ 1012589 h 1312544"/>
              <a:gd name="connsiteX109" fmla="*/ 1154647 w 1311274"/>
              <a:gd name="connsiteY109" fmla="*/ 998260 h 1312544"/>
              <a:gd name="connsiteX110" fmla="*/ 1012347 w 1311274"/>
              <a:gd name="connsiteY110" fmla="*/ 998260 h 1312544"/>
              <a:gd name="connsiteX111" fmla="*/ 1026672 w 1311274"/>
              <a:gd name="connsiteY111" fmla="*/ 1012589 h 1312544"/>
              <a:gd name="connsiteX112" fmla="*/ 1012347 w 1311274"/>
              <a:gd name="connsiteY112" fmla="*/ 1026918 h 1312544"/>
              <a:gd name="connsiteX113" fmla="*/ 998021 w 1311274"/>
              <a:gd name="connsiteY113" fmla="*/ 1012589 h 1312544"/>
              <a:gd name="connsiteX114" fmla="*/ 1012347 w 1311274"/>
              <a:gd name="connsiteY114" fmla="*/ 998260 h 1312544"/>
              <a:gd name="connsiteX115" fmla="*/ 869090 w 1311274"/>
              <a:gd name="connsiteY115" fmla="*/ 998260 h 1312544"/>
              <a:gd name="connsiteX116" fmla="*/ 883415 w 1311274"/>
              <a:gd name="connsiteY116" fmla="*/ 1012589 h 1312544"/>
              <a:gd name="connsiteX117" fmla="*/ 869090 w 1311274"/>
              <a:gd name="connsiteY117" fmla="*/ 1026918 h 1312544"/>
              <a:gd name="connsiteX118" fmla="*/ 854764 w 1311274"/>
              <a:gd name="connsiteY118" fmla="*/ 1012589 h 1312544"/>
              <a:gd name="connsiteX119" fmla="*/ 869090 w 1311274"/>
              <a:gd name="connsiteY119" fmla="*/ 998260 h 1312544"/>
              <a:gd name="connsiteX120" fmla="*/ 726788 w 1311274"/>
              <a:gd name="connsiteY120" fmla="*/ 998260 h 1312544"/>
              <a:gd name="connsiteX121" fmla="*/ 741113 w 1311274"/>
              <a:gd name="connsiteY121" fmla="*/ 1012589 h 1312544"/>
              <a:gd name="connsiteX122" fmla="*/ 726788 w 1311274"/>
              <a:gd name="connsiteY122" fmla="*/ 1026918 h 1312544"/>
              <a:gd name="connsiteX123" fmla="*/ 712462 w 1311274"/>
              <a:gd name="connsiteY123" fmla="*/ 1012589 h 1312544"/>
              <a:gd name="connsiteX124" fmla="*/ 726788 w 1311274"/>
              <a:gd name="connsiteY124" fmla="*/ 998260 h 1312544"/>
              <a:gd name="connsiteX125" fmla="*/ 584487 w 1311274"/>
              <a:gd name="connsiteY125" fmla="*/ 998260 h 1312544"/>
              <a:gd name="connsiteX126" fmla="*/ 598812 w 1311274"/>
              <a:gd name="connsiteY126" fmla="*/ 1012589 h 1312544"/>
              <a:gd name="connsiteX127" fmla="*/ 584487 w 1311274"/>
              <a:gd name="connsiteY127" fmla="*/ 1026918 h 1312544"/>
              <a:gd name="connsiteX128" fmla="*/ 570161 w 1311274"/>
              <a:gd name="connsiteY128" fmla="*/ 1012589 h 1312544"/>
              <a:gd name="connsiteX129" fmla="*/ 584487 w 1311274"/>
              <a:gd name="connsiteY129" fmla="*/ 998260 h 1312544"/>
              <a:gd name="connsiteX130" fmla="*/ 441230 w 1311274"/>
              <a:gd name="connsiteY130" fmla="*/ 998260 h 1312544"/>
              <a:gd name="connsiteX131" fmla="*/ 455555 w 1311274"/>
              <a:gd name="connsiteY131" fmla="*/ 1012589 h 1312544"/>
              <a:gd name="connsiteX132" fmla="*/ 441230 w 1311274"/>
              <a:gd name="connsiteY132" fmla="*/ 1026918 h 1312544"/>
              <a:gd name="connsiteX133" fmla="*/ 426904 w 1311274"/>
              <a:gd name="connsiteY133" fmla="*/ 1012589 h 1312544"/>
              <a:gd name="connsiteX134" fmla="*/ 441230 w 1311274"/>
              <a:gd name="connsiteY134" fmla="*/ 998260 h 1312544"/>
              <a:gd name="connsiteX135" fmla="*/ 298929 w 1311274"/>
              <a:gd name="connsiteY135" fmla="*/ 998260 h 1312544"/>
              <a:gd name="connsiteX136" fmla="*/ 313254 w 1311274"/>
              <a:gd name="connsiteY136" fmla="*/ 1012589 h 1312544"/>
              <a:gd name="connsiteX137" fmla="*/ 298929 w 1311274"/>
              <a:gd name="connsiteY137" fmla="*/ 1026918 h 1312544"/>
              <a:gd name="connsiteX138" fmla="*/ 284603 w 1311274"/>
              <a:gd name="connsiteY138" fmla="*/ 1012589 h 1312544"/>
              <a:gd name="connsiteX139" fmla="*/ 298929 w 1311274"/>
              <a:gd name="connsiteY139" fmla="*/ 998260 h 1312544"/>
              <a:gd name="connsiteX140" fmla="*/ 156627 w 1311274"/>
              <a:gd name="connsiteY140" fmla="*/ 998260 h 1312544"/>
              <a:gd name="connsiteX141" fmla="*/ 170952 w 1311274"/>
              <a:gd name="connsiteY141" fmla="*/ 1012589 h 1312544"/>
              <a:gd name="connsiteX142" fmla="*/ 156627 w 1311274"/>
              <a:gd name="connsiteY142" fmla="*/ 1026918 h 1312544"/>
              <a:gd name="connsiteX143" fmla="*/ 142301 w 1311274"/>
              <a:gd name="connsiteY143" fmla="*/ 1012589 h 1312544"/>
              <a:gd name="connsiteX144" fmla="*/ 156627 w 1311274"/>
              <a:gd name="connsiteY144" fmla="*/ 998260 h 1312544"/>
              <a:gd name="connsiteX145" fmla="*/ 14326 w 1311274"/>
              <a:gd name="connsiteY145" fmla="*/ 998260 h 1312544"/>
              <a:gd name="connsiteX146" fmla="*/ 28651 w 1311274"/>
              <a:gd name="connsiteY146" fmla="*/ 1012589 h 1312544"/>
              <a:gd name="connsiteX147" fmla="*/ 14326 w 1311274"/>
              <a:gd name="connsiteY147" fmla="*/ 1026918 h 1312544"/>
              <a:gd name="connsiteX148" fmla="*/ 0 w 1311274"/>
              <a:gd name="connsiteY148" fmla="*/ 1012589 h 1312544"/>
              <a:gd name="connsiteX149" fmla="*/ 14326 w 1311274"/>
              <a:gd name="connsiteY149" fmla="*/ 998260 h 1312544"/>
              <a:gd name="connsiteX150" fmla="*/ 1296949 w 1311274"/>
              <a:gd name="connsiteY150" fmla="*/ 855924 h 1312544"/>
              <a:gd name="connsiteX151" fmla="*/ 1311274 w 1311274"/>
              <a:gd name="connsiteY151" fmla="*/ 870253 h 1312544"/>
              <a:gd name="connsiteX152" fmla="*/ 1296949 w 1311274"/>
              <a:gd name="connsiteY152" fmla="*/ 884582 h 1312544"/>
              <a:gd name="connsiteX153" fmla="*/ 1282623 w 1311274"/>
              <a:gd name="connsiteY153" fmla="*/ 870253 h 1312544"/>
              <a:gd name="connsiteX154" fmla="*/ 1296949 w 1311274"/>
              <a:gd name="connsiteY154" fmla="*/ 855924 h 1312544"/>
              <a:gd name="connsiteX155" fmla="*/ 1154647 w 1311274"/>
              <a:gd name="connsiteY155" fmla="*/ 855924 h 1312544"/>
              <a:gd name="connsiteX156" fmla="*/ 1168972 w 1311274"/>
              <a:gd name="connsiteY156" fmla="*/ 870253 h 1312544"/>
              <a:gd name="connsiteX157" fmla="*/ 1154647 w 1311274"/>
              <a:gd name="connsiteY157" fmla="*/ 884582 h 1312544"/>
              <a:gd name="connsiteX158" fmla="*/ 1140321 w 1311274"/>
              <a:gd name="connsiteY158" fmla="*/ 870253 h 1312544"/>
              <a:gd name="connsiteX159" fmla="*/ 1154647 w 1311274"/>
              <a:gd name="connsiteY159" fmla="*/ 855924 h 1312544"/>
              <a:gd name="connsiteX160" fmla="*/ 1012347 w 1311274"/>
              <a:gd name="connsiteY160" fmla="*/ 855924 h 1312544"/>
              <a:gd name="connsiteX161" fmla="*/ 1026672 w 1311274"/>
              <a:gd name="connsiteY161" fmla="*/ 870253 h 1312544"/>
              <a:gd name="connsiteX162" fmla="*/ 1012347 w 1311274"/>
              <a:gd name="connsiteY162" fmla="*/ 884582 h 1312544"/>
              <a:gd name="connsiteX163" fmla="*/ 998021 w 1311274"/>
              <a:gd name="connsiteY163" fmla="*/ 870253 h 1312544"/>
              <a:gd name="connsiteX164" fmla="*/ 1012347 w 1311274"/>
              <a:gd name="connsiteY164" fmla="*/ 855924 h 1312544"/>
              <a:gd name="connsiteX165" fmla="*/ 869090 w 1311274"/>
              <a:gd name="connsiteY165" fmla="*/ 855924 h 1312544"/>
              <a:gd name="connsiteX166" fmla="*/ 883415 w 1311274"/>
              <a:gd name="connsiteY166" fmla="*/ 870253 h 1312544"/>
              <a:gd name="connsiteX167" fmla="*/ 869090 w 1311274"/>
              <a:gd name="connsiteY167" fmla="*/ 884582 h 1312544"/>
              <a:gd name="connsiteX168" fmla="*/ 854764 w 1311274"/>
              <a:gd name="connsiteY168" fmla="*/ 870253 h 1312544"/>
              <a:gd name="connsiteX169" fmla="*/ 869090 w 1311274"/>
              <a:gd name="connsiteY169" fmla="*/ 855924 h 1312544"/>
              <a:gd name="connsiteX170" fmla="*/ 726788 w 1311274"/>
              <a:gd name="connsiteY170" fmla="*/ 855924 h 1312544"/>
              <a:gd name="connsiteX171" fmla="*/ 741113 w 1311274"/>
              <a:gd name="connsiteY171" fmla="*/ 870253 h 1312544"/>
              <a:gd name="connsiteX172" fmla="*/ 726788 w 1311274"/>
              <a:gd name="connsiteY172" fmla="*/ 884582 h 1312544"/>
              <a:gd name="connsiteX173" fmla="*/ 712462 w 1311274"/>
              <a:gd name="connsiteY173" fmla="*/ 870253 h 1312544"/>
              <a:gd name="connsiteX174" fmla="*/ 726788 w 1311274"/>
              <a:gd name="connsiteY174" fmla="*/ 855924 h 1312544"/>
              <a:gd name="connsiteX175" fmla="*/ 584487 w 1311274"/>
              <a:gd name="connsiteY175" fmla="*/ 855924 h 1312544"/>
              <a:gd name="connsiteX176" fmla="*/ 598812 w 1311274"/>
              <a:gd name="connsiteY176" fmla="*/ 870253 h 1312544"/>
              <a:gd name="connsiteX177" fmla="*/ 584487 w 1311274"/>
              <a:gd name="connsiteY177" fmla="*/ 884582 h 1312544"/>
              <a:gd name="connsiteX178" fmla="*/ 570161 w 1311274"/>
              <a:gd name="connsiteY178" fmla="*/ 870253 h 1312544"/>
              <a:gd name="connsiteX179" fmla="*/ 584487 w 1311274"/>
              <a:gd name="connsiteY179" fmla="*/ 855924 h 1312544"/>
              <a:gd name="connsiteX180" fmla="*/ 441230 w 1311274"/>
              <a:gd name="connsiteY180" fmla="*/ 855924 h 1312544"/>
              <a:gd name="connsiteX181" fmla="*/ 455555 w 1311274"/>
              <a:gd name="connsiteY181" fmla="*/ 870253 h 1312544"/>
              <a:gd name="connsiteX182" fmla="*/ 441230 w 1311274"/>
              <a:gd name="connsiteY182" fmla="*/ 884582 h 1312544"/>
              <a:gd name="connsiteX183" fmla="*/ 426904 w 1311274"/>
              <a:gd name="connsiteY183" fmla="*/ 870253 h 1312544"/>
              <a:gd name="connsiteX184" fmla="*/ 441230 w 1311274"/>
              <a:gd name="connsiteY184" fmla="*/ 855924 h 1312544"/>
              <a:gd name="connsiteX185" fmla="*/ 298929 w 1311274"/>
              <a:gd name="connsiteY185" fmla="*/ 855924 h 1312544"/>
              <a:gd name="connsiteX186" fmla="*/ 313254 w 1311274"/>
              <a:gd name="connsiteY186" fmla="*/ 870253 h 1312544"/>
              <a:gd name="connsiteX187" fmla="*/ 298929 w 1311274"/>
              <a:gd name="connsiteY187" fmla="*/ 884582 h 1312544"/>
              <a:gd name="connsiteX188" fmla="*/ 284603 w 1311274"/>
              <a:gd name="connsiteY188" fmla="*/ 870253 h 1312544"/>
              <a:gd name="connsiteX189" fmla="*/ 298929 w 1311274"/>
              <a:gd name="connsiteY189" fmla="*/ 855924 h 1312544"/>
              <a:gd name="connsiteX190" fmla="*/ 156627 w 1311274"/>
              <a:gd name="connsiteY190" fmla="*/ 855924 h 1312544"/>
              <a:gd name="connsiteX191" fmla="*/ 170952 w 1311274"/>
              <a:gd name="connsiteY191" fmla="*/ 870253 h 1312544"/>
              <a:gd name="connsiteX192" fmla="*/ 156627 w 1311274"/>
              <a:gd name="connsiteY192" fmla="*/ 884582 h 1312544"/>
              <a:gd name="connsiteX193" fmla="*/ 142301 w 1311274"/>
              <a:gd name="connsiteY193" fmla="*/ 870253 h 1312544"/>
              <a:gd name="connsiteX194" fmla="*/ 156627 w 1311274"/>
              <a:gd name="connsiteY194" fmla="*/ 855924 h 1312544"/>
              <a:gd name="connsiteX195" fmla="*/ 14326 w 1311274"/>
              <a:gd name="connsiteY195" fmla="*/ 855924 h 1312544"/>
              <a:gd name="connsiteX196" fmla="*/ 28651 w 1311274"/>
              <a:gd name="connsiteY196" fmla="*/ 870253 h 1312544"/>
              <a:gd name="connsiteX197" fmla="*/ 14326 w 1311274"/>
              <a:gd name="connsiteY197" fmla="*/ 884582 h 1312544"/>
              <a:gd name="connsiteX198" fmla="*/ 0 w 1311274"/>
              <a:gd name="connsiteY198" fmla="*/ 870253 h 1312544"/>
              <a:gd name="connsiteX199" fmla="*/ 14326 w 1311274"/>
              <a:gd name="connsiteY199" fmla="*/ 855924 h 1312544"/>
              <a:gd name="connsiteX200" fmla="*/ 1296949 w 1311274"/>
              <a:gd name="connsiteY200" fmla="*/ 713588 h 1312544"/>
              <a:gd name="connsiteX201" fmla="*/ 1311274 w 1311274"/>
              <a:gd name="connsiteY201" fmla="*/ 727917 h 1312544"/>
              <a:gd name="connsiteX202" fmla="*/ 1296949 w 1311274"/>
              <a:gd name="connsiteY202" fmla="*/ 742246 h 1312544"/>
              <a:gd name="connsiteX203" fmla="*/ 1282623 w 1311274"/>
              <a:gd name="connsiteY203" fmla="*/ 727917 h 1312544"/>
              <a:gd name="connsiteX204" fmla="*/ 1296949 w 1311274"/>
              <a:gd name="connsiteY204" fmla="*/ 713588 h 1312544"/>
              <a:gd name="connsiteX205" fmla="*/ 1154647 w 1311274"/>
              <a:gd name="connsiteY205" fmla="*/ 713588 h 1312544"/>
              <a:gd name="connsiteX206" fmla="*/ 1168972 w 1311274"/>
              <a:gd name="connsiteY206" fmla="*/ 727917 h 1312544"/>
              <a:gd name="connsiteX207" fmla="*/ 1154647 w 1311274"/>
              <a:gd name="connsiteY207" fmla="*/ 742246 h 1312544"/>
              <a:gd name="connsiteX208" fmla="*/ 1140321 w 1311274"/>
              <a:gd name="connsiteY208" fmla="*/ 727917 h 1312544"/>
              <a:gd name="connsiteX209" fmla="*/ 1154647 w 1311274"/>
              <a:gd name="connsiteY209" fmla="*/ 713588 h 1312544"/>
              <a:gd name="connsiteX210" fmla="*/ 1012347 w 1311274"/>
              <a:gd name="connsiteY210" fmla="*/ 713588 h 1312544"/>
              <a:gd name="connsiteX211" fmla="*/ 1026672 w 1311274"/>
              <a:gd name="connsiteY211" fmla="*/ 727917 h 1312544"/>
              <a:gd name="connsiteX212" fmla="*/ 1012347 w 1311274"/>
              <a:gd name="connsiteY212" fmla="*/ 742246 h 1312544"/>
              <a:gd name="connsiteX213" fmla="*/ 998021 w 1311274"/>
              <a:gd name="connsiteY213" fmla="*/ 727917 h 1312544"/>
              <a:gd name="connsiteX214" fmla="*/ 1012347 w 1311274"/>
              <a:gd name="connsiteY214" fmla="*/ 713588 h 1312544"/>
              <a:gd name="connsiteX215" fmla="*/ 869090 w 1311274"/>
              <a:gd name="connsiteY215" fmla="*/ 713588 h 1312544"/>
              <a:gd name="connsiteX216" fmla="*/ 883415 w 1311274"/>
              <a:gd name="connsiteY216" fmla="*/ 727917 h 1312544"/>
              <a:gd name="connsiteX217" fmla="*/ 869090 w 1311274"/>
              <a:gd name="connsiteY217" fmla="*/ 742246 h 1312544"/>
              <a:gd name="connsiteX218" fmla="*/ 854764 w 1311274"/>
              <a:gd name="connsiteY218" fmla="*/ 727917 h 1312544"/>
              <a:gd name="connsiteX219" fmla="*/ 869090 w 1311274"/>
              <a:gd name="connsiteY219" fmla="*/ 713588 h 1312544"/>
              <a:gd name="connsiteX220" fmla="*/ 726788 w 1311274"/>
              <a:gd name="connsiteY220" fmla="*/ 713588 h 1312544"/>
              <a:gd name="connsiteX221" fmla="*/ 741113 w 1311274"/>
              <a:gd name="connsiteY221" fmla="*/ 727917 h 1312544"/>
              <a:gd name="connsiteX222" fmla="*/ 726788 w 1311274"/>
              <a:gd name="connsiteY222" fmla="*/ 742246 h 1312544"/>
              <a:gd name="connsiteX223" fmla="*/ 712462 w 1311274"/>
              <a:gd name="connsiteY223" fmla="*/ 727917 h 1312544"/>
              <a:gd name="connsiteX224" fmla="*/ 726788 w 1311274"/>
              <a:gd name="connsiteY224" fmla="*/ 713588 h 1312544"/>
              <a:gd name="connsiteX225" fmla="*/ 584487 w 1311274"/>
              <a:gd name="connsiteY225" fmla="*/ 713588 h 1312544"/>
              <a:gd name="connsiteX226" fmla="*/ 598812 w 1311274"/>
              <a:gd name="connsiteY226" fmla="*/ 727917 h 1312544"/>
              <a:gd name="connsiteX227" fmla="*/ 584487 w 1311274"/>
              <a:gd name="connsiteY227" fmla="*/ 742246 h 1312544"/>
              <a:gd name="connsiteX228" fmla="*/ 570161 w 1311274"/>
              <a:gd name="connsiteY228" fmla="*/ 727917 h 1312544"/>
              <a:gd name="connsiteX229" fmla="*/ 584487 w 1311274"/>
              <a:gd name="connsiteY229" fmla="*/ 713588 h 1312544"/>
              <a:gd name="connsiteX230" fmla="*/ 441230 w 1311274"/>
              <a:gd name="connsiteY230" fmla="*/ 713588 h 1312544"/>
              <a:gd name="connsiteX231" fmla="*/ 455555 w 1311274"/>
              <a:gd name="connsiteY231" fmla="*/ 727917 h 1312544"/>
              <a:gd name="connsiteX232" fmla="*/ 441230 w 1311274"/>
              <a:gd name="connsiteY232" fmla="*/ 742246 h 1312544"/>
              <a:gd name="connsiteX233" fmla="*/ 426904 w 1311274"/>
              <a:gd name="connsiteY233" fmla="*/ 727917 h 1312544"/>
              <a:gd name="connsiteX234" fmla="*/ 441230 w 1311274"/>
              <a:gd name="connsiteY234" fmla="*/ 713588 h 1312544"/>
              <a:gd name="connsiteX235" fmla="*/ 298929 w 1311274"/>
              <a:gd name="connsiteY235" fmla="*/ 713588 h 1312544"/>
              <a:gd name="connsiteX236" fmla="*/ 313254 w 1311274"/>
              <a:gd name="connsiteY236" fmla="*/ 727917 h 1312544"/>
              <a:gd name="connsiteX237" fmla="*/ 298929 w 1311274"/>
              <a:gd name="connsiteY237" fmla="*/ 742246 h 1312544"/>
              <a:gd name="connsiteX238" fmla="*/ 284603 w 1311274"/>
              <a:gd name="connsiteY238" fmla="*/ 727917 h 1312544"/>
              <a:gd name="connsiteX239" fmla="*/ 298929 w 1311274"/>
              <a:gd name="connsiteY239" fmla="*/ 713588 h 1312544"/>
              <a:gd name="connsiteX240" fmla="*/ 156627 w 1311274"/>
              <a:gd name="connsiteY240" fmla="*/ 713588 h 1312544"/>
              <a:gd name="connsiteX241" fmla="*/ 170952 w 1311274"/>
              <a:gd name="connsiteY241" fmla="*/ 727917 h 1312544"/>
              <a:gd name="connsiteX242" fmla="*/ 156627 w 1311274"/>
              <a:gd name="connsiteY242" fmla="*/ 742246 h 1312544"/>
              <a:gd name="connsiteX243" fmla="*/ 142301 w 1311274"/>
              <a:gd name="connsiteY243" fmla="*/ 727917 h 1312544"/>
              <a:gd name="connsiteX244" fmla="*/ 156627 w 1311274"/>
              <a:gd name="connsiteY244" fmla="*/ 713588 h 1312544"/>
              <a:gd name="connsiteX245" fmla="*/ 14326 w 1311274"/>
              <a:gd name="connsiteY245" fmla="*/ 712633 h 1312544"/>
              <a:gd name="connsiteX246" fmla="*/ 28651 w 1311274"/>
              <a:gd name="connsiteY246" fmla="*/ 726962 h 1312544"/>
              <a:gd name="connsiteX247" fmla="*/ 14326 w 1311274"/>
              <a:gd name="connsiteY247" fmla="*/ 741291 h 1312544"/>
              <a:gd name="connsiteX248" fmla="*/ 0 w 1311274"/>
              <a:gd name="connsiteY248" fmla="*/ 726962 h 1312544"/>
              <a:gd name="connsiteX249" fmla="*/ 14326 w 1311274"/>
              <a:gd name="connsiteY249" fmla="*/ 712633 h 1312544"/>
              <a:gd name="connsiteX250" fmla="*/ 1296949 w 1311274"/>
              <a:gd name="connsiteY250" fmla="*/ 570298 h 1312544"/>
              <a:gd name="connsiteX251" fmla="*/ 1311274 w 1311274"/>
              <a:gd name="connsiteY251" fmla="*/ 584627 h 1312544"/>
              <a:gd name="connsiteX252" fmla="*/ 1296949 w 1311274"/>
              <a:gd name="connsiteY252" fmla="*/ 598956 h 1312544"/>
              <a:gd name="connsiteX253" fmla="*/ 1282623 w 1311274"/>
              <a:gd name="connsiteY253" fmla="*/ 584627 h 1312544"/>
              <a:gd name="connsiteX254" fmla="*/ 1296949 w 1311274"/>
              <a:gd name="connsiteY254" fmla="*/ 570298 h 1312544"/>
              <a:gd name="connsiteX255" fmla="*/ 1154647 w 1311274"/>
              <a:gd name="connsiteY255" fmla="*/ 570298 h 1312544"/>
              <a:gd name="connsiteX256" fmla="*/ 1168972 w 1311274"/>
              <a:gd name="connsiteY256" fmla="*/ 584627 h 1312544"/>
              <a:gd name="connsiteX257" fmla="*/ 1154647 w 1311274"/>
              <a:gd name="connsiteY257" fmla="*/ 598956 h 1312544"/>
              <a:gd name="connsiteX258" fmla="*/ 1140321 w 1311274"/>
              <a:gd name="connsiteY258" fmla="*/ 584627 h 1312544"/>
              <a:gd name="connsiteX259" fmla="*/ 1154647 w 1311274"/>
              <a:gd name="connsiteY259" fmla="*/ 570298 h 1312544"/>
              <a:gd name="connsiteX260" fmla="*/ 1012347 w 1311274"/>
              <a:gd name="connsiteY260" fmla="*/ 570298 h 1312544"/>
              <a:gd name="connsiteX261" fmla="*/ 1026672 w 1311274"/>
              <a:gd name="connsiteY261" fmla="*/ 584627 h 1312544"/>
              <a:gd name="connsiteX262" fmla="*/ 1012347 w 1311274"/>
              <a:gd name="connsiteY262" fmla="*/ 598956 h 1312544"/>
              <a:gd name="connsiteX263" fmla="*/ 998021 w 1311274"/>
              <a:gd name="connsiteY263" fmla="*/ 584627 h 1312544"/>
              <a:gd name="connsiteX264" fmla="*/ 1012347 w 1311274"/>
              <a:gd name="connsiteY264" fmla="*/ 570298 h 1312544"/>
              <a:gd name="connsiteX265" fmla="*/ 869090 w 1311274"/>
              <a:gd name="connsiteY265" fmla="*/ 570298 h 1312544"/>
              <a:gd name="connsiteX266" fmla="*/ 883415 w 1311274"/>
              <a:gd name="connsiteY266" fmla="*/ 584627 h 1312544"/>
              <a:gd name="connsiteX267" fmla="*/ 869090 w 1311274"/>
              <a:gd name="connsiteY267" fmla="*/ 598956 h 1312544"/>
              <a:gd name="connsiteX268" fmla="*/ 854764 w 1311274"/>
              <a:gd name="connsiteY268" fmla="*/ 584627 h 1312544"/>
              <a:gd name="connsiteX269" fmla="*/ 869090 w 1311274"/>
              <a:gd name="connsiteY269" fmla="*/ 570298 h 1312544"/>
              <a:gd name="connsiteX270" fmla="*/ 726788 w 1311274"/>
              <a:gd name="connsiteY270" fmla="*/ 570298 h 1312544"/>
              <a:gd name="connsiteX271" fmla="*/ 741113 w 1311274"/>
              <a:gd name="connsiteY271" fmla="*/ 584627 h 1312544"/>
              <a:gd name="connsiteX272" fmla="*/ 726788 w 1311274"/>
              <a:gd name="connsiteY272" fmla="*/ 598956 h 1312544"/>
              <a:gd name="connsiteX273" fmla="*/ 712462 w 1311274"/>
              <a:gd name="connsiteY273" fmla="*/ 584627 h 1312544"/>
              <a:gd name="connsiteX274" fmla="*/ 726788 w 1311274"/>
              <a:gd name="connsiteY274" fmla="*/ 570298 h 1312544"/>
              <a:gd name="connsiteX275" fmla="*/ 584487 w 1311274"/>
              <a:gd name="connsiteY275" fmla="*/ 570298 h 1312544"/>
              <a:gd name="connsiteX276" fmla="*/ 598812 w 1311274"/>
              <a:gd name="connsiteY276" fmla="*/ 584627 h 1312544"/>
              <a:gd name="connsiteX277" fmla="*/ 584487 w 1311274"/>
              <a:gd name="connsiteY277" fmla="*/ 598956 h 1312544"/>
              <a:gd name="connsiteX278" fmla="*/ 570161 w 1311274"/>
              <a:gd name="connsiteY278" fmla="*/ 584627 h 1312544"/>
              <a:gd name="connsiteX279" fmla="*/ 584487 w 1311274"/>
              <a:gd name="connsiteY279" fmla="*/ 570298 h 1312544"/>
              <a:gd name="connsiteX280" fmla="*/ 441230 w 1311274"/>
              <a:gd name="connsiteY280" fmla="*/ 570298 h 1312544"/>
              <a:gd name="connsiteX281" fmla="*/ 455555 w 1311274"/>
              <a:gd name="connsiteY281" fmla="*/ 584627 h 1312544"/>
              <a:gd name="connsiteX282" fmla="*/ 441230 w 1311274"/>
              <a:gd name="connsiteY282" fmla="*/ 598956 h 1312544"/>
              <a:gd name="connsiteX283" fmla="*/ 426904 w 1311274"/>
              <a:gd name="connsiteY283" fmla="*/ 584627 h 1312544"/>
              <a:gd name="connsiteX284" fmla="*/ 441230 w 1311274"/>
              <a:gd name="connsiteY284" fmla="*/ 570298 h 1312544"/>
              <a:gd name="connsiteX285" fmla="*/ 298929 w 1311274"/>
              <a:gd name="connsiteY285" fmla="*/ 570298 h 1312544"/>
              <a:gd name="connsiteX286" fmla="*/ 313254 w 1311274"/>
              <a:gd name="connsiteY286" fmla="*/ 584627 h 1312544"/>
              <a:gd name="connsiteX287" fmla="*/ 298929 w 1311274"/>
              <a:gd name="connsiteY287" fmla="*/ 598956 h 1312544"/>
              <a:gd name="connsiteX288" fmla="*/ 284603 w 1311274"/>
              <a:gd name="connsiteY288" fmla="*/ 584627 h 1312544"/>
              <a:gd name="connsiteX289" fmla="*/ 298929 w 1311274"/>
              <a:gd name="connsiteY289" fmla="*/ 570298 h 1312544"/>
              <a:gd name="connsiteX290" fmla="*/ 156627 w 1311274"/>
              <a:gd name="connsiteY290" fmla="*/ 570298 h 1312544"/>
              <a:gd name="connsiteX291" fmla="*/ 170952 w 1311274"/>
              <a:gd name="connsiteY291" fmla="*/ 584627 h 1312544"/>
              <a:gd name="connsiteX292" fmla="*/ 156627 w 1311274"/>
              <a:gd name="connsiteY292" fmla="*/ 598956 h 1312544"/>
              <a:gd name="connsiteX293" fmla="*/ 142301 w 1311274"/>
              <a:gd name="connsiteY293" fmla="*/ 584627 h 1312544"/>
              <a:gd name="connsiteX294" fmla="*/ 156627 w 1311274"/>
              <a:gd name="connsiteY294" fmla="*/ 570298 h 1312544"/>
              <a:gd name="connsiteX295" fmla="*/ 14326 w 1311274"/>
              <a:gd name="connsiteY295" fmla="*/ 570298 h 1312544"/>
              <a:gd name="connsiteX296" fmla="*/ 28651 w 1311274"/>
              <a:gd name="connsiteY296" fmla="*/ 584627 h 1312544"/>
              <a:gd name="connsiteX297" fmla="*/ 14326 w 1311274"/>
              <a:gd name="connsiteY297" fmla="*/ 598956 h 1312544"/>
              <a:gd name="connsiteX298" fmla="*/ 0 w 1311274"/>
              <a:gd name="connsiteY298" fmla="*/ 584627 h 1312544"/>
              <a:gd name="connsiteX299" fmla="*/ 14326 w 1311274"/>
              <a:gd name="connsiteY299" fmla="*/ 570298 h 1312544"/>
              <a:gd name="connsiteX300" fmla="*/ 1296949 w 1311274"/>
              <a:gd name="connsiteY300" fmla="*/ 427962 h 1312544"/>
              <a:gd name="connsiteX301" fmla="*/ 1311274 w 1311274"/>
              <a:gd name="connsiteY301" fmla="*/ 442291 h 1312544"/>
              <a:gd name="connsiteX302" fmla="*/ 1296949 w 1311274"/>
              <a:gd name="connsiteY302" fmla="*/ 456620 h 1312544"/>
              <a:gd name="connsiteX303" fmla="*/ 1282623 w 1311274"/>
              <a:gd name="connsiteY303" fmla="*/ 442291 h 1312544"/>
              <a:gd name="connsiteX304" fmla="*/ 1296949 w 1311274"/>
              <a:gd name="connsiteY304" fmla="*/ 427962 h 1312544"/>
              <a:gd name="connsiteX305" fmla="*/ 1154647 w 1311274"/>
              <a:gd name="connsiteY305" fmla="*/ 427962 h 1312544"/>
              <a:gd name="connsiteX306" fmla="*/ 1168972 w 1311274"/>
              <a:gd name="connsiteY306" fmla="*/ 442291 h 1312544"/>
              <a:gd name="connsiteX307" fmla="*/ 1154647 w 1311274"/>
              <a:gd name="connsiteY307" fmla="*/ 456620 h 1312544"/>
              <a:gd name="connsiteX308" fmla="*/ 1140321 w 1311274"/>
              <a:gd name="connsiteY308" fmla="*/ 442291 h 1312544"/>
              <a:gd name="connsiteX309" fmla="*/ 1154647 w 1311274"/>
              <a:gd name="connsiteY309" fmla="*/ 427962 h 1312544"/>
              <a:gd name="connsiteX310" fmla="*/ 1012347 w 1311274"/>
              <a:gd name="connsiteY310" fmla="*/ 427962 h 1312544"/>
              <a:gd name="connsiteX311" fmla="*/ 1026672 w 1311274"/>
              <a:gd name="connsiteY311" fmla="*/ 442291 h 1312544"/>
              <a:gd name="connsiteX312" fmla="*/ 1012347 w 1311274"/>
              <a:gd name="connsiteY312" fmla="*/ 456620 h 1312544"/>
              <a:gd name="connsiteX313" fmla="*/ 998021 w 1311274"/>
              <a:gd name="connsiteY313" fmla="*/ 442291 h 1312544"/>
              <a:gd name="connsiteX314" fmla="*/ 1012347 w 1311274"/>
              <a:gd name="connsiteY314" fmla="*/ 427962 h 1312544"/>
              <a:gd name="connsiteX315" fmla="*/ 869090 w 1311274"/>
              <a:gd name="connsiteY315" fmla="*/ 427962 h 1312544"/>
              <a:gd name="connsiteX316" fmla="*/ 883415 w 1311274"/>
              <a:gd name="connsiteY316" fmla="*/ 442291 h 1312544"/>
              <a:gd name="connsiteX317" fmla="*/ 869090 w 1311274"/>
              <a:gd name="connsiteY317" fmla="*/ 456620 h 1312544"/>
              <a:gd name="connsiteX318" fmla="*/ 854764 w 1311274"/>
              <a:gd name="connsiteY318" fmla="*/ 442291 h 1312544"/>
              <a:gd name="connsiteX319" fmla="*/ 869090 w 1311274"/>
              <a:gd name="connsiteY319" fmla="*/ 427962 h 1312544"/>
              <a:gd name="connsiteX320" fmla="*/ 726788 w 1311274"/>
              <a:gd name="connsiteY320" fmla="*/ 427962 h 1312544"/>
              <a:gd name="connsiteX321" fmla="*/ 741113 w 1311274"/>
              <a:gd name="connsiteY321" fmla="*/ 442291 h 1312544"/>
              <a:gd name="connsiteX322" fmla="*/ 726788 w 1311274"/>
              <a:gd name="connsiteY322" fmla="*/ 456620 h 1312544"/>
              <a:gd name="connsiteX323" fmla="*/ 712462 w 1311274"/>
              <a:gd name="connsiteY323" fmla="*/ 442291 h 1312544"/>
              <a:gd name="connsiteX324" fmla="*/ 726788 w 1311274"/>
              <a:gd name="connsiteY324" fmla="*/ 427962 h 1312544"/>
              <a:gd name="connsiteX325" fmla="*/ 584487 w 1311274"/>
              <a:gd name="connsiteY325" fmla="*/ 427962 h 1312544"/>
              <a:gd name="connsiteX326" fmla="*/ 598812 w 1311274"/>
              <a:gd name="connsiteY326" fmla="*/ 442291 h 1312544"/>
              <a:gd name="connsiteX327" fmla="*/ 584487 w 1311274"/>
              <a:gd name="connsiteY327" fmla="*/ 456620 h 1312544"/>
              <a:gd name="connsiteX328" fmla="*/ 570161 w 1311274"/>
              <a:gd name="connsiteY328" fmla="*/ 442291 h 1312544"/>
              <a:gd name="connsiteX329" fmla="*/ 584487 w 1311274"/>
              <a:gd name="connsiteY329" fmla="*/ 427962 h 1312544"/>
              <a:gd name="connsiteX330" fmla="*/ 441230 w 1311274"/>
              <a:gd name="connsiteY330" fmla="*/ 427962 h 1312544"/>
              <a:gd name="connsiteX331" fmla="*/ 455555 w 1311274"/>
              <a:gd name="connsiteY331" fmla="*/ 442291 h 1312544"/>
              <a:gd name="connsiteX332" fmla="*/ 441230 w 1311274"/>
              <a:gd name="connsiteY332" fmla="*/ 456620 h 1312544"/>
              <a:gd name="connsiteX333" fmla="*/ 426904 w 1311274"/>
              <a:gd name="connsiteY333" fmla="*/ 442291 h 1312544"/>
              <a:gd name="connsiteX334" fmla="*/ 441230 w 1311274"/>
              <a:gd name="connsiteY334" fmla="*/ 427962 h 1312544"/>
              <a:gd name="connsiteX335" fmla="*/ 298929 w 1311274"/>
              <a:gd name="connsiteY335" fmla="*/ 427962 h 1312544"/>
              <a:gd name="connsiteX336" fmla="*/ 313254 w 1311274"/>
              <a:gd name="connsiteY336" fmla="*/ 442291 h 1312544"/>
              <a:gd name="connsiteX337" fmla="*/ 298929 w 1311274"/>
              <a:gd name="connsiteY337" fmla="*/ 456620 h 1312544"/>
              <a:gd name="connsiteX338" fmla="*/ 284603 w 1311274"/>
              <a:gd name="connsiteY338" fmla="*/ 442291 h 1312544"/>
              <a:gd name="connsiteX339" fmla="*/ 298929 w 1311274"/>
              <a:gd name="connsiteY339" fmla="*/ 427962 h 1312544"/>
              <a:gd name="connsiteX340" fmla="*/ 156627 w 1311274"/>
              <a:gd name="connsiteY340" fmla="*/ 427962 h 1312544"/>
              <a:gd name="connsiteX341" fmla="*/ 170952 w 1311274"/>
              <a:gd name="connsiteY341" fmla="*/ 442291 h 1312544"/>
              <a:gd name="connsiteX342" fmla="*/ 156627 w 1311274"/>
              <a:gd name="connsiteY342" fmla="*/ 456620 h 1312544"/>
              <a:gd name="connsiteX343" fmla="*/ 142301 w 1311274"/>
              <a:gd name="connsiteY343" fmla="*/ 442291 h 1312544"/>
              <a:gd name="connsiteX344" fmla="*/ 156627 w 1311274"/>
              <a:gd name="connsiteY344" fmla="*/ 427962 h 1312544"/>
              <a:gd name="connsiteX345" fmla="*/ 14326 w 1311274"/>
              <a:gd name="connsiteY345" fmla="*/ 427962 h 1312544"/>
              <a:gd name="connsiteX346" fmla="*/ 28651 w 1311274"/>
              <a:gd name="connsiteY346" fmla="*/ 442291 h 1312544"/>
              <a:gd name="connsiteX347" fmla="*/ 14326 w 1311274"/>
              <a:gd name="connsiteY347" fmla="*/ 456620 h 1312544"/>
              <a:gd name="connsiteX348" fmla="*/ 0 w 1311274"/>
              <a:gd name="connsiteY348" fmla="*/ 442291 h 1312544"/>
              <a:gd name="connsiteX349" fmla="*/ 14326 w 1311274"/>
              <a:gd name="connsiteY349" fmla="*/ 427962 h 1312544"/>
              <a:gd name="connsiteX350" fmla="*/ 1296949 w 1311274"/>
              <a:gd name="connsiteY350" fmla="*/ 285626 h 1312544"/>
              <a:gd name="connsiteX351" fmla="*/ 1311274 w 1311274"/>
              <a:gd name="connsiteY351" fmla="*/ 299955 h 1312544"/>
              <a:gd name="connsiteX352" fmla="*/ 1296949 w 1311274"/>
              <a:gd name="connsiteY352" fmla="*/ 314284 h 1312544"/>
              <a:gd name="connsiteX353" fmla="*/ 1282623 w 1311274"/>
              <a:gd name="connsiteY353" fmla="*/ 299955 h 1312544"/>
              <a:gd name="connsiteX354" fmla="*/ 1296949 w 1311274"/>
              <a:gd name="connsiteY354" fmla="*/ 285626 h 1312544"/>
              <a:gd name="connsiteX355" fmla="*/ 1154647 w 1311274"/>
              <a:gd name="connsiteY355" fmla="*/ 285626 h 1312544"/>
              <a:gd name="connsiteX356" fmla="*/ 1168972 w 1311274"/>
              <a:gd name="connsiteY356" fmla="*/ 299955 h 1312544"/>
              <a:gd name="connsiteX357" fmla="*/ 1154647 w 1311274"/>
              <a:gd name="connsiteY357" fmla="*/ 314284 h 1312544"/>
              <a:gd name="connsiteX358" fmla="*/ 1140321 w 1311274"/>
              <a:gd name="connsiteY358" fmla="*/ 299955 h 1312544"/>
              <a:gd name="connsiteX359" fmla="*/ 1154647 w 1311274"/>
              <a:gd name="connsiteY359" fmla="*/ 285626 h 1312544"/>
              <a:gd name="connsiteX360" fmla="*/ 1012347 w 1311274"/>
              <a:gd name="connsiteY360" fmla="*/ 285626 h 1312544"/>
              <a:gd name="connsiteX361" fmla="*/ 1026672 w 1311274"/>
              <a:gd name="connsiteY361" fmla="*/ 299955 h 1312544"/>
              <a:gd name="connsiteX362" fmla="*/ 1012347 w 1311274"/>
              <a:gd name="connsiteY362" fmla="*/ 314284 h 1312544"/>
              <a:gd name="connsiteX363" fmla="*/ 998021 w 1311274"/>
              <a:gd name="connsiteY363" fmla="*/ 299955 h 1312544"/>
              <a:gd name="connsiteX364" fmla="*/ 1012347 w 1311274"/>
              <a:gd name="connsiteY364" fmla="*/ 285626 h 1312544"/>
              <a:gd name="connsiteX365" fmla="*/ 869090 w 1311274"/>
              <a:gd name="connsiteY365" fmla="*/ 285626 h 1312544"/>
              <a:gd name="connsiteX366" fmla="*/ 883415 w 1311274"/>
              <a:gd name="connsiteY366" fmla="*/ 299955 h 1312544"/>
              <a:gd name="connsiteX367" fmla="*/ 869090 w 1311274"/>
              <a:gd name="connsiteY367" fmla="*/ 314284 h 1312544"/>
              <a:gd name="connsiteX368" fmla="*/ 854764 w 1311274"/>
              <a:gd name="connsiteY368" fmla="*/ 299955 h 1312544"/>
              <a:gd name="connsiteX369" fmla="*/ 869090 w 1311274"/>
              <a:gd name="connsiteY369" fmla="*/ 285626 h 1312544"/>
              <a:gd name="connsiteX370" fmla="*/ 726788 w 1311274"/>
              <a:gd name="connsiteY370" fmla="*/ 285626 h 1312544"/>
              <a:gd name="connsiteX371" fmla="*/ 741113 w 1311274"/>
              <a:gd name="connsiteY371" fmla="*/ 299955 h 1312544"/>
              <a:gd name="connsiteX372" fmla="*/ 726788 w 1311274"/>
              <a:gd name="connsiteY372" fmla="*/ 314284 h 1312544"/>
              <a:gd name="connsiteX373" fmla="*/ 712462 w 1311274"/>
              <a:gd name="connsiteY373" fmla="*/ 299955 h 1312544"/>
              <a:gd name="connsiteX374" fmla="*/ 726788 w 1311274"/>
              <a:gd name="connsiteY374" fmla="*/ 285626 h 1312544"/>
              <a:gd name="connsiteX375" fmla="*/ 584487 w 1311274"/>
              <a:gd name="connsiteY375" fmla="*/ 285626 h 1312544"/>
              <a:gd name="connsiteX376" fmla="*/ 598812 w 1311274"/>
              <a:gd name="connsiteY376" fmla="*/ 299955 h 1312544"/>
              <a:gd name="connsiteX377" fmla="*/ 584487 w 1311274"/>
              <a:gd name="connsiteY377" fmla="*/ 314284 h 1312544"/>
              <a:gd name="connsiteX378" fmla="*/ 570161 w 1311274"/>
              <a:gd name="connsiteY378" fmla="*/ 299955 h 1312544"/>
              <a:gd name="connsiteX379" fmla="*/ 584487 w 1311274"/>
              <a:gd name="connsiteY379" fmla="*/ 285626 h 1312544"/>
              <a:gd name="connsiteX380" fmla="*/ 441230 w 1311274"/>
              <a:gd name="connsiteY380" fmla="*/ 285626 h 1312544"/>
              <a:gd name="connsiteX381" fmla="*/ 455555 w 1311274"/>
              <a:gd name="connsiteY381" fmla="*/ 299955 h 1312544"/>
              <a:gd name="connsiteX382" fmla="*/ 441230 w 1311274"/>
              <a:gd name="connsiteY382" fmla="*/ 314284 h 1312544"/>
              <a:gd name="connsiteX383" fmla="*/ 426904 w 1311274"/>
              <a:gd name="connsiteY383" fmla="*/ 299955 h 1312544"/>
              <a:gd name="connsiteX384" fmla="*/ 441230 w 1311274"/>
              <a:gd name="connsiteY384" fmla="*/ 285626 h 1312544"/>
              <a:gd name="connsiteX385" fmla="*/ 298929 w 1311274"/>
              <a:gd name="connsiteY385" fmla="*/ 285626 h 1312544"/>
              <a:gd name="connsiteX386" fmla="*/ 313254 w 1311274"/>
              <a:gd name="connsiteY386" fmla="*/ 299955 h 1312544"/>
              <a:gd name="connsiteX387" fmla="*/ 298929 w 1311274"/>
              <a:gd name="connsiteY387" fmla="*/ 314284 h 1312544"/>
              <a:gd name="connsiteX388" fmla="*/ 284603 w 1311274"/>
              <a:gd name="connsiteY388" fmla="*/ 299955 h 1312544"/>
              <a:gd name="connsiteX389" fmla="*/ 298929 w 1311274"/>
              <a:gd name="connsiteY389" fmla="*/ 285626 h 1312544"/>
              <a:gd name="connsiteX390" fmla="*/ 156627 w 1311274"/>
              <a:gd name="connsiteY390" fmla="*/ 285626 h 1312544"/>
              <a:gd name="connsiteX391" fmla="*/ 170952 w 1311274"/>
              <a:gd name="connsiteY391" fmla="*/ 299955 h 1312544"/>
              <a:gd name="connsiteX392" fmla="*/ 156627 w 1311274"/>
              <a:gd name="connsiteY392" fmla="*/ 314284 h 1312544"/>
              <a:gd name="connsiteX393" fmla="*/ 142301 w 1311274"/>
              <a:gd name="connsiteY393" fmla="*/ 299955 h 1312544"/>
              <a:gd name="connsiteX394" fmla="*/ 156627 w 1311274"/>
              <a:gd name="connsiteY394" fmla="*/ 285626 h 1312544"/>
              <a:gd name="connsiteX395" fmla="*/ 14326 w 1311274"/>
              <a:gd name="connsiteY395" fmla="*/ 285626 h 1312544"/>
              <a:gd name="connsiteX396" fmla="*/ 28651 w 1311274"/>
              <a:gd name="connsiteY396" fmla="*/ 299955 h 1312544"/>
              <a:gd name="connsiteX397" fmla="*/ 14326 w 1311274"/>
              <a:gd name="connsiteY397" fmla="*/ 314284 h 1312544"/>
              <a:gd name="connsiteX398" fmla="*/ 0 w 1311274"/>
              <a:gd name="connsiteY398" fmla="*/ 299955 h 1312544"/>
              <a:gd name="connsiteX399" fmla="*/ 14326 w 1311274"/>
              <a:gd name="connsiteY399" fmla="*/ 285626 h 1312544"/>
              <a:gd name="connsiteX400" fmla="*/ 1296949 w 1311274"/>
              <a:gd name="connsiteY400" fmla="*/ 142336 h 1312544"/>
              <a:gd name="connsiteX401" fmla="*/ 1311274 w 1311274"/>
              <a:gd name="connsiteY401" fmla="*/ 156665 h 1312544"/>
              <a:gd name="connsiteX402" fmla="*/ 1296949 w 1311274"/>
              <a:gd name="connsiteY402" fmla="*/ 170994 h 1312544"/>
              <a:gd name="connsiteX403" fmla="*/ 1282623 w 1311274"/>
              <a:gd name="connsiteY403" fmla="*/ 156665 h 1312544"/>
              <a:gd name="connsiteX404" fmla="*/ 1296949 w 1311274"/>
              <a:gd name="connsiteY404" fmla="*/ 142336 h 1312544"/>
              <a:gd name="connsiteX405" fmla="*/ 1154647 w 1311274"/>
              <a:gd name="connsiteY405" fmla="*/ 142336 h 1312544"/>
              <a:gd name="connsiteX406" fmla="*/ 1168972 w 1311274"/>
              <a:gd name="connsiteY406" fmla="*/ 156665 h 1312544"/>
              <a:gd name="connsiteX407" fmla="*/ 1154647 w 1311274"/>
              <a:gd name="connsiteY407" fmla="*/ 170994 h 1312544"/>
              <a:gd name="connsiteX408" fmla="*/ 1140321 w 1311274"/>
              <a:gd name="connsiteY408" fmla="*/ 156665 h 1312544"/>
              <a:gd name="connsiteX409" fmla="*/ 1154647 w 1311274"/>
              <a:gd name="connsiteY409" fmla="*/ 142336 h 1312544"/>
              <a:gd name="connsiteX410" fmla="*/ 1012347 w 1311274"/>
              <a:gd name="connsiteY410" fmla="*/ 142336 h 1312544"/>
              <a:gd name="connsiteX411" fmla="*/ 1026672 w 1311274"/>
              <a:gd name="connsiteY411" fmla="*/ 156665 h 1312544"/>
              <a:gd name="connsiteX412" fmla="*/ 1012347 w 1311274"/>
              <a:gd name="connsiteY412" fmla="*/ 170994 h 1312544"/>
              <a:gd name="connsiteX413" fmla="*/ 998021 w 1311274"/>
              <a:gd name="connsiteY413" fmla="*/ 156665 h 1312544"/>
              <a:gd name="connsiteX414" fmla="*/ 1012347 w 1311274"/>
              <a:gd name="connsiteY414" fmla="*/ 142336 h 1312544"/>
              <a:gd name="connsiteX415" fmla="*/ 869090 w 1311274"/>
              <a:gd name="connsiteY415" fmla="*/ 142336 h 1312544"/>
              <a:gd name="connsiteX416" fmla="*/ 883415 w 1311274"/>
              <a:gd name="connsiteY416" fmla="*/ 156665 h 1312544"/>
              <a:gd name="connsiteX417" fmla="*/ 869090 w 1311274"/>
              <a:gd name="connsiteY417" fmla="*/ 170994 h 1312544"/>
              <a:gd name="connsiteX418" fmla="*/ 854764 w 1311274"/>
              <a:gd name="connsiteY418" fmla="*/ 156665 h 1312544"/>
              <a:gd name="connsiteX419" fmla="*/ 869090 w 1311274"/>
              <a:gd name="connsiteY419" fmla="*/ 142336 h 1312544"/>
              <a:gd name="connsiteX420" fmla="*/ 726788 w 1311274"/>
              <a:gd name="connsiteY420" fmla="*/ 142336 h 1312544"/>
              <a:gd name="connsiteX421" fmla="*/ 741113 w 1311274"/>
              <a:gd name="connsiteY421" fmla="*/ 156665 h 1312544"/>
              <a:gd name="connsiteX422" fmla="*/ 726788 w 1311274"/>
              <a:gd name="connsiteY422" fmla="*/ 170994 h 1312544"/>
              <a:gd name="connsiteX423" fmla="*/ 712462 w 1311274"/>
              <a:gd name="connsiteY423" fmla="*/ 156665 h 1312544"/>
              <a:gd name="connsiteX424" fmla="*/ 726788 w 1311274"/>
              <a:gd name="connsiteY424" fmla="*/ 142336 h 1312544"/>
              <a:gd name="connsiteX425" fmla="*/ 584487 w 1311274"/>
              <a:gd name="connsiteY425" fmla="*/ 142336 h 1312544"/>
              <a:gd name="connsiteX426" fmla="*/ 598812 w 1311274"/>
              <a:gd name="connsiteY426" fmla="*/ 156665 h 1312544"/>
              <a:gd name="connsiteX427" fmla="*/ 584487 w 1311274"/>
              <a:gd name="connsiteY427" fmla="*/ 170994 h 1312544"/>
              <a:gd name="connsiteX428" fmla="*/ 570161 w 1311274"/>
              <a:gd name="connsiteY428" fmla="*/ 156665 h 1312544"/>
              <a:gd name="connsiteX429" fmla="*/ 584487 w 1311274"/>
              <a:gd name="connsiteY429" fmla="*/ 142336 h 1312544"/>
              <a:gd name="connsiteX430" fmla="*/ 441230 w 1311274"/>
              <a:gd name="connsiteY430" fmla="*/ 142336 h 1312544"/>
              <a:gd name="connsiteX431" fmla="*/ 455555 w 1311274"/>
              <a:gd name="connsiteY431" fmla="*/ 156665 h 1312544"/>
              <a:gd name="connsiteX432" fmla="*/ 441230 w 1311274"/>
              <a:gd name="connsiteY432" fmla="*/ 170994 h 1312544"/>
              <a:gd name="connsiteX433" fmla="*/ 426904 w 1311274"/>
              <a:gd name="connsiteY433" fmla="*/ 156665 h 1312544"/>
              <a:gd name="connsiteX434" fmla="*/ 441230 w 1311274"/>
              <a:gd name="connsiteY434" fmla="*/ 142336 h 1312544"/>
              <a:gd name="connsiteX435" fmla="*/ 298929 w 1311274"/>
              <a:gd name="connsiteY435" fmla="*/ 142336 h 1312544"/>
              <a:gd name="connsiteX436" fmla="*/ 313254 w 1311274"/>
              <a:gd name="connsiteY436" fmla="*/ 156665 h 1312544"/>
              <a:gd name="connsiteX437" fmla="*/ 298929 w 1311274"/>
              <a:gd name="connsiteY437" fmla="*/ 170994 h 1312544"/>
              <a:gd name="connsiteX438" fmla="*/ 284603 w 1311274"/>
              <a:gd name="connsiteY438" fmla="*/ 156665 h 1312544"/>
              <a:gd name="connsiteX439" fmla="*/ 298929 w 1311274"/>
              <a:gd name="connsiteY439" fmla="*/ 142336 h 1312544"/>
              <a:gd name="connsiteX440" fmla="*/ 156627 w 1311274"/>
              <a:gd name="connsiteY440" fmla="*/ 142336 h 1312544"/>
              <a:gd name="connsiteX441" fmla="*/ 170952 w 1311274"/>
              <a:gd name="connsiteY441" fmla="*/ 156665 h 1312544"/>
              <a:gd name="connsiteX442" fmla="*/ 156627 w 1311274"/>
              <a:gd name="connsiteY442" fmla="*/ 170994 h 1312544"/>
              <a:gd name="connsiteX443" fmla="*/ 142301 w 1311274"/>
              <a:gd name="connsiteY443" fmla="*/ 156665 h 1312544"/>
              <a:gd name="connsiteX444" fmla="*/ 156627 w 1311274"/>
              <a:gd name="connsiteY444" fmla="*/ 142336 h 1312544"/>
              <a:gd name="connsiteX445" fmla="*/ 14326 w 1311274"/>
              <a:gd name="connsiteY445" fmla="*/ 142336 h 1312544"/>
              <a:gd name="connsiteX446" fmla="*/ 28651 w 1311274"/>
              <a:gd name="connsiteY446" fmla="*/ 156665 h 1312544"/>
              <a:gd name="connsiteX447" fmla="*/ 14326 w 1311274"/>
              <a:gd name="connsiteY447" fmla="*/ 170994 h 1312544"/>
              <a:gd name="connsiteX448" fmla="*/ 0 w 1311274"/>
              <a:gd name="connsiteY448" fmla="*/ 156665 h 1312544"/>
              <a:gd name="connsiteX449" fmla="*/ 14326 w 1311274"/>
              <a:gd name="connsiteY449" fmla="*/ 142336 h 1312544"/>
              <a:gd name="connsiteX450" fmla="*/ 1296949 w 1311274"/>
              <a:gd name="connsiteY450" fmla="*/ 0 h 1312544"/>
              <a:gd name="connsiteX451" fmla="*/ 1311274 w 1311274"/>
              <a:gd name="connsiteY451" fmla="*/ 14329 h 1312544"/>
              <a:gd name="connsiteX452" fmla="*/ 1296949 w 1311274"/>
              <a:gd name="connsiteY452" fmla="*/ 28658 h 1312544"/>
              <a:gd name="connsiteX453" fmla="*/ 1282623 w 1311274"/>
              <a:gd name="connsiteY453" fmla="*/ 14329 h 1312544"/>
              <a:gd name="connsiteX454" fmla="*/ 1296949 w 1311274"/>
              <a:gd name="connsiteY454" fmla="*/ 0 h 1312544"/>
              <a:gd name="connsiteX455" fmla="*/ 1154647 w 1311274"/>
              <a:gd name="connsiteY455" fmla="*/ 0 h 1312544"/>
              <a:gd name="connsiteX456" fmla="*/ 1168972 w 1311274"/>
              <a:gd name="connsiteY456" fmla="*/ 14329 h 1312544"/>
              <a:gd name="connsiteX457" fmla="*/ 1154647 w 1311274"/>
              <a:gd name="connsiteY457" fmla="*/ 28658 h 1312544"/>
              <a:gd name="connsiteX458" fmla="*/ 1140321 w 1311274"/>
              <a:gd name="connsiteY458" fmla="*/ 14329 h 1312544"/>
              <a:gd name="connsiteX459" fmla="*/ 1154647 w 1311274"/>
              <a:gd name="connsiteY459" fmla="*/ 0 h 1312544"/>
              <a:gd name="connsiteX460" fmla="*/ 1012347 w 1311274"/>
              <a:gd name="connsiteY460" fmla="*/ 0 h 1312544"/>
              <a:gd name="connsiteX461" fmla="*/ 1026672 w 1311274"/>
              <a:gd name="connsiteY461" fmla="*/ 14329 h 1312544"/>
              <a:gd name="connsiteX462" fmla="*/ 1012347 w 1311274"/>
              <a:gd name="connsiteY462" fmla="*/ 28658 h 1312544"/>
              <a:gd name="connsiteX463" fmla="*/ 998021 w 1311274"/>
              <a:gd name="connsiteY463" fmla="*/ 14329 h 1312544"/>
              <a:gd name="connsiteX464" fmla="*/ 1012347 w 1311274"/>
              <a:gd name="connsiteY464" fmla="*/ 0 h 1312544"/>
              <a:gd name="connsiteX465" fmla="*/ 869090 w 1311274"/>
              <a:gd name="connsiteY465" fmla="*/ 0 h 1312544"/>
              <a:gd name="connsiteX466" fmla="*/ 883415 w 1311274"/>
              <a:gd name="connsiteY466" fmla="*/ 14329 h 1312544"/>
              <a:gd name="connsiteX467" fmla="*/ 869090 w 1311274"/>
              <a:gd name="connsiteY467" fmla="*/ 28658 h 1312544"/>
              <a:gd name="connsiteX468" fmla="*/ 854764 w 1311274"/>
              <a:gd name="connsiteY468" fmla="*/ 14329 h 1312544"/>
              <a:gd name="connsiteX469" fmla="*/ 869090 w 1311274"/>
              <a:gd name="connsiteY469" fmla="*/ 0 h 1312544"/>
              <a:gd name="connsiteX470" fmla="*/ 726788 w 1311274"/>
              <a:gd name="connsiteY470" fmla="*/ 0 h 1312544"/>
              <a:gd name="connsiteX471" fmla="*/ 741113 w 1311274"/>
              <a:gd name="connsiteY471" fmla="*/ 14329 h 1312544"/>
              <a:gd name="connsiteX472" fmla="*/ 726788 w 1311274"/>
              <a:gd name="connsiteY472" fmla="*/ 28658 h 1312544"/>
              <a:gd name="connsiteX473" fmla="*/ 712462 w 1311274"/>
              <a:gd name="connsiteY473" fmla="*/ 14329 h 1312544"/>
              <a:gd name="connsiteX474" fmla="*/ 726788 w 1311274"/>
              <a:gd name="connsiteY474" fmla="*/ 0 h 1312544"/>
              <a:gd name="connsiteX475" fmla="*/ 584487 w 1311274"/>
              <a:gd name="connsiteY475" fmla="*/ 0 h 1312544"/>
              <a:gd name="connsiteX476" fmla="*/ 598812 w 1311274"/>
              <a:gd name="connsiteY476" fmla="*/ 14329 h 1312544"/>
              <a:gd name="connsiteX477" fmla="*/ 584487 w 1311274"/>
              <a:gd name="connsiteY477" fmla="*/ 28658 h 1312544"/>
              <a:gd name="connsiteX478" fmla="*/ 570161 w 1311274"/>
              <a:gd name="connsiteY478" fmla="*/ 14329 h 1312544"/>
              <a:gd name="connsiteX479" fmla="*/ 584487 w 1311274"/>
              <a:gd name="connsiteY479" fmla="*/ 0 h 1312544"/>
              <a:gd name="connsiteX480" fmla="*/ 441230 w 1311274"/>
              <a:gd name="connsiteY480" fmla="*/ 0 h 1312544"/>
              <a:gd name="connsiteX481" fmla="*/ 455555 w 1311274"/>
              <a:gd name="connsiteY481" fmla="*/ 14329 h 1312544"/>
              <a:gd name="connsiteX482" fmla="*/ 441230 w 1311274"/>
              <a:gd name="connsiteY482" fmla="*/ 28658 h 1312544"/>
              <a:gd name="connsiteX483" fmla="*/ 426904 w 1311274"/>
              <a:gd name="connsiteY483" fmla="*/ 14329 h 1312544"/>
              <a:gd name="connsiteX484" fmla="*/ 441230 w 1311274"/>
              <a:gd name="connsiteY484" fmla="*/ 0 h 1312544"/>
              <a:gd name="connsiteX485" fmla="*/ 298929 w 1311274"/>
              <a:gd name="connsiteY485" fmla="*/ 0 h 1312544"/>
              <a:gd name="connsiteX486" fmla="*/ 313254 w 1311274"/>
              <a:gd name="connsiteY486" fmla="*/ 14329 h 1312544"/>
              <a:gd name="connsiteX487" fmla="*/ 298929 w 1311274"/>
              <a:gd name="connsiteY487" fmla="*/ 28658 h 1312544"/>
              <a:gd name="connsiteX488" fmla="*/ 284603 w 1311274"/>
              <a:gd name="connsiteY488" fmla="*/ 14329 h 1312544"/>
              <a:gd name="connsiteX489" fmla="*/ 298929 w 1311274"/>
              <a:gd name="connsiteY489" fmla="*/ 0 h 1312544"/>
              <a:gd name="connsiteX490" fmla="*/ 156627 w 1311274"/>
              <a:gd name="connsiteY490" fmla="*/ 0 h 1312544"/>
              <a:gd name="connsiteX491" fmla="*/ 170952 w 1311274"/>
              <a:gd name="connsiteY491" fmla="*/ 14329 h 1312544"/>
              <a:gd name="connsiteX492" fmla="*/ 156627 w 1311274"/>
              <a:gd name="connsiteY492" fmla="*/ 28658 h 1312544"/>
              <a:gd name="connsiteX493" fmla="*/ 142301 w 1311274"/>
              <a:gd name="connsiteY493" fmla="*/ 14329 h 1312544"/>
              <a:gd name="connsiteX494" fmla="*/ 156627 w 1311274"/>
              <a:gd name="connsiteY494" fmla="*/ 0 h 1312544"/>
              <a:gd name="connsiteX495" fmla="*/ 14326 w 1311274"/>
              <a:gd name="connsiteY495" fmla="*/ 0 h 1312544"/>
              <a:gd name="connsiteX496" fmla="*/ 28651 w 1311274"/>
              <a:gd name="connsiteY496" fmla="*/ 14329 h 1312544"/>
              <a:gd name="connsiteX497" fmla="*/ 14326 w 1311274"/>
              <a:gd name="connsiteY497" fmla="*/ 28658 h 1312544"/>
              <a:gd name="connsiteX498" fmla="*/ 0 w 1311274"/>
              <a:gd name="connsiteY498" fmla="*/ 14329 h 1312544"/>
              <a:gd name="connsiteX499" fmla="*/ 14326 w 1311274"/>
              <a:gd name="connsiteY499" fmla="*/ 0 h 131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Lst>
            <a:rect l="l" t="t" r="r" b="b"/>
            <a:pathLst>
              <a:path w="1311274" h="1312544">
                <a:moveTo>
                  <a:pt x="1296949" y="1283886"/>
                </a:moveTo>
                <a:cubicBezTo>
                  <a:pt x="1305544" y="1283886"/>
                  <a:pt x="1311274" y="1290573"/>
                  <a:pt x="1311274" y="1298215"/>
                </a:cubicBezTo>
                <a:cubicBezTo>
                  <a:pt x="1311274" y="1305857"/>
                  <a:pt x="1304589" y="1312544"/>
                  <a:pt x="1296949" y="1312544"/>
                </a:cubicBezTo>
                <a:cubicBezTo>
                  <a:pt x="1289308" y="1312544"/>
                  <a:pt x="1282623" y="1305857"/>
                  <a:pt x="1282623" y="1298215"/>
                </a:cubicBezTo>
                <a:cubicBezTo>
                  <a:pt x="1282623" y="1290573"/>
                  <a:pt x="1289308" y="1283886"/>
                  <a:pt x="1296949" y="1283886"/>
                </a:cubicBezTo>
                <a:close/>
                <a:moveTo>
                  <a:pt x="1154647" y="1283886"/>
                </a:moveTo>
                <a:cubicBezTo>
                  <a:pt x="1162288" y="1283886"/>
                  <a:pt x="1168972" y="1290573"/>
                  <a:pt x="1168972" y="1298215"/>
                </a:cubicBezTo>
                <a:cubicBezTo>
                  <a:pt x="1168972" y="1305857"/>
                  <a:pt x="1162288" y="1312544"/>
                  <a:pt x="1154647" y="1312544"/>
                </a:cubicBezTo>
                <a:cubicBezTo>
                  <a:pt x="1147006" y="1312544"/>
                  <a:pt x="1140321" y="1305857"/>
                  <a:pt x="1140321" y="1298215"/>
                </a:cubicBezTo>
                <a:cubicBezTo>
                  <a:pt x="1140321" y="1290573"/>
                  <a:pt x="1147006" y="1283886"/>
                  <a:pt x="1154647" y="1283886"/>
                </a:cubicBezTo>
                <a:close/>
                <a:moveTo>
                  <a:pt x="1012347" y="1283886"/>
                </a:moveTo>
                <a:cubicBezTo>
                  <a:pt x="1019987" y="1283886"/>
                  <a:pt x="1026672" y="1290573"/>
                  <a:pt x="1026672" y="1298215"/>
                </a:cubicBezTo>
                <a:cubicBezTo>
                  <a:pt x="1026672" y="1305857"/>
                  <a:pt x="1019987" y="1312544"/>
                  <a:pt x="1012347" y="1312544"/>
                </a:cubicBezTo>
                <a:cubicBezTo>
                  <a:pt x="1004706" y="1312544"/>
                  <a:pt x="998021" y="1305857"/>
                  <a:pt x="998021" y="1298215"/>
                </a:cubicBezTo>
                <a:cubicBezTo>
                  <a:pt x="998021" y="1290573"/>
                  <a:pt x="1004706" y="1283886"/>
                  <a:pt x="1012347" y="1283886"/>
                </a:cubicBezTo>
                <a:close/>
                <a:moveTo>
                  <a:pt x="869090" y="1283886"/>
                </a:moveTo>
                <a:cubicBezTo>
                  <a:pt x="877683" y="1283886"/>
                  <a:pt x="883415" y="1290573"/>
                  <a:pt x="883415" y="1298215"/>
                </a:cubicBezTo>
                <a:cubicBezTo>
                  <a:pt x="883415" y="1305857"/>
                  <a:pt x="876730" y="1312544"/>
                  <a:pt x="869090" y="1312544"/>
                </a:cubicBezTo>
                <a:cubicBezTo>
                  <a:pt x="861449" y="1312544"/>
                  <a:pt x="854764" y="1305857"/>
                  <a:pt x="854764" y="1298215"/>
                </a:cubicBezTo>
                <a:cubicBezTo>
                  <a:pt x="854764" y="1290573"/>
                  <a:pt x="861449" y="1283886"/>
                  <a:pt x="869090" y="1283886"/>
                </a:cubicBezTo>
                <a:close/>
                <a:moveTo>
                  <a:pt x="726788" y="1283886"/>
                </a:moveTo>
                <a:cubicBezTo>
                  <a:pt x="734427" y="1283886"/>
                  <a:pt x="741113" y="1290573"/>
                  <a:pt x="741113" y="1298215"/>
                </a:cubicBezTo>
                <a:cubicBezTo>
                  <a:pt x="741113" y="1305857"/>
                  <a:pt x="734429" y="1312544"/>
                  <a:pt x="726788" y="1312544"/>
                </a:cubicBezTo>
                <a:cubicBezTo>
                  <a:pt x="719147" y="1312544"/>
                  <a:pt x="712462" y="1305857"/>
                  <a:pt x="712462" y="1298215"/>
                </a:cubicBezTo>
                <a:cubicBezTo>
                  <a:pt x="712462" y="1290573"/>
                  <a:pt x="719147" y="1283886"/>
                  <a:pt x="726788" y="1283886"/>
                </a:cubicBezTo>
                <a:close/>
                <a:moveTo>
                  <a:pt x="584487" y="1283886"/>
                </a:moveTo>
                <a:cubicBezTo>
                  <a:pt x="592128" y="1283886"/>
                  <a:pt x="598812" y="1290573"/>
                  <a:pt x="598812" y="1298215"/>
                </a:cubicBezTo>
                <a:cubicBezTo>
                  <a:pt x="598812" y="1305857"/>
                  <a:pt x="592128" y="1312544"/>
                  <a:pt x="584487" y="1312544"/>
                </a:cubicBezTo>
                <a:cubicBezTo>
                  <a:pt x="576846" y="1312544"/>
                  <a:pt x="570161" y="1305857"/>
                  <a:pt x="570161" y="1298215"/>
                </a:cubicBezTo>
                <a:cubicBezTo>
                  <a:pt x="570161" y="1290573"/>
                  <a:pt x="576846" y="1283886"/>
                  <a:pt x="584487" y="1283886"/>
                </a:cubicBezTo>
                <a:close/>
                <a:moveTo>
                  <a:pt x="441230" y="1283886"/>
                </a:moveTo>
                <a:cubicBezTo>
                  <a:pt x="449825" y="1283886"/>
                  <a:pt x="455555" y="1290573"/>
                  <a:pt x="455555" y="1298215"/>
                </a:cubicBezTo>
                <a:cubicBezTo>
                  <a:pt x="455555" y="1305857"/>
                  <a:pt x="448871" y="1312544"/>
                  <a:pt x="441230" y="1312544"/>
                </a:cubicBezTo>
                <a:cubicBezTo>
                  <a:pt x="433589" y="1312544"/>
                  <a:pt x="426904" y="1305857"/>
                  <a:pt x="426904" y="1298215"/>
                </a:cubicBezTo>
                <a:cubicBezTo>
                  <a:pt x="426904" y="1290573"/>
                  <a:pt x="433589" y="1283886"/>
                  <a:pt x="441230" y="1283886"/>
                </a:cubicBezTo>
                <a:close/>
                <a:moveTo>
                  <a:pt x="298929" y="1283886"/>
                </a:moveTo>
                <a:cubicBezTo>
                  <a:pt x="306569" y="1283886"/>
                  <a:pt x="313254" y="1290573"/>
                  <a:pt x="313254" y="1298215"/>
                </a:cubicBezTo>
                <a:cubicBezTo>
                  <a:pt x="313254" y="1305857"/>
                  <a:pt x="306569" y="1312544"/>
                  <a:pt x="298929" y="1312544"/>
                </a:cubicBezTo>
                <a:cubicBezTo>
                  <a:pt x="291288" y="1312544"/>
                  <a:pt x="284603" y="1305857"/>
                  <a:pt x="284603" y="1298215"/>
                </a:cubicBezTo>
                <a:cubicBezTo>
                  <a:pt x="284603" y="1290573"/>
                  <a:pt x="291288" y="1283886"/>
                  <a:pt x="298929" y="1283886"/>
                </a:cubicBezTo>
                <a:close/>
                <a:moveTo>
                  <a:pt x="156627" y="1283886"/>
                </a:moveTo>
                <a:cubicBezTo>
                  <a:pt x="164267" y="1283886"/>
                  <a:pt x="170952" y="1290573"/>
                  <a:pt x="170952" y="1298215"/>
                </a:cubicBezTo>
                <a:cubicBezTo>
                  <a:pt x="170952" y="1305857"/>
                  <a:pt x="164267" y="1312544"/>
                  <a:pt x="156627" y="1312544"/>
                </a:cubicBezTo>
                <a:cubicBezTo>
                  <a:pt x="148986" y="1312544"/>
                  <a:pt x="142301" y="1305857"/>
                  <a:pt x="142301" y="1298215"/>
                </a:cubicBezTo>
                <a:cubicBezTo>
                  <a:pt x="142301" y="1290573"/>
                  <a:pt x="148986" y="1283886"/>
                  <a:pt x="156627" y="1283886"/>
                </a:cubicBezTo>
                <a:close/>
                <a:moveTo>
                  <a:pt x="14326" y="1283886"/>
                </a:moveTo>
                <a:cubicBezTo>
                  <a:pt x="21966" y="1283886"/>
                  <a:pt x="28651" y="1290573"/>
                  <a:pt x="28651" y="1298215"/>
                </a:cubicBezTo>
                <a:cubicBezTo>
                  <a:pt x="28651" y="1305857"/>
                  <a:pt x="21966" y="1312544"/>
                  <a:pt x="14326" y="1312544"/>
                </a:cubicBezTo>
                <a:cubicBezTo>
                  <a:pt x="6685" y="1312544"/>
                  <a:pt x="0" y="1305857"/>
                  <a:pt x="0" y="1298215"/>
                </a:cubicBezTo>
                <a:cubicBezTo>
                  <a:pt x="0" y="1290573"/>
                  <a:pt x="6685" y="1283886"/>
                  <a:pt x="14326" y="1283886"/>
                </a:cubicBezTo>
                <a:close/>
                <a:moveTo>
                  <a:pt x="1296949" y="1141550"/>
                </a:moveTo>
                <a:cubicBezTo>
                  <a:pt x="1305544" y="1141550"/>
                  <a:pt x="1311274" y="1147282"/>
                  <a:pt x="1311274" y="1155879"/>
                </a:cubicBezTo>
                <a:cubicBezTo>
                  <a:pt x="1311274" y="1163521"/>
                  <a:pt x="1304589" y="1170208"/>
                  <a:pt x="1296949" y="1170208"/>
                </a:cubicBezTo>
                <a:cubicBezTo>
                  <a:pt x="1289308" y="1170208"/>
                  <a:pt x="1282623" y="1163521"/>
                  <a:pt x="1282623" y="1155879"/>
                </a:cubicBezTo>
                <a:cubicBezTo>
                  <a:pt x="1282623" y="1148237"/>
                  <a:pt x="1289308" y="1141550"/>
                  <a:pt x="1296949" y="1141550"/>
                </a:cubicBezTo>
                <a:close/>
                <a:moveTo>
                  <a:pt x="1154647" y="1141550"/>
                </a:moveTo>
                <a:cubicBezTo>
                  <a:pt x="1162288" y="1141550"/>
                  <a:pt x="1168972" y="1147282"/>
                  <a:pt x="1168972" y="1155879"/>
                </a:cubicBezTo>
                <a:cubicBezTo>
                  <a:pt x="1168972" y="1163521"/>
                  <a:pt x="1162288" y="1170208"/>
                  <a:pt x="1154647" y="1170208"/>
                </a:cubicBezTo>
                <a:cubicBezTo>
                  <a:pt x="1147006" y="1170208"/>
                  <a:pt x="1140321" y="1163521"/>
                  <a:pt x="1140321" y="1155879"/>
                </a:cubicBezTo>
                <a:cubicBezTo>
                  <a:pt x="1140321" y="1148237"/>
                  <a:pt x="1147006" y="1141550"/>
                  <a:pt x="1154647" y="1141550"/>
                </a:cubicBezTo>
                <a:close/>
                <a:moveTo>
                  <a:pt x="1012347" y="1141550"/>
                </a:moveTo>
                <a:cubicBezTo>
                  <a:pt x="1019987" y="1141550"/>
                  <a:pt x="1026672" y="1147282"/>
                  <a:pt x="1026672" y="1155879"/>
                </a:cubicBezTo>
                <a:cubicBezTo>
                  <a:pt x="1026672" y="1163521"/>
                  <a:pt x="1019987" y="1170208"/>
                  <a:pt x="1012347" y="1170208"/>
                </a:cubicBezTo>
                <a:cubicBezTo>
                  <a:pt x="1004706" y="1170208"/>
                  <a:pt x="998021" y="1163521"/>
                  <a:pt x="998021" y="1155879"/>
                </a:cubicBezTo>
                <a:cubicBezTo>
                  <a:pt x="998021" y="1148237"/>
                  <a:pt x="1004706" y="1141550"/>
                  <a:pt x="1012347" y="1141550"/>
                </a:cubicBezTo>
                <a:close/>
                <a:moveTo>
                  <a:pt x="869090" y="1141550"/>
                </a:moveTo>
                <a:cubicBezTo>
                  <a:pt x="877683" y="1141550"/>
                  <a:pt x="883415" y="1147282"/>
                  <a:pt x="883415" y="1155879"/>
                </a:cubicBezTo>
                <a:cubicBezTo>
                  <a:pt x="883415" y="1163521"/>
                  <a:pt x="876730" y="1170208"/>
                  <a:pt x="869090" y="1170208"/>
                </a:cubicBezTo>
                <a:cubicBezTo>
                  <a:pt x="861449" y="1170208"/>
                  <a:pt x="854764" y="1163521"/>
                  <a:pt x="854764" y="1155879"/>
                </a:cubicBezTo>
                <a:cubicBezTo>
                  <a:pt x="854764" y="1148237"/>
                  <a:pt x="861449" y="1141550"/>
                  <a:pt x="869090" y="1141550"/>
                </a:cubicBezTo>
                <a:close/>
                <a:moveTo>
                  <a:pt x="726788" y="1141550"/>
                </a:moveTo>
                <a:cubicBezTo>
                  <a:pt x="734427" y="1141550"/>
                  <a:pt x="741113" y="1147282"/>
                  <a:pt x="741113" y="1155879"/>
                </a:cubicBezTo>
                <a:cubicBezTo>
                  <a:pt x="741113" y="1163521"/>
                  <a:pt x="734429" y="1170208"/>
                  <a:pt x="726788" y="1170208"/>
                </a:cubicBezTo>
                <a:cubicBezTo>
                  <a:pt x="719147" y="1170208"/>
                  <a:pt x="712462" y="1163521"/>
                  <a:pt x="712462" y="1155879"/>
                </a:cubicBezTo>
                <a:cubicBezTo>
                  <a:pt x="712462" y="1148237"/>
                  <a:pt x="719147" y="1141550"/>
                  <a:pt x="726788" y="1141550"/>
                </a:cubicBezTo>
                <a:close/>
                <a:moveTo>
                  <a:pt x="584487" y="1141550"/>
                </a:moveTo>
                <a:cubicBezTo>
                  <a:pt x="592128" y="1141550"/>
                  <a:pt x="598812" y="1147282"/>
                  <a:pt x="598812" y="1155879"/>
                </a:cubicBezTo>
                <a:cubicBezTo>
                  <a:pt x="598812" y="1163521"/>
                  <a:pt x="592128" y="1170208"/>
                  <a:pt x="584487" y="1170208"/>
                </a:cubicBezTo>
                <a:cubicBezTo>
                  <a:pt x="576846" y="1170208"/>
                  <a:pt x="570161" y="1163521"/>
                  <a:pt x="570161" y="1155879"/>
                </a:cubicBezTo>
                <a:cubicBezTo>
                  <a:pt x="570161" y="1148237"/>
                  <a:pt x="576846" y="1141550"/>
                  <a:pt x="584487" y="1141550"/>
                </a:cubicBezTo>
                <a:close/>
                <a:moveTo>
                  <a:pt x="441230" y="1141550"/>
                </a:moveTo>
                <a:cubicBezTo>
                  <a:pt x="449825" y="1141550"/>
                  <a:pt x="455555" y="1147282"/>
                  <a:pt x="455555" y="1155879"/>
                </a:cubicBezTo>
                <a:cubicBezTo>
                  <a:pt x="455555" y="1163521"/>
                  <a:pt x="448871" y="1170208"/>
                  <a:pt x="441230" y="1170208"/>
                </a:cubicBezTo>
                <a:cubicBezTo>
                  <a:pt x="433589" y="1170208"/>
                  <a:pt x="426904" y="1163521"/>
                  <a:pt x="426904" y="1155879"/>
                </a:cubicBezTo>
                <a:cubicBezTo>
                  <a:pt x="426904" y="1148237"/>
                  <a:pt x="433589" y="1141550"/>
                  <a:pt x="441230" y="1141550"/>
                </a:cubicBezTo>
                <a:close/>
                <a:moveTo>
                  <a:pt x="298929" y="1141550"/>
                </a:moveTo>
                <a:cubicBezTo>
                  <a:pt x="306569" y="1141550"/>
                  <a:pt x="313254" y="1147282"/>
                  <a:pt x="313254" y="1155879"/>
                </a:cubicBezTo>
                <a:cubicBezTo>
                  <a:pt x="313254" y="1163521"/>
                  <a:pt x="306569" y="1170208"/>
                  <a:pt x="298929" y="1170208"/>
                </a:cubicBezTo>
                <a:cubicBezTo>
                  <a:pt x="291288" y="1170208"/>
                  <a:pt x="284603" y="1163521"/>
                  <a:pt x="284603" y="1155879"/>
                </a:cubicBezTo>
                <a:cubicBezTo>
                  <a:pt x="284603" y="1148237"/>
                  <a:pt x="291288" y="1141550"/>
                  <a:pt x="298929" y="1141550"/>
                </a:cubicBezTo>
                <a:close/>
                <a:moveTo>
                  <a:pt x="156627" y="1141550"/>
                </a:moveTo>
                <a:cubicBezTo>
                  <a:pt x="164267" y="1141550"/>
                  <a:pt x="170952" y="1147282"/>
                  <a:pt x="170952" y="1155879"/>
                </a:cubicBezTo>
                <a:cubicBezTo>
                  <a:pt x="170952" y="1163521"/>
                  <a:pt x="164267" y="1170208"/>
                  <a:pt x="156627" y="1170208"/>
                </a:cubicBezTo>
                <a:cubicBezTo>
                  <a:pt x="148986" y="1170208"/>
                  <a:pt x="142301" y="1163521"/>
                  <a:pt x="142301" y="1155879"/>
                </a:cubicBezTo>
                <a:cubicBezTo>
                  <a:pt x="142301" y="1148237"/>
                  <a:pt x="148986" y="1141550"/>
                  <a:pt x="156627" y="1141550"/>
                </a:cubicBezTo>
                <a:close/>
                <a:moveTo>
                  <a:pt x="14326" y="1140595"/>
                </a:moveTo>
                <a:cubicBezTo>
                  <a:pt x="21966" y="1140595"/>
                  <a:pt x="28651" y="1147282"/>
                  <a:pt x="28651" y="1154924"/>
                </a:cubicBezTo>
                <a:cubicBezTo>
                  <a:pt x="28651" y="1163521"/>
                  <a:pt x="21966" y="1169253"/>
                  <a:pt x="14326" y="1169253"/>
                </a:cubicBezTo>
                <a:cubicBezTo>
                  <a:pt x="6685" y="1169253"/>
                  <a:pt x="0" y="1162566"/>
                  <a:pt x="0" y="1154924"/>
                </a:cubicBezTo>
                <a:cubicBezTo>
                  <a:pt x="0" y="1147282"/>
                  <a:pt x="6685" y="1140595"/>
                  <a:pt x="14326" y="1140595"/>
                </a:cubicBezTo>
                <a:close/>
                <a:moveTo>
                  <a:pt x="1296949" y="998260"/>
                </a:moveTo>
                <a:cubicBezTo>
                  <a:pt x="1305544" y="998260"/>
                  <a:pt x="1311274" y="1004947"/>
                  <a:pt x="1311274" y="1012589"/>
                </a:cubicBezTo>
                <a:cubicBezTo>
                  <a:pt x="1311274" y="1020231"/>
                  <a:pt x="1304589" y="1026918"/>
                  <a:pt x="1296949" y="1026918"/>
                </a:cubicBezTo>
                <a:cubicBezTo>
                  <a:pt x="1289308" y="1026918"/>
                  <a:pt x="1282623" y="1020231"/>
                  <a:pt x="1282623" y="1012589"/>
                </a:cubicBezTo>
                <a:cubicBezTo>
                  <a:pt x="1282623" y="1004947"/>
                  <a:pt x="1289308" y="998260"/>
                  <a:pt x="1296949" y="998260"/>
                </a:cubicBezTo>
                <a:close/>
                <a:moveTo>
                  <a:pt x="1154647" y="998260"/>
                </a:moveTo>
                <a:cubicBezTo>
                  <a:pt x="1162288" y="998260"/>
                  <a:pt x="1168972" y="1004947"/>
                  <a:pt x="1168972" y="1012589"/>
                </a:cubicBezTo>
                <a:cubicBezTo>
                  <a:pt x="1168972" y="1020231"/>
                  <a:pt x="1162288" y="1026918"/>
                  <a:pt x="1154647" y="1026918"/>
                </a:cubicBezTo>
                <a:cubicBezTo>
                  <a:pt x="1147006" y="1026918"/>
                  <a:pt x="1140321" y="1020231"/>
                  <a:pt x="1140321" y="1012589"/>
                </a:cubicBezTo>
                <a:cubicBezTo>
                  <a:pt x="1140321" y="1004947"/>
                  <a:pt x="1147006" y="998260"/>
                  <a:pt x="1154647" y="998260"/>
                </a:cubicBezTo>
                <a:close/>
                <a:moveTo>
                  <a:pt x="1012347" y="998260"/>
                </a:moveTo>
                <a:cubicBezTo>
                  <a:pt x="1019987" y="998260"/>
                  <a:pt x="1026672" y="1004947"/>
                  <a:pt x="1026672" y="1012589"/>
                </a:cubicBezTo>
                <a:cubicBezTo>
                  <a:pt x="1026672" y="1020231"/>
                  <a:pt x="1019987" y="1026918"/>
                  <a:pt x="1012347" y="1026918"/>
                </a:cubicBezTo>
                <a:cubicBezTo>
                  <a:pt x="1004706" y="1026918"/>
                  <a:pt x="998021" y="1020231"/>
                  <a:pt x="998021" y="1012589"/>
                </a:cubicBezTo>
                <a:cubicBezTo>
                  <a:pt x="998021" y="1004947"/>
                  <a:pt x="1004706" y="998260"/>
                  <a:pt x="1012347" y="998260"/>
                </a:cubicBezTo>
                <a:close/>
                <a:moveTo>
                  <a:pt x="869090" y="998260"/>
                </a:moveTo>
                <a:cubicBezTo>
                  <a:pt x="877683" y="998260"/>
                  <a:pt x="883415" y="1004947"/>
                  <a:pt x="883415" y="1012589"/>
                </a:cubicBezTo>
                <a:cubicBezTo>
                  <a:pt x="883415" y="1020231"/>
                  <a:pt x="876730" y="1026918"/>
                  <a:pt x="869090" y="1026918"/>
                </a:cubicBezTo>
                <a:cubicBezTo>
                  <a:pt x="861449" y="1026918"/>
                  <a:pt x="854764" y="1020231"/>
                  <a:pt x="854764" y="1012589"/>
                </a:cubicBezTo>
                <a:cubicBezTo>
                  <a:pt x="854764" y="1004947"/>
                  <a:pt x="861449" y="998260"/>
                  <a:pt x="869090" y="998260"/>
                </a:cubicBezTo>
                <a:close/>
                <a:moveTo>
                  <a:pt x="726788" y="998260"/>
                </a:moveTo>
                <a:cubicBezTo>
                  <a:pt x="734427" y="998260"/>
                  <a:pt x="741113" y="1004947"/>
                  <a:pt x="741113" y="1012589"/>
                </a:cubicBezTo>
                <a:cubicBezTo>
                  <a:pt x="741113" y="1020231"/>
                  <a:pt x="734429" y="1026918"/>
                  <a:pt x="726788" y="1026918"/>
                </a:cubicBezTo>
                <a:cubicBezTo>
                  <a:pt x="719147" y="1026918"/>
                  <a:pt x="712462" y="1020231"/>
                  <a:pt x="712462" y="1012589"/>
                </a:cubicBezTo>
                <a:cubicBezTo>
                  <a:pt x="712462" y="1004947"/>
                  <a:pt x="719147" y="998260"/>
                  <a:pt x="726788" y="998260"/>
                </a:cubicBezTo>
                <a:close/>
                <a:moveTo>
                  <a:pt x="584487" y="998260"/>
                </a:moveTo>
                <a:cubicBezTo>
                  <a:pt x="592128" y="998260"/>
                  <a:pt x="598812" y="1004947"/>
                  <a:pt x="598812" y="1012589"/>
                </a:cubicBezTo>
                <a:cubicBezTo>
                  <a:pt x="598812" y="1020231"/>
                  <a:pt x="592128" y="1026918"/>
                  <a:pt x="584487" y="1026918"/>
                </a:cubicBezTo>
                <a:cubicBezTo>
                  <a:pt x="576846" y="1026918"/>
                  <a:pt x="570161" y="1020231"/>
                  <a:pt x="570161" y="1012589"/>
                </a:cubicBezTo>
                <a:cubicBezTo>
                  <a:pt x="570161" y="1004947"/>
                  <a:pt x="576846" y="998260"/>
                  <a:pt x="584487" y="998260"/>
                </a:cubicBezTo>
                <a:close/>
                <a:moveTo>
                  <a:pt x="441230" y="998260"/>
                </a:moveTo>
                <a:cubicBezTo>
                  <a:pt x="449825" y="998260"/>
                  <a:pt x="455555" y="1004947"/>
                  <a:pt x="455555" y="1012589"/>
                </a:cubicBezTo>
                <a:cubicBezTo>
                  <a:pt x="455555" y="1020231"/>
                  <a:pt x="448871" y="1026918"/>
                  <a:pt x="441230" y="1026918"/>
                </a:cubicBezTo>
                <a:cubicBezTo>
                  <a:pt x="433589" y="1026918"/>
                  <a:pt x="426904" y="1020231"/>
                  <a:pt x="426904" y="1012589"/>
                </a:cubicBezTo>
                <a:cubicBezTo>
                  <a:pt x="426904" y="1004947"/>
                  <a:pt x="433589" y="998260"/>
                  <a:pt x="441230" y="998260"/>
                </a:cubicBezTo>
                <a:close/>
                <a:moveTo>
                  <a:pt x="298929" y="998260"/>
                </a:moveTo>
                <a:cubicBezTo>
                  <a:pt x="306569" y="998260"/>
                  <a:pt x="313254" y="1004947"/>
                  <a:pt x="313254" y="1012589"/>
                </a:cubicBezTo>
                <a:cubicBezTo>
                  <a:pt x="313254" y="1020231"/>
                  <a:pt x="306569" y="1026918"/>
                  <a:pt x="298929" y="1026918"/>
                </a:cubicBezTo>
                <a:cubicBezTo>
                  <a:pt x="291288" y="1026918"/>
                  <a:pt x="284603" y="1020231"/>
                  <a:pt x="284603" y="1012589"/>
                </a:cubicBezTo>
                <a:cubicBezTo>
                  <a:pt x="284603" y="1004947"/>
                  <a:pt x="291288" y="998260"/>
                  <a:pt x="298929" y="998260"/>
                </a:cubicBezTo>
                <a:close/>
                <a:moveTo>
                  <a:pt x="156627" y="998260"/>
                </a:moveTo>
                <a:cubicBezTo>
                  <a:pt x="164267" y="998260"/>
                  <a:pt x="170952" y="1004947"/>
                  <a:pt x="170952" y="1012589"/>
                </a:cubicBezTo>
                <a:cubicBezTo>
                  <a:pt x="170952" y="1020231"/>
                  <a:pt x="164267" y="1026918"/>
                  <a:pt x="156627" y="1026918"/>
                </a:cubicBezTo>
                <a:cubicBezTo>
                  <a:pt x="148986" y="1026918"/>
                  <a:pt x="142301" y="1020231"/>
                  <a:pt x="142301" y="1012589"/>
                </a:cubicBezTo>
                <a:cubicBezTo>
                  <a:pt x="142301" y="1004947"/>
                  <a:pt x="148986" y="998260"/>
                  <a:pt x="156627" y="998260"/>
                </a:cubicBezTo>
                <a:close/>
                <a:moveTo>
                  <a:pt x="14326" y="998260"/>
                </a:moveTo>
                <a:cubicBezTo>
                  <a:pt x="21966" y="998260"/>
                  <a:pt x="28651" y="1004947"/>
                  <a:pt x="28651" y="1012589"/>
                </a:cubicBezTo>
                <a:cubicBezTo>
                  <a:pt x="28651" y="1020231"/>
                  <a:pt x="21966" y="1026918"/>
                  <a:pt x="14326" y="1026918"/>
                </a:cubicBezTo>
                <a:cubicBezTo>
                  <a:pt x="6685" y="1026918"/>
                  <a:pt x="0" y="1020231"/>
                  <a:pt x="0" y="1012589"/>
                </a:cubicBezTo>
                <a:cubicBezTo>
                  <a:pt x="0" y="1004947"/>
                  <a:pt x="6685" y="998260"/>
                  <a:pt x="14326" y="998260"/>
                </a:cubicBezTo>
                <a:close/>
                <a:moveTo>
                  <a:pt x="1296949" y="855924"/>
                </a:moveTo>
                <a:cubicBezTo>
                  <a:pt x="1305544" y="855924"/>
                  <a:pt x="1311274" y="862611"/>
                  <a:pt x="1311274" y="870253"/>
                </a:cubicBezTo>
                <a:cubicBezTo>
                  <a:pt x="1311274" y="877895"/>
                  <a:pt x="1304589" y="884582"/>
                  <a:pt x="1296949" y="884582"/>
                </a:cubicBezTo>
                <a:cubicBezTo>
                  <a:pt x="1289308" y="884582"/>
                  <a:pt x="1282623" y="877895"/>
                  <a:pt x="1282623" y="870253"/>
                </a:cubicBezTo>
                <a:cubicBezTo>
                  <a:pt x="1282623" y="862611"/>
                  <a:pt x="1289308" y="855924"/>
                  <a:pt x="1296949" y="855924"/>
                </a:cubicBezTo>
                <a:close/>
                <a:moveTo>
                  <a:pt x="1154647" y="855924"/>
                </a:moveTo>
                <a:cubicBezTo>
                  <a:pt x="1162288" y="855924"/>
                  <a:pt x="1168972" y="862611"/>
                  <a:pt x="1168972" y="870253"/>
                </a:cubicBezTo>
                <a:cubicBezTo>
                  <a:pt x="1168972" y="877895"/>
                  <a:pt x="1162288" y="884582"/>
                  <a:pt x="1154647" y="884582"/>
                </a:cubicBezTo>
                <a:cubicBezTo>
                  <a:pt x="1147006" y="884582"/>
                  <a:pt x="1140321" y="877895"/>
                  <a:pt x="1140321" y="870253"/>
                </a:cubicBezTo>
                <a:cubicBezTo>
                  <a:pt x="1140321" y="862611"/>
                  <a:pt x="1147006" y="855924"/>
                  <a:pt x="1154647" y="855924"/>
                </a:cubicBezTo>
                <a:close/>
                <a:moveTo>
                  <a:pt x="1012347" y="855924"/>
                </a:moveTo>
                <a:cubicBezTo>
                  <a:pt x="1019987" y="855924"/>
                  <a:pt x="1026672" y="862611"/>
                  <a:pt x="1026672" y="870253"/>
                </a:cubicBezTo>
                <a:cubicBezTo>
                  <a:pt x="1026672" y="877895"/>
                  <a:pt x="1019987" y="884582"/>
                  <a:pt x="1012347" y="884582"/>
                </a:cubicBezTo>
                <a:cubicBezTo>
                  <a:pt x="1004706" y="884582"/>
                  <a:pt x="998021" y="877895"/>
                  <a:pt x="998021" y="870253"/>
                </a:cubicBezTo>
                <a:cubicBezTo>
                  <a:pt x="998021" y="862611"/>
                  <a:pt x="1004706" y="855924"/>
                  <a:pt x="1012347" y="855924"/>
                </a:cubicBezTo>
                <a:close/>
                <a:moveTo>
                  <a:pt x="869090" y="855924"/>
                </a:moveTo>
                <a:cubicBezTo>
                  <a:pt x="877683" y="855924"/>
                  <a:pt x="883415" y="862611"/>
                  <a:pt x="883415" y="870253"/>
                </a:cubicBezTo>
                <a:cubicBezTo>
                  <a:pt x="883415" y="877895"/>
                  <a:pt x="876730" y="884582"/>
                  <a:pt x="869090" y="884582"/>
                </a:cubicBezTo>
                <a:cubicBezTo>
                  <a:pt x="861449" y="884582"/>
                  <a:pt x="854764" y="877895"/>
                  <a:pt x="854764" y="870253"/>
                </a:cubicBezTo>
                <a:cubicBezTo>
                  <a:pt x="854764" y="862611"/>
                  <a:pt x="861449" y="855924"/>
                  <a:pt x="869090" y="855924"/>
                </a:cubicBezTo>
                <a:close/>
                <a:moveTo>
                  <a:pt x="726788" y="855924"/>
                </a:moveTo>
                <a:cubicBezTo>
                  <a:pt x="734427" y="855924"/>
                  <a:pt x="741113" y="862611"/>
                  <a:pt x="741113" y="870253"/>
                </a:cubicBezTo>
                <a:cubicBezTo>
                  <a:pt x="741113" y="877895"/>
                  <a:pt x="734429" y="884582"/>
                  <a:pt x="726788" y="884582"/>
                </a:cubicBezTo>
                <a:cubicBezTo>
                  <a:pt x="719147" y="884582"/>
                  <a:pt x="712462" y="877895"/>
                  <a:pt x="712462" y="870253"/>
                </a:cubicBezTo>
                <a:cubicBezTo>
                  <a:pt x="712462" y="862611"/>
                  <a:pt x="719147" y="855924"/>
                  <a:pt x="726788" y="855924"/>
                </a:cubicBezTo>
                <a:close/>
                <a:moveTo>
                  <a:pt x="584487" y="855924"/>
                </a:moveTo>
                <a:cubicBezTo>
                  <a:pt x="592128" y="855924"/>
                  <a:pt x="598812" y="862611"/>
                  <a:pt x="598812" y="870253"/>
                </a:cubicBezTo>
                <a:cubicBezTo>
                  <a:pt x="598812" y="877895"/>
                  <a:pt x="592128" y="884582"/>
                  <a:pt x="584487" y="884582"/>
                </a:cubicBezTo>
                <a:cubicBezTo>
                  <a:pt x="576846" y="884582"/>
                  <a:pt x="570161" y="877895"/>
                  <a:pt x="570161" y="870253"/>
                </a:cubicBezTo>
                <a:cubicBezTo>
                  <a:pt x="570161" y="862611"/>
                  <a:pt x="576846" y="855924"/>
                  <a:pt x="584487" y="855924"/>
                </a:cubicBezTo>
                <a:close/>
                <a:moveTo>
                  <a:pt x="441230" y="855924"/>
                </a:moveTo>
                <a:cubicBezTo>
                  <a:pt x="449825" y="855924"/>
                  <a:pt x="455555" y="862611"/>
                  <a:pt x="455555" y="870253"/>
                </a:cubicBezTo>
                <a:cubicBezTo>
                  <a:pt x="455555" y="877895"/>
                  <a:pt x="448871" y="884582"/>
                  <a:pt x="441230" y="884582"/>
                </a:cubicBezTo>
                <a:cubicBezTo>
                  <a:pt x="433589" y="884582"/>
                  <a:pt x="426904" y="877895"/>
                  <a:pt x="426904" y="870253"/>
                </a:cubicBezTo>
                <a:cubicBezTo>
                  <a:pt x="426904" y="862611"/>
                  <a:pt x="433589" y="855924"/>
                  <a:pt x="441230" y="855924"/>
                </a:cubicBezTo>
                <a:close/>
                <a:moveTo>
                  <a:pt x="298929" y="855924"/>
                </a:moveTo>
                <a:cubicBezTo>
                  <a:pt x="306569" y="855924"/>
                  <a:pt x="313254" y="862611"/>
                  <a:pt x="313254" y="870253"/>
                </a:cubicBezTo>
                <a:cubicBezTo>
                  <a:pt x="313254" y="877895"/>
                  <a:pt x="306569" y="884582"/>
                  <a:pt x="298929" y="884582"/>
                </a:cubicBezTo>
                <a:cubicBezTo>
                  <a:pt x="291288" y="884582"/>
                  <a:pt x="284603" y="877895"/>
                  <a:pt x="284603" y="870253"/>
                </a:cubicBezTo>
                <a:cubicBezTo>
                  <a:pt x="284603" y="862611"/>
                  <a:pt x="291288" y="855924"/>
                  <a:pt x="298929" y="855924"/>
                </a:cubicBezTo>
                <a:close/>
                <a:moveTo>
                  <a:pt x="156627" y="855924"/>
                </a:moveTo>
                <a:cubicBezTo>
                  <a:pt x="164267" y="855924"/>
                  <a:pt x="170952" y="862611"/>
                  <a:pt x="170952" y="870253"/>
                </a:cubicBezTo>
                <a:cubicBezTo>
                  <a:pt x="170952" y="877895"/>
                  <a:pt x="164267" y="884582"/>
                  <a:pt x="156627" y="884582"/>
                </a:cubicBezTo>
                <a:cubicBezTo>
                  <a:pt x="148986" y="884582"/>
                  <a:pt x="142301" y="877895"/>
                  <a:pt x="142301" y="870253"/>
                </a:cubicBezTo>
                <a:cubicBezTo>
                  <a:pt x="142301" y="862611"/>
                  <a:pt x="148986" y="855924"/>
                  <a:pt x="156627" y="855924"/>
                </a:cubicBezTo>
                <a:close/>
                <a:moveTo>
                  <a:pt x="14326" y="855924"/>
                </a:moveTo>
                <a:cubicBezTo>
                  <a:pt x="21966" y="855924"/>
                  <a:pt x="28651" y="862611"/>
                  <a:pt x="28651" y="870253"/>
                </a:cubicBezTo>
                <a:cubicBezTo>
                  <a:pt x="28651" y="877895"/>
                  <a:pt x="21966" y="884582"/>
                  <a:pt x="14326" y="884582"/>
                </a:cubicBezTo>
                <a:cubicBezTo>
                  <a:pt x="6685" y="884582"/>
                  <a:pt x="0" y="877895"/>
                  <a:pt x="0" y="870253"/>
                </a:cubicBezTo>
                <a:cubicBezTo>
                  <a:pt x="0" y="862611"/>
                  <a:pt x="6685" y="855924"/>
                  <a:pt x="14326" y="855924"/>
                </a:cubicBezTo>
                <a:close/>
                <a:moveTo>
                  <a:pt x="1296949" y="713588"/>
                </a:moveTo>
                <a:cubicBezTo>
                  <a:pt x="1305544" y="713588"/>
                  <a:pt x="1311274" y="719320"/>
                  <a:pt x="1311274" y="727917"/>
                </a:cubicBezTo>
                <a:cubicBezTo>
                  <a:pt x="1311274" y="735559"/>
                  <a:pt x="1304589" y="742246"/>
                  <a:pt x="1296949" y="742246"/>
                </a:cubicBezTo>
                <a:cubicBezTo>
                  <a:pt x="1289308" y="742246"/>
                  <a:pt x="1282623" y="735559"/>
                  <a:pt x="1282623" y="727917"/>
                </a:cubicBezTo>
                <a:cubicBezTo>
                  <a:pt x="1282623" y="720275"/>
                  <a:pt x="1289308" y="713588"/>
                  <a:pt x="1296949" y="713588"/>
                </a:cubicBezTo>
                <a:close/>
                <a:moveTo>
                  <a:pt x="1154647" y="713588"/>
                </a:moveTo>
                <a:cubicBezTo>
                  <a:pt x="1162288" y="713588"/>
                  <a:pt x="1168972" y="719320"/>
                  <a:pt x="1168972" y="727917"/>
                </a:cubicBezTo>
                <a:cubicBezTo>
                  <a:pt x="1168972" y="735559"/>
                  <a:pt x="1162288" y="742246"/>
                  <a:pt x="1154647" y="742246"/>
                </a:cubicBezTo>
                <a:cubicBezTo>
                  <a:pt x="1147006" y="742246"/>
                  <a:pt x="1140321" y="735559"/>
                  <a:pt x="1140321" y="727917"/>
                </a:cubicBezTo>
                <a:cubicBezTo>
                  <a:pt x="1140321" y="720275"/>
                  <a:pt x="1147006" y="713588"/>
                  <a:pt x="1154647" y="713588"/>
                </a:cubicBezTo>
                <a:close/>
                <a:moveTo>
                  <a:pt x="1012347" y="713588"/>
                </a:moveTo>
                <a:cubicBezTo>
                  <a:pt x="1019987" y="713588"/>
                  <a:pt x="1026672" y="719320"/>
                  <a:pt x="1026672" y="727917"/>
                </a:cubicBezTo>
                <a:cubicBezTo>
                  <a:pt x="1026672" y="735559"/>
                  <a:pt x="1019987" y="742246"/>
                  <a:pt x="1012347" y="742246"/>
                </a:cubicBezTo>
                <a:cubicBezTo>
                  <a:pt x="1004706" y="742246"/>
                  <a:pt x="998021" y="735559"/>
                  <a:pt x="998021" y="727917"/>
                </a:cubicBezTo>
                <a:cubicBezTo>
                  <a:pt x="998021" y="720275"/>
                  <a:pt x="1004706" y="713588"/>
                  <a:pt x="1012347" y="713588"/>
                </a:cubicBezTo>
                <a:close/>
                <a:moveTo>
                  <a:pt x="869090" y="713588"/>
                </a:moveTo>
                <a:cubicBezTo>
                  <a:pt x="877683" y="713588"/>
                  <a:pt x="883415" y="719320"/>
                  <a:pt x="883415" y="727917"/>
                </a:cubicBezTo>
                <a:cubicBezTo>
                  <a:pt x="883415" y="735559"/>
                  <a:pt x="876730" y="742246"/>
                  <a:pt x="869090" y="742246"/>
                </a:cubicBezTo>
                <a:cubicBezTo>
                  <a:pt x="861449" y="742246"/>
                  <a:pt x="854764" y="735559"/>
                  <a:pt x="854764" y="727917"/>
                </a:cubicBezTo>
                <a:cubicBezTo>
                  <a:pt x="854764" y="720275"/>
                  <a:pt x="861449" y="713588"/>
                  <a:pt x="869090" y="713588"/>
                </a:cubicBezTo>
                <a:close/>
                <a:moveTo>
                  <a:pt x="726788" y="713588"/>
                </a:moveTo>
                <a:cubicBezTo>
                  <a:pt x="734427" y="713588"/>
                  <a:pt x="741113" y="719320"/>
                  <a:pt x="741113" y="727917"/>
                </a:cubicBezTo>
                <a:cubicBezTo>
                  <a:pt x="741113" y="735559"/>
                  <a:pt x="734429" y="742246"/>
                  <a:pt x="726788" y="742246"/>
                </a:cubicBezTo>
                <a:cubicBezTo>
                  <a:pt x="719147" y="742246"/>
                  <a:pt x="712462" y="735559"/>
                  <a:pt x="712462" y="727917"/>
                </a:cubicBezTo>
                <a:cubicBezTo>
                  <a:pt x="712462" y="720275"/>
                  <a:pt x="719147" y="713588"/>
                  <a:pt x="726788" y="713588"/>
                </a:cubicBezTo>
                <a:close/>
                <a:moveTo>
                  <a:pt x="584487" y="713588"/>
                </a:moveTo>
                <a:cubicBezTo>
                  <a:pt x="592128" y="713588"/>
                  <a:pt x="598812" y="719320"/>
                  <a:pt x="598812" y="727917"/>
                </a:cubicBezTo>
                <a:cubicBezTo>
                  <a:pt x="598812" y="735559"/>
                  <a:pt x="592128" y="742246"/>
                  <a:pt x="584487" y="742246"/>
                </a:cubicBezTo>
                <a:cubicBezTo>
                  <a:pt x="576846" y="742246"/>
                  <a:pt x="570161" y="735559"/>
                  <a:pt x="570161" y="727917"/>
                </a:cubicBezTo>
                <a:cubicBezTo>
                  <a:pt x="570161" y="720275"/>
                  <a:pt x="576846" y="713588"/>
                  <a:pt x="584487" y="713588"/>
                </a:cubicBezTo>
                <a:close/>
                <a:moveTo>
                  <a:pt x="441230" y="713588"/>
                </a:moveTo>
                <a:cubicBezTo>
                  <a:pt x="449825" y="713588"/>
                  <a:pt x="455555" y="719320"/>
                  <a:pt x="455555" y="727917"/>
                </a:cubicBezTo>
                <a:cubicBezTo>
                  <a:pt x="455555" y="735559"/>
                  <a:pt x="448871" y="742246"/>
                  <a:pt x="441230" y="742246"/>
                </a:cubicBezTo>
                <a:cubicBezTo>
                  <a:pt x="433589" y="742246"/>
                  <a:pt x="426904" y="735559"/>
                  <a:pt x="426904" y="727917"/>
                </a:cubicBezTo>
                <a:cubicBezTo>
                  <a:pt x="426904" y="720275"/>
                  <a:pt x="433589" y="713588"/>
                  <a:pt x="441230" y="713588"/>
                </a:cubicBezTo>
                <a:close/>
                <a:moveTo>
                  <a:pt x="298929" y="713588"/>
                </a:moveTo>
                <a:cubicBezTo>
                  <a:pt x="306569" y="713588"/>
                  <a:pt x="313254" y="719320"/>
                  <a:pt x="313254" y="727917"/>
                </a:cubicBezTo>
                <a:cubicBezTo>
                  <a:pt x="313254" y="735559"/>
                  <a:pt x="306569" y="742246"/>
                  <a:pt x="298929" y="742246"/>
                </a:cubicBezTo>
                <a:cubicBezTo>
                  <a:pt x="291288" y="742246"/>
                  <a:pt x="284603" y="735559"/>
                  <a:pt x="284603" y="727917"/>
                </a:cubicBezTo>
                <a:cubicBezTo>
                  <a:pt x="284603" y="720275"/>
                  <a:pt x="291288" y="713588"/>
                  <a:pt x="298929" y="713588"/>
                </a:cubicBezTo>
                <a:close/>
                <a:moveTo>
                  <a:pt x="156627" y="713588"/>
                </a:moveTo>
                <a:cubicBezTo>
                  <a:pt x="164267" y="713588"/>
                  <a:pt x="170952" y="719320"/>
                  <a:pt x="170952" y="727917"/>
                </a:cubicBezTo>
                <a:cubicBezTo>
                  <a:pt x="170952" y="735559"/>
                  <a:pt x="164267" y="742246"/>
                  <a:pt x="156627" y="742246"/>
                </a:cubicBezTo>
                <a:cubicBezTo>
                  <a:pt x="148986" y="742246"/>
                  <a:pt x="142301" y="735559"/>
                  <a:pt x="142301" y="727917"/>
                </a:cubicBezTo>
                <a:cubicBezTo>
                  <a:pt x="142301" y="720275"/>
                  <a:pt x="148986" y="713588"/>
                  <a:pt x="156627" y="713588"/>
                </a:cubicBezTo>
                <a:close/>
                <a:moveTo>
                  <a:pt x="14326" y="712633"/>
                </a:moveTo>
                <a:cubicBezTo>
                  <a:pt x="21966" y="712633"/>
                  <a:pt x="28651" y="719320"/>
                  <a:pt x="28651" y="726962"/>
                </a:cubicBezTo>
                <a:cubicBezTo>
                  <a:pt x="28651" y="735559"/>
                  <a:pt x="21966" y="741291"/>
                  <a:pt x="14326" y="741291"/>
                </a:cubicBezTo>
                <a:cubicBezTo>
                  <a:pt x="6685" y="741291"/>
                  <a:pt x="0" y="734604"/>
                  <a:pt x="0" y="726962"/>
                </a:cubicBezTo>
                <a:cubicBezTo>
                  <a:pt x="0" y="719320"/>
                  <a:pt x="6685" y="712633"/>
                  <a:pt x="14326" y="712633"/>
                </a:cubicBezTo>
                <a:close/>
                <a:moveTo>
                  <a:pt x="1296949" y="570298"/>
                </a:moveTo>
                <a:cubicBezTo>
                  <a:pt x="1305544" y="570298"/>
                  <a:pt x="1311274" y="576985"/>
                  <a:pt x="1311274" y="584627"/>
                </a:cubicBezTo>
                <a:cubicBezTo>
                  <a:pt x="1311274" y="592269"/>
                  <a:pt x="1304589" y="598956"/>
                  <a:pt x="1296949" y="598956"/>
                </a:cubicBezTo>
                <a:cubicBezTo>
                  <a:pt x="1289308" y="598956"/>
                  <a:pt x="1282623" y="592269"/>
                  <a:pt x="1282623" y="584627"/>
                </a:cubicBezTo>
                <a:cubicBezTo>
                  <a:pt x="1282623" y="576985"/>
                  <a:pt x="1289308" y="570298"/>
                  <a:pt x="1296949" y="570298"/>
                </a:cubicBezTo>
                <a:close/>
                <a:moveTo>
                  <a:pt x="1154647" y="570298"/>
                </a:moveTo>
                <a:cubicBezTo>
                  <a:pt x="1162288" y="570298"/>
                  <a:pt x="1168972" y="576985"/>
                  <a:pt x="1168972" y="584627"/>
                </a:cubicBezTo>
                <a:cubicBezTo>
                  <a:pt x="1168972" y="592269"/>
                  <a:pt x="1162288" y="598956"/>
                  <a:pt x="1154647" y="598956"/>
                </a:cubicBezTo>
                <a:cubicBezTo>
                  <a:pt x="1147006" y="598956"/>
                  <a:pt x="1140321" y="592269"/>
                  <a:pt x="1140321" y="584627"/>
                </a:cubicBezTo>
                <a:cubicBezTo>
                  <a:pt x="1140321" y="576985"/>
                  <a:pt x="1147006" y="570298"/>
                  <a:pt x="1154647" y="570298"/>
                </a:cubicBezTo>
                <a:close/>
                <a:moveTo>
                  <a:pt x="1012347" y="570298"/>
                </a:moveTo>
                <a:cubicBezTo>
                  <a:pt x="1019987" y="570298"/>
                  <a:pt x="1026672" y="576985"/>
                  <a:pt x="1026672" y="584627"/>
                </a:cubicBezTo>
                <a:cubicBezTo>
                  <a:pt x="1026672" y="592269"/>
                  <a:pt x="1019987" y="598956"/>
                  <a:pt x="1012347" y="598956"/>
                </a:cubicBezTo>
                <a:cubicBezTo>
                  <a:pt x="1004706" y="598956"/>
                  <a:pt x="998021" y="592269"/>
                  <a:pt x="998021" y="584627"/>
                </a:cubicBezTo>
                <a:cubicBezTo>
                  <a:pt x="998021" y="576985"/>
                  <a:pt x="1004706" y="570298"/>
                  <a:pt x="1012347" y="570298"/>
                </a:cubicBezTo>
                <a:close/>
                <a:moveTo>
                  <a:pt x="869090" y="570298"/>
                </a:moveTo>
                <a:cubicBezTo>
                  <a:pt x="877683" y="570298"/>
                  <a:pt x="883415" y="576985"/>
                  <a:pt x="883415" y="584627"/>
                </a:cubicBezTo>
                <a:cubicBezTo>
                  <a:pt x="883415" y="592269"/>
                  <a:pt x="876730" y="598956"/>
                  <a:pt x="869090" y="598956"/>
                </a:cubicBezTo>
                <a:cubicBezTo>
                  <a:pt x="861449" y="598956"/>
                  <a:pt x="854764" y="592269"/>
                  <a:pt x="854764" y="584627"/>
                </a:cubicBezTo>
                <a:cubicBezTo>
                  <a:pt x="854764" y="576985"/>
                  <a:pt x="861449" y="570298"/>
                  <a:pt x="869090" y="570298"/>
                </a:cubicBezTo>
                <a:close/>
                <a:moveTo>
                  <a:pt x="726788" y="570298"/>
                </a:moveTo>
                <a:cubicBezTo>
                  <a:pt x="734427" y="570298"/>
                  <a:pt x="741113" y="576985"/>
                  <a:pt x="741113" y="584627"/>
                </a:cubicBezTo>
                <a:cubicBezTo>
                  <a:pt x="741113" y="592269"/>
                  <a:pt x="734429" y="598956"/>
                  <a:pt x="726788" y="598956"/>
                </a:cubicBezTo>
                <a:cubicBezTo>
                  <a:pt x="719147" y="598956"/>
                  <a:pt x="712462" y="592269"/>
                  <a:pt x="712462" y="584627"/>
                </a:cubicBezTo>
                <a:cubicBezTo>
                  <a:pt x="712462" y="576985"/>
                  <a:pt x="719147" y="570298"/>
                  <a:pt x="726788" y="570298"/>
                </a:cubicBezTo>
                <a:close/>
                <a:moveTo>
                  <a:pt x="584487" y="570298"/>
                </a:moveTo>
                <a:cubicBezTo>
                  <a:pt x="592128" y="570298"/>
                  <a:pt x="598812" y="576985"/>
                  <a:pt x="598812" y="584627"/>
                </a:cubicBezTo>
                <a:cubicBezTo>
                  <a:pt x="598812" y="592269"/>
                  <a:pt x="592128" y="598956"/>
                  <a:pt x="584487" y="598956"/>
                </a:cubicBezTo>
                <a:cubicBezTo>
                  <a:pt x="576846" y="598956"/>
                  <a:pt x="570161" y="592269"/>
                  <a:pt x="570161" y="584627"/>
                </a:cubicBezTo>
                <a:cubicBezTo>
                  <a:pt x="570161" y="576985"/>
                  <a:pt x="576846" y="570298"/>
                  <a:pt x="584487" y="570298"/>
                </a:cubicBezTo>
                <a:close/>
                <a:moveTo>
                  <a:pt x="441230" y="570298"/>
                </a:moveTo>
                <a:cubicBezTo>
                  <a:pt x="449825" y="570298"/>
                  <a:pt x="455555" y="576985"/>
                  <a:pt x="455555" y="584627"/>
                </a:cubicBezTo>
                <a:cubicBezTo>
                  <a:pt x="455555" y="592269"/>
                  <a:pt x="448871" y="598956"/>
                  <a:pt x="441230" y="598956"/>
                </a:cubicBezTo>
                <a:cubicBezTo>
                  <a:pt x="433589" y="598956"/>
                  <a:pt x="426904" y="592269"/>
                  <a:pt x="426904" y="584627"/>
                </a:cubicBezTo>
                <a:cubicBezTo>
                  <a:pt x="426904" y="576985"/>
                  <a:pt x="433589" y="570298"/>
                  <a:pt x="441230" y="570298"/>
                </a:cubicBezTo>
                <a:close/>
                <a:moveTo>
                  <a:pt x="298929" y="570298"/>
                </a:moveTo>
                <a:cubicBezTo>
                  <a:pt x="306569" y="570298"/>
                  <a:pt x="313254" y="576985"/>
                  <a:pt x="313254" y="584627"/>
                </a:cubicBezTo>
                <a:cubicBezTo>
                  <a:pt x="313254" y="592269"/>
                  <a:pt x="306569" y="598956"/>
                  <a:pt x="298929" y="598956"/>
                </a:cubicBezTo>
                <a:cubicBezTo>
                  <a:pt x="291288" y="598956"/>
                  <a:pt x="284603" y="592269"/>
                  <a:pt x="284603" y="584627"/>
                </a:cubicBezTo>
                <a:cubicBezTo>
                  <a:pt x="284603" y="576985"/>
                  <a:pt x="291288" y="570298"/>
                  <a:pt x="298929" y="570298"/>
                </a:cubicBezTo>
                <a:close/>
                <a:moveTo>
                  <a:pt x="156627" y="570298"/>
                </a:moveTo>
                <a:cubicBezTo>
                  <a:pt x="164267" y="570298"/>
                  <a:pt x="170952" y="576985"/>
                  <a:pt x="170952" y="584627"/>
                </a:cubicBezTo>
                <a:cubicBezTo>
                  <a:pt x="170952" y="592269"/>
                  <a:pt x="164267" y="598956"/>
                  <a:pt x="156627" y="598956"/>
                </a:cubicBezTo>
                <a:cubicBezTo>
                  <a:pt x="148986" y="598956"/>
                  <a:pt x="142301" y="592269"/>
                  <a:pt x="142301" y="584627"/>
                </a:cubicBezTo>
                <a:cubicBezTo>
                  <a:pt x="142301" y="576985"/>
                  <a:pt x="148986" y="570298"/>
                  <a:pt x="156627" y="570298"/>
                </a:cubicBezTo>
                <a:close/>
                <a:moveTo>
                  <a:pt x="14326" y="570298"/>
                </a:moveTo>
                <a:cubicBezTo>
                  <a:pt x="21966" y="570298"/>
                  <a:pt x="28651" y="576985"/>
                  <a:pt x="28651" y="584627"/>
                </a:cubicBezTo>
                <a:cubicBezTo>
                  <a:pt x="28651" y="593224"/>
                  <a:pt x="21966" y="598956"/>
                  <a:pt x="14326" y="598956"/>
                </a:cubicBezTo>
                <a:cubicBezTo>
                  <a:pt x="6685" y="598956"/>
                  <a:pt x="0" y="592269"/>
                  <a:pt x="0" y="584627"/>
                </a:cubicBezTo>
                <a:cubicBezTo>
                  <a:pt x="0" y="576985"/>
                  <a:pt x="6685" y="570298"/>
                  <a:pt x="14326" y="570298"/>
                </a:cubicBezTo>
                <a:close/>
                <a:moveTo>
                  <a:pt x="1296949" y="427962"/>
                </a:moveTo>
                <a:cubicBezTo>
                  <a:pt x="1305544" y="427962"/>
                  <a:pt x="1311274" y="434649"/>
                  <a:pt x="1311274" y="442291"/>
                </a:cubicBezTo>
                <a:cubicBezTo>
                  <a:pt x="1311274" y="449933"/>
                  <a:pt x="1304589" y="456620"/>
                  <a:pt x="1296949" y="456620"/>
                </a:cubicBezTo>
                <a:cubicBezTo>
                  <a:pt x="1289308" y="456620"/>
                  <a:pt x="1282623" y="449933"/>
                  <a:pt x="1282623" y="442291"/>
                </a:cubicBezTo>
                <a:cubicBezTo>
                  <a:pt x="1282623" y="434649"/>
                  <a:pt x="1289308" y="427962"/>
                  <a:pt x="1296949" y="427962"/>
                </a:cubicBezTo>
                <a:close/>
                <a:moveTo>
                  <a:pt x="1154647" y="427962"/>
                </a:moveTo>
                <a:cubicBezTo>
                  <a:pt x="1162288" y="427962"/>
                  <a:pt x="1168972" y="434649"/>
                  <a:pt x="1168972" y="442291"/>
                </a:cubicBezTo>
                <a:cubicBezTo>
                  <a:pt x="1168972" y="449933"/>
                  <a:pt x="1162288" y="456620"/>
                  <a:pt x="1154647" y="456620"/>
                </a:cubicBezTo>
                <a:cubicBezTo>
                  <a:pt x="1147006" y="456620"/>
                  <a:pt x="1140321" y="449933"/>
                  <a:pt x="1140321" y="442291"/>
                </a:cubicBezTo>
                <a:cubicBezTo>
                  <a:pt x="1140321" y="434649"/>
                  <a:pt x="1147006" y="427962"/>
                  <a:pt x="1154647" y="427962"/>
                </a:cubicBezTo>
                <a:close/>
                <a:moveTo>
                  <a:pt x="1012347" y="427962"/>
                </a:moveTo>
                <a:cubicBezTo>
                  <a:pt x="1019987" y="427962"/>
                  <a:pt x="1026672" y="434649"/>
                  <a:pt x="1026672" y="442291"/>
                </a:cubicBezTo>
                <a:cubicBezTo>
                  <a:pt x="1026672" y="449933"/>
                  <a:pt x="1019987" y="456620"/>
                  <a:pt x="1012347" y="456620"/>
                </a:cubicBezTo>
                <a:cubicBezTo>
                  <a:pt x="1004706" y="456620"/>
                  <a:pt x="998021" y="449933"/>
                  <a:pt x="998021" y="442291"/>
                </a:cubicBezTo>
                <a:cubicBezTo>
                  <a:pt x="998021" y="434649"/>
                  <a:pt x="1004706" y="427962"/>
                  <a:pt x="1012347" y="427962"/>
                </a:cubicBezTo>
                <a:close/>
                <a:moveTo>
                  <a:pt x="869090" y="427962"/>
                </a:moveTo>
                <a:cubicBezTo>
                  <a:pt x="877683" y="427962"/>
                  <a:pt x="883415" y="434649"/>
                  <a:pt x="883415" y="442291"/>
                </a:cubicBezTo>
                <a:cubicBezTo>
                  <a:pt x="883415" y="449933"/>
                  <a:pt x="876730" y="456620"/>
                  <a:pt x="869090" y="456620"/>
                </a:cubicBezTo>
                <a:cubicBezTo>
                  <a:pt x="861449" y="456620"/>
                  <a:pt x="854764" y="449933"/>
                  <a:pt x="854764" y="442291"/>
                </a:cubicBezTo>
                <a:cubicBezTo>
                  <a:pt x="854764" y="434649"/>
                  <a:pt x="861449" y="427962"/>
                  <a:pt x="869090" y="427962"/>
                </a:cubicBezTo>
                <a:close/>
                <a:moveTo>
                  <a:pt x="726788" y="427962"/>
                </a:moveTo>
                <a:cubicBezTo>
                  <a:pt x="734427" y="427962"/>
                  <a:pt x="741113" y="434649"/>
                  <a:pt x="741113" y="442291"/>
                </a:cubicBezTo>
                <a:cubicBezTo>
                  <a:pt x="741113" y="449933"/>
                  <a:pt x="734429" y="456620"/>
                  <a:pt x="726788" y="456620"/>
                </a:cubicBezTo>
                <a:cubicBezTo>
                  <a:pt x="719147" y="456620"/>
                  <a:pt x="712462" y="449933"/>
                  <a:pt x="712462" y="442291"/>
                </a:cubicBezTo>
                <a:cubicBezTo>
                  <a:pt x="712462" y="434649"/>
                  <a:pt x="719147" y="427962"/>
                  <a:pt x="726788" y="427962"/>
                </a:cubicBezTo>
                <a:close/>
                <a:moveTo>
                  <a:pt x="584487" y="427962"/>
                </a:moveTo>
                <a:cubicBezTo>
                  <a:pt x="592128" y="427962"/>
                  <a:pt x="598812" y="434649"/>
                  <a:pt x="598812" y="442291"/>
                </a:cubicBezTo>
                <a:cubicBezTo>
                  <a:pt x="598812" y="449933"/>
                  <a:pt x="592128" y="456620"/>
                  <a:pt x="584487" y="456620"/>
                </a:cubicBezTo>
                <a:cubicBezTo>
                  <a:pt x="576846" y="456620"/>
                  <a:pt x="570161" y="449933"/>
                  <a:pt x="570161" y="442291"/>
                </a:cubicBezTo>
                <a:cubicBezTo>
                  <a:pt x="570161" y="434649"/>
                  <a:pt x="576846" y="427962"/>
                  <a:pt x="584487" y="427962"/>
                </a:cubicBezTo>
                <a:close/>
                <a:moveTo>
                  <a:pt x="441230" y="427962"/>
                </a:moveTo>
                <a:cubicBezTo>
                  <a:pt x="449825" y="427962"/>
                  <a:pt x="455555" y="434649"/>
                  <a:pt x="455555" y="442291"/>
                </a:cubicBezTo>
                <a:cubicBezTo>
                  <a:pt x="455555" y="449933"/>
                  <a:pt x="448871" y="456620"/>
                  <a:pt x="441230" y="456620"/>
                </a:cubicBezTo>
                <a:cubicBezTo>
                  <a:pt x="433589" y="456620"/>
                  <a:pt x="426904" y="449933"/>
                  <a:pt x="426904" y="442291"/>
                </a:cubicBezTo>
                <a:cubicBezTo>
                  <a:pt x="426904" y="434649"/>
                  <a:pt x="433589" y="427962"/>
                  <a:pt x="441230" y="427962"/>
                </a:cubicBezTo>
                <a:close/>
                <a:moveTo>
                  <a:pt x="298929" y="427962"/>
                </a:moveTo>
                <a:cubicBezTo>
                  <a:pt x="306569" y="427962"/>
                  <a:pt x="313254" y="434649"/>
                  <a:pt x="313254" y="442291"/>
                </a:cubicBezTo>
                <a:cubicBezTo>
                  <a:pt x="313254" y="449933"/>
                  <a:pt x="306569" y="456620"/>
                  <a:pt x="298929" y="456620"/>
                </a:cubicBezTo>
                <a:cubicBezTo>
                  <a:pt x="291288" y="456620"/>
                  <a:pt x="284603" y="449933"/>
                  <a:pt x="284603" y="442291"/>
                </a:cubicBezTo>
                <a:cubicBezTo>
                  <a:pt x="284603" y="434649"/>
                  <a:pt x="291288" y="427962"/>
                  <a:pt x="298929" y="427962"/>
                </a:cubicBezTo>
                <a:close/>
                <a:moveTo>
                  <a:pt x="156627" y="427962"/>
                </a:moveTo>
                <a:cubicBezTo>
                  <a:pt x="164267" y="427962"/>
                  <a:pt x="170952" y="434649"/>
                  <a:pt x="170952" y="442291"/>
                </a:cubicBezTo>
                <a:cubicBezTo>
                  <a:pt x="170952" y="449933"/>
                  <a:pt x="164267" y="456620"/>
                  <a:pt x="156627" y="456620"/>
                </a:cubicBezTo>
                <a:cubicBezTo>
                  <a:pt x="148986" y="456620"/>
                  <a:pt x="142301" y="449933"/>
                  <a:pt x="142301" y="442291"/>
                </a:cubicBezTo>
                <a:cubicBezTo>
                  <a:pt x="142301" y="434649"/>
                  <a:pt x="148986" y="427962"/>
                  <a:pt x="156627" y="427962"/>
                </a:cubicBezTo>
                <a:close/>
                <a:moveTo>
                  <a:pt x="14326" y="427962"/>
                </a:moveTo>
                <a:cubicBezTo>
                  <a:pt x="21966" y="427962"/>
                  <a:pt x="28651" y="434649"/>
                  <a:pt x="28651" y="442291"/>
                </a:cubicBezTo>
                <a:cubicBezTo>
                  <a:pt x="28651" y="449933"/>
                  <a:pt x="21966" y="456620"/>
                  <a:pt x="14326" y="456620"/>
                </a:cubicBezTo>
                <a:cubicBezTo>
                  <a:pt x="6685" y="456620"/>
                  <a:pt x="0" y="449933"/>
                  <a:pt x="0" y="442291"/>
                </a:cubicBezTo>
                <a:cubicBezTo>
                  <a:pt x="0" y="434649"/>
                  <a:pt x="6685" y="427962"/>
                  <a:pt x="14326" y="427962"/>
                </a:cubicBezTo>
                <a:close/>
                <a:moveTo>
                  <a:pt x="1296949" y="285626"/>
                </a:moveTo>
                <a:cubicBezTo>
                  <a:pt x="1305544" y="285626"/>
                  <a:pt x="1311274" y="292313"/>
                  <a:pt x="1311274" y="299955"/>
                </a:cubicBezTo>
                <a:cubicBezTo>
                  <a:pt x="1311274" y="307597"/>
                  <a:pt x="1304589" y="314284"/>
                  <a:pt x="1296949" y="314284"/>
                </a:cubicBezTo>
                <a:cubicBezTo>
                  <a:pt x="1289308" y="314284"/>
                  <a:pt x="1282623" y="307597"/>
                  <a:pt x="1282623" y="299955"/>
                </a:cubicBezTo>
                <a:cubicBezTo>
                  <a:pt x="1282623" y="292313"/>
                  <a:pt x="1289308" y="285626"/>
                  <a:pt x="1296949" y="285626"/>
                </a:cubicBezTo>
                <a:close/>
                <a:moveTo>
                  <a:pt x="1154647" y="285626"/>
                </a:moveTo>
                <a:cubicBezTo>
                  <a:pt x="1162288" y="285626"/>
                  <a:pt x="1168972" y="292313"/>
                  <a:pt x="1168972" y="299955"/>
                </a:cubicBezTo>
                <a:cubicBezTo>
                  <a:pt x="1168972" y="307597"/>
                  <a:pt x="1162288" y="314284"/>
                  <a:pt x="1154647" y="314284"/>
                </a:cubicBezTo>
                <a:cubicBezTo>
                  <a:pt x="1147006" y="314284"/>
                  <a:pt x="1140321" y="307597"/>
                  <a:pt x="1140321" y="299955"/>
                </a:cubicBezTo>
                <a:cubicBezTo>
                  <a:pt x="1140321" y="292313"/>
                  <a:pt x="1147006" y="285626"/>
                  <a:pt x="1154647" y="285626"/>
                </a:cubicBezTo>
                <a:close/>
                <a:moveTo>
                  <a:pt x="1012347" y="285626"/>
                </a:moveTo>
                <a:cubicBezTo>
                  <a:pt x="1019987" y="285626"/>
                  <a:pt x="1026672" y="292313"/>
                  <a:pt x="1026672" y="299955"/>
                </a:cubicBezTo>
                <a:cubicBezTo>
                  <a:pt x="1026672" y="307597"/>
                  <a:pt x="1019987" y="314284"/>
                  <a:pt x="1012347" y="314284"/>
                </a:cubicBezTo>
                <a:cubicBezTo>
                  <a:pt x="1004706" y="314284"/>
                  <a:pt x="998021" y="307597"/>
                  <a:pt x="998021" y="299955"/>
                </a:cubicBezTo>
                <a:cubicBezTo>
                  <a:pt x="998021" y="292313"/>
                  <a:pt x="1004706" y="285626"/>
                  <a:pt x="1012347" y="285626"/>
                </a:cubicBezTo>
                <a:close/>
                <a:moveTo>
                  <a:pt x="869090" y="285626"/>
                </a:moveTo>
                <a:cubicBezTo>
                  <a:pt x="877683" y="285626"/>
                  <a:pt x="883415" y="292313"/>
                  <a:pt x="883415" y="299955"/>
                </a:cubicBezTo>
                <a:cubicBezTo>
                  <a:pt x="883415" y="307597"/>
                  <a:pt x="876730" y="314284"/>
                  <a:pt x="869090" y="314284"/>
                </a:cubicBezTo>
                <a:cubicBezTo>
                  <a:pt x="861449" y="314284"/>
                  <a:pt x="854764" y="307597"/>
                  <a:pt x="854764" y="299955"/>
                </a:cubicBezTo>
                <a:cubicBezTo>
                  <a:pt x="854764" y="292313"/>
                  <a:pt x="861449" y="285626"/>
                  <a:pt x="869090" y="285626"/>
                </a:cubicBezTo>
                <a:close/>
                <a:moveTo>
                  <a:pt x="726788" y="285626"/>
                </a:moveTo>
                <a:cubicBezTo>
                  <a:pt x="734427" y="285626"/>
                  <a:pt x="741113" y="292313"/>
                  <a:pt x="741113" y="299955"/>
                </a:cubicBezTo>
                <a:cubicBezTo>
                  <a:pt x="741113" y="307597"/>
                  <a:pt x="734429" y="314284"/>
                  <a:pt x="726788" y="314284"/>
                </a:cubicBezTo>
                <a:cubicBezTo>
                  <a:pt x="719147" y="314284"/>
                  <a:pt x="712462" y="307597"/>
                  <a:pt x="712462" y="299955"/>
                </a:cubicBezTo>
                <a:cubicBezTo>
                  <a:pt x="712462" y="292313"/>
                  <a:pt x="719147" y="285626"/>
                  <a:pt x="726788" y="285626"/>
                </a:cubicBezTo>
                <a:close/>
                <a:moveTo>
                  <a:pt x="584487" y="285626"/>
                </a:moveTo>
                <a:cubicBezTo>
                  <a:pt x="592128" y="285626"/>
                  <a:pt x="598812" y="292313"/>
                  <a:pt x="598812" y="299955"/>
                </a:cubicBezTo>
                <a:cubicBezTo>
                  <a:pt x="598812" y="307597"/>
                  <a:pt x="592128" y="314284"/>
                  <a:pt x="584487" y="314284"/>
                </a:cubicBezTo>
                <a:cubicBezTo>
                  <a:pt x="576846" y="314284"/>
                  <a:pt x="570161" y="307597"/>
                  <a:pt x="570161" y="299955"/>
                </a:cubicBezTo>
                <a:cubicBezTo>
                  <a:pt x="570161" y="292313"/>
                  <a:pt x="576846" y="285626"/>
                  <a:pt x="584487" y="285626"/>
                </a:cubicBezTo>
                <a:close/>
                <a:moveTo>
                  <a:pt x="441230" y="285626"/>
                </a:moveTo>
                <a:cubicBezTo>
                  <a:pt x="449825" y="285626"/>
                  <a:pt x="455555" y="292313"/>
                  <a:pt x="455555" y="299955"/>
                </a:cubicBezTo>
                <a:cubicBezTo>
                  <a:pt x="455555" y="307597"/>
                  <a:pt x="448871" y="314284"/>
                  <a:pt x="441230" y="314284"/>
                </a:cubicBezTo>
                <a:cubicBezTo>
                  <a:pt x="433589" y="314284"/>
                  <a:pt x="426904" y="307597"/>
                  <a:pt x="426904" y="299955"/>
                </a:cubicBezTo>
                <a:cubicBezTo>
                  <a:pt x="426904" y="292313"/>
                  <a:pt x="433589" y="285626"/>
                  <a:pt x="441230" y="285626"/>
                </a:cubicBezTo>
                <a:close/>
                <a:moveTo>
                  <a:pt x="298929" y="285626"/>
                </a:moveTo>
                <a:cubicBezTo>
                  <a:pt x="306569" y="285626"/>
                  <a:pt x="313254" y="292313"/>
                  <a:pt x="313254" y="299955"/>
                </a:cubicBezTo>
                <a:cubicBezTo>
                  <a:pt x="313254" y="307597"/>
                  <a:pt x="306569" y="314284"/>
                  <a:pt x="298929" y="314284"/>
                </a:cubicBezTo>
                <a:cubicBezTo>
                  <a:pt x="291288" y="314284"/>
                  <a:pt x="284603" y="307597"/>
                  <a:pt x="284603" y="299955"/>
                </a:cubicBezTo>
                <a:cubicBezTo>
                  <a:pt x="284603" y="292313"/>
                  <a:pt x="291288" y="285626"/>
                  <a:pt x="298929" y="285626"/>
                </a:cubicBezTo>
                <a:close/>
                <a:moveTo>
                  <a:pt x="156627" y="285626"/>
                </a:moveTo>
                <a:cubicBezTo>
                  <a:pt x="164267" y="285626"/>
                  <a:pt x="170952" y="292313"/>
                  <a:pt x="170952" y="299955"/>
                </a:cubicBezTo>
                <a:cubicBezTo>
                  <a:pt x="170952" y="307597"/>
                  <a:pt x="164267" y="314284"/>
                  <a:pt x="156627" y="314284"/>
                </a:cubicBezTo>
                <a:cubicBezTo>
                  <a:pt x="148986" y="314284"/>
                  <a:pt x="142301" y="307597"/>
                  <a:pt x="142301" y="299955"/>
                </a:cubicBezTo>
                <a:cubicBezTo>
                  <a:pt x="142301" y="292313"/>
                  <a:pt x="148986" y="285626"/>
                  <a:pt x="156627" y="285626"/>
                </a:cubicBezTo>
                <a:close/>
                <a:moveTo>
                  <a:pt x="14326" y="285626"/>
                </a:moveTo>
                <a:cubicBezTo>
                  <a:pt x="21966" y="285626"/>
                  <a:pt x="28651" y="292313"/>
                  <a:pt x="28651" y="299955"/>
                </a:cubicBezTo>
                <a:cubicBezTo>
                  <a:pt x="28651" y="307597"/>
                  <a:pt x="21966" y="314284"/>
                  <a:pt x="14326" y="314284"/>
                </a:cubicBezTo>
                <a:cubicBezTo>
                  <a:pt x="6685" y="314284"/>
                  <a:pt x="0" y="307597"/>
                  <a:pt x="0" y="299955"/>
                </a:cubicBezTo>
                <a:cubicBezTo>
                  <a:pt x="0" y="292313"/>
                  <a:pt x="6685" y="285626"/>
                  <a:pt x="14326" y="285626"/>
                </a:cubicBezTo>
                <a:close/>
                <a:moveTo>
                  <a:pt x="1296949" y="142336"/>
                </a:moveTo>
                <a:cubicBezTo>
                  <a:pt x="1305544" y="143291"/>
                  <a:pt x="1311274" y="149023"/>
                  <a:pt x="1311274" y="156665"/>
                </a:cubicBezTo>
                <a:cubicBezTo>
                  <a:pt x="1311274" y="164307"/>
                  <a:pt x="1304589" y="170994"/>
                  <a:pt x="1296949" y="170994"/>
                </a:cubicBezTo>
                <a:cubicBezTo>
                  <a:pt x="1289308" y="170994"/>
                  <a:pt x="1282623" y="164307"/>
                  <a:pt x="1282623" y="156665"/>
                </a:cubicBezTo>
                <a:cubicBezTo>
                  <a:pt x="1282623" y="149023"/>
                  <a:pt x="1289308" y="142336"/>
                  <a:pt x="1296949" y="142336"/>
                </a:cubicBezTo>
                <a:close/>
                <a:moveTo>
                  <a:pt x="1154647" y="142336"/>
                </a:moveTo>
                <a:cubicBezTo>
                  <a:pt x="1162288" y="143291"/>
                  <a:pt x="1168972" y="149023"/>
                  <a:pt x="1168972" y="156665"/>
                </a:cubicBezTo>
                <a:cubicBezTo>
                  <a:pt x="1168972" y="164307"/>
                  <a:pt x="1162288" y="170994"/>
                  <a:pt x="1154647" y="170994"/>
                </a:cubicBezTo>
                <a:cubicBezTo>
                  <a:pt x="1147006" y="170994"/>
                  <a:pt x="1140321" y="164307"/>
                  <a:pt x="1140321" y="156665"/>
                </a:cubicBezTo>
                <a:cubicBezTo>
                  <a:pt x="1140321" y="149023"/>
                  <a:pt x="1147006" y="142336"/>
                  <a:pt x="1154647" y="142336"/>
                </a:cubicBezTo>
                <a:close/>
                <a:moveTo>
                  <a:pt x="1012347" y="142336"/>
                </a:moveTo>
                <a:cubicBezTo>
                  <a:pt x="1019987" y="142336"/>
                  <a:pt x="1026672" y="149023"/>
                  <a:pt x="1026672" y="156665"/>
                </a:cubicBezTo>
                <a:cubicBezTo>
                  <a:pt x="1026672" y="164307"/>
                  <a:pt x="1019987" y="170994"/>
                  <a:pt x="1012347" y="170994"/>
                </a:cubicBezTo>
                <a:cubicBezTo>
                  <a:pt x="1004706" y="170994"/>
                  <a:pt x="998021" y="164307"/>
                  <a:pt x="998021" y="156665"/>
                </a:cubicBezTo>
                <a:cubicBezTo>
                  <a:pt x="998021" y="149023"/>
                  <a:pt x="1004706" y="142336"/>
                  <a:pt x="1012347" y="142336"/>
                </a:cubicBezTo>
                <a:close/>
                <a:moveTo>
                  <a:pt x="869090" y="142336"/>
                </a:moveTo>
                <a:cubicBezTo>
                  <a:pt x="877683" y="143291"/>
                  <a:pt x="883415" y="149023"/>
                  <a:pt x="883415" y="156665"/>
                </a:cubicBezTo>
                <a:cubicBezTo>
                  <a:pt x="883415" y="164307"/>
                  <a:pt x="876730" y="170994"/>
                  <a:pt x="869090" y="170994"/>
                </a:cubicBezTo>
                <a:cubicBezTo>
                  <a:pt x="861449" y="170994"/>
                  <a:pt x="854764" y="164307"/>
                  <a:pt x="854764" y="156665"/>
                </a:cubicBezTo>
                <a:cubicBezTo>
                  <a:pt x="854764" y="149023"/>
                  <a:pt x="861449" y="142336"/>
                  <a:pt x="869090" y="142336"/>
                </a:cubicBezTo>
                <a:close/>
                <a:moveTo>
                  <a:pt x="726788" y="142336"/>
                </a:moveTo>
                <a:cubicBezTo>
                  <a:pt x="734427" y="143291"/>
                  <a:pt x="741113" y="149023"/>
                  <a:pt x="741113" y="156665"/>
                </a:cubicBezTo>
                <a:cubicBezTo>
                  <a:pt x="741113" y="164307"/>
                  <a:pt x="734429" y="170994"/>
                  <a:pt x="726788" y="170994"/>
                </a:cubicBezTo>
                <a:cubicBezTo>
                  <a:pt x="719147" y="170994"/>
                  <a:pt x="712462" y="164307"/>
                  <a:pt x="712462" y="156665"/>
                </a:cubicBezTo>
                <a:cubicBezTo>
                  <a:pt x="712462" y="149023"/>
                  <a:pt x="719147" y="142336"/>
                  <a:pt x="726788" y="142336"/>
                </a:cubicBezTo>
                <a:close/>
                <a:moveTo>
                  <a:pt x="584487" y="142336"/>
                </a:moveTo>
                <a:cubicBezTo>
                  <a:pt x="592128" y="142336"/>
                  <a:pt x="598812" y="149023"/>
                  <a:pt x="598812" y="156665"/>
                </a:cubicBezTo>
                <a:cubicBezTo>
                  <a:pt x="598812" y="164307"/>
                  <a:pt x="592128" y="170994"/>
                  <a:pt x="584487" y="170994"/>
                </a:cubicBezTo>
                <a:cubicBezTo>
                  <a:pt x="576846" y="170994"/>
                  <a:pt x="570161" y="164307"/>
                  <a:pt x="570161" y="156665"/>
                </a:cubicBezTo>
                <a:cubicBezTo>
                  <a:pt x="570161" y="149023"/>
                  <a:pt x="576846" y="142336"/>
                  <a:pt x="584487" y="142336"/>
                </a:cubicBezTo>
                <a:close/>
                <a:moveTo>
                  <a:pt x="441230" y="142336"/>
                </a:moveTo>
                <a:cubicBezTo>
                  <a:pt x="449825" y="143291"/>
                  <a:pt x="455555" y="149023"/>
                  <a:pt x="455555" y="156665"/>
                </a:cubicBezTo>
                <a:cubicBezTo>
                  <a:pt x="455555" y="164307"/>
                  <a:pt x="448871" y="170994"/>
                  <a:pt x="441230" y="170994"/>
                </a:cubicBezTo>
                <a:cubicBezTo>
                  <a:pt x="433589" y="170994"/>
                  <a:pt x="426904" y="164307"/>
                  <a:pt x="426904" y="156665"/>
                </a:cubicBezTo>
                <a:cubicBezTo>
                  <a:pt x="426904" y="149023"/>
                  <a:pt x="433589" y="142336"/>
                  <a:pt x="441230" y="142336"/>
                </a:cubicBezTo>
                <a:close/>
                <a:moveTo>
                  <a:pt x="298929" y="142336"/>
                </a:moveTo>
                <a:cubicBezTo>
                  <a:pt x="306569" y="143291"/>
                  <a:pt x="313254" y="149023"/>
                  <a:pt x="313254" y="156665"/>
                </a:cubicBezTo>
                <a:cubicBezTo>
                  <a:pt x="313254" y="164307"/>
                  <a:pt x="306569" y="170994"/>
                  <a:pt x="298929" y="170994"/>
                </a:cubicBezTo>
                <a:cubicBezTo>
                  <a:pt x="291288" y="170994"/>
                  <a:pt x="284603" y="164307"/>
                  <a:pt x="284603" y="156665"/>
                </a:cubicBezTo>
                <a:cubicBezTo>
                  <a:pt x="284603" y="149023"/>
                  <a:pt x="291288" y="142336"/>
                  <a:pt x="298929" y="142336"/>
                </a:cubicBezTo>
                <a:close/>
                <a:moveTo>
                  <a:pt x="156627" y="142336"/>
                </a:moveTo>
                <a:cubicBezTo>
                  <a:pt x="164267" y="143291"/>
                  <a:pt x="170952" y="149023"/>
                  <a:pt x="170952" y="156665"/>
                </a:cubicBezTo>
                <a:cubicBezTo>
                  <a:pt x="170952" y="164307"/>
                  <a:pt x="164267" y="170994"/>
                  <a:pt x="156627" y="170994"/>
                </a:cubicBezTo>
                <a:cubicBezTo>
                  <a:pt x="148986" y="170994"/>
                  <a:pt x="142301" y="164307"/>
                  <a:pt x="142301" y="156665"/>
                </a:cubicBezTo>
                <a:cubicBezTo>
                  <a:pt x="142301" y="149023"/>
                  <a:pt x="148986" y="142336"/>
                  <a:pt x="156627" y="142336"/>
                </a:cubicBezTo>
                <a:close/>
                <a:moveTo>
                  <a:pt x="14326" y="142336"/>
                </a:moveTo>
                <a:cubicBezTo>
                  <a:pt x="21966" y="142336"/>
                  <a:pt x="28651" y="149023"/>
                  <a:pt x="28651" y="156665"/>
                </a:cubicBezTo>
                <a:cubicBezTo>
                  <a:pt x="28651" y="165263"/>
                  <a:pt x="21966" y="170994"/>
                  <a:pt x="14326" y="170994"/>
                </a:cubicBezTo>
                <a:cubicBezTo>
                  <a:pt x="6685" y="170994"/>
                  <a:pt x="0" y="164307"/>
                  <a:pt x="0" y="156665"/>
                </a:cubicBezTo>
                <a:cubicBezTo>
                  <a:pt x="0" y="149023"/>
                  <a:pt x="6685" y="142336"/>
                  <a:pt x="14326" y="142336"/>
                </a:cubicBezTo>
                <a:close/>
                <a:moveTo>
                  <a:pt x="1296949" y="0"/>
                </a:moveTo>
                <a:cubicBezTo>
                  <a:pt x="1305544" y="0"/>
                  <a:pt x="1311274" y="6687"/>
                  <a:pt x="1311274" y="14329"/>
                </a:cubicBezTo>
                <a:cubicBezTo>
                  <a:pt x="1311274" y="21971"/>
                  <a:pt x="1304589" y="28658"/>
                  <a:pt x="1296949" y="28658"/>
                </a:cubicBezTo>
                <a:cubicBezTo>
                  <a:pt x="1289308" y="28658"/>
                  <a:pt x="1282623" y="21971"/>
                  <a:pt x="1282623" y="14329"/>
                </a:cubicBezTo>
                <a:cubicBezTo>
                  <a:pt x="1282623" y="6687"/>
                  <a:pt x="1289308" y="0"/>
                  <a:pt x="1296949" y="0"/>
                </a:cubicBezTo>
                <a:close/>
                <a:moveTo>
                  <a:pt x="1154647" y="0"/>
                </a:moveTo>
                <a:cubicBezTo>
                  <a:pt x="1162288" y="0"/>
                  <a:pt x="1168972" y="6687"/>
                  <a:pt x="1168972" y="14329"/>
                </a:cubicBezTo>
                <a:cubicBezTo>
                  <a:pt x="1168972" y="21971"/>
                  <a:pt x="1162288" y="28658"/>
                  <a:pt x="1154647" y="28658"/>
                </a:cubicBezTo>
                <a:cubicBezTo>
                  <a:pt x="1147006" y="28658"/>
                  <a:pt x="1140321" y="21971"/>
                  <a:pt x="1140321" y="14329"/>
                </a:cubicBezTo>
                <a:cubicBezTo>
                  <a:pt x="1140321" y="6687"/>
                  <a:pt x="1147006" y="0"/>
                  <a:pt x="1154647" y="0"/>
                </a:cubicBezTo>
                <a:close/>
                <a:moveTo>
                  <a:pt x="1012347" y="0"/>
                </a:moveTo>
                <a:cubicBezTo>
                  <a:pt x="1019987" y="0"/>
                  <a:pt x="1026672" y="6687"/>
                  <a:pt x="1026672" y="14329"/>
                </a:cubicBezTo>
                <a:cubicBezTo>
                  <a:pt x="1026672" y="21971"/>
                  <a:pt x="1019987" y="28658"/>
                  <a:pt x="1012347" y="28658"/>
                </a:cubicBezTo>
                <a:cubicBezTo>
                  <a:pt x="1004706" y="28658"/>
                  <a:pt x="998021" y="21971"/>
                  <a:pt x="998021" y="14329"/>
                </a:cubicBezTo>
                <a:cubicBezTo>
                  <a:pt x="998021" y="6687"/>
                  <a:pt x="1004706" y="0"/>
                  <a:pt x="1012347" y="0"/>
                </a:cubicBezTo>
                <a:close/>
                <a:moveTo>
                  <a:pt x="869090" y="0"/>
                </a:moveTo>
                <a:cubicBezTo>
                  <a:pt x="877683" y="0"/>
                  <a:pt x="883415" y="6687"/>
                  <a:pt x="883415" y="14329"/>
                </a:cubicBezTo>
                <a:cubicBezTo>
                  <a:pt x="883415" y="21971"/>
                  <a:pt x="876730" y="28658"/>
                  <a:pt x="869090" y="28658"/>
                </a:cubicBezTo>
                <a:cubicBezTo>
                  <a:pt x="861449" y="28658"/>
                  <a:pt x="854764" y="21971"/>
                  <a:pt x="854764" y="14329"/>
                </a:cubicBezTo>
                <a:cubicBezTo>
                  <a:pt x="854764" y="6687"/>
                  <a:pt x="861449" y="0"/>
                  <a:pt x="869090" y="0"/>
                </a:cubicBezTo>
                <a:close/>
                <a:moveTo>
                  <a:pt x="726788" y="0"/>
                </a:moveTo>
                <a:cubicBezTo>
                  <a:pt x="734427" y="0"/>
                  <a:pt x="741113" y="6687"/>
                  <a:pt x="741113" y="14329"/>
                </a:cubicBezTo>
                <a:cubicBezTo>
                  <a:pt x="741113" y="21971"/>
                  <a:pt x="734429" y="28658"/>
                  <a:pt x="726788" y="28658"/>
                </a:cubicBezTo>
                <a:cubicBezTo>
                  <a:pt x="719147" y="28658"/>
                  <a:pt x="712462" y="21971"/>
                  <a:pt x="712462" y="14329"/>
                </a:cubicBezTo>
                <a:cubicBezTo>
                  <a:pt x="712462" y="6687"/>
                  <a:pt x="719147" y="0"/>
                  <a:pt x="726788" y="0"/>
                </a:cubicBezTo>
                <a:close/>
                <a:moveTo>
                  <a:pt x="584487" y="0"/>
                </a:moveTo>
                <a:cubicBezTo>
                  <a:pt x="592128" y="0"/>
                  <a:pt x="598812" y="6687"/>
                  <a:pt x="598812" y="14329"/>
                </a:cubicBezTo>
                <a:cubicBezTo>
                  <a:pt x="598812" y="21971"/>
                  <a:pt x="592128" y="28658"/>
                  <a:pt x="584487" y="28658"/>
                </a:cubicBezTo>
                <a:cubicBezTo>
                  <a:pt x="576846" y="28658"/>
                  <a:pt x="570161" y="21971"/>
                  <a:pt x="570161" y="14329"/>
                </a:cubicBezTo>
                <a:cubicBezTo>
                  <a:pt x="570161" y="6687"/>
                  <a:pt x="576846" y="0"/>
                  <a:pt x="584487" y="0"/>
                </a:cubicBezTo>
                <a:close/>
                <a:moveTo>
                  <a:pt x="441230" y="0"/>
                </a:moveTo>
                <a:cubicBezTo>
                  <a:pt x="449825" y="0"/>
                  <a:pt x="455555" y="6687"/>
                  <a:pt x="455555" y="14329"/>
                </a:cubicBezTo>
                <a:cubicBezTo>
                  <a:pt x="455555" y="21971"/>
                  <a:pt x="448871" y="28658"/>
                  <a:pt x="441230" y="28658"/>
                </a:cubicBezTo>
                <a:cubicBezTo>
                  <a:pt x="433589" y="28658"/>
                  <a:pt x="426904" y="21971"/>
                  <a:pt x="426904" y="14329"/>
                </a:cubicBezTo>
                <a:cubicBezTo>
                  <a:pt x="426904" y="6687"/>
                  <a:pt x="433589" y="0"/>
                  <a:pt x="441230" y="0"/>
                </a:cubicBezTo>
                <a:close/>
                <a:moveTo>
                  <a:pt x="298929" y="0"/>
                </a:moveTo>
                <a:cubicBezTo>
                  <a:pt x="306569" y="0"/>
                  <a:pt x="313254" y="6687"/>
                  <a:pt x="313254" y="14329"/>
                </a:cubicBezTo>
                <a:cubicBezTo>
                  <a:pt x="313254" y="21971"/>
                  <a:pt x="306569" y="28658"/>
                  <a:pt x="298929" y="28658"/>
                </a:cubicBezTo>
                <a:cubicBezTo>
                  <a:pt x="291288" y="28658"/>
                  <a:pt x="284603" y="21971"/>
                  <a:pt x="284603" y="14329"/>
                </a:cubicBezTo>
                <a:cubicBezTo>
                  <a:pt x="284603" y="6687"/>
                  <a:pt x="291288" y="0"/>
                  <a:pt x="298929" y="0"/>
                </a:cubicBezTo>
                <a:close/>
                <a:moveTo>
                  <a:pt x="156627" y="0"/>
                </a:moveTo>
                <a:cubicBezTo>
                  <a:pt x="164267" y="0"/>
                  <a:pt x="170952" y="6687"/>
                  <a:pt x="170952" y="14329"/>
                </a:cubicBezTo>
                <a:cubicBezTo>
                  <a:pt x="170952" y="21971"/>
                  <a:pt x="164267" y="28658"/>
                  <a:pt x="156627" y="28658"/>
                </a:cubicBezTo>
                <a:cubicBezTo>
                  <a:pt x="148986" y="28658"/>
                  <a:pt x="142301" y="21971"/>
                  <a:pt x="142301" y="14329"/>
                </a:cubicBezTo>
                <a:cubicBezTo>
                  <a:pt x="142301" y="6687"/>
                  <a:pt x="148986" y="0"/>
                  <a:pt x="156627" y="0"/>
                </a:cubicBezTo>
                <a:close/>
                <a:moveTo>
                  <a:pt x="14326" y="0"/>
                </a:moveTo>
                <a:cubicBezTo>
                  <a:pt x="21966" y="0"/>
                  <a:pt x="28651" y="6687"/>
                  <a:pt x="28651" y="14329"/>
                </a:cubicBezTo>
                <a:cubicBezTo>
                  <a:pt x="28651" y="21971"/>
                  <a:pt x="21966" y="28658"/>
                  <a:pt x="14326" y="28658"/>
                </a:cubicBezTo>
                <a:cubicBezTo>
                  <a:pt x="6685" y="28658"/>
                  <a:pt x="0" y="21971"/>
                  <a:pt x="0" y="14329"/>
                </a:cubicBezTo>
                <a:cubicBezTo>
                  <a:pt x="0" y="6687"/>
                  <a:pt x="6685" y="0"/>
                  <a:pt x="14326" y="0"/>
                </a:cubicBezTo>
                <a:close/>
              </a:path>
            </a:pathLst>
          </a:custGeom>
          <a:solidFill>
            <a:schemeClr val="accent3">
              <a:lumMod val="40000"/>
              <a:lumOff val="6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10" name="矩形: 圆角 1127"/>
          <p:cNvSpPr/>
          <p:nvPr>
            <p:custDataLst>
              <p:tags r:id="rId4"/>
            </p:custDataLst>
          </p:nvPr>
        </p:nvSpPr>
        <p:spPr>
          <a:xfrm>
            <a:off x="700629" y="2040690"/>
            <a:ext cx="3402241" cy="4031733"/>
          </a:xfrm>
          <a:prstGeom prst="roundRect">
            <a:avLst>
              <a:gd name="adj" fmla="val 4386"/>
            </a:avLst>
          </a:prstGeom>
          <a:solidFill>
            <a:schemeClr val="bg1"/>
          </a:solidFill>
          <a:ln w="12700">
            <a:solidFill>
              <a:schemeClr val="tx2">
                <a:lumMod val="75000"/>
              </a:schemeClr>
            </a:solidFill>
          </a:ln>
          <a:effectLst>
            <a:outerShdw blurRad="50800" dist="762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3" name="斜纹 512"/>
          <p:cNvSpPr/>
          <p:nvPr>
            <p:custDataLst>
              <p:tags r:id="rId5"/>
            </p:custDataLst>
          </p:nvPr>
        </p:nvSpPr>
        <p:spPr>
          <a:xfrm rot="8100000">
            <a:off x="-244064" y="543543"/>
            <a:ext cx="488126" cy="488126"/>
          </a:xfrm>
          <a:prstGeom prst="diagStripe">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7" name="文本框 6"/>
          <p:cNvSpPr txBox="1"/>
          <p:nvPr>
            <p:custDataLst>
              <p:tags r:id="rId6"/>
            </p:custDataLst>
          </p:nvPr>
        </p:nvSpPr>
        <p:spPr>
          <a:xfrm>
            <a:off x="2193925" y="683895"/>
            <a:ext cx="7804150" cy="568325"/>
          </a:xfrm>
          <a:prstGeom prst="rect">
            <a:avLst/>
          </a:prstGeom>
          <a:noFill/>
        </p:spPr>
        <p:txBody>
          <a:bodyPr wrap="square" lIns="101600" tIns="38100" rIns="76200" bIns="38100" rtlCol="0" anchor="t" anchorCtr="0">
            <a:noAutofit/>
          </a:bodyPr>
          <a:lstStyle>
            <a:defPPr>
              <a:defRPr lang="zh-CN"/>
            </a:defPPr>
            <a:lvl1pPr>
              <a:defRPr sz="2400" spc="200">
                <a:latin typeface="微软雅黑" panose="020B0503020204020204" pitchFamily="34" charset="-122"/>
                <a:ea typeface="微软雅黑" panose="020B0503020204020204" pitchFamily="34" charset="-122"/>
              </a:defRPr>
            </a:lvl1pPr>
          </a:lstStyle>
          <a:p>
            <a:pPr marL="0" indent="0" algn="l">
              <a:lnSpc>
                <a:spcPct val="100000"/>
              </a:lnSpc>
              <a:spcBef>
                <a:spcPts val="0"/>
              </a:spcBef>
              <a:spcAft>
                <a:spcPts val="0"/>
              </a:spcAft>
              <a:buSzPct val="100000"/>
              <a:buNone/>
            </a:pPr>
            <a:r>
              <a:rPr lang="zh-CN" altLang="en-US" sz="3200" b="1" spc="160" dirty="0">
                <a:solidFill>
                  <a:schemeClr val="accent1">
                    <a:lumMod val="75000"/>
                  </a:schemeClr>
                </a:solidFill>
                <a:latin typeface="Arial" panose="020B0604020202020204" pitchFamily="34" charset="0"/>
              </a:rPr>
              <a:t>（二）体现以人民为中心的价值导向</a:t>
            </a:r>
            <a:endParaRPr lang="zh-CN" altLang="en-US" sz="3200" b="1" spc="160" dirty="0">
              <a:solidFill>
                <a:schemeClr val="accent1">
                  <a:lumMod val="75000"/>
                </a:schemeClr>
              </a:solidFill>
              <a:latin typeface="Arial" panose="020B0604020202020204" pitchFamily="34" charset="0"/>
            </a:endParaRPr>
          </a:p>
        </p:txBody>
      </p:sp>
      <p:sp>
        <p:nvSpPr>
          <p:cNvPr id="8" name="文本框 7"/>
          <p:cNvSpPr txBox="1"/>
          <p:nvPr>
            <p:custDataLst>
              <p:tags r:id="rId7"/>
            </p:custDataLst>
          </p:nvPr>
        </p:nvSpPr>
        <p:spPr>
          <a:xfrm>
            <a:off x="922020" y="2783840"/>
            <a:ext cx="2959100" cy="2632075"/>
          </a:xfrm>
          <a:prstGeom prst="rect">
            <a:avLst/>
          </a:prstGeom>
          <a:noFill/>
        </p:spPr>
        <p:txBody>
          <a:bodyPr wrap="square" lIns="101600" tIns="38100" rIns="76200" bIns="38100" rtlCol="0">
            <a:noAutofit/>
          </a:bodyPr>
          <a:lstStyle>
            <a:defPPr>
              <a:defRPr lang="zh-CN"/>
            </a:defPPr>
            <a:lvl1pPr>
              <a:defRPr sz="2400" spc="200">
                <a:latin typeface="微软雅黑" panose="020B0503020204020204" pitchFamily="34" charset="-122"/>
                <a:ea typeface="微软雅黑" panose="020B0503020204020204" pitchFamily="34" charset="-122"/>
              </a:defRPr>
            </a:lvl1pPr>
          </a:lstStyle>
          <a:p>
            <a:pPr marL="0" lvl="0" indent="0" algn="l">
              <a:lnSpc>
                <a:spcPct val="120000"/>
              </a:lnSpc>
              <a:spcBef>
                <a:spcPts val="0"/>
              </a:spcBef>
              <a:spcAft>
                <a:spcPts val="800"/>
              </a:spcAft>
              <a:buSzPct val="100000"/>
              <a:buNone/>
              <a:tabLst>
                <a:tab pos="1617345" algn="l"/>
              </a:tabLst>
            </a:pPr>
            <a:r>
              <a:rPr lang="en-US" altLang="zh-CN" sz="2000" b="1" spc="160" dirty="0">
                <a:solidFill>
                  <a:schemeClr val="tx1">
                    <a:lumMod val="75000"/>
                    <a:lumOff val="25000"/>
                  </a:schemeClr>
                </a:solidFill>
                <a:latin typeface="Arial" panose="020B0604020202020204" pitchFamily="34" charset="0"/>
              </a:rPr>
              <a:t>      </a:t>
            </a:r>
            <a:r>
              <a:rPr lang="zh-CN" altLang="en-US" sz="2000" b="1" spc="160" dirty="0">
                <a:solidFill>
                  <a:schemeClr val="tx1">
                    <a:lumMod val="75000"/>
                    <a:lumOff val="25000"/>
                  </a:schemeClr>
                </a:solidFill>
                <a:latin typeface="Arial" panose="020B0604020202020204" pitchFamily="34" charset="0"/>
              </a:rPr>
              <a:t>为人民谋幸福、为中华民族谋复兴，是中国共产党人的初心和使命，也是我们党领导现代化建设的出发点和落脚点。 </a:t>
            </a:r>
            <a:endParaRPr lang="zh-CN" altLang="en-US" sz="2000" b="1" spc="160" dirty="0">
              <a:solidFill>
                <a:schemeClr val="tx1">
                  <a:lumMod val="75000"/>
                  <a:lumOff val="25000"/>
                </a:schemeClr>
              </a:solidFill>
              <a:latin typeface="Arial" panose="020B0604020202020204" pitchFamily="34" charset="0"/>
            </a:endParaRPr>
          </a:p>
        </p:txBody>
      </p:sp>
      <p:sp>
        <p:nvSpPr>
          <p:cNvPr id="9" name="同心圆 262"/>
          <p:cNvSpPr/>
          <p:nvPr>
            <p:custDataLst>
              <p:tags r:id="rId8"/>
            </p:custDataLst>
          </p:nvPr>
        </p:nvSpPr>
        <p:spPr>
          <a:xfrm>
            <a:off x="799780" y="2148489"/>
            <a:ext cx="300711" cy="300711"/>
          </a:xfrm>
          <a:prstGeom prst="donut">
            <a:avLst/>
          </a:prstGeom>
          <a:ln w="25400">
            <a:solidFill>
              <a:schemeClr val="lt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2" name="矩形: 圆角 1128"/>
          <p:cNvSpPr/>
          <p:nvPr>
            <p:custDataLst>
              <p:tags r:id="rId9"/>
            </p:custDataLst>
          </p:nvPr>
        </p:nvSpPr>
        <p:spPr>
          <a:xfrm>
            <a:off x="4484393" y="2040887"/>
            <a:ext cx="6842125" cy="4032929"/>
          </a:xfrm>
          <a:prstGeom prst="roundRect">
            <a:avLst>
              <a:gd name="adj" fmla="val 4386"/>
            </a:avLst>
          </a:prstGeom>
          <a:solidFill>
            <a:schemeClr val="bg1"/>
          </a:solidFill>
          <a:ln w="12700">
            <a:solidFill>
              <a:schemeClr val="tx2">
                <a:lumMod val="75000"/>
              </a:schemeClr>
            </a:solidFill>
          </a:ln>
          <a:effectLst>
            <a:outerShdw blurRad="50800" dist="762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descr="D:\设计制作\通用图片占位符\风景\169\166657089_169.jpg166657089_169"/>
          <p:cNvPicPr>
            <a:picLocks noChangeAspect="1"/>
          </p:cNvPicPr>
          <p:nvPr>
            <p:custDataLst>
              <p:tags r:id="rId10"/>
            </p:custDataLst>
          </p:nvPr>
        </p:nvPicPr>
        <p:blipFill>
          <a:blip r:embed="rId11"/>
          <a:srcRect l="5557" r="5557"/>
          <a:stretch>
            <a:fillRect/>
          </a:stretch>
        </p:blipFill>
        <p:spPr>
          <a:xfrm>
            <a:off x="4708219" y="2262896"/>
            <a:ext cx="6379210" cy="3588385"/>
          </a:xfrm>
          <a:prstGeom prst="roundRect">
            <a:avLst>
              <a:gd name="adj" fmla="val 3472"/>
            </a:avLst>
          </a:prstGeom>
        </p:spPr>
      </p:pic>
      <p:sp>
        <p:nvSpPr>
          <p:cNvPr id="515" name="同心圆 262"/>
          <p:cNvSpPr/>
          <p:nvPr>
            <p:custDataLst>
              <p:tags r:id="rId12"/>
            </p:custDataLst>
          </p:nvPr>
        </p:nvSpPr>
        <p:spPr>
          <a:xfrm>
            <a:off x="10943905" y="5686709"/>
            <a:ext cx="300711" cy="300711"/>
          </a:xfrm>
          <a:prstGeom prst="donut">
            <a:avLst/>
          </a:prstGeom>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Tree>
    <p:custDataLst>
      <p:tags r:id="rId13"/>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https://pics6.baidu.com/feed/c8177f3e6709c93d5f27e0f5058ce2d4d0005410.jpeg?token=0017f7914eff90b81bb35f7afacaf47a&amp;s=C986D71A07984DC822562CC90300D0BA"/>
          <p:cNvPicPr>
            <a:picLocks noChangeAspect="1" noChangeArrowheads="1"/>
          </p:cNvPicPr>
          <p:nvPr>
            <p:custDataLst>
              <p:tags r:id="rId1"/>
            </p:custDataLst>
          </p:nvPr>
        </p:nvPicPr>
        <p:blipFill>
          <a:blip r:embed="rId2"/>
          <a:srcRect/>
          <a:stretch>
            <a:fillRect/>
          </a:stretch>
        </p:blipFill>
        <p:spPr bwMode="auto">
          <a:xfrm>
            <a:off x="884620" y="1537892"/>
            <a:ext cx="4762500" cy="2324101"/>
          </a:xfrm>
          <a:prstGeom prst="rect">
            <a:avLst/>
          </a:prstGeom>
          <a:noFill/>
        </p:spPr>
      </p:pic>
      <p:pic>
        <p:nvPicPr>
          <p:cNvPr id="78852" name="Picture 4" descr="https://pics3.baidu.com/feed/a71ea8d3fd1f4134f815a6b6b0ae8fc2d0c85e15.jpeg?token=055a72bb94731cdc2e9668c37bd3ae84&amp;s=C194139A86787D807C7BD4D9030080BA"/>
          <p:cNvPicPr>
            <a:picLocks noChangeAspect="1" noChangeArrowheads="1"/>
          </p:cNvPicPr>
          <p:nvPr>
            <p:custDataLst>
              <p:tags r:id="rId3"/>
            </p:custDataLst>
          </p:nvPr>
        </p:nvPicPr>
        <p:blipFill>
          <a:blip r:embed="rId4"/>
          <a:srcRect/>
          <a:stretch>
            <a:fillRect/>
          </a:stretch>
        </p:blipFill>
        <p:spPr bwMode="auto">
          <a:xfrm>
            <a:off x="6170930" y="1624965"/>
            <a:ext cx="4762500" cy="2237105"/>
          </a:xfrm>
          <a:prstGeom prst="rect">
            <a:avLst/>
          </a:prstGeom>
          <a:noFill/>
        </p:spPr>
      </p:pic>
      <p:pic>
        <p:nvPicPr>
          <p:cNvPr id="78854" name="Picture 6" descr="https://pics3.baidu.com/feed/810a19d8bc3eb135e27eac6a33afb2dbff1f44db.jpeg?token=282fa770e9a43420ffd5bcd9e7c40c46&amp;s=C196833A1F587CC84276D0D90300E0B9"/>
          <p:cNvPicPr>
            <a:picLocks noChangeAspect="1" noChangeArrowheads="1"/>
          </p:cNvPicPr>
          <p:nvPr>
            <p:custDataLst>
              <p:tags r:id="rId5"/>
            </p:custDataLst>
          </p:nvPr>
        </p:nvPicPr>
        <p:blipFill>
          <a:blip r:embed="rId6"/>
          <a:srcRect/>
          <a:stretch>
            <a:fillRect/>
          </a:stretch>
        </p:blipFill>
        <p:spPr bwMode="auto">
          <a:xfrm>
            <a:off x="961762" y="4030465"/>
            <a:ext cx="4762500" cy="2371726"/>
          </a:xfrm>
          <a:prstGeom prst="rect">
            <a:avLst/>
          </a:prstGeom>
          <a:noFill/>
        </p:spPr>
      </p:pic>
      <p:sp>
        <p:nvSpPr>
          <p:cNvPr id="7" name="矩形 6"/>
          <p:cNvSpPr/>
          <p:nvPr>
            <p:custDataLst>
              <p:tags r:id="rId7"/>
            </p:custDataLst>
          </p:nvPr>
        </p:nvSpPr>
        <p:spPr>
          <a:xfrm>
            <a:off x="4052076" y="500827"/>
            <a:ext cx="4288353" cy="584775"/>
          </a:xfrm>
          <a:prstGeom prst="rect">
            <a:avLst/>
          </a:prstGeom>
        </p:spPr>
        <p:txBody>
          <a:bodyPr wrap="none">
            <a:spAutoFit/>
          </a:bodyPr>
          <a:lstStyle/>
          <a:p>
            <a:r>
              <a:rPr lang="zh-CN" altLang="en-US" sz="3200" b="1" dirty="0"/>
              <a:t>十组数据读懂中国脱贫</a:t>
            </a:r>
            <a:endParaRPr lang="zh-CN" altLang="en-US" sz="3200" b="1" dirty="0"/>
          </a:p>
        </p:txBody>
      </p:sp>
      <p:pic>
        <p:nvPicPr>
          <p:cNvPr id="79876" name="Picture 4" descr="https://pics0.baidu.com/feed/b17eca8065380cd73a74999e37f5b73c58828190.jpeg?token=24587d97f4b6f7bee927aee34b008d08&amp;s=C1C6B41A523C7D8A505E94C9030060F9"/>
          <p:cNvPicPr>
            <a:picLocks noChangeAspect="1" noChangeArrowheads="1"/>
          </p:cNvPicPr>
          <p:nvPr>
            <p:custDataLst>
              <p:tags r:id="rId8"/>
            </p:custDataLst>
          </p:nvPr>
        </p:nvPicPr>
        <p:blipFill>
          <a:blip r:embed="rId9"/>
          <a:srcRect/>
          <a:stretch>
            <a:fillRect/>
          </a:stretch>
        </p:blipFill>
        <p:spPr bwMode="auto">
          <a:xfrm>
            <a:off x="6247130" y="4030345"/>
            <a:ext cx="4762500" cy="2697480"/>
          </a:xfrm>
          <a:prstGeom prst="rect">
            <a:avLst/>
          </a:prstGeom>
          <a:noFill/>
        </p:spPr>
      </p:pic>
    </p:spTree>
    <p:custDataLst>
      <p:tags r:id="rId10"/>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custDataLst>
              <p:tags r:id="rId1"/>
            </p:custDataLst>
          </p:nvPr>
        </p:nvGrpSpPr>
        <p:grpSpPr>
          <a:xfrm>
            <a:off x="457200" y="304800"/>
            <a:ext cx="3048000" cy="2222500"/>
            <a:chOff x="720" y="480"/>
            <a:chExt cx="4800" cy="3500"/>
          </a:xfrm>
        </p:grpSpPr>
        <p:sp>
          <p:nvSpPr>
            <p:cNvPr id="15" name="任意多边形: 形状 3"/>
            <p:cNvSpPr/>
            <p:nvPr>
              <p:custDataLst>
                <p:tags r:id="rId2"/>
              </p:custDataLst>
            </p:nvPr>
          </p:nvSpPr>
          <p:spPr>
            <a:xfrm flipH="1" flipV="1">
              <a:off x="720" y="480"/>
              <a:ext cx="4800" cy="2400"/>
            </a:xfrm>
            <a:custGeom>
              <a:avLst/>
              <a:gdLst>
                <a:gd name="connsiteX0" fmla="*/ 3081866 w 3172179"/>
                <a:gd name="connsiteY0" fmla="*/ 0 h 1574799"/>
                <a:gd name="connsiteX1" fmla="*/ 3172179 w 3172179"/>
                <a:gd name="connsiteY1" fmla="*/ 0 h 1574799"/>
                <a:gd name="connsiteX2" fmla="*/ 3172179 w 3172179"/>
                <a:gd name="connsiteY2" fmla="*/ 1574799 h 1574799"/>
                <a:gd name="connsiteX3" fmla="*/ 0 w 3172179"/>
                <a:gd name="connsiteY3" fmla="*/ 1574799 h 1574799"/>
                <a:gd name="connsiteX4" fmla="*/ 0 w 3172179"/>
                <a:gd name="connsiteY4" fmla="*/ 1484488 h 1574799"/>
                <a:gd name="connsiteX5" fmla="*/ 3081866 w 3172179"/>
                <a:gd name="connsiteY5" fmla="*/ 1484488 h 157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2179" h="1574799">
                  <a:moveTo>
                    <a:pt x="3081866" y="0"/>
                  </a:moveTo>
                  <a:lnTo>
                    <a:pt x="3172179" y="0"/>
                  </a:lnTo>
                  <a:lnTo>
                    <a:pt x="3172179" y="1574799"/>
                  </a:lnTo>
                  <a:lnTo>
                    <a:pt x="0" y="1574799"/>
                  </a:lnTo>
                  <a:lnTo>
                    <a:pt x="0" y="1484488"/>
                  </a:lnTo>
                  <a:lnTo>
                    <a:pt x="3081866" y="1484488"/>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0" name="矩形 19"/>
            <p:cNvSpPr/>
            <p:nvPr>
              <p:custDataLst>
                <p:tags r:id="rId3"/>
              </p:custDataLst>
            </p:nvPr>
          </p:nvSpPr>
          <p:spPr>
            <a:xfrm>
              <a:off x="720" y="3120"/>
              <a:ext cx="140" cy="1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1" name="矩形 20"/>
            <p:cNvSpPr/>
            <p:nvPr>
              <p:custDataLst>
                <p:tags r:id="rId4"/>
              </p:custDataLst>
            </p:nvPr>
          </p:nvSpPr>
          <p:spPr>
            <a:xfrm>
              <a:off x="720" y="3480"/>
              <a:ext cx="140" cy="1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2" name="矩形 21"/>
            <p:cNvSpPr/>
            <p:nvPr>
              <p:custDataLst>
                <p:tags r:id="rId5"/>
              </p:custDataLst>
            </p:nvPr>
          </p:nvSpPr>
          <p:spPr>
            <a:xfrm>
              <a:off x="720" y="3840"/>
              <a:ext cx="140" cy="1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grpSp>
        <p:nvGrpSpPr>
          <p:cNvPr id="5" name="组合 4"/>
          <p:cNvGrpSpPr/>
          <p:nvPr>
            <p:custDataLst>
              <p:tags r:id="rId6"/>
            </p:custDataLst>
          </p:nvPr>
        </p:nvGrpSpPr>
        <p:grpSpPr>
          <a:xfrm>
            <a:off x="8686800" y="4334510"/>
            <a:ext cx="3048000" cy="2218690"/>
            <a:chOff x="13680" y="6826"/>
            <a:chExt cx="4800" cy="3494"/>
          </a:xfrm>
        </p:grpSpPr>
        <p:sp>
          <p:nvSpPr>
            <p:cNvPr id="13" name="任意多边形: 形状 2"/>
            <p:cNvSpPr/>
            <p:nvPr>
              <p:custDataLst>
                <p:tags r:id="rId7"/>
              </p:custDataLst>
            </p:nvPr>
          </p:nvSpPr>
          <p:spPr>
            <a:xfrm>
              <a:off x="13680" y="7920"/>
              <a:ext cx="4800" cy="2400"/>
            </a:xfrm>
            <a:custGeom>
              <a:avLst/>
              <a:gdLst>
                <a:gd name="connsiteX0" fmla="*/ 3081866 w 3172179"/>
                <a:gd name="connsiteY0" fmla="*/ 0 h 1574799"/>
                <a:gd name="connsiteX1" fmla="*/ 3172179 w 3172179"/>
                <a:gd name="connsiteY1" fmla="*/ 0 h 1574799"/>
                <a:gd name="connsiteX2" fmla="*/ 3172179 w 3172179"/>
                <a:gd name="connsiteY2" fmla="*/ 1574799 h 1574799"/>
                <a:gd name="connsiteX3" fmla="*/ 0 w 3172179"/>
                <a:gd name="connsiteY3" fmla="*/ 1574799 h 1574799"/>
                <a:gd name="connsiteX4" fmla="*/ 0 w 3172179"/>
                <a:gd name="connsiteY4" fmla="*/ 1484488 h 1574799"/>
                <a:gd name="connsiteX5" fmla="*/ 3081866 w 3172179"/>
                <a:gd name="connsiteY5" fmla="*/ 1484488 h 157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2179" h="1574799">
                  <a:moveTo>
                    <a:pt x="3081866" y="0"/>
                  </a:moveTo>
                  <a:lnTo>
                    <a:pt x="3172179" y="0"/>
                  </a:lnTo>
                  <a:lnTo>
                    <a:pt x="3172179" y="1574799"/>
                  </a:lnTo>
                  <a:lnTo>
                    <a:pt x="0" y="1574799"/>
                  </a:lnTo>
                  <a:lnTo>
                    <a:pt x="0" y="1484488"/>
                  </a:lnTo>
                  <a:lnTo>
                    <a:pt x="3081866" y="1484488"/>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4" name="矩形 23"/>
            <p:cNvSpPr/>
            <p:nvPr>
              <p:custDataLst>
                <p:tags r:id="rId8"/>
              </p:custDataLst>
            </p:nvPr>
          </p:nvSpPr>
          <p:spPr>
            <a:xfrm>
              <a:off x="18340" y="6826"/>
              <a:ext cx="140" cy="1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5" name="矩形 24"/>
            <p:cNvSpPr/>
            <p:nvPr>
              <p:custDataLst>
                <p:tags r:id="rId9"/>
              </p:custDataLst>
            </p:nvPr>
          </p:nvSpPr>
          <p:spPr>
            <a:xfrm>
              <a:off x="18340" y="7186"/>
              <a:ext cx="140" cy="1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6" name="矩形 25"/>
            <p:cNvSpPr/>
            <p:nvPr>
              <p:custDataLst>
                <p:tags r:id="rId10"/>
              </p:custDataLst>
            </p:nvPr>
          </p:nvSpPr>
          <p:spPr>
            <a:xfrm>
              <a:off x="18340" y="7546"/>
              <a:ext cx="140" cy="1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pic>
        <p:nvPicPr>
          <p:cNvPr id="6" name="图片 5" descr="placingpictureplaceholder"/>
          <p:cNvPicPr>
            <a:picLocks noChangeAspect="1"/>
          </p:cNvPicPr>
          <p:nvPr>
            <p:custDataLst>
              <p:tags r:id="rId11"/>
            </p:custDataLst>
          </p:nvPr>
        </p:nvPicPr>
        <p:blipFill>
          <a:blip r:embed="rId12"/>
          <a:srcRect/>
          <a:stretch>
            <a:fillRect/>
          </a:stretch>
        </p:blipFill>
        <p:spPr>
          <a:xfrm>
            <a:off x="1371562" y="1325902"/>
            <a:ext cx="4155011" cy="2300065"/>
          </a:xfrm>
          <a:prstGeom prst="rect">
            <a:avLst/>
          </a:prstGeom>
        </p:spPr>
      </p:pic>
      <p:pic>
        <p:nvPicPr>
          <p:cNvPr id="7" name="图片 6" descr="placingpictureplaceholder"/>
          <p:cNvPicPr>
            <a:picLocks noChangeAspect="1"/>
          </p:cNvPicPr>
          <p:nvPr>
            <p:custDataLst>
              <p:tags r:id="rId13"/>
            </p:custDataLst>
          </p:nvPr>
        </p:nvPicPr>
        <p:blipFill>
          <a:blip r:embed="rId14"/>
          <a:srcRect/>
          <a:stretch>
            <a:fillRect/>
          </a:stretch>
        </p:blipFill>
        <p:spPr>
          <a:xfrm>
            <a:off x="5621823" y="1325902"/>
            <a:ext cx="5198602" cy="2300065"/>
          </a:xfrm>
          <a:prstGeom prst="rect">
            <a:avLst/>
          </a:prstGeom>
        </p:spPr>
      </p:pic>
      <p:pic>
        <p:nvPicPr>
          <p:cNvPr id="9" name="图片 8" descr="placingpictureplaceholder"/>
          <p:cNvPicPr>
            <a:picLocks noChangeAspect="1"/>
          </p:cNvPicPr>
          <p:nvPr>
            <p:custDataLst>
              <p:tags r:id="rId15"/>
            </p:custDataLst>
          </p:nvPr>
        </p:nvPicPr>
        <p:blipFill>
          <a:blip r:embed="rId16"/>
          <a:srcRect/>
          <a:stretch>
            <a:fillRect/>
          </a:stretch>
        </p:blipFill>
        <p:spPr>
          <a:xfrm>
            <a:off x="6095171" y="3721217"/>
            <a:ext cx="4725254" cy="1803509"/>
          </a:xfrm>
          <a:prstGeom prst="rect">
            <a:avLst/>
          </a:prstGeom>
        </p:spPr>
      </p:pic>
      <p:pic>
        <p:nvPicPr>
          <p:cNvPr id="8" name="图片 7" descr="placingpictureplaceholder"/>
          <p:cNvPicPr>
            <a:picLocks noChangeAspect="1"/>
          </p:cNvPicPr>
          <p:nvPr>
            <p:custDataLst>
              <p:tags r:id="rId17"/>
            </p:custDataLst>
          </p:nvPr>
        </p:nvPicPr>
        <p:blipFill>
          <a:blip r:embed="rId18"/>
          <a:srcRect/>
          <a:stretch>
            <a:fillRect/>
          </a:stretch>
        </p:blipFill>
        <p:spPr>
          <a:xfrm>
            <a:off x="1371562" y="3721217"/>
            <a:ext cx="4628359" cy="1803509"/>
          </a:xfrm>
          <a:prstGeom prst="rect">
            <a:avLst/>
          </a:prstGeom>
        </p:spPr>
      </p:pic>
      <p:sp>
        <p:nvSpPr>
          <p:cNvPr id="17" name="Right Triangle 13"/>
          <p:cNvSpPr/>
          <p:nvPr>
            <p:custDataLst>
              <p:tags r:id="rId19"/>
            </p:custDataLst>
          </p:nvPr>
        </p:nvSpPr>
        <p:spPr>
          <a:xfrm>
            <a:off x="8980143" y="0"/>
            <a:ext cx="3211859" cy="2888166"/>
          </a:xfrm>
          <a:custGeom>
            <a:avLst/>
            <a:gdLst>
              <a:gd name="connsiteX0" fmla="*/ 0 w 3211859"/>
              <a:gd name="connsiteY0" fmla="*/ 0 h 2888166"/>
              <a:gd name="connsiteX1" fmla="*/ 3211859 w 3211859"/>
              <a:gd name="connsiteY1" fmla="*/ 0 h 2888166"/>
              <a:gd name="connsiteX2" fmla="*/ 3211859 w 3211859"/>
              <a:gd name="connsiteY2" fmla="*/ 2888166 h 2888166"/>
            </a:gdLst>
            <a:ahLst/>
            <a:cxnLst>
              <a:cxn ang="0">
                <a:pos x="connsiteX0" y="connsiteY0"/>
              </a:cxn>
              <a:cxn ang="0">
                <a:pos x="connsiteX1" y="connsiteY1"/>
              </a:cxn>
              <a:cxn ang="0">
                <a:pos x="connsiteX2" y="connsiteY2"/>
              </a:cxn>
            </a:cxnLst>
            <a:rect l="l" t="t" r="r" b="b"/>
            <a:pathLst>
              <a:path w="3211859" h="2888166">
                <a:moveTo>
                  <a:pt x="0" y="0"/>
                </a:moveTo>
                <a:lnTo>
                  <a:pt x="3211859" y="0"/>
                </a:lnTo>
                <a:lnTo>
                  <a:pt x="3211859" y="2888166"/>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4" name="直角三角形 3"/>
          <p:cNvSpPr/>
          <p:nvPr>
            <p:custDataLst>
              <p:tags r:id="rId20"/>
            </p:custDataLst>
          </p:nvPr>
        </p:nvSpPr>
        <p:spPr>
          <a:xfrm>
            <a:off x="0" y="3969835"/>
            <a:ext cx="3211859" cy="2888166"/>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Tree>
    <p:custDataLst>
      <p:tags r:id="rId21"/>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custDataLst>
              <p:tags r:id="rId1"/>
            </p:custDataLst>
          </p:nvPr>
        </p:nvGrpSpPr>
        <p:grpSpPr>
          <a:xfrm>
            <a:off x="457200" y="304800"/>
            <a:ext cx="3048000" cy="2222500"/>
            <a:chOff x="720" y="480"/>
            <a:chExt cx="4800" cy="3500"/>
          </a:xfrm>
        </p:grpSpPr>
        <p:sp>
          <p:nvSpPr>
            <p:cNvPr id="15" name="任意多边形: 形状 3"/>
            <p:cNvSpPr/>
            <p:nvPr>
              <p:custDataLst>
                <p:tags r:id="rId2"/>
              </p:custDataLst>
            </p:nvPr>
          </p:nvSpPr>
          <p:spPr>
            <a:xfrm flipH="1" flipV="1">
              <a:off x="720" y="480"/>
              <a:ext cx="4800" cy="2400"/>
            </a:xfrm>
            <a:custGeom>
              <a:avLst/>
              <a:gdLst>
                <a:gd name="connsiteX0" fmla="*/ 3081866 w 3172179"/>
                <a:gd name="connsiteY0" fmla="*/ 0 h 1574799"/>
                <a:gd name="connsiteX1" fmla="*/ 3172179 w 3172179"/>
                <a:gd name="connsiteY1" fmla="*/ 0 h 1574799"/>
                <a:gd name="connsiteX2" fmla="*/ 3172179 w 3172179"/>
                <a:gd name="connsiteY2" fmla="*/ 1574799 h 1574799"/>
                <a:gd name="connsiteX3" fmla="*/ 0 w 3172179"/>
                <a:gd name="connsiteY3" fmla="*/ 1574799 h 1574799"/>
                <a:gd name="connsiteX4" fmla="*/ 0 w 3172179"/>
                <a:gd name="connsiteY4" fmla="*/ 1484488 h 1574799"/>
                <a:gd name="connsiteX5" fmla="*/ 3081866 w 3172179"/>
                <a:gd name="connsiteY5" fmla="*/ 1484488 h 157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2179" h="1574799">
                  <a:moveTo>
                    <a:pt x="3081866" y="0"/>
                  </a:moveTo>
                  <a:lnTo>
                    <a:pt x="3172179" y="0"/>
                  </a:lnTo>
                  <a:lnTo>
                    <a:pt x="3172179" y="1574799"/>
                  </a:lnTo>
                  <a:lnTo>
                    <a:pt x="0" y="1574799"/>
                  </a:lnTo>
                  <a:lnTo>
                    <a:pt x="0" y="1484488"/>
                  </a:lnTo>
                  <a:lnTo>
                    <a:pt x="3081866" y="1484488"/>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0" name="矩形 19"/>
            <p:cNvSpPr/>
            <p:nvPr>
              <p:custDataLst>
                <p:tags r:id="rId3"/>
              </p:custDataLst>
            </p:nvPr>
          </p:nvSpPr>
          <p:spPr>
            <a:xfrm>
              <a:off x="720" y="3120"/>
              <a:ext cx="140" cy="1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1" name="矩形 20"/>
            <p:cNvSpPr/>
            <p:nvPr>
              <p:custDataLst>
                <p:tags r:id="rId4"/>
              </p:custDataLst>
            </p:nvPr>
          </p:nvSpPr>
          <p:spPr>
            <a:xfrm>
              <a:off x="720" y="3480"/>
              <a:ext cx="140" cy="1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2" name="矩形 21"/>
            <p:cNvSpPr/>
            <p:nvPr>
              <p:custDataLst>
                <p:tags r:id="rId5"/>
              </p:custDataLst>
            </p:nvPr>
          </p:nvSpPr>
          <p:spPr>
            <a:xfrm>
              <a:off x="720" y="3840"/>
              <a:ext cx="140" cy="1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grpSp>
        <p:nvGrpSpPr>
          <p:cNvPr id="5" name="组合 4"/>
          <p:cNvGrpSpPr/>
          <p:nvPr>
            <p:custDataLst>
              <p:tags r:id="rId6"/>
            </p:custDataLst>
          </p:nvPr>
        </p:nvGrpSpPr>
        <p:grpSpPr>
          <a:xfrm>
            <a:off x="8686800" y="4334510"/>
            <a:ext cx="3048000" cy="2218690"/>
            <a:chOff x="13680" y="6826"/>
            <a:chExt cx="4800" cy="3494"/>
          </a:xfrm>
        </p:grpSpPr>
        <p:sp>
          <p:nvSpPr>
            <p:cNvPr id="13" name="任意多边形: 形状 2"/>
            <p:cNvSpPr/>
            <p:nvPr>
              <p:custDataLst>
                <p:tags r:id="rId7"/>
              </p:custDataLst>
            </p:nvPr>
          </p:nvSpPr>
          <p:spPr>
            <a:xfrm>
              <a:off x="13680" y="7920"/>
              <a:ext cx="4800" cy="2400"/>
            </a:xfrm>
            <a:custGeom>
              <a:avLst/>
              <a:gdLst>
                <a:gd name="connsiteX0" fmla="*/ 3081866 w 3172179"/>
                <a:gd name="connsiteY0" fmla="*/ 0 h 1574799"/>
                <a:gd name="connsiteX1" fmla="*/ 3172179 w 3172179"/>
                <a:gd name="connsiteY1" fmla="*/ 0 h 1574799"/>
                <a:gd name="connsiteX2" fmla="*/ 3172179 w 3172179"/>
                <a:gd name="connsiteY2" fmla="*/ 1574799 h 1574799"/>
                <a:gd name="connsiteX3" fmla="*/ 0 w 3172179"/>
                <a:gd name="connsiteY3" fmla="*/ 1574799 h 1574799"/>
                <a:gd name="connsiteX4" fmla="*/ 0 w 3172179"/>
                <a:gd name="connsiteY4" fmla="*/ 1484488 h 1574799"/>
                <a:gd name="connsiteX5" fmla="*/ 3081866 w 3172179"/>
                <a:gd name="connsiteY5" fmla="*/ 1484488 h 157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2179" h="1574799">
                  <a:moveTo>
                    <a:pt x="3081866" y="0"/>
                  </a:moveTo>
                  <a:lnTo>
                    <a:pt x="3172179" y="0"/>
                  </a:lnTo>
                  <a:lnTo>
                    <a:pt x="3172179" y="1574799"/>
                  </a:lnTo>
                  <a:lnTo>
                    <a:pt x="0" y="1574799"/>
                  </a:lnTo>
                  <a:lnTo>
                    <a:pt x="0" y="1484488"/>
                  </a:lnTo>
                  <a:lnTo>
                    <a:pt x="3081866" y="1484488"/>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4" name="矩形 23"/>
            <p:cNvSpPr/>
            <p:nvPr>
              <p:custDataLst>
                <p:tags r:id="rId8"/>
              </p:custDataLst>
            </p:nvPr>
          </p:nvSpPr>
          <p:spPr>
            <a:xfrm>
              <a:off x="18340" y="6826"/>
              <a:ext cx="140" cy="1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5" name="矩形 24"/>
            <p:cNvSpPr/>
            <p:nvPr>
              <p:custDataLst>
                <p:tags r:id="rId9"/>
              </p:custDataLst>
            </p:nvPr>
          </p:nvSpPr>
          <p:spPr>
            <a:xfrm>
              <a:off x="18340" y="7186"/>
              <a:ext cx="140" cy="1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6" name="矩形 25"/>
            <p:cNvSpPr/>
            <p:nvPr>
              <p:custDataLst>
                <p:tags r:id="rId10"/>
              </p:custDataLst>
            </p:nvPr>
          </p:nvSpPr>
          <p:spPr>
            <a:xfrm>
              <a:off x="18340" y="7546"/>
              <a:ext cx="140" cy="1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pic>
        <p:nvPicPr>
          <p:cNvPr id="2" name="图片 1" descr="placingpictureplaceholder"/>
          <p:cNvPicPr>
            <a:picLocks noChangeAspect="1"/>
          </p:cNvPicPr>
          <p:nvPr>
            <p:custDataLst>
              <p:tags r:id="rId11"/>
            </p:custDataLst>
          </p:nvPr>
        </p:nvPicPr>
        <p:blipFill>
          <a:blip r:embed="rId12"/>
          <a:srcRect/>
          <a:stretch>
            <a:fillRect/>
          </a:stretch>
        </p:blipFill>
        <p:spPr>
          <a:xfrm>
            <a:off x="1162019" y="1964313"/>
            <a:ext cx="5027267" cy="2920612"/>
          </a:xfrm>
          <a:prstGeom prst="rect">
            <a:avLst/>
          </a:prstGeom>
        </p:spPr>
      </p:pic>
      <p:pic>
        <p:nvPicPr>
          <p:cNvPr id="7" name="图片 6" descr="placingpictureplaceholder"/>
          <p:cNvPicPr>
            <a:picLocks noChangeAspect="1"/>
          </p:cNvPicPr>
          <p:nvPr>
            <p:custDataLst>
              <p:tags r:id="rId13"/>
            </p:custDataLst>
          </p:nvPr>
        </p:nvPicPr>
        <p:blipFill>
          <a:blip r:embed="rId14"/>
          <a:srcRect/>
          <a:stretch>
            <a:fillRect/>
          </a:stretch>
        </p:blipFill>
        <p:spPr>
          <a:xfrm>
            <a:off x="6284536" y="1964313"/>
            <a:ext cx="4745446" cy="2920612"/>
          </a:xfrm>
          <a:prstGeom prst="rect">
            <a:avLst/>
          </a:prstGeom>
        </p:spPr>
      </p:pic>
      <p:sp>
        <p:nvSpPr>
          <p:cNvPr id="17" name="Right Triangle 13"/>
          <p:cNvSpPr/>
          <p:nvPr>
            <p:custDataLst>
              <p:tags r:id="rId15"/>
            </p:custDataLst>
          </p:nvPr>
        </p:nvSpPr>
        <p:spPr>
          <a:xfrm>
            <a:off x="8980143" y="0"/>
            <a:ext cx="3211859" cy="2888166"/>
          </a:xfrm>
          <a:custGeom>
            <a:avLst/>
            <a:gdLst>
              <a:gd name="connsiteX0" fmla="*/ 0 w 3211859"/>
              <a:gd name="connsiteY0" fmla="*/ 0 h 2888166"/>
              <a:gd name="connsiteX1" fmla="*/ 3211859 w 3211859"/>
              <a:gd name="connsiteY1" fmla="*/ 0 h 2888166"/>
              <a:gd name="connsiteX2" fmla="*/ 3211859 w 3211859"/>
              <a:gd name="connsiteY2" fmla="*/ 2888166 h 2888166"/>
            </a:gdLst>
            <a:ahLst/>
            <a:cxnLst>
              <a:cxn ang="0">
                <a:pos x="connsiteX0" y="connsiteY0"/>
              </a:cxn>
              <a:cxn ang="0">
                <a:pos x="connsiteX1" y="connsiteY1"/>
              </a:cxn>
              <a:cxn ang="0">
                <a:pos x="connsiteX2" y="connsiteY2"/>
              </a:cxn>
            </a:cxnLst>
            <a:rect l="l" t="t" r="r" b="b"/>
            <a:pathLst>
              <a:path w="3211859" h="2888166">
                <a:moveTo>
                  <a:pt x="0" y="0"/>
                </a:moveTo>
                <a:lnTo>
                  <a:pt x="3211859" y="0"/>
                </a:lnTo>
                <a:lnTo>
                  <a:pt x="3211859" y="2888166"/>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4" name="直角三角形 3"/>
          <p:cNvSpPr/>
          <p:nvPr>
            <p:custDataLst>
              <p:tags r:id="rId16"/>
            </p:custDataLst>
          </p:nvPr>
        </p:nvSpPr>
        <p:spPr>
          <a:xfrm>
            <a:off x="0" y="3969835"/>
            <a:ext cx="3211859" cy="2888166"/>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Tree>
    <p:custDataLst>
      <p:tags r:id="rId17"/>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custDataLst>
              <p:tags r:id="rId1"/>
            </p:custDataLst>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3" name="文本框 2"/>
          <p:cNvSpPr txBox="1"/>
          <p:nvPr>
            <p:custDataLst>
              <p:tags r:id="rId4"/>
            </p:custDataLst>
          </p:nvPr>
        </p:nvSpPr>
        <p:spPr>
          <a:xfrm>
            <a:off x="2115321" y="806941"/>
            <a:ext cx="6343492" cy="523220"/>
          </a:xfrm>
          <a:prstGeom prst="rect">
            <a:avLst/>
          </a:prstGeom>
          <a:noFill/>
        </p:spPr>
        <p:txBody>
          <a:bodyPr wrap="square">
            <a:spAutoFit/>
          </a:bodyPr>
          <a:lstStyle/>
          <a:p>
            <a:r>
              <a:rPr lang="zh-CN" altLang="en-US" sz="2800" b="1" dirty="0">
                <a:solidFill>
                  <a:schemeClr val="accent1"/>
                </a:solidFill>
                <a:effectLst>
                  <a:outerShdw blurRad="38100" dist="25400" dir="5400000" algn="ctr" rotWithShape="0">
                    <a:srgbClr val="6E747A">
                      <a:alpha val="43000"/>
                    </a:srgbClr>
                  </a:outerShdw>
                </a:effectLst>
              </a:rPr>
              <a:t>（二）体现以人民为中心的价值导向</a:t>
            </a:r>
            <a:endParaRPr lang="zh-CN" altLang="en-US" sz="2800" b="1" dirty="0">
              <a:solidFill>
                <a:schemeClr val="accent1"/>
              </a:solidFill>
              <a:effectLst>
                <a:outerShdw blurRad="38100" dist="25400" dir="5400000" algn="ctr" rotWithShape="0">
                  <a:srgbClr val="6E747A">
                    <a:alpha val="43000"/>
                  </a:srgbClr>
                </a:outerShdw>
              </a:effectLst>
            </a:endParaRPr>
          </a:p>
        </p:txBody>
      </p:sp>
      <p:sp>
        <p:nvSpPr>
          <p:cNvPr id="25" name="圆角矩形 12"/>
          <p:cNvSpPr/>
          <p:nvPr>
            <p:custDataLst>
              <p:tags r:id="rId5"/>
            </p:custDataLst>
          </p:nvPr>
        </p:nvSpPr>
        <p:spPr bwMode="auto">
          <a:xfrm>
            <a:off x="937895" y="3166110"/>
            <a:ext cx="3234690" cy="1508125"/>
          </a:xfrm>
          <a:prstGeom prst="roundRect">
            <a:avLst/>
          </a:prstGeom>
          <a:solidFill>
            <a:schemeClr val="accent2">
              <a:lumMod val="60000"/>
              <a:lumOff val="40000"/>
            </a:schemeClr>
          </a:soli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lstStyle/>
          <a:p>
            <a:pPr algn="ctr" defTabSz="457200" eaLnBrk="0" fontAlgn="auto" hangingPunct="0">
              <a:spcBef>
                <a:spcPts val="0"/>
              </a:spcBef>
              <a:spcAft>
                <a:spcPts val="0"/>
              </a:spcAft>
              <a:defRPr/>
            </a:pPr>
            <a:r>
              <a:rPr lang="zh-CN" altLang="en-US" sz="2400" b="1" kern="0" dirty="0">
                <a:ln>
                  <a:solidFill>
                    <a:sysClr val="windowText" lastClr="000000"/>
                  </a:solidFill>
                </a:ln>
                <a:solidFill>
                  <a:schemeClr val="bg1"/>
                </a:solidFill>
                <a:latin typeface="微软雅黑" panose="020B0503020204020204" pitchFamily="34" charset="-122"/>
                <a:sym typeface="+mn-ea"/>
              </a:rPr>
              <a:t>以人民为中心的发展思想体现在经济社会各个环节</a:t>
            </a:r>
            <a:endParaRPr lang="zh-CN" altLang="en-US" sz="2400" b="1" kern="0" dirty="0">
              <a:ln>
                <a:solidFill>
                  <a:sysClr val="windowText" lastClr="000000"/>
                </a:solidFill>
              </a:ln>
              <a:solidFill>
                <a:schemeClr val="bg1"/>
              </a:solidFill>
              <a:latin typeface="微软雅黑" panose="020B0503020204020204" pitchFamily="34" charset="-122"/>
              <a:sym typeface="+mn-ea"/>
            </a:endParaRPr>
          </a:p>
        </p:txBody>
      </p:sp>
      <p:grpSp>
        <p:nvGrpSpPr>
          <p:cNvPr id="26" name="组合 27"/>
          <p:cNvGrpSpPr/>
          <p:nvPr/>
        </p:nvGrpSpPr>
        <p:grpSpPr bwMode="auto">
          <a:xfrm>
            <a:off x="4600089" y="2026769"/>
            <a:ext cx="1457325" cy="700666"/>
            <a:chOff x="4227781" y="2618400"/>
            <a:chExt cx="2096819" cy="1145439"/>
          </a:xfrm>
          <a:solidFill>
            <a:schemeClr val="accent1">
              <a:lumMod val="40000"/>
              <a:lumOff val="60000"/>
            </a:schemeClr>
          </a:solidFill>
        </p:grpSpPr>
        <p:sp>
          <p:nvSpPr>
            <p:cNvPr id="27" name="任意多边形 47"/>
            <p:cNvSpPr/>
            <p:nvPr>
              <p:custDataLst>
                <p:tags r:id="rId6"/>
              </p:custDataLst>
            </p:nvPr>
          </p:nvSpPr>
          <p:spPr>
            <a:xfrm rot="21480000" flipH="1">
              <a:off x="4227781" y="2618400"/>
              <a:ext cx="712644" cy="1145439"/>
            </a:xfrm>
            <a:custGeom>
              <a:avLst/>
              <a:gdLst>
                <a:gd name="txL" fmla="*/ 0 w 2262142"/>
                <a:gd name="txT" fmla="*/ 0 h 1396256"/>
                <a:gd name="txR" fmla="*/ 2262142 w 2262142"/>
                <a:gd name="txB" fmla="*/ 1396256 h 1396256"/>
              </a:gdLst>
              <a:ahLst/>
              <a:cxnLst>
                <a:cxn ang="0">
                  <a:pos x="0" y="0"/>
                </a:cxn>
                <a:cxn ang="0">
                  <a:pos x="2331" y="746973"/>
                </a:cxn>
                <a:cxn ang="0">
                  <a:pos x="70518" y="746973"/>
                </a:cxn>
              </a:cxnLst>
              <a:rect l="txL" t="txT" r="txR" b="txB"/>
              <a:pathLst>
                <a:path w="2262142" h="1396256">
                  <a:moveTo>
                    <a:pt x="0" y="0"/>
                  </a:moveTo>
                  <a:lnTo>
                    <a:pt x="74770" y="1396256"/>
                  </a:lnTo>
                  <a:lnTo>
                    <a:pt x="2262142" y="1396256"/>
                  </a:lnTo>
                  <a:lnTo>
                    <a:pt x="0" y="0"/>
                  </a:lnTo>
                  <a:close/>
                </a:path>
              </a:pathLst>
            </a:custGeom>
            <a:grpFill/>
            <a:ln w="9525">
              <a:noFill/>
            </a:ln>
          </p:spPr>
          <p:txBody>
            <a:bodyPr/>
            <a:lstStyle/>
            <a:p>
              <a:pPr algn="ctr" eaLnBrk="0" hangingPunct="0">
                <a:defRPr/>
              </a:pPr>
              <a:endParaRPr lang="zh-CN" altLang="en-US" sz="2400">
                <a:effectLst>
                  <a:outerShdw blurRad="38100" dist="38100" dir="2700000" algn="tl">
                    <a:srgbClr val="000000">
                      <a:alpha val="43137"/>
                    </a:srgbClr>
                  </a:outerShdw>
                </a:effectLst>
                <a:latin typeface="+mj-ea"/>
                <a:ea typeface="+mj-ea"/>
              </a:endParaRPr>
            </a:p>
          </p:txBody>
        </p:sp>
        <p:sp>
          <p:nvSpPr>
            <p:cNvPr id="28" name="任意多边形 51"/>
            <p:cNvSpPr/>
            <p:nvPr>
              <p:custDataLst>
                <p:tags r:id="rId7"/>
              </p:custDataLst>
            </p:nvPr>
          </p:nvSpPr>
          <p:spPr bwMode="auto">
            <a:xfrm>
              <a:off x="4894743" y="2625260"/>
              <a:ext cx="1429857" cy="1134009"/>
            </a:xfrm>
            <a:custGeom>
              <a:avLst/>
              <a:gdLst>
                <a:gd name="T0" fmla="*/ 0 w 1699399"/>
                <a:gd name="T1" fmla="*/ 0 h 1344593"/>
                <a:gd name="T2" fmla="*/ 1475296 w 1699399"/>
                <a:gd name="T3" fmla="*/ 0 h 1344593"/>
                <a:gd name="T4" fmla="*/ 1699399 w 1699399"/>
                <a:gd name="T5" fmla="*/ 224103 h 1344593"/>
                <a:gd name="T6" fmla="*/ 1699399 w 1699399"/>
                <a:gd name="T7" fmla="*/ 1120490 h 1344593"/>
                <a:gd name="T8" fmla="*/ 1475296 w 1699399"/>
                <a:gd name="T9" fmla="*/ 1344593 h 1344593"/>
                <a:gd name="T10" fmla="*/ 0 w 1699399"/>
                <a:gd name="T11" fmla="*/ 1344593 h 1344593"/>
                <a:gd name="T12" fmla="*/ 0 w 1699399"/>
                <a:gd name="T13" fmla="*/ 0 h 1344593"/>
                <a:gd name="T14" fmla="*/ 1699399 w 1699399"/>
                <a:gd name="T15" fmla="*/ 1344593 h 1344593"/>
              </a:gdLst>
              <a:ahLst/>
              <a:cxnLst>
                <a:cxn ang="0">
                  <a:pos x="T0" y="T1"/>
                </a:cxn>
                <a:cxn ang="0">
                  <a:pos x="T2" y="T3"/>
                </a:cxn>
                <a:cxn ang="0">
                  <a:pos x="T4" y="T5"/>
                </a:cxn>
                <a:cxn ang="0">
                  <a:pos x="T6" y="T7"/>
                </a:cxn>
                <a:cxn ang="0">
                  <a:pos x="T8" y="T9"/>
                </a:cxn>
                <a:cxn ang="0">
                  <a:pos x="T10" y="T11"/>
                </a:cxn>
              </a:cxnLst>
              <a:rect l="T12" t="T13" r="T14" b="T15"/>
              <a:pathLst>
                <a:path w="1699399" h="1344593">
                  <a:moveTo>
                    <a:pt x="0" y="0"/>
                  </a:moveTo>
                  <a:lnTo>
                    <a:pt x="1475296" y="0"/>
                  </a:lnTo>
                  <a:cubicBezTo>
                    <a:pt x="1599065" y="0"/>
                    <a:pt x="1699399" y="100334"/>
                    <a:pt x="1699399" y="224103"/>
                  </a:cubicBezTo>
                  <a:lnTo>
                    <a:pt x="1699399" y="1120490"/>
                  </a:lnTo>
                  <a:cubicBezTo>
                    <a:pt x="1699399" y="1244259"/>
                    <a:pt x="1599065" y="1344593"/>
                    <a:pt x="1475296" y="1344593"/>
                  </a:cubicBezTo>
                  <a:lnTo>
                    <a:pt x="0" y="1344593"/>
                  </a:lnTo>
                  <a:close/>
                </a:path>
              </a:pathLst>
            </a:custGeom>
            <a:grpFill/>
            <a:ln>
              <a:noFill/>
            </a:ln>
          </p:spPr>
          <p:txBody>
            <a:bodyPr anchor="ctr"/>
            <a:lstStyle/>
            <a:p>
              <a:pPr algn="ctr" defTabSz="457200" eaLnBrk="0" hangingPunct="0">
                <a:defRPr/>
              </a:pPr>
              <a:r>
                <a:rPr lang="zh-CN" altLang="en-US" sz="2400" b="1" dirty="0">
                  <a:solidFill>
                    <a:srgbClr val="002060"/>
                  </a:solidFill>
                  <a:latin typeface="+mj-ea"/>
                  <a:ea typeface="+mj-ea"/>
                </a:rPr>
                <a:t>经济建设</a:t>
              </a:r>
              <a:endParaRPr lang="zh-CN" altLang="en-US" sz="2400" b="1" dirty="0">
                <a:solidFill>
                  <a:srgbClr val="002060"/>
                </a:solidFill>
                <a:latin typeface="+mj-ea"/>
                <a:ea typeface="+mj-ea"/>
              </a:endParaRPr>
            </a:p>
          </p:txBody>
        </p:sp>
      </p:grpSp>
      <p:sp>
        <p:nvSpPr>
          <p:cNvPr id="29" name="矩形 18"/>
          <p:cNvSpPr>
            <a:spLocks noChangeArrowheads="1"/>
          </p:cNvSpPr>
          <p:nvPr>
            <p:custDataLst>
              <p:tags r:id="rId8"/>
            </p:custDataLst>
          </p:nvPr>
        </p:nvSpPr>
        <p:spPr bwMode="auto">
          <a:xfrm>
            <a:off x="6210471" y="2006130"/>
            <a:ext cx="5051425" cy="689773"/>
          </a:xfrm>
          <a:prstGeom prst="rect">
            <a:avLst/>
          </a:prstGeom>
          <a:solidFill>
            <a:schemeClr val="accent1">
              <a:lumMod val="40000"/>
              <a:lumOff val="60000"/>
            </a:schemeClr>
          </a:solidFill>
          <a:ln w="12700" cap="flat" cmpd="sng" algn="ctr">
            <a:noFill/>
            <a:prstDash val="solid"/>
            <a:miter lim="800000"/>
          </a:ln>
          <a:effectLst>
            <a:outerShdw blurRad="152400" dist="63500" dir="2700000" sx="101000" sy="101000" algn="tl" rotWithShape="0">
              <a:prstClr val="black">
                <a:alpha val="21000"/>
              </a:prstClr>
            </a:outerShdw>
          </a:effectLst>
        </p:spPr>
        <p:txBody>
          <a:bodyPr anchor="ctr"/>
          <a:lstStyle>
            <a:lvl1pPr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l" eaLnBrk="1" hangingPunct="1"/>
            <a:r>
              <a:rPr lang="zh-CN" altLang="en-US" sz="2400" b="1" dirty="0">
                <a:solidFill>
                  <a:srgbClr val="C00000"/>
                </a:solidFill>
                <a:latin typeface="微软雅黑" panose="020B0503020204020204" pitchFamily="34" charset="-122"/>
                <a:sym typeface="宋体" panose="02010600030101010101" pitchFamily="2" charset="-122"/>
              </a:rPr>
              <a:t>推进高质量发展，朝着全体人民共同富裕的方向稳步迈进</a:t>
            </a:r>
            <a:endParaRPr lang="zh-CN" altLang="en-US" sz="2400" b="1" dirty="0">
              <a:solidFill>
                <a:srgbClr val="C00000"/>
              </a:solidFill>
              <a:latin typeface="微软雅黑" panose="020B0503020204020204" pitchFamily="34" charset="-122"/>
              <a:sym typeface="宋体" panose="02010600030101010101" pitchFamily="2" charset="-122"/>
            </a:endParaRPr>
          </a:p>
        </p:txBody>
      </p:sp>
      <p:grpSp>
        <p:nvGrpSpPr>
          <p:cNvPr id="30" name="组合 31"/>
          <p:cNvGrpSpPr/>
          <p:nvPr/>
        </p:nvGrpSpPr>
        <p:grpSpPr bwMode="auto">
          <a:xfrm>
            <a:off x="4568558" y="2892011"/>
            <a:ext cx="1457325" cy="781355"/>
            <a:chOff x="4228028" y="2625725"/>
            <a:chExt cx="2096572" cy="1138110"/>
          </a:xfrm>
          <a:solidFill>
            <a:schemeClr val="accent1">
              <a:lumMod val="40000"/>
              <a:lumOff val="60000"/>
            </a:schemeClr>
          </a:solidFill>
        </p:grpSpPr>
        <p:sp>
          <p:nvSpPr>
            <p:cNvPr id="31" name="任意多边形 47"/>
            <p:cNvSpPr/>
            <p:nvPr>
              <p:custDataLst>
                <p:tags r:id="rId9"/>
              </p:custDataLst>
            </p:nvPr>
          </p:nvSpPr>
          <p:spPr>
            <a:xfrm rot="21480000" flipH="1">
              <a:off x="4228028" y="2632580"/>
              <a:ext cx="712560" cy="1131255"/>
            </a:xfrm>
            <a:custGeom>
              <a:avLst/>
              <a:gdLst>
                <a:gd name="txL" fmla="*/ 0 w 2262142"/>
                <a:gd name="txT" fmla="*/ 0 h 1396256"/>
                <a:gd name="txR" fmla="*/ 2262142 w 2262142"/>
                <a:gd name="txB" fmla="*/ 1396256 h 1396256"/>
              </a:gdLst>
              <a:ahLst/>
              <a:cxnLst>
                <a:cxn ang="0">
                  <a:pos x="0" y="0"/>
                </a:cxn>
                <a:cxn ang="0">
                  <a:pos x="2331" y="746973"/>
                </a:cxn>
                <a:cxn ang="0">
                  <a:pos x="70518" y="746973"/>
                </a:cxn>
              </a:cxnLst>
              <a:rect l="txL" t="txT" r="txR" b="txB"/>
              <a:pathLst>
                <a:path w="2262142" h="1396256">
                  <a:moveTo>
                    <a:pt x="0" y="0"/>
                  </a:moveTo>
                  <a:lnTo>
                    <a:pt x="74770" y="1396256"/>
                  </a:lnTo>
                  <a:lnTo>
                    <a:pt x="2262142" y="1396256"/>
                  </a:lnTo>
                  <a:lnTo>
                    <a:pt x="0" y="0"/>
                  </a:lnTo>
                  <a:close/>
                </a:path>
              </a:pathLst>
            </a:custGeom>
            <a:grpFill/>
            <a:ln w="9525">
              <a:noFill/>
            </a:ln>
          </p:spPr>
          <p:txBody>
            <a:bodyPr/>
            <a:lstStyle/>
            <a:p>
              <a:pPr algn="ctr" eaLnBrk="0" hangingPunct="0">
                <a:defRPr/>
              </a:pPr>
              <a:endParaRPr lang="zh-CN" altLang="en-US" sz="2400">
                <a:effectLst>
                  <a:outerShdw blurRad="38100" dist="38100" dir="2700000" algn="tl">
                    <a:srgbClr val="000000">
                      <a:alpha val="43137"/>
                    </a:srgbClr>
                  </a:outerShdw>
                </a:effectLst>
                <a:latin typeface="+mj-ea"/>
                <a:ea typeface="+mj-ea"/>
              </a:endParaRPr>
            </a:p>
          </p:txBody>
        </p:sp>
        <p:sp>
          <p:nvSpPr>
            <p:cNvPr id="32" name="任意多边形 51"/>
            <p:cNvSpPr/>
            <p:nvPr>
              <p:custDataLst>
                <p:tags r:id="rId10"/>
              </p:custDataLst>
            </p:nvPr>
          </p:nvSpPr>
          <p:spPr bwMode="auto">
            <a:xfrm>
              <a:off x="4894911" y="2625725"/>
              <a:ext cx="1429689" cy="954400"/>
            </a:xfrm>
            <a:custGeom>
              <a:avLst/>
              <a:gdLst>
                <a:gd name="T0" fmla="*/ 0 w 1699399"/>
                <a:gd name="T1" fmla="*/ 0 h 1344593"/>
                <a:gd name="T2" fmla="*/ 1475296 w 1699399"/>
                <a:gd name="T3" fmla="*/ 0 h 1344593"/>
                <a:gd name="T4" fmla="*/ 1699399 w 1699399"/>
                <a:gd name="T5" fmla="*/ 224103 h 1344593"/>
                <a:gd name="T6" fmla="*/ 1699399 w 1699399"/>
                <a:gd name="T7" fmla="*/ 1120490 h 1344593"/>
                <a:gd name="T8" fmla="*/ 1475296 w 1699399"/>
                <a:gd name="T9" fmla="*/ 1344593 h 1344593"/>
                <a:gd name="T10" fmla="*/ 0 w 1699399"/>
                <a:gd name="T11" fmla="*/ 1344593 h 1344593"/>
                <a:gd name="T12" fmla="*/ 0 w 1699399"/>
                <a:gd name="T13" fmla="*/ 0 h 1344593"/>
                <a:gd name="T14" fmla="*/ 1699399 w 1699399"/>
                <a:gd name="T15" fmla="*/ 1344593 h 1344593"/>
              </a:gdLst>
              <a:ahLst/>
              <a:cxnLst>
                <a:cxn ang="0">
                  <a:pos x="T0" y="T1"/>
                </a:cxn>
                <a:cxn ang="0">
                  <a:pos x="T2" y="T3"/>
                </a:cxn>
                <a:cxn ang="0">
                  <a:pos x="T4" y="T5"/>
                </a:cxn>
                <a:cxn ang="0">
                  <a:pos x="T6" y="T7"/>
                </a:cxn>
                <a:cxn ang="0">
                  <a:pos x="T8" y="T9"/>
                </a:cxn>
                <a:cxn ang="0">
                  <a:pos x="T10" y="T11"/>
                </a:cxn>
              </a:cxnLst>
              <a:rect l="T12" t="T13" r="T14" b="T15"/>
              <a:pathLst>
                <a:path w="1699399" h="1344593">
                  <a:moveTo>
                    <a:pt x="0" y="0"/>
                  </a:moveTo>
                  <a:lnTo>
                    <a:pt x="1475296" y="0"/>
                  </a:lnTo>
                  <a:cubicBezTo>
                    <a:pt x="1599065" y="0"/>
                    <a:pt x="1699399" y="100334"/>
                    <a:pt x="1699399" y="224103"/>
                  </a:cubicBezTo>
                  <a:lnTo>
                    <a:pt x="1699399" y="1120490"/>
                  </a:lnTo>
                  <a:cubicBezTo>
                    <a:pt x="1699399" y="1244259"/>
                    <a:pt x="1599065" y="1344593"/>
                    <a:pt x="1475296" y="1344593"/>
                  </a:cubicBezTo>
                  <a:lnTo>
                    <a:pt x="0" y="1344593"/>
                  </a:lnTo>
                  <a:close/>
                </a:path>
              </a:pathLst>
            </a:custGeom>
            <a:grpFill/>
            <a:ln>
              <a:noFill/>
            </a:ln>
          </p:spPr>
          <p:txBody>
            <a:bodyPr anchor="ctr"/>
            <a:lstStyle/>
            <a:p>
              <a:pPr algn="ctr" defTabSz="457200" eaLnBrk="0" hangingPunct="0">
                <a:defRPr/>
              </a:pPr>
              <a:r>
                <a:rPr lang="zh-CN" altLang="en-US" sz="2400" b="1" dirty="0">
                  <a:solidFill>
                    <a:srgbClr val="002060"/>
                  </a:solidFill>
                  <a:latin typeface="+mj-ea"/>
                  <a:ea typeface="+mj-ea"/>
                </a:rPr>
                <a:t>政治建设</a:t>
              </a:r>
              <a:endParaRPr lang="zh-CN" altLang="en-US" sz="2400" b="1" dirty="0">
                <a:solidFill>
                  <a:srgbClr val="002060"/>
                </a:solidFill>
                <a:latin typeface="+mj-ea"/>
                <a:ea typeface="+mj-ea"/>
              </a:endParaRPr>
            </a:p>
          </p:txBody>
        </p:sp>
      </p:grpSp>
      <p:sp>
        <p:nvSpPr>
          <p:cNvPr id="33" name="矩形 18"/>
          <p:cNvSpPr>
            <a:spLocks noChangeArrowheads="1"/>
          </p:cNvSpPr>
          <p:nvPr>
            <p:custDataLst>
              <p:tags r:id="rId11"/>
            </p:custDataLst>
          </p:nvPr>
        </p:nvSpPr>
        <p:spPr bwMode="auto">
          <a:xfrm>
            <a:off x="6210472" y="2896553"/>
            <a:ext cx="5051425" cy="682219"/>
          </a:xfrm>
          <a:prstGeom prst="rect">
            <a:avLst/>
          </a:prstGeom>
          <a:solidFill>
            <a:schemeClr val="accent1">
              <a:lumMod val="40000"/>
              <a:lumOff val="60000"/>
            </a:schemeClr>
          </a:solidFill>
          <a:ln w="12700" cap="flat" cmpd="sng" algn="ctr">
            <a:noFill/>
            <a:prstDash val="solid"/>
            <a:miter lim="800000"/>
          </a:ln>
          <a:effectLst>
            <a:outerShdw blurRad="152400" dist="63500" dir="2700000" sx="101000" sy="101000" algn="tl" rotWithShape="0">
              <a:prstClr val="black">
                <a:alpha val="21000"/>
              </a:prstClr>
            </a:outerShdw>
          </a:effectLst>
        </p:spPr>
        <p:txBody>
          <a:bodyPr anchor="ctr"/>
          <a:lstStyle>
            <a:lvl1pPr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l" eaLnBrk="1" hangingPunct="1"/>
            <a:r>
              <a:rPr lang="zh-CN" altLang="en-US" sz="2400" b="1" dirty="0">
                <a:solidFill>
                  <a:srgbClr val="C00000"/>
                </a:solidFill>
                <a:latin typeface="微软雅黑" panose="020B0503020204020204" pitchFamily="34" charset="-122"/>
                <a:sym typeface="宋体" panose="02010600030101010101" pitchFamily="2" charset="-122"/>
              </a:rPr>
              <a:t>强调人民当家作主，体现人民意志，维护人民合法权益</a:t>
            </a:r>
            <a:endParaRPr lang="zh-CN" altLang="en-US" sz="2400" b="1" dirty="0">
              <a:solidFill>
                <a:srgbClr val="C00000"/>
              </a:solidFill>
              <a:latin typeface="微软雅黑" panose="020B0503020204020204" pitchFamily="34" charset="-122"/>
              <a:sym typeface="宋体" panose="02010600030101010101" pitchFamily="2" charset="-122"/>
            </a:endParaRPr>
          </a:p>
        </p:txBody>
      </p:sp>
      <p:grpSp>
        <p:nvGrpSpPr>
          <p:cNvPr id="34" name="组合 35"/>
          <p:cNvGrpSpPr/>
          <p:nvPr/>
        </p:nvGrpSpPr>
        <p:grpSpPr bwMode="auto">
          <a:xfrm>
            <a:off x="4615855" y="3728787"/>
            <a:ext cx="1457325" cy="796925"/>
            <a:chOff x="4227765" y="2617499"/>
            <a:chExt cx="2096835" cy="1146341"/>
          </a:xfrm>
          <a:solidFill>
            <a:schemeClr val="accent1">
              <a:lumMod val="40000"/>
              <a:lumOff val="60000"/>
            </a:schemeClr>
          </a:solidFill>
        </p:grpSpPr>
        <p:sp>
          <p:nvSpPr>
            <p:cNvPr id="35" name="任意多边形 47"/>
            <p:cNvSpPr/>
            <p:nvPr>
              <p:custDataLst>
                <p:tags r:id="rId12"/>
              </p:custDataLst>
            </p:nvPr>
          </p:nvSpPr>
          <p:spPr>
            <a:xfrm rot="21480000" flipH="1">
              <a:off x="4227765" y="2617499"/>
              <a:ext cx="712650" cy="1146341"/>
            </a:xfrm>
            <a:custGeom>
              <a:avLst/>
              <a:gdLst>
                <a:gd name="txL" fmla="*/ 0 w 2262142"/>
                <a:gd name="txT" fmla="*/ 0 h 1396256"/>
                <a:gd name="txR" fmla="*/ 2262142 w 2262142"/>
                <a:gd name="txB" fmla="*/ 1396256 h 1396256"/>
              </a:gdLst>
              <a:ahLst/>
              <a:cxnLst>
                <a:cxn ang="0">
                  <a:pos x="0" y="0"/>
                </a:cxn>
                <a:cxn ang="0">
                  <a:pos x="2331" y="746973"/>
                </a:cxn>
                <a:cxn ang="0">
                  <a:pos x="70518" y="746973"/>
                </a:cxn>
              </a:cxnLst>
              <a:rect l="txL" t="txT" r="txR" b="txB"/>
              <a:pathLst>
                <a:path w="2262142" h="1396256">
                  <a:moveTo>
                    <a:pt x="0" y="0"/>
                  </a:moveTo>
                  <a:lnTo>
                    <a:pt x="74770" y="1396256"/>
                  </a:lnTo>
                  <a:lnTo>
                    <a:pt x="2262142" y="1396256"/>
                  </a:lnTo>
                  <a:lnTo>
                    <a:pt x="0" y="0"/>
                  </a:lnTo>
                  <a:close/>
                </a:path>
              </a:pathLst>
            </a:custGeom>
            <a:grpFill/>
            <a:ln w="9525">
              <a:noFill/>
            </a:ln>
          </p:spPr>
          <p:txBody>
            <a:bodyPr/>
            <a:lstStyle/>
            <a:p>
              <a:pPr algn="ctr" eaLnBrk="0" hangingPunct="0">
                <a:defRPr/>
              </a:pPr>
              <a:endParaRPr lang="zh-CN" altLang="en-US" sz="2400">
                <a:effectLst>
                  <a:outerShdw blurRad="38100" dist="38100" dir="2700000" algn="tl">
                    <a:srgbClr val="000000">
                      <a:alpha val="43137"/>
                    </a:srgbClr>
                  </a:outerShdw>
                </a:effectLst>
                <a:latin typeface="+mj-ea"/>
                <a:ea typeface="+mj-ea"/>
              </a:endParaRPr>
            </a:p>
          </p:txBody>
        </p:sp>
        <p:sp>
          <p:nvSpPr>
            <p:cNvPr id="36" name="任意多边形 51"/>
            <p:cNvSpPr/>
            <p:nvPr>
              <p:custDataLst>
                <p:tags r:id="rId13"/>
              </p:custDataLst>
            </p:nvPr>
          </p:nvSpPr>
          <p:spPr bwMode="auto">
            <a:xfrm>
              <a:off x="4894732" y="2626633"/>
              <a:ext cx="1429868" cy="886298"/>
            </a:xfrm>
            <a:custGeom>
              <a:avLst/>
              <a:gdLst>
                <a:gd name="T0" fmla="*/ 0 w 1699399"/>
                <a:gd name="T1" fmla="*/ 0 h 1344593"/>
                <a:gd name="T2" fmla="*/ 1475296 w 1699399"/>
                <a:gd name="T3" fmla="*/ 0 h 1344593"/>
                <a:gd name="T4" fmla="*/ 1699399 w 1699399"/>
                <a:gd name="T5" fmla="*/ 224103 h 1344593"/>
                <a:gd name="T6" fmla="*/ 1699399 w 1699399"/>
                <a:gd name="T7" fmla="*/ 1120490 h 1344593"/>
                <a:gd name="T8" fmla="*/ 1475296 w 1699399"/>
                <a:gd name="T9" fmla="*/ 1344593 h 1344593"/>
                <a:gd name="T10" fmla="*/ 0 w 1699399"/>
                <a:gd name="T11" fmla="*/ 1344593 h 1344593"/>
                <a:gd name="T12" fmla="*/ 0 w 1699399"/>
                <a:gd name="T13" fmla="*/ 0 h 1344593"/>
                <a:gd name="T14" fmla="*/ 1699399 w 1699399"/>
                <a:gd name="T15" fmla="*/ 1344593 h 1344593"/>
              </a:gdLst>
              <a:ahLst/>
              <a:cxnLst>
                <a:cxn ang="0">
                  <a:pos x="T0" y="T1"/>
                </a:cxn>
                <a:cxn ang="0">
                  <a:pos x="T2" y="T3"/>
                </a:cxn>
                <a:cxn ang="0">
                  <a:pos x="T4" y="T5"/>
                </a:cxn>
                <a:cxn ang="0">
                  <a:pos x="T6" y="T7"/>
                </a:cxn>
                <a:cxn ang="0">
                  <a:pos x="T8" y="T9"/>
                </a:cxn>
                <a:cxn ang="0">
                  <a:pos x="T10" y="T11"/>
                </a:cxn>
              </a:cxnLst>
              <a:rect l="T12" t="T13" r="T14" b="T15"/>
              <a:pathLst>
                <a:path w="1699399" h="1344593">
                  <a:moveTo>
                    <a:pt x="0" y="0"/>
                  </a:moveTo>
                  <a:lnTo>
                    <a:pt x="1475296" y="0"/>
                  </a:lnTo>
                  <a:cubicBezTo>
                    <a:pt x="1599065" y="0"/>
                    <a:pt x="1699399" y="100334"/>
                    <a:pt x="1699399" y="224103"/>
                  </a:cubicBezTo>
                  <a:lnTo>
                    <a:pt x="1699399" y="1120490"/>
                  </a:lnTo>
                  <a:cubicBezTo>
                    <a:pt x="1699399" y="1244259"/>
                    <a:pt x="1599065" y="1344593"/>
                    <a:pt x="1475296" y="1344593"/>
                  </a:cubicBezTo>
                  <a:lnTo>
                    <a:pt x="0" y="1344593"/>
                  </a:lnTo>
                  <a:close/>
                </a:path>
              </a:pathLst>
            </a:custGeom>
            <a:grpFill/>
            <a:ln>
              <a:noFill/>
            </a:ln>
          </p:spPr>
          <p:txBody>
            <a:bodyPr anchor="ctr"/>
            <a:lstStyle/>
            <a:p>
              <a:pPr algn="ctr" defTabSz="457200" eaLnBrk="0" hangingPunct="0">
                <a:defRPr/>
              </a:pPr>
              <a:r>
                <a:rPr lang="zh-CN" altLang="en-US" sz="2400" b="1" dirty="0">
                  <a:solidFill>
                    <a:srgbClr val="002060"/>
                  </a:solidFill>
                  <a:latin typeface="+mj-ea"/>
                  <a:ea typeface="+mj-ea"/>
                </a:rPr>
                <a:t>文化建设</a:t>
              </a:r>
              <a:endParaRPr lang="zh-CN" altLang="en-US" sz="2400" b="1" dirty="0">
                <a:solidFill>
                  <a:srgbClr val="002060"/>
                </a:solidFill>
                <a:latin typeface="+mj-ea"/>
                <a:ea typeface="+mj-ea"/>
              </a:endParaRPr>
            </a:p>
          </p:txBody>
        </p:sp>
      </p:grpSp>
      <p:sp>
        <p:nvSpPr>
          <p:cNvPr id="37" name="矩形 18"/>
          <p:cNvSpPr>
            <a:spLocks noChangeArrowheads="1"/>
          </p:cNvSpPr>
          <p:nvPr>
            <p:custDataLst>
              <p:tags r:id="rId14"/>
            </p:custDataLst>
          </p:nvPr>
        </p:nvSpPr>
        <p:spPr bwMode="auto">
          <a:xfrm>
            <a:off x="6210471" y="3709738"/>
            <a:ext cx="5051425" cy="720371"/>
          </a:xfrm>
          <a:prstGeom prst="rect">
            <a:avLst/>
          </a:prstGeom>
          <a:solidFill>
            <a:schemeClr val="accent1">
              <a:lumMod val="40000"/>
              <a:lumOff val="60000"/>
            </a:schemeClr>
          </a:solidFill>
          <a:ln w="12700" cap="flat" cmpd="sng" algn="ctr">
            <a:noFill/>
            <a:prstDash val="solid"/>
            <a:miter lim="800000"/>
          </a:ln>
          <a:effectLst>
            <a:outerShdw blurRad="152400" dist="63500" dir="2700000" sx="101000" sy="101000" algn="tl" rotWithShape="0">
              <a:prstClr val="black">
                <a:alpha val="21000"/>
              </a:prstClr>
            </a:outerShdw>
          </a:effectLst>
        </p:spPr>
        <p:txBody>
          <a:bodyPr anchor="ctr"/>
          <a:lstStyle>
            <a:lvl1pPr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l" eaLnBrk="1" hangingPunct="1"/>
            <a:r>
              <a:rPr lang="zh-CN" altLang="en-US" sz="2400" b="1" dirty="0">
                <a:solidFill>
                  <a:srgbClr val="C00000"/>
                </a:solidFill>
                <a:latin typeface="微软雅黑" panose="020B0503020204020204" pitchFamily="34" charset="-122"/>
                <a:sym typeface="宋体" panose="02010600030101010101" pitchFamily="2" charset="-122"/>
              </a:rPr>
              <a:t>坚持人民是文化事业的主体，满足人民的精神文化生活需要</a:t>
            </a:r>
            <a:endParaRPr lang="zh-CN" altLang="en-US" sz="2400" b="1" dirty="0">
              <a:solidFill>
                <a:srgbClr val="C00000"/>
              </a:solidFill>
              <a:latin typeface="微软雅黑" panose="020B0503020204020204" pitchFamily="34" charset="-122"/>
              <a:sym typeface="宋体" panose="02010600030101010101" pitchFamily="2" charset="-122"/>
            </a:endParaRPr>
          </a:p>
        </p:txBody>
      </p:sp>
      <p:grpSp>
        <p:nvGrpSpPr>
          <p:cNvPr id="38" name="组合 39"/>
          <p:cNvGrpSpPr/>
          <p:nvPr/>
        </p:nvGrpSpPr>
        <p:grpSpPr bwMode="auto">
          <a:xfrm>
            <a:off x="4663151" y="4674444"/>
            <a:ext cx="1457325" cy="790576"/>
            <a:chOff x="4227991" y="2625724"/>
            <a:chExt cx="2096609" cy="1138112"/>
          </a:xfrm>
          <a:solidFill>
            <a:schemeClr val="accent1">
              <a:lumMod val="40000"/>
              <a:lumOff val="60000"/>
            </a:schemeClr>
          </a:solidFill>
        </p:grpSpPr>
        <p:sp>
          <p:nvSpPr>
            <p:cNvPr id="39" name="任意多边形 47"/>
            <p:cNvSpPr/>
            <p:nvPr>
              <p:custDataLst>
                <p:tags r:id="rId15"/>
              </p:custDataLst>
            </p:nvPr>
          </p:nvSpPr>
          <p:spPr>
            <a:xfrm rot="-120000" flipH="1">
              <a:off x="4227991" y="2630296"/>
              <a:ext cx="712573" cy="1133540"/>
            </a:xfrm>
            <a:custGeom>
              <a:avLst/>
              <a:gdLst>
                <a:gd name="txL" fmla="*/ 0 w 2262142"/>
                <a:gd name="txT" fmla="*/ 0 h 1396256"/>
                <a:gd name="txR" fmla="*/ 2262142 w 2262142"/>
                <a:gd name="txB" fmla="*/ 1396256 h 1396256"/>
              </a:gdLst>
              <a:ahLst/>
              <a:cxnLst>
                <a:cxn ang="0">
                  <a:pos x="0" y="0"/>
                </a:cxn>
                <a:cxn ang="0">
                  <a:pos x="2331" y="746973"/>
                </a:cxn>
                <a:cxn ang="0">
                  <a:pos x="70518" y="746973"/>
                </a:cxn>
              </a:cxnLst>
              <a:rect l="txL" t="txT" r="txR" b="txB"/>
              <a:pathLst>
                <a:path w="2262142" h="1396256">
                  <a:moveTo>
                    <a:pt x="0" y="0"/>
                  </a:moveTo>
                  <a:lnTo>
                    <a:pt x="74770" y="1396256"/>
                  </a:lnTo>
                  <a:lnTo>
                    <a:pt x="2262142" y="1396256"/>
                  </a:lnTo>
                  <a:lnTo>
                    <a:pt x="0" y="0"/>
                  </a:lnTo>
                  <a:close/>
                </a:path>
              </a:pathLst>
            </a:custGeom>
            <a:grpFill/>
            <a:ln w="9525">
              <a:noFill/>
            </a:ln>
          </p:spPr>
          <p:txBody>
            <a:bodyPr/>
            <a:lstStyle/>
            <a:p>
              <a:pPr algn="ctr" eaLnBrk="0" hangingPunct="0">
                <a:defRPr/>
              </a:pPr>
              <a:endParaRPr lang="zh-CN" altLang="en-US" sz="2400">
                <a:effectLst>
                  <a:outerShdw blurRad="38100" dist="38100" dir="2700000" algn="tl">
                    <a:srgbClr val="000000">
                      <a:alpha val="43137"/>
                    </a:srgbClr>
                  </a:outerShdw>
                </a:effectLst>
                <a:latin typeface="+mj-ea"/>
                <a:ea typeface="+mj-ea"/>
              </a:endParaRPr>
            </a:p>
          </p:txBody>
        </p:sp>
        <p:sp>
          <p:nvSpPr>
            <p:cNvPr id="40" name="任意多边形 51"/>
            <p:cNvSpPr/>
            <p:nvPr>
              <p:custDataLst>
                <p:tags r:id="rId16"/>
              </p:custDataLst>
            </p:nvPr>
          </p:nvSpPr>
          <p:spPr bwMode="auto">
            <a:xfrm>
              <a:off x="4894886" y="2625724"/>
              <a:ext cx="1429714" cy="737666"/>
            </a:xfrm>
            <a:custGeom>
              <a:avLst/>
              <a:gdLst>
                <a:gd name="T0" fmla="*/ 0 w 1699399"/>
                <a:gd name="T1" fmla="*/ 0 h 1344593"/>
                <a:gd name="T2" fmla="*/ 1475296 w 1699399"/>
                <a:gd name="T3" fmla="*/ 0 h 1344593"/>
                <a:gd name="T4" fmla="*/ 1699399 w 1699399"/>
                <a:gd name="T5" fmla="*/ 224103 h 1344593"/>
                <a:gd name="T6" fmla="*/ 1699399 w 1699399"/>
                <a:gd name="T7" fmla="*/ 1120490 h 1344593"/>
                <a:gd name="T8" fmla="*/ 1475296 w 1699399"/>
                <a:gd name="T9" fmla="*/ 1344593 h 1344593"/>
                <a:gd name="T10" fmla="*/ 0 w 1699399"/>
                <a:gd name="T11" fmla="*/ 1344593 h 1344593"/>
                <a:gd name="T12" fmla="*/ 0 w 1699399"/>
                <a:gd name="T13" fmla="*/ 0 h 1344593"/>
                <a:gd name="T14" fmla="*/ 1699399 w 1699399"/>
                <a:gd name="T15" fmla="*/ 1344593 h 1344593"/>
              </a:gdLst>
              <a:ahLst/>
              <a:cxnLst>
                <a:cxn ang="0">
                  <a:pos x="T0" y="T1"/>
                </a:cxn>
                <a:cxn ang="0">
                  <a:pos x="T2" y="T3"/>
                </a:cxn>
                <a:cxn ang="0">
                  <a:pos x="T4" y="T5"/>
                </a:cxn>
                <a:cxn ang="0">
                  <a:pos x="T6" y="T7"/>
                </a:cxn>
                <a:cxn ang="0">
                  <a:pos x="T8" y="T9"/>
                </a:cxn>
                <a:cxn ang="0">
                  <a:pos x="T10" y="T11"/>
                </a:cxn>
              </a:cxnLst>
              <a:rect l="T12" t="T13" r="T14" b="T15"/>
              <a:pathLst>
                <a:path w="1699399" h="1344593">
                  <a:moveTo>
                    <a:pt x="0" y="0"/>
                  </a:moveTo>
                  <a:lnTo>
                    <a:pt x="1475296" y="0"/>
                  </a:lnTo>
                  <a:cubicBezTo>
                    <a:pt x="1599065" y="0"/>
                    <a:pt x="1699399" y="100334"/>
                    <a:pt x="1699399" y="224103"/>
                  </a:cubicBezTo>
                  <a:lnTo>
                    <a:pt x="1699399" y="1120490"/>
                  </a:lnTo>
                  <a:cubicBezTo>
                    <a:pt x="1699399" y="1244259"/>
                    <a:pt x="1599065" y="1344593"/>
                    <a:pt x="1475296" y="1344593"/>
                  </a:cubicBezTo>
                  <a:lnTo>
                    <a:pt x="0" y="1344593"/>
                  </a:lnTo>
                  <a:close/>
                </a:path>
              </a:pathLst>
            </a:custGeom>
            <a:grpFill/>
            <a:ln>
              <a:noFill/>
            </a:ln>
          </p:spPr>
          <p:txBody>
            <a:bodyPr anchor="ctr"/>
            <a:lstStyle/>
            <a:p>
              <a:pPr algn="ctr" defTabSz="457200" eaLnBrk="0" hangingPunct="0">
                <a:defRPr/>
              </a:pPr>
              <a:r>
                <a:rPr lang="zh-CN" altLang="en-US" sz="2400" b="1" dirty="0">
                  <a:solidFill>
                    <a:srgbClr val="002060"/>
                  </a:solidFill>
                  <a:latin typeface="+mj-ea"/>
                  <a:ea typeface="+mj-ea"/>
                </a:rPr>
                <a:t>社会发展</a:t>
              </a:r>
              <a:endParaRPr lang="zh-CN" altLang="en-US" sz="2400" b="1" dirty="0">
                <a:solidFill>
                  <a:srgbClr val="002060"/>
                </a:solidFill>
                <a:latin typeface="+mj-ea"/>
                <a:ea typeface="+mj-ea"/>
              </a:endParaRPr>
            </a:p>
          </p:txBody>
        </p:sp>
      </p:grpSp>
      <p:sp>
        <p:nvSpPr>
          <p:cNvPr id="41" name="矩形 18"/>
          <p:cNvSpPr>
            <a:spLocks noChangeArrowheads="1"/>
          </p:cNvSpPr>
          <p:nvPr>
            <p:custDataLst>
              <p:tags r:id="rId17"/>
            </p:custDataLst>
          </p:nvPr>
        </p:nvSpPr>
        <p:spPr bwMode="auto">
          <a:xfrm>
            <a:off x="6226237" y="4649043"/>
            <a:ext cx="5051425" cy="742763"/>
          </a:xfrm>
          <a:prstGeom prst="rect">
            <a:avLst/>
          </a:prstGeom>
          <a:solidFill>
            <a:schemeClr val="accent1">
              <a:lumMod val="40000"/>
              <a:lumOff val="60000"/>
            </a:schemeClr>
          </a:solidFill>
          <a:ln w="12700" cap="flat" cmpd="sng" algn="ctr">
            <a:noFill/>
            <a:prstDash val="solid"/>
            <a:miter lim="800000"/>
          </a:ln>
          <a:effectLst>
            <a:outerShdw blurRad="152400" dist="63500" dir="2700000" sx="101000" sy="101000" algn="tl" rotWithShape="0">
              <a:prstClr val="black">
                <a:alpha val="21000"/>
              </a:prstClr>
            </a:outerShdw>
          </a:effectLst>
        </p:spPr>
        <p:txBody>
          <a:bodyPr anchor="ctr"/>
          <a:lstStyle>
            <a:lvl1pPr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l" eaLnBrk="1" hangingPunct="1"/>
            <a:r>
              <a:rPr lang="zh-CN" altLang="en-US" sz="2400" b="1" dirty="0">
                <a:solidFill>
                  <a:srgbClr val="C00000"/>
                </a:solidFill>
                <a:latin typeface="微软雅黑" panose="020B0503020204020204" pitchFamily="34" charset="-122"/>
                <a:sym typeface="宋体" panose="02010600030101010101" pitchFamily="2" charset="-122"/>
              </a:rPr>
              <a:t>不断保障和改善民生，促进社会公平正义</a:t>
            </a:r>
            <a:endParaRPr lang="zh-CN" altLang="en-US" sz="2400" b="1" dirty="0">
              <a:solidFill>
                <a:srgbClr val="C00000"/>
              </a:solidFill>
              <a:latin typeface="微软雅黑" panose="020B0503020204020204" pitchFamily="34" charset="-122"/>
              <a:sym typeface="宋体" panose="02010600030101010101" pitchFamily="2" charset="-122"/>
            </a:endParaRPr>
          </a:p>
        </p:txBody>
      </p:sp>
      <p:grpSp>
        <p:nvGrpSpPr>
          <p:cNvPr id="22" name="组合 39"/>
          <p:cNvGrpSpPr/>
          <p:nvPr/>
        </p:nvGrpSpPr>
        <p:grpSpPr bwMode="auto">
          <a:xfrm>
            <a:off x="4649535" y="5613522"/>
            <a:ext cx="1480159" cy="880273"/>
            <a:chOff x="4208843" y="2563563"/>
            <a:chExt cx="2129460" cy="1267240"/>
          </a:xfrm>
          <a:solidFill>
            <a:schemeClr val="accent1">
              <a:lumMod val="40000"/>
              <a:lumOff val="60000"/>
            </a:schemeClr>
          </a:solidFill>
        </p:grpSpPr>
        <p:sp>
          <p:nvSpPr>
            <p:cNvPr id="23" name="任意多边形 47"/>
            <p:cNvSpPr/>
            <p:nvPr>
              <p:custDataLst>
                <p:tags r:id="rId18"/>
              </p:custDataLst>
            </p:nvPr>
          </p:nvSpPr>
          <p:spPr>
            <a:xfrm rot="-120000" flipH="1">
              <a:off x="4227991" y="2630296"/>
              <a:ext cx="712573" cy="1133540"/>
            </a:xfrm>
            <a:custGeom>
              <a:avLst/>
              <a:gdLst>
                <a:gd name="txL" fmla="*/ 0 w 2262142"/>
                <a:gd name="txT" fmla="*/ 0 h 1396256"/>
                <a:gd name="txR" fmla="*/ 2262142 w 2262142"/>
                <a:gd name="txB" fmla="*/ 1396256 h 1396256"/>
              </a:gdLst>
              <a:ahLst/>
              <a:cxnLst>
                <a:cxn ang="0">
                  <a:pos x="0" y="0"/>
                </a:cxn>
                <a:cxn ang="0">
                  <a:pos x="2331" y="746973"/>
                </a:cxn>
                <a:cxn ang="0">
                  <a:pos x="70518" y="746973"/>
                </a:cxn>
              </a:cxnLst>
              <a:rect l="txL" t="txT" r="txR" b="txB"/>
              <a:pathLst>
                <a:path w="2262142" h="1396256">
                  <a:moveTo>
                    <a:pt x="0" y="0"/>
                  </a:moveTo>
                  <a:lnTo>
                    <a:pt x="74770" y="1396256"/>
                  </a:lnTo>
                  <a:lnTo>
                    <a:pt x="2262142" y="1396256"/>
                  </a:lnTo>
                  <a:lnTo>
                    <a:pt x="0" y="0"/>
                  </a:lnTo>
                  <a:close/>
                </a:path>
              </a:pathLst>
            </a:custGeom>
            <a:grpFill/>
            <a:ln w="9525">
              <a:noFill/>
            </a:ln>
          </p:spPr>
          <p:txBody>
            <a:bodyPr/>
            <a:lstStyle/>
            <a:p>
              <a:pPr algn="ctr" eaLnBrk="0" hangingPunct="0">
                <a:defRPr/>
              </a:pPr>
              <a:endParaRPr lang="zh-CN" altLang="en-US" sz="2400">
                <a:effectLst>
                  <a:outerShdw blurRad="38100" dist="38100" dir="2700000" algn="tl">
                    <a:srgbClr val="000000">
                      <a:alpha val="43137"/>
                    </a:srgbClr>
                  </a:outerShdw>
                </a:effectLst>
                <a:latin typeface="+mj-ea"/>
                <a:ea typeface="+mj-ea"/>
              </a:endParaRPr>
            </a:p>
          </p:txBody>
        </p:sp>
        <p:sp>
          <p:nvSpPr>
            <p:cNvPr id="24" name="任意多边形 51"/>
            <p:cNvSpPr/>
            <p:nvPr>
              <p:custDataLst>
                <p:tags r:id="rId19"/>
              </p:custDataLst>
            </p:nvPr>
          </p:nvSpPr>
          <p:spPr bwMode="auto">
            <a:xfrm>
              <a:off x="4208843" y="2563563"/>
              <a:ext cx="2129460" cy="1267240"/>
            </a:xfrm>
            <a:custGeom>
              <a:avLst/>
              <a:gdLst>
                <a:gd name="T0" fmla="*/ 0 w 1699399"/>
                <a:gd name="T1" fmla="*/ 0 h 1344593"/>
                <a:gd name="T2" fmla="*/ 1475296 w 1699399"/>
                <a:gd name="T3" fmla="*/ 0 h 1344593"/>
                <a:gd name="T4" fmla="*/ 1699399 w 1699399"/>
                <a:gd name="T5" fmla="*/ 224103 h 1344593"/>
                <a:gd name="T6" fmla="*/ 1699399 w 1699399"/>
                <a:gd name="T7" fmla="*/ 1120490 h 1344593"/>
                <a:gd name="T8" fmla="*/ 1475296 w 1699399"/>
                <a:gd name="T9" fmla="*/ 1344593 h 1344593"/>
                <a:gd name="T10" fmla="*/ 0 w 1699399"/>
                <a:gd name="T11" fmla="*/ 1344593 h 1344593"/>
                <a:gd name="T12" fmla="*/ 0 w 1699399"/>
                <a:gd name="T13" fmla="*/ 0 h 1344593"/>
                <a:gd name="T14" fmla="*/ 1699399 w 1699399"/>
                <a:gd name="T15" fmla="*/ 1344593 h 1344593"/>
              </a:gdLst>
              <a:ahLst/>
              <a:cxnLst>
                <a:cxn ang="0">
                  <a:pos x="T0" y="T1"/>
                </a:cxn>
                <a:cxn ang="0">
                  <a:pos x="T2" y="T3"/>
                </a:cxn>
                <a:cxn ang="0">
                  <a:pos x="T4" y="T5"/>
                </a:cxn>
                <a:cxn ang="0">
                  <a:pos x="T6" y="T7"/>
                </a:cxn>
                <a:cxn ang="0">
                  <a:pos x="T8" y="T9"/>
                </a:cxn>
                <a:cxn ang="0">
                  <a:pos x="T10" y="T11"/>
                </a:cxn>
              </a:cxnLst>
              <a:rect l="T12" t="T13" r="T14" b="T15"/>
              <a:pathLst>
                <a:path w="1699399" h="1344593">
                  <a:moveTo>
                    <a:pt x="0" y="0"/>
                  </a:moveTo>
                  <a:lnTo>
                    <a:pt x="1475296" y="0"/>
                  </a:lnTo>
                  <a:cubicBezTo>
                    <a:pt x="1599065" y="0"/>
                    <a:pt x="1699399" y="100334"/>
                    <a:pt x="1699399" y="224103"/>
                  </a:cubicBezTo>
                  <a:lnTo>
                    <a:pt x="1699399" y="1120490"/>
                  </a:lnTo>
                  <a:cubicBezTo>
                    <a:pt x="1699399" y="1244259"/>
                    <a:pt x="1599065" y="1344593"/>
                    <a:pt x="1475296" y="1344593"/>
                  </a:cubicBezTo>
                  <a:lnTo>
                    <a:pt x="0" y="1344593"/>
                  </a:lnTo>
                  <a:close/>
                </a:path>
              </a:pathLst>
            </a:custGeom>
            <a:grpFill/>
            <a:ln>
              <a:noFill/>
            </a:ln>
          </p:spPr>
          <p:txBody>
            <a:bodyPr anchor="ctr"/>
            <a:lstStyle/>
            <a:p>
              <a:pPr algn="ctr" defTabSz="457200" eaLnBrk="0" hangingPunct="0">
                <a:defRPr/>
              </a:pPr>
              <a:r>
                <a:rPr lang="zh-CN" altLang="en-US" sz="2400" b="1" dirty="0">
                  <a:solidFill>
                    <a:srgbClr val="002060"/>
                  </a:solidFill>
                  <a:latin typeface="+mj-ea"/>
                  <a:ea typeface="+mj-ea"/>
                </a:rPr>
                <a:t>生态文明建设</a:t>
              </a:r>
              <a:endParaRPr lang="zh-CN" altLang="en-US" sz="2400" b="1" dirty="0">
                <a:solidFill>
                  <a:srgbClr val="002060"/>
                </a:solidFill>
                <a:latin typeface="+mj-ea"/>
                <a:ea typeface="+mj-ea"/>
              </a:endParaRPr>
            </a:p>
          </p:txBody>
        </p:sp>
      </p:grpSp>
      <p:sp>
        <p:nvSpPr>
          <p:cNvPr id="42" name="矩形 18"/>
          <p:cNvSpPr>
            <a:spLocks noChangeArrowheads="1"/>
          </p:cNvSpPr>
          <p:nvPr>
            <p:custDataLst>
              <p:tags r:id="rId20"/>
            </p:custDataLst>
          </p:nvPr>
        </p:nvSpPr>
        <p:spPr bwMode="auto">
          <a:xfrm>
            <a:off x="6235065" y="5657215"/>
            <a:ext cx="5051425" cy="792480"/>
          </a:xfrm>
          <a:prstGeom prst="rect">
            <a:avLst/>
          </a:prstGeom>
          <a:solidFill>
            <a:schemeClr val="accent1">
              <a:lumMod val="40000"/>
              <a:lumOff val="60000"/>
            </a:schemeClr>
          </a:solidFill>
          <a:ln w="12700" cap="flat" cmpd="sng" algn="ctr">
            <a:noFill/>
            <a:prstDash val="solid"/>
            <a:miter lim="800000"/>
          </a:ln>
          <a:effectLst>
            <a:outerShdw blurRad="152400" dist="63500" dir="2700000" sx="101000" sy="101000" algn="tl" rotWithShape="0">
              <a:prstClr val="black">
                <a:alpha val="21000"/>
              </a:prstClr>
            </a:outerShdw>
          </a:effectLst>
        </p:spPr>
        <p:txBody>
          <a:bodyPr anchor="ctr"/>
          <a:lstStyle>
            <a:lvl1pPr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l" eaLnBrk="1" hangingPunct="1"/>
            <a:r>
              <a:rPr lang="zh-CN" altLang="en-US" sz="2400" b="1" dirty="0">
                <a:solidFill>
                  <a:srgbClr val="C00000"/>
                </a:solidFill>
                <a:latin typeface="微软雅黑" panose="020B0503020204020204" pitchFamily="34" charset="-122"/>
                <a:sym typeface="宋体" panose="02010600030101010101" pitchFamily="2" charset="-122"/>
              </a:rPr>
              <a:t>强调人与自然和谐相处，满足人民对优美生态环境的需要</a:t>
            </a:r>
            <a:endParaRPr lang="zh-CN" altLang="en-US" sz="2400" b="1" dirty="0">
              <a:solidFill>
                <a:srgbClr val="C00000"/>
              </a:solidFill>
              <a:latin typeface="微软雅黑" panose="020B0503020204020204" pitchFamily="34" charset="-122"/>
              <a:sym typeface="宋体" panose="02010600030101010101" pitchFamily="2" charset="-122"/>
            </a:endParaRPr>
          </a:p>
        </p:txBody>
      </p:sp>
    </p:spTree>
    <p:custDataLst>
      <p:tags r:id="rId21"/>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10223"/>
          <p:cNvSpPr/>
          <p:nvPr>
            <p:custDataLst>
              <p:tags r:id="rId1"/>
            </p:custDataLst>
          </p:nvPr>
        </p:nvSpPr>
        <p:spPr>
          <a:xfrm>
            <a:off x="4471169" y="584200"/>
            <a:ext cx="3249663" cy="1015663"/>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目  录</a:t>
            </a:r>
            <a:endParaRPr kumimoji="0" lang="zh-CN" altLang="en-US" sz="60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71" name="组合 70"/>
          <p:cNvGrpSpPr/>
          <p:nvPr/>
        </p:nvGrpSpPr>
        <p:grpSpPr>
          <a:xfrm>
            <a:off x="2011493" y="2321144"/>
            <a:ext cx="8364960" cy="1907787"/>
            <a:chOff x="1315643" y="2485607"/>
            <a:chExt cx="8364960" cy="1907787"/>
          </a:xfrm>
        </p:grpSpPr>
        <p:grpSp>
          <p:nvGrpSpPr>
            <p:cNvPr id="57" name="组合 56"/>
            <p:cNvGrpSpPr/>
            <p:nvPr/>
          </p:nvGrpSpPr>
          <p:grpSpPr>
            <a:xfrm>
              <a:off x="1315643" y="3685508"/>
              <a:ext cx="8364960" cy="707886"/>
              <a:chOff x="1036243" y="4275809"/>
              <a:chExt cx="8364960" cy="707886"/>
            </a:xfrm>
          </p:grpSpPr>
          <p:grpSp>
            <p:nvGrpSpPr>
              <p:cNvPr id="58" name="组合 57"/>
              <p:cNvGrpSpPr/>
              <p:nvPr/>
            </p:nvGrpSpPr>
            <p:grpSpPr>
              <a:xfrm>
                <a:off x="1036243" y="4275809"/>
                <a:ext cx="1195782" cy="707886"/>
                <a:chOff x="2347518" y="2094584"/>
                <a:chExt cx="1195782" cy="707886"/>
              </a:xfrm>
            </p:grpSpPr>
            <p:sp>
              <p:nvSpPr>
                <p:cNvPr id="62" name="圆角矩形 61"/>
                <p:cNvSpPr/>
                <p:nvPr>
                  <p:custDataLst>
                    <p:tags r:id="rId2"/>
                  </p:custDataLst>
                </p:nvPr>
              </p:nvSpPr>
              <p:spPr>
                <a:xfrm>
                  <a:off x="2347518" y="2094584"/>
                  <a:ext cx="1195782" cy="707886"/>
                </a:xfrm>
                <a:prstGeom prst="roundRect">
                  <a:avLst>
                    <a:gd name="adj" fmla="val 0"/>
                  </a:avLst>
                </a:prstGeom>
                <a:solidFill>
                  <a:srgbClr val="C21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3" name="PA-10223"/>
                <p:cNvSpPr/>
                <p:nvPr>
                  <p:custDataLst>
                    <p:tags r:id="rId3"/>
                  </p:custDataLst>
                </p:nvPr>
              </p:nvSpPr>
              <p:spPr>
                <a:xfrm>
                  <a:off x="2456725" y="2186917"/>
                  <a:ext cx="977369" cy="523220"/>
                </a:xfrm>
                <a:prstGeom prst="rect">
                  <a:avLst/>
                </a:prstGeom>
                <a:solidFill>
                  <a:srgbClr val="C2191F"/>
                </a:solid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二</a:t>
                  </a:r>
                  <a:endPar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9" name="组合 58"/>
              <p:cNvGrpSpPr/>
              <p:nvPr/>
            </p:nvGrpSpPr>
            <p:grpSpPr>
              <a:xfrm>
                <a:off x="2272527" y="4275809"/>
                <a:ext cx="7128676" cy="707886"/>
                <a:chOff x="2272527" y="4275809"/>
                <a:chExt cx="7128676" cy="707886"/>
              </a:xfrm>
            </p:grpSpPr>
            <p:sp>
              <p:nvSpPr>
                <p:cNvPr id="60" name="圆角矩形 59"/>
                <p:cNvSpPr/>
                <p:nvPr>
                  <p:custDataLst>
                    <p:tags r:id="rId4"/>
                  </p:custDataLst>
                </p:nvPr>
              </p:nvSpPr>
              <p:spPr>
                <a:xfrm>
                  <a:off x="2341232" y="4275809"/>
                  <a:ext cx="6663150" cy="707886"/>
                </a:xfrm>
                <a:prstGeom prst="roundRec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 name="PA-10223"/>
                <p:cNvSpPr/>
                <p:nvPr>
                  <p:custDataLst>
                    <p:tags r:id="rId5"/>
                  </p:custDataLst>
                </p:nvPr>
              </p:nvSpPr>
              <p:spPr>
                <a:xfrm>
                  <a:off x="2272527" y="4348264"/>
                  <a:ext cx="7128676" cy="5847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3200" b="1" dirty="0">
                      <a:solidFill>
                        <a:prstClr val="black">
                          <a:lumMod val="75000"/>
                          <a:lumOff val="25000"/>
                        </a:prstClr>
                      </a:solidFill>
                      <a:latin typeface="Arial" panose="020B0604020202020204" pitchFamily="34" charset="0"/>
                      <a:ea typeface="微软雅黑" panose="020B0503020204020204" pitchFamily="34" charset="-122"/>
                    </a:rPr>
                    <a:t>彰显人民至上的价值立场</a:t>
                  </a:r>
                  <a:endParaRPr lang="zh-CN" altLang="en-US" sz="3200" b="1" dirty="0">
                    <a:solidFill>
                      <a:prstClr val="black">
                        <a:lumMod val="75000"/>
                        <a:lumOff val="25000"/>
                      </a:prstClr>
                    </a:solidFill>
                    <a:latin typeface="Arial" panose="020B0604020202020204" pitchFamily="34" charset="0"/>
                    <a:ea typeface="微软雅黑" panose="020B0503020204020204" pitchFamily="34" charset="-122"/>
                  </a:endParaRPr>
                </a:p>
              </p:txBody>
            </p:sp>
          </p:grpSp>
        </p:grpSp>
        <p:grpSp>
          <p:nvGrpSpPr>
            <p:cNvPr id="64" name="组合 63"/>
            <p:cNvGrpSpPr/>
            <p:nvPr/>
          </p:nvGrpSpPr>
          <p:grpSpPr>
            <a:xfrm>
              <a:off x="1315643" y="2485607"/>
              <a:ext cx="7973234" cy="707886"/>
              <a:chOff x="1036243" y="4275809"/>
              <a:chExt cx="7973234" cy="707886"/>
            </a:xfrm>
          </p:grpSpPr>
          <p:grpSp>
            <p:nvGrpSpPr>
              <p:cNvPr id="65" name="组合 64"/>
              <p:cNvGrpSpPr/>
              <p:nvPr/>
            </p:nvGrpSpPr>
            <p:grpSpPr>
              <a:xfrm>
                <a:off x="1036243" y="4275809"/>
                <a:ext cx="1195782" cy="707886"/>
                <a:chOff x="2347518" y="2094584"/>
                <a:chExt cx="1195782" cy="707886"/>
              </a:xfrm>
            </p:grpSpPr>
            <p:sp>
              <p:nvSpPr>
                <p:cNvPr id="69" name="圆角矩形 68"/>
                <p:cNvSpPr/>
                <p:nvPr>
                  <p:custDataLst>
                    <p:tags r:id="rId6"/>
                  </p:custDataLst>
                </p:nvPr>
              </p:nvSpPr>
              <p:spPr>
                <a:xfrm>
                  <a:off x="2347518" y="2094584"/>
                  <a:ext cx="1195782" cy="707886"/>
                </a:xfrm>
                <a:prstGeom prst="roundRect">
                  <a:avLst>
                    <a:gd name="adj" fmla="val 0"/>
                  </a:avLst>
                </a:prstGeom>
                <a:solidFill>
                  <a:srgbClr val="C21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0" name="PA-10223"/>
                <p:cNvSpPr/>
                <p:nvPr>
                  <p:custDataLst>
                    <p:tags r:id="rId7"/>
                  </p:custDataLst>
                </p:nvPr>
              </p:nvSpPr>
              <p:spPr>
                <a:xfrm>
                  <a:off x="2456725" y="2186917"/>
                  <a:ext cx="977369" cy="523220"/>
                </a:xfrm>
                <a:prstGeom prst="rect">
                  <a:avLst/>
                </a:prstGeom>
                <a:solidFill>
                  <a:srgbClr val="C2191F"/>
                </a:solid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一</a:t>
                  </a:r>
                  <a:endPar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66" name="组合 65"/>
              <p:cNvGrpSpPr/>
              <p:nvPr/>
            </p:nvGrpSpPr>
            <p:grpSpPr>
              <a:xfrm>
                <a:off x="2341233" y="4275809"/>
                <a:ext cx="6668244" cy="707886"/>
                <a:chOff x="2341233" y="4275809"/>
                <a:chExt cx="6668244" cy="707886"/>
              </a:xfrm>
            </p:grpSpPr>
            <p:sp>
              <p:nvSpPr>
                <p:cNvPr id="67" name="圆角矩形 66"/>
                <p:cNvSpPr/>
                <p:nvPr>
                  <p:custDataLst>
                    <p:tags r:id="rId8"/>
                  </p:custDataLst>
                </p:nvPr>
              </p:nvSpPr>
              <p:spPr>
                <a:xfrm>
                  <a:off x="2341233" y="4275809"/>
                  <a:ext cx="6668244" cy="707886"/>
                </a:xfrm>
                <a:prstGeom prst="roundRec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8" name="PA-10223"/>
                <p:cNvSpPr/>
                <p:nvPr>
                  <p:custDataLst>
                    <p:tags r:id="rId9"/>
                  </p:custDataLst>
                </p:nvPr>
              </p:nvSpPr>
              <p:spPr>
                <a:xfrm>
                  <a:off x="2503067" y="4368142"/>
                  <a:ext cx="6344576" cy="5847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3200" b="1" dirty="0">
                      <a:solidFill>
                        <a:prstClr val="black">
                          <a:lumMod val="75000"/>
                          <a:lumOff val="25000"/>
                        </a:prstClr>
                      </a:solidFill>
                      <a:latin typeface="Arial" panose="020B0604020202020204" pitchFamily="34" charset="0"/>
                      <a:ea typeface="微软雅黑" panose="020B0503020204020204" pitchFamily="34" charset="-122"/>
                    </a:rPr>
                    <a:t>反映人类社会发展进步的价值理念</a:t>
                  </a:r>
                  <a:endParaRPr lang="en-US" altLang="zh-CN" sz="3200" b="1" dirty="0">
                    <a:solidFill>
                      <a:prstClr val="black">
                        <a:lumMod val="75000"/>
                        <a:lumOff val="25000"/>
                      </a:prstClr>
                    </a:solidFill>
                    <a:latin typeface="Arial" panose="020B0604020202020204" pitchFamily="34" charset="0"/>
                    <a:ea typeface="微软雅黑" panose="020B0503020204020204" pitchFamily="34" charset="-122"/>
                  </a:endParaRPr>
                </a:p>
              </p:txBody>
            </p:sp>
          </p:grpSp>
        </p:grpSp>
      </p:grpSp>
      <p:pic>
        <p:nvPicPr>
          <p:cNvPr id="72" name="图片 71"/>
          <p:cNvPicPr>
            <a:picLocks noChangeAspect="1"/>
          </p:cNvPicPr>
          <p:nvPr>
            <p:custDataLst>
              <p:tags r:id="rId10"/>
            </p:custDataLst>
          </p:nvPr>
        </p:nvPicPr>
        <p:blipFill>
          <a:blip r:embed="rId11" cstate="print">
            <a:extLst>
              <a:ext uri="{BEBA8EAE-BF5A-486C-A8C5-ECC9F3942E4B}">
                <a14:imgProps xmlns:a14="http://schemas.microsoft.com/office/drawing/2010/main">
                  <a14:imgLayer r:embed="rId1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grpSp>
        <p:nvGrpSpPr>
          <p:cNvPr id="36" name="组合 35"/>
          <p:cNvGrpSpPr/>
          <p:nvPr/>
        </p:nvGrpSpPr>
        <p:grpSpPr>
          <a:xfrm>
            <a:off x="2006397" y="4660759"/>
            <a:ext cx="7973234" cy="791709"/>
            <a:chOff x="1036243" y="4275809"/>
            <a:chExt cx="7973234" cy="707886"/>
          </a:xfrm>
        </p:grpSpPr>
        <p:grpSp>
          <p:nvGrpSpPr>
            <p:cNvPr id="37" name="组合 36"/>
            <p:cNvGrpSpPr/>
            <p:nvPr/>
          </p:nvGrpSpPr>
          <p:grpSpPr>
            <a:xfrm>
              <a:off x="1036243" y="4275809"/>
              <a:ext cx="1195782" cy="707886"/>
              <a:chOff x="2347518" y="2094584"/>
              <a:chExt cx="1195782" cy="707886"/>
            </a:xfrm>
          </p:grpSpPr>
          <p:sp>
            <p:nvSpPr>
              <p:cNvPr id="41" name="圆角矩形 40"/>
              <p:cNvSpPr/>
              <p:nvPr>
                <p:custDataLst>
                  <p:tags r:id="rId13"/>
                </p:custDataLst>
              </p:nvPr>
            </p:nvSpPr>
            <p:spPr>
              <a:xfrm>
                <a:off x="2347518" y="2094584"/>
                <a:ext cx="1195782" cy="707886"/>
              </a:xfrm>
              <a:prstGeom prst="roundRect">
                <a:avLst>
                  <a:gd name="adj" fmla="val 0"/>
                </a:avLst>
              </a:prstGeom>
              <a:solidFill>
                <a:srgbClr val="C21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 name="PA-10223"/>
              <p:cNvSpPr/>
              <p:nvPr>
                <p:custDataLst>
                  <p:tags r:id="rId14"/>
                </p:custDataLst>
              </p:nvPr>
            </p:nvSpPr>
            <p:spPr>
              <a:xfrm>
                <a:off x="2456725" y="2186917"/>
                <a:ext cx="977369" cy="467824"/>
              </a:xfrm>
              <a:prstGeom prst="rect">
                <a:avLst/>
              </a:prstGeom>
              <a:solidFill>
                <a:srgbClr val="C2191F"/>
              </a:solid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三</a:t>
                </a:r>
                <a:endPar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8" name="组合 37"/>
            <p:cNvGrpSpPr/>
            <p:nvPr/>
          </p:nvGrpSpPr>
          <p:grpSpPr>
            <a:xfrm>
              <a:off x="2341233" y="4275809"/>
              <a:ext cx="6668244" cy="707886"/>
              <a:chOff x="2341233" y="4275809"/>
              <a:chExt cx="6668244" cy="707886"/>
            </a:xfrm>
          </p:grpSpPr>
          <p:sp>
            <p:nvSpPr>
              <p:cNvPr id="39" name="圆角矩形 38"/>
              <p:cNvSpPr/>
              <p:nvPr>
                <p:custDataLst>
                  <p:tags r:id="rId15"/>
                </p:custDataLst>
              </p:nvPr>
            </p:nvSpPr>
            <p:spPr>
              <a:xfrm>
                <a:off x="2341233" y="4275809"/>
                <a:ext cx="6668244" cy="707886"/>
              </a:xfrm>
              <a:prstGeom prst="roundRec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0" name="PA-10223"/>
              <p:cNvSpPr/>
              <p:nvPr>
                <p:custDataLst>
                  <p:tags r:id="rId16"/>
                </p:custDataLst>
              </p:nvPr>
            </p:nvSpPr>
            <p:spPr>
              <a:xfrm>
                <a:off x="2503067" y="4368142"/>
                <a:ext cx="6344576" cy="52286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3200" b="1" dirty="0">
                    <a:solidFill>
                      <a:prstClr val="black">
                        <a:lumMod val="75000"/>
                        <a:lumOff val="25000"/>
                      </a:prstClr>
                    </a:solidFill>
                    <a:latin typeface="Arial" panose="020B0604020202020204" pitchFamily="34" charset="0"/>
                    <a:ea typeface="微软雅黑" panose="020B0503020204020204" pitchFamily="34" charset="-122"/>
                  </a:rPr>
                  <a:t>因真实可信而具有强大的道义力量</a:t>
                </a:r>
                <a:endParaRPr lang="en-US" altLang="zh-CN" sz="3200" b="1" dirty="0">
                  <a:solidFill>
                    <a:prstClr val="black">
                      <a:lumMod val="75000"/>
                      <a:lumOff val="25000"/>
                    </a:prstClr>
                  </a:solidFill>
                  <a:latin typeface="Arial" panose="020B0604020202020204" pitchFamily="34" charset="0"/>
                  <a:ea typeface="微软雅黑" panose="020B0503020204020204" pitchFamily="34" charset="-122"/>
                </a:endParaRPr>
              </a:p>
            </p:txBody>
          </p:sp>
        </p:grpSp>
      </p:grpSp>
    </p:spTree>
    <p:custDataLst>
      <p:tags r:id="rId17"/>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577569" y="1615887"/>
            <a:ext cx="6706099" cy="523220"/>
          </a:xfrm>
          <a:prstGeom prst="rect">
            <a:avLst/>
          </a:prstGeom>
          <a:noFill/>
        </p:spPr>
        <p:txBody>
          <a:bodyPr wrap="square">
            <a:spAutoFit/>
          </a:bodyPr>
          <a:lstStyle/>
          <a:p>
            <a:r>
              <a:rPr lang="zh-CN" altLang="en-US" sz="2800" b="1" dirty="0">
                <a:solidFill>
                  <a:schemeClr val="accent1"/>
                </a:solidFill>
                <a:effectLst>
                  <a:outerShdw blurRad="38100" dist="25400" dir="5400000" algn="ctr" rotWithShape="0">
                    <a:srgbClr val="6E747A">
                      <a:alpha val="43000"/>
                    </a:srgbClr>
                  </a:outerShdw>
                </a:effectLst>
              </a:rPr>
              <a:t>（二）体现以人民为中心的价值导向</a:t>
            </a:r>
            <a:endParaRPr lang="zh-CN" altLang="en-US" sz="2800" b="1" dirty="0">
              <a:solidFill>
                <a:schemeClr val="accent1"/>
              </a:solidFill>
              <a:effectLst>
                <a:outerShdw blurRad="38100" dist="25400" dir="5400000" algn="ctr" rotWithShape="0">
                  <a:srgbClr val="6E747A">
                    <a:alpha val="43000"/>
                  </a:srgbClr>
                </a:outerShdw>
              </a:effectLst>
            </a:endParaRPr>
          </a:p>
        </p:txBody>
      </p:sp>
      <p:sp>
        <p:nvSpPr>
          <p:cNvPr id="4" name="TextBox 3"/>
          <p:cNvSpPr txBox="1"/>
          <p:nvPr>
            <p:custDataLst>
              <p:tags r:id="rId2"/>
            </p:custDataLst>
          </p:nvPr>
        </p:nvSpPr>
        <p:spPr>
          <a:xfrm>
            <a:off x="715010" y="2869565"/>
            <a:ext cx="6215380" cy="4107815"/>
          </a:xfrm>
          <a:prstGeom prst="rect">
            <a:avLst/>
          </a:prstGeom>
          <a:noFill/>
        </p:spPr>
        <p:txBody>
          <a:bodyPr wrap="square" rtlCol="0">
            <a:spAutoFit/>
          </a:bodyPr>
          <a:lstStyle/>
          <a:p>
            <a:pPr algn="l">
              <a:lnSpc>
                <a:spcPct val="150000"/>
              </a:lnSpc>
            </a:pPr>
            <a:r>
              <a:rPr lang="en-US" sz="2400" dirty="0"/>
              <a:t>        2020</a:t>
            </a:r>
            <a:r>
              <a:rPr lang="zh-CN" altLang="en-US" sz="2400" dirty="0"/>
              <a:t>年中国抗击新冠肺炎疫情斗争中，人民至上、生命至上成为最醒目的价值导向，深刻彰显了我国社会主义核心价值观的人民性。 </a:t>
            </a:r>
            <a:br>
              <a:rPr lang="zh-CN" altLang="en-US" sz="2400" dirty="0"/>
            </a:br>
            <a:r>
              <a:rPr lang="zh-CN" altLang="en-US" sz="2400" dirty="0"/>
              <a:t> </a:t>
            </a:r>
            <a:br>
              <a:rPr lang="zh-CN" altLang="en-US" sz="2400" dirty="0"/>
            </a:br>
            <a:br>
              <a:rPr lang="zh-CN" altLang="en-US" dirty="0"/>
            </a:br>
            <a:r>
              <a:rPr lang="zh-CN" altLang="en-US" dirty="0"/>
              <a:t> </a:t>
            </a:r>
            <a:br>
              <a:rPr lang="zh-CN" altLang="en-US" dirty="0"/>
            </a:br>
            <a:endParaRPr lang="zh-CN" altLang="en-US" dirty="0"/>
          </a:p>
        </p:txBody>
      </p:sp>
      <p:pic>
        <p:nvPicPr>
          <p:cNvPr id="182274" name="Picture 2" descr="https://pics0.baidu.com/feed/902397dda144ad34cc528eb48f8931f330ad85c2.jpeg?token=a69a091de234b761ac01cbc96908d1e5&amp;pfm8820090728&amp;"/>
          <p:cNvPicPr>
            <a:picLocks noChangeAspect="1" noChangeArrowheads="1"/>
          </p:cNvPicPr>
          <p:nvPr>
            <p:custDataLst>
              <p:tags r:id="rId3"/>
            </p:custDataLst>
          </p:nvPr>
        </p:nvPicPr>
        <p:blipFill>
          <a:blip r:embed="rId4">
            <a:extLst>
              <a:ext uri="{BEBA8EAE-BF5A-486C-A8C5-ECC9F3942E4B}">
                <a14:imgProps xmlns:a14="http://schemas.microsoft.com/office/drawing/2010/main">
                  <a14:imgLayer r:embed="rId5"/>
                </a14:imgProps>
              </a:ext>
            </a:extLst>
          </a:blip>
          <a:srcRect/>
          <a:stretch>
            <a:fillRect/>
          </a:stretch>
        </p:blipFill>
        <p:spPr bwMode="auto">
          <a:xfrm>
            <a:off x="7349490" y="1825625"/>
            <a:ext cx="2912745" cy="3653790"/>
          </a:xfrm>
          <a:prstGeom prst="rect">
            <a:avLst/>
          </a:prstGeom>
          <a:noFill/>
        </p:spPr>
      </p:pic>
      <p:sp>
        <p:nvSpPr>
          <p:cNvPr id="5" name="文本框 4"/>
          <p:cNvSpPr txBox="1"/>
          <p:nvPr>
            <p:custDataLst>
              <p:tags r:id="rId6"/>
            </p:custDataLst>
          </p:nvPr>
        </p:nvSpPr>
        <p:spPr>
          <a:xfrm>
            <a:off x="7357745" y="5683250"/>
            <a:ext cx="2904490" cy="1076325"/>
          </a:xfrm>
          <a:prstGeom prst="rect">
            <a:avLst/>
          </a:prstGeom>
          <a:noFill/>
        </p:spPr>
        <p:txBody>
          <a:bodyPr wrap="square" rtlCol="0" anchor="t">
            <a:spAutoFit/>
          </a:bodyPr>
          <a:lstStyle/>
          <a:p>
            <a:pPr algn="just"/>
            <a:r>
              <a:rPr lang="en-US" altLang="zh-CN" sz="1600" dirty="0">
                <a:solidFill>
                  <a:srgbClr val="C00000"/>
                </a:solidFill>
                <a:sym typeface="+mn-ea"/>
              </a:rPr>
              <a:t>2020</a:t>
            </a:r>
            <a:r>
              <a:rPr lang="zh-CN" altLang="en-US" sz="1600" dirty="0">
                <a:solidFill>
                  <a:srgbClr val="C00000"/>
                </a:solidFill>
                <a:sym typeface="+mn-ea"/>
              </a:rPr>
              <a:t>年</a:t>
            </a:r>
            <a:r>
              <a:rPr lang="en-US" altLang="zh-CN" sz="1600" dirty="0">
                <a:solidFill>
                  <a:srgbClr val="C00000"/>
                </a:solidFill>
                <a:sym typeface="+mn-ea"/>
              </a:rPr>
              <a:t>3</a:t>
            </a:r>
            <a:r>
              <a:rPr lang="zh-CN" altLang="en-US" sz="1600" dirty="0">
                <a:solidFill>
                  <a:srgbClr val="C00000"/>
                </a:solidFill>
                <a:sym typeface="+mn-ea"/>
              </a:rPr>
              <a:t>月，在武汉大学人民医院东院，上海援鄂医疗队队员陪同住院的老人欣赏久违的日落。</a:t>
            </a:r>
            <a:endParaRPr lang="zh-CN" altLang="en-US" sz="1600" dirty="0">
              <a:solidFill>
                <a:srgbClr val="C00000"/>
              </a:solidFill>
              <a:sym typeface="+mn-ea"/>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666836" y="747400"/>
            <a:ext cx="10972876" cy="975360"/>
          </a:xfrm>
          <a:prstGeom prst="rect">
            <a:avLst/>
          </a:prstGeom>
          <a:noFill/>
        </p:spPr>
        <p:txBody>
          <a:bodyPr wrap="square" lIns="63500" tIns="25400" rIns="63500" bIns="25400" rtlCol="0" anchor="t" anchorCtr="0">
            <a:normAutofit/>
          </a:bodyPr>
          <a:lstStyle/>
          <a:p>
            <a:pPr marL="0" indent="0" algn="l">
              <a:lnSpc>
                <a:spcPct val="100000"/>
              </a:lnSpc>
              <a:spcBef>
                <a:spcPts val="0"/>
              </a:spcBef>
              <a:spcAft>
                <a:spcPts val="0"/>
              </a:spcAft>
              <a:buSzPct val="100000"/>
              <a:buNone/>
            </a:pPr>
            <a:r>
              <a:rPr lang="zh-CN" altLang="en-US" sz="3600" spc="300" dirty="0">
                <a:solidFill>
                  <a:schemeClr val="tx1"/>
                </a:solidFill>
                <a:latin typeface="微软雅黑" panose="020B0503020204020204" pitchFamily="34" charset="-122"/>
                <a:ea typeface="微软雅黑" panose="020B0503020204020204" pitchFamily="34" charset="-122"/>
                <a:sym typeface="+mn-lt"/>
              </a:rPr>
              <a:t>三、因真实可信而具有强大的道义力量</a:t>
            </a:r>
            <a:endParaRPr lang="zh-CN" altLang="en-US" sz="3600" spc="300" dirty="0">
              <a:solidFill>
                <a:schemeClr val="tx1"/>
              </a:solidFill>
              <a:latin typeface="微软雅黑" panose="020B0503020204020204" pitchFamily="34" charset="-122"/>
              <a:ea typeface="微软雅黑" panose="020B0503020204020204" pitchFamily="34" charset="-122"/>
              <a:sym typeface="+mn-lt"/>
            </a:endParaRPr>
          </a:p>
        </p:txBody>
      </p:sp>
      <p:sp>
        <p:nvSpPr>
          <p:cNvPr id="11" name="Title 6"/>
          <p:cNvSpPr txBox="1"/>
          <p:nvPr>
            <p:custDataLst>
              <p:tags r:id="rId2"/>
            </p:custDataLst>
          </p:nvPr>
        </p:nvSpPr>
        <p:spPr>
          <a:xfrm>
            <a:off x="1522691" y="2031376"/>
            <a:ext cx="10972876" cy="1005840"/>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algn="l" defTabSz="914400">
              <a:lnSpc>
                <a:spcPct val="100000"/>
              </a:lnSpc>
              <a:spcBef>
                <a:spcPts val="0"/>
              </a:spcBef>
              <a:spcAft>
                <a:spcPts val="0"/>
              </a:spcAft>
              <a:buClrTx/>
              <a:buSzTx/>
              <a:buFontTx/>
            </a:pPr>
            <a:r>
              <a:rPr lang="zh-CN" altLang="en-US" sz="3200" b="1" spc="160" dirty="0">
                <a:solidFill>
                  <a:schemeClr val="accent1">
                    <a:lumMod val="75000"/>
                  </a:schemeClr>
                </a:solidFill>
                <a:latin typeface="微软雅黑" panose="020B0503020204020204" pitchFamily="34" charset="-122"/>
                <a:ea typeface="微软雅黑" panose="020B0503020204020204" pitchFamily="34" charset="-122"/>
                <a:cs typeface="+mn-cs"/>
              </a:rPr>
              <a:t>（一）社会主义核心价值观是真实可信的</a:t>
            </a:r>
            <a:endParaRPr lang="zh-CN" altLang="en-US" sz="3200" b="1" spc="160" dirty="0">
              <a:solidFill>
                <a:schemeClr val="accent1">
                  <a:lumMod val="75000"/>
                </a:schemeClr>
              </a:solidFill>
              <a:latin typeface="微软雅黑" panose="020B0503020204020204" pitchFamily="34" charset="-122"/>
              <a:ea typeface="微软雅黑" panose="020B0503020204020204" pitchFamily="34" charset="-122"/>
              <a:cs typeface="+mn-cs"/>
            </a:endParaRPr>
          </a:p>
          <a:p>
            <a:pPr marL="406400" lvl="1" indent="0" algn="l" fontAlgn="auto">
              <a:lnSpc>
                <a:spcPct val="120000"/>
              </a:lnSpc>
              <a:spcBef>
                <a:spcPts val="0"/>
              </a:spcBef>
              <a:spcAft>
                <a:spcPts val="800"/>
              </a:spcAft>
              <a:buSzPct val="100000"/>
              <a:buNone/>
            </a:pPr>
            <a:endParaRPr lang="zh-CN" altLang="en-US" sz="2200" spc="140" dirty="0">
              <a:ln w="3175">
                <a:noFill/>
                <a:prstDash val="dash"/>
              </a:ln>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p:custDataLst>
              <p:tags r:id="rId3"/>
            </p:custDataLst>
          </p:nvPr>
        </p:nvPicPr>
        <p:blipFill rotWithShape="1">
          <a:blip r:embed="rId4"/>
          <a:srcRect l="4889" r="4889"/>
          <a:stretch>
            <a:fillRect/>
          </a:stretch>
        </p:blipFill>
        <p:spPr>
          <a:xfrm>
            <a:off x="1522686" y="2804795"/>
            <a:ext cx="4972075" cy="3200400"/>
          </a:xfrm>
          <a:custGeom>
            <a:avLst/>
            <a:gdLst/>
            <a:ahLst/>
            <a:cxnLst>
              <a:cxn ang="3">
                <a:pos x="hc" y="t"/>
              </a:cxn>
              <a:cxn ang="cd2">
                <a:pos x="l" y="vc"/>
              </a:cxn>
              <a:cxn ang="cd4">
                <a:pos x="hc" y="b"/>
              </a:cxn>
              <a:cxn ang="0">
                <a:pos x="r" y="vc"/>
              </a:cxn>
            </a:cxnLst>
            <a:rect l="l" t="t" r="r" b="b"/>
            <a:pathLst>
              <a:path w="5520" h="5040">
                <a:moveTo>
                  <a:pt x="0" y="0"/>
                </a:moveTo>
                <a:lnTo>
                  <a:pt x="5520" y="0"/>
                </a:lnTo>
                <a:lnTo>
                  <a:pt x="5520" y="5040"/>
                </a:lnTo>
                <a:lnTo>
                  <a:pt x="0" y="5040"/>
                </a:lnTo>
                <a:lnTo>
                  <a:pt x="0" y="0"/>
                </a:lnTo>
                <a:close/>
              </a:path>
            </a:pathLst>
          </a:custGeom>
        </p:spPr>
      </p:pic>
      <p:pic>
        <p:nvPicPr>
          <p:cNvPr id="9" name="图片 8"/>
          <p:cNvPicPr>
            <a:picLocks noChangeAspect="1"/>
          </p:cNvPicPr>
          <p:nvPr>
            <p:custDataLst>
              <p:tags r:id="rId5"/>
            </p:custDataLst>
          </p:nvPr>
        </p:nvPicPr>
        <p:blipFill rotWithShape="1">
          <a:blip r:embed="rId6"/>
          <a:srcRect t="6058" b="6058"/>
          <a:stretch>
            <a:fillRect/>
          </a:stretch>
        </p:blipFill>
        <p:spPr>
          <a:xfrm>
            <a:off x="9906000" y="5442585"/>
            <a:ext cx="2054225" cy="1186180"/>
          </a:xfrm>
          <a:custGeom>
            <a:avLst/>
            <a:gdLst/>
            <a:ahLst/>
            <a:cxnLst>
              <a:cxn ang="3">
                <a:pos x="hc" y="t"/>
              </a:cxn>
              <a:cxn ang="cd2">
                <a:pos x="l" y="vc"/>
              </a:cxn>
              <a:cxn ang="cd4">
                <a:pos x="hc" y="b"/>
              </a:cxn>
              <a:cxn ang="0">
                <a:pos x="r" y="vc"/>
              </a:cxn>
            </a:cxnLst>
            <a:rect l="l" t="t" r="r" b="b"/>
            <a:pathLst>
              <a:path w="11040" h="5040">
                <a:moveTo>
                  <a:pt x="0" y="0"/>
                </a:moveTo>
                <a:lnTo>
                  <a:pt x="11040" y="0"/>
                </a:lnTo>
                <a:lnTo>
                  <a:pt x="11040" y="5040"/>
                </a:lnTo>
                <a:lnTo>
                  <a:pt x="0" y="5040"/>
                </a:lnTo>
                <a:lnTo>
                  <a:pt x="0" y="0"/>
                </a:lnTo>
                <a:close/>
              </a:path>
            </a:pathLst>
          </a:custGeom>
        </p:spPr>
      </p:pic>
      <p:sp>
        <p:nvSpPr>
          <p:cNvPr id="3" name="文本框 2"/>
          <p:cNvSpPr txBox="1"/>
          <p:nvPr/>
        </p:nvSpPr>
        <p:spPr>
          <a:xfrm>
            <a:off x="7027545" y="3660775"/>
            <a:ext cx="3749675" cy="1087755"/>
          </a:xfrm>
          <a:prstGeom prst="rect">
            <a:avLst/>
          </a:prstGeom>
          <a:noFill/>
        </p:spPr>
        <p:txBody>
          <a:bodyPr wrap="square" rtlCol="0">
            <a:spAutoFit/>
          </a:bodyPr>
          <a:lstStyle/>
          <a:p>
            <a:pPr marL="406400" lvl="1" indent="0" algn="l" fontAlgn="auto">
              <a:lnSpc>
                <a:spcPct val="120000"/>
              </a:lnSpc>
              <a:spcBef>
                <a:spcPts val="0"/>
              </a:spcBef>
              <a:spcAft>
                <a:spcPts val="800"/>
              </a:spcAft>
              <a:buSzPct val="100000"/>
              <a:buNone/>
            </a:pPr>
            <a:r>
              <a:rPr lang="en-US" altLang="zh-CN" spc="140" dirty="0">
                <a:ln w="3175">
                  <a:noFill/>
                  <a:prstDash val="dash"/>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pc="140" dirty="0">
                <a:ln w="3175">
                  <a:noFill/>
                  <a:prstDash val="dash"/>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社会主义核心价值观与以往价值观的一个重要区别在于其真实性。</a:t>
            </a:r>
            <a:endParaRPr lang="zh-CN" altLang="en-US" spc="140" dirty="0">
              <a:ln w="3175">
                <a:noFill/>
                <a:prstDash val="dash"/>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1"/>
          <p:cNvSpPr/>
          <p:nvPr>
            <p:custDataLst>
              <p:tags r:id="rId1"/>
            </p:custDataLst>
          </p:nvPr>
        </p:nvSpPr>
        <p:spPr>
          <a:xfrm>
            <a:off x="449580" y="617220"/>
            <a:ext cx="11412220" cy="5821680"/>
          </a:xfrm>
          <a:prstGeom prst="rect">
            <a:avLst/>
          </a:prstGeom>
          <a:noFill/>
          <a:ln w="1270">
            <a:solidFill>
              <a:schemeClr val="accent1"/>
            </a:solidFill>
          </a:ln>
          <a:extLst>
            <a:ext uri="{909E8E84-426E-40DD-AFC4-6F175D3DCCD1}">
              <a14:hiddenFill xmlns:a14="http://schemas.microsoft.com/office/drawing/2010/main">
                <a:solidFill>
                  <a:schemeClr val="bg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lt1"/>
              </a:solidFill>
              <a:latin typeface="微软雅黑" panose="020B0503020204020204" pitchFamily="34" charset="-122"/>
              <a:ea typeface="微软雅黑" panose="020B0503020204020204" pitchFamily="34" charset="-122"/>
            </a:endParaRPr>
          </a:p>
        </p:txBody>
      </p:sp>
      <p:sp>
        <p:nvSpPr>
          <p:cNvPr id="5" name="矩形 4"/>
          <p:cNvSpPr/>
          <p:nvPr>
            <p:custDataLst>
              <p:tags r:id="rId2"/>
            </p:custDataLst>
          </p:nvPr>
        </p:nvSpPr>
        <p:spPr>
          <a:xfrm>
            <a:off x="351155" y="518160"/>
            <a:ext cx="11412220" cy="5821680"/>
          </a:xfrm>
          <a:prstGeom prst="rect">
            <a:avLst/>
          </a:prstGeom>
          <a:noFill/>
          <a:ln w="127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lt1"/>
              </a:solidFill>
              <a:latin typeface="微软雅黑" panose="020B0503020204020204" pitchFamily="34" charset="-122"/>
              <a:ea typeface="微软雅黑" panose="020B0503020204020204" pitchFamily="34" charset="-122"/>
            </a:endParaRPr>
          </a:p>
        </p:txBody>
      </p:sp>
      <p:sp>
        <p:nvSpPr>
          <p:cNvPr id="10" name="矩形 9"/>
          <p:cNvSpPr/>
          <p:nvPr>
            <p:custDataLst>
              <p:tags r:id="rId3"/>
            </p:custDataLst>
          </p:nvPr>
        </p:nvSpPr>
        <p:spPr>
          <a:xfrm>
            <a:off x="252095" y="419100"/>
            <a:ext cx="11412220" cy="5821680"/>
          </a:xfrm>
          <a:prstGeom prst="rect">
            <a:avLst/>
          </a:prstGeom>
          <a:noFill/>
          <a:ln w="127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lt1"/>
              </a:solidFill>
              <a:latin typeface="微软雅黑" panose="020B0503020204020204" pitchFamily="34" charset="-122"/>
              <a:ea typeface="微软雅黑" panose="020B0503020204020204" pitchFamily="34" charset="-122"/>
            </a:endParaRPr>
          </a:p>
        </p:txBody>
      </p:sp>
      <p:cxnSp>
        <p:nvCxnSpPr>
          <p:cNvPr id="36" name="直接连接符 35"/>
          <p:cNvCxnSpPr/>
          <p:nvPr>
            <p:custDataLst>
              <p:tags r:id="rId4"/>
            </p:custDataLst>
          </p:nvPr>
        </p:nvCxnSpPr>
        <p:spPr>
          <a:xfrm>
            <a:off x="2247932" y="2895600"/>
            <a:ext cx="7543800" cy="0"/>
          </a:xfrm>
          <a:prstGeom prst="line">
            <a:avLst/>
          </a:prstGeom>
          <a:ln w="1270">
            <a:solidFill>
              <a:schemeClr val="lt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6" name="文本框 5"/>
          <p:cNvSpPr txBox="1"/>
          <p:nvPr>
            <p:custDataLst>
              <p:tags r:id="rId5"/>
            </p:custDataLst>
          </p:nvPr>
        </p:nvSpPr>
        <p:spPr>
          <a:xfrm>
            <a:off x="1981200" y="1828815"/>
            <a:ext cx="8077264" cy="762000"/>
          </a:xfrm>
          <a:prstGeom prst="rect">
            <a:avLst/>
          </a:prstGeom>
          <a:noFill/>
        </p:spPr>
        <p:txBody>
          <a:bodyPr wrap="square" lIns="63500" tIns="25400" rIns="63500" bIns="25400" rtlCol="0" anchor="ctr" anchorCtr="0">
            <a:normAutofit/>
          </a:bodyPr>
          <a:lstStyle/>
          <a:p>
            <a:pPr marL="0" indent="0" algn="l">
              <a:lnSpc>
                <a:spcPct val="100000"/>
              </a:lnSpc>
              <a:spcBef>
                <a:spcPts val="0"/>
              </a:spcBef>
              <a:spcAft>
                <a:spcPts val="0"/>
              </a:spcAft>
              <a:buSzPct val="100000"/>
              <a:buNone/>
            </a:pPr>
            <a:r>
              <a:rPr lang="zh-CN" altLang="en-US" sz="3200" b="1" spc="160" dirty="0">
                <a:solidFill>
                  <a:schemeClr val="accent1">
                    <a:lumMod val="75000"/>
                  </a:schemeClr>
                </a:solidFill>
                <a:latin typeface="微软雅黑" panose="020B0503020204020204" pitchFamily="34" charset="-122"/>
                <a:ea typeface="微软雅黑" panose="020B0503020204020204" pitchFamily="34" charset="-122"/>
              </a:rPr>
              <a:t>（一）社会主义核心价值观是真实可信的</a:t>
            </a:r>
            <a:endParaRPr lang="zh-CN" altLang="en-US" sz="3200" b="1" spc="16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1" name="Title 6"/>
          <p:cNvSpPr txBox="1"/>
          <p:nvPr>
            <p:custDataLst>
              <p:tags r:id="rId6"/>
            </p:custDataLst>
          </p:nvPr>
        </p:nvSpPr>
        <p:spPr>
          <a:xfrm>
            <a:off x="1503680" y="3346450"/>
            <a:ext cx="5059680" cy="1828800"/>
          </a:xfrm>
          <a:prstGeom prst="rect">
            <a:avLst/>
          </a:prstGeom>
          <a:noFill/>
          <a:ln w="3175">
            <a:noFill/>
            <a:prstDash val="dash"/>
          </a:ln>
        </p:spPr>
        <p:txBody>
          <a:bodyPr wrap="square" lIns="63500" tIns="25400" rIns="63500" bIns="25400" anchor="ctr" anchorCtr="0">
            <a:normAutofit fontScale="90000" lnSpcReduction="2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50000"/>
              </a:lnSpc>
              <a:spcBef>
                <a:spcPts val="0"/>
              </a:spcBef>
              <a:spcAft>
                <a:spcPts val="800"/>
              </a:spcAft>
              <a:buSzPct val="100000"/>
              <a:buNone/>
            </a:pPr>
            <a:r>
              <a:rPr altLang="zh-CN" sz="2000" spc="12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spc="12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中国特色社会主义的成功验证了社会主义核心价值观的正确性和可信性，使得社会主义核心价值观可以而且能够成为真切、具体、广泛的现实。</a:t>
            </a:r>
            <a:endParaRPr lang="zh-CN" altLang="en-US" sz="2400" spc="12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7"/>
          <a:stretch>
            <a:fillRect/>
          </a:stretch>
        </p:blipFill>
        <p:spPr>
          <a:xfrm>
            <a:off x="6949440" y="3181985"/>
            <a:ext cx="4201160" cy="2473325"/>
          </a:xfrm>
          <a:prstGeom prst="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形状 7"/>
          <p:cNvSpPr/>
          <p:nvPr>
            <p:custDataLst>
              <p:tags r:id="rId1"/>
            </p:custDataLst>
          </p:nvPr>
        </p:nvSpPr>
        <p:spPr>
          <a:xfrm>
            <a:off x="11073282" y="5893070"/>
            <a:ext cx="1116566" cy="968113"/>
          </a:xfrm>
          <a:custGeom>
            <a:avLst/>
            <a:gdLst>
              <a:gd name="connsiteX0" fmla="*/ 0 w 1116566"/>
              <a:gd name="connsiteY0" fmla="*/ 968113 h 968113"/>
              <a:gd name="connsiteX1" fmla="*/ 1116566 w 1116566"/>
              <a:gd name="connsiteY1" fmla="*/ 968113 h 968113"/>
              <a:gd name="connsiteX2" fmla="*/ 1116566 w 1116566"/>
              <a:gd name="connsiteY2" fmla="*/ 0 h 968113"/>
            </a:gdLst>
            <a:ahLst/>
            <a:cxnLst>
              <a:cxn ang="0">
                <a:pos x="connsiteX0" y="connsiteY0"/>
              </a:cxn>
              <a:cxn ang="0">
                <a:pos x="connsiteX1" y="connsiteY1"/>
              </a:cxn>
              <a:cxn ang="0">
                <a:pos x="connsiteX2" y="connsiteY2"/>
              </a:cxn>
            </a:cxnLst>
            <a:rect l="l" t="t" r="r" b="b"/>
            <a:pathLst>
              <a:path w="1116566" h="968113">
                <a:moveTo>
                  <a:pt x="0" y="968113"/>
                </a:moveTo>
                <a:lnTo>
                  <a:pt x="1116566" y="968113"/>
                </a:lnTo>
                <a:lnTo>
                  <a:pt x="1116566" y="0"/>
                </a:lnTo>
                <a:close/>
              </a:path>
            </a:pathLst>
          </a:custGeom>
          <a:solidFill>
            <a:schemeClr val="accent3"/>
          </a:solidFill>
          <a:ln w="6340" cap="flat">
            <a:noFill/>
            <a:prstDash val="solid"/>
            <a:miter/>
          </a:ln>
        </p:spPr>
        <p:txBody>
          <a:bodyPr rtlCol="0" anchor="ctr"/>
          <a:lstStyle/>
          <a:p>
            <a:endParaRPr lang="zh-CN" altLang="en-US">
              <a:solidFill>
                <a:schemeClr val="dk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6" name="任意多边形: 形状 10"/>
          <p:cNvSpPr/>
          <p:nvPr>
            <p:custDataLst>
              <p:tags r:id="rId2"/>
            </p:custDataLst>
          </p:nvPr>
        </p:nvSpPr>
        <p:spPr>
          <a:xfrm>
            <a:off x="143781" y="0"/>
            <a:ext cx="994611" cy="6858001"/>
          </a:xfrm>
          <a:custGeom>
            <a:avLst/>
            <a:gdLst>
              <a:gd name="connsiteX0" fmla="*/ 0 w 1634832"/>
              <a:gd name="connsiteY0" fmla="*/ 0 h 6858001"/>
              <a:gd name="connsiteX1" fmla="*/ 261030 w 1634832"/>
              <a:gd name="connsiteY1" fmla="*/ 0 h 6858001"/>
              <a:gd name="connsiteX2" fmla="*/ 1634832 w 1634832"/>
              <a:gd name="connsiteY2" fmla="*/ 6858001 h 6858001"/>
              <a:gd name="connsiteX3" fmla="*/ 0 w 1634832"/>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1634832" h="6858001">
                <a:moveTo>
                  <a:pt x="0" y="0"/>
                </a:moveTo>
                <a:lnTo>
                  <a:pt x="261030" y="0"/>
                </a:lnTo>
                <a:lnTo>
                  <a:pt x="1634832" y="6858001"/>
                </a:lnTo>
                <a:lnTo>
                  <a:pt x="0" y="6858001"/>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sz="1600" b="1" dirty="0">
              <a:solidFill>
                <a:schemeClr val="lt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7" name="直角三角形 16"/>
          <p:cNvSpPr/>
          <p:nvPr>
            <p:custDataLst>
              <p:tags r:id="rId3"/>
            </p:custDataLst>
          </p:nvPr>
        </p:nvSpPr>
        <p:spPr>
          <a:xfrm flipH="1">
            <a:off x="-600" y="5516409"/>
            <a:ext cx="12193200" cy="13415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sz="1600" b="1" dirty="0">
              <a:solidFill>
                <a:schemeClr val="lt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0" name="任意多边形: 形状 11"/>
          <p:cNvSpPr/>
          <p:nvPr>
            <p:custDataLst>
              <p:tags r:id="rId4"/>
            </p:custDataLst>
          </p:nvPr>
        </p:nvSpPr>
        <p:spPr>
          <a:xfrm>
            <a:off x="-598" y="0"/>
            <a:ext cx="994611" cy="6858001"/>
          </a:xfrm>
          <a:custGeom>
            <a:avLst/>
            <a:gdLst>
              <a:gd name="connsiteX0" fmla="*/ 0 w 1634832"/>
              <a:gd name="connsiteY0" fmla="*/ 0 h 6858001"/>
              <a:gd name="connsiteX1" fmla="*/ 261030 w 1634832"/>
              <a:gd name="connsiteY1" fmla="*/ 0 h 6858001"/>
              <a:gd name="connsiteX2" fmla="*/ 1634832 w 1634832"/>
              <a:gd name="connsiteY2" fmla="*/ 6858001 h 6858001"/>
              <a:gd name="connsiteX3" fmla="*/ 0 w 1634832"/>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1634832" h="6858001">
                <a:moveTo>
                  <a:pt x="0" y="0"/>
                </a:moveTo>
                <a:lnTo>
                  <a:pt x="261030" y="0"/>
                </a:lnTo>
                <a:lnTo>
                  <a:pt x="1634832" y="6858001"/>
                </a:lnTo>
                <a:lnTo>
                  <a:pt x="0" y="6858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sz="1600" b="1" dirty="0">
              <a:solidFill>
                <a:schemeClr val="lt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2" name="文本框 21"/>
          <p:cNvSpPr txBox="1"/>
          <p:nvPr>
            <p:custDataLst>
              <p:tags r:id="rId5"/>
            </p:custDataLst>
          </p:nvPr>
        </p:nvSpPr>
        <p:spPr>
          <a:xfrm>
            <a:off x="2133615" y="1150630"/>
            <a:ext cx="7924864" cy="762000"/>
          </a:xfrm>
          <a:prstGeom prst="rect">
            <a:avLst/>
          </a:prstGeom>
          <a:noFill/>
        </p:spPr>
        <p:txBody>
          <a:bodyPr wrap="square" lIns="63500" tIns="25400" rIns="63500" bIns="25400" rtlCol="0" anchor="ctr" anchorCtr="0">
            <a:normAutofit/>
          </a:bodyPr>
          <a:lstStyle/>
          <a:p>
            <a:pPr marL="0" marR="0" lvl="0" indent="0" algn="l" defTabSz="913765" rtl="0" eaLnBrk="1" fontAlgn="auto" latinLnBrk="0" hangingPunct="1">
              <a:lnSpc>
                <a:spcPct val="100000"/>
              </a:lnSpc>
              <a:spcBef>
                <a:spcPts val="0"/>
              </a:spcBef>
              <a:spcAft>
                <a:spcPts val="0"/>
              </a:spcAft>
              <a:buSzPct val="100000"/>
              <a:buFontTx/>
              <a:buNone/>
            </a:pPr>
            <a:r>
              <a:rPr lang="zh-CN" altLang="en-US" sz="3400" b="1" spc="200" noProof="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（二）认清西方“普世价值”的实质</a:t>
            </a:r>
            <a:endParaRPr lang="zh-CN" altLang="en-US" sz="3400" b="1" spc="200" noProof="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4" name="Title 6"/>
          <p:cNvSpPr txBox="1"/>
          <p:nvPr>
            <p:custDataLst>
              <p:tags r:id="rId6"/>
            </p:custDataLst>
          </p:nvPr>
        </p:nvSpPr>
        <p:spPr>
          <a:xfrm>
            <a:off x="1851660" y="2635250"/>
            <a:ext cx="8600440" cy="3375660"/>
          </a:xfrm>
          <a:prstGeom prst="rect">
            <a:avLst/>
          </a:prstGeom>
          <a:noFill/>
          <a:ln w="3175">
            <a:noFill/>
            <a:prstDash val="dash"/>
          </a:ln>
        </p:spPr>
        <p:txBody>
          <a:bodyPr wrap="square" lIns="63500" tIns="25400" rIns="63500" bIns="2540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indent="0" algn="l" fontAlgn="ctr">
              <a:lnSpc>
                <a:spcPct val="120000"/>
              </a:lnSpc>
              <a:spcBef>
                <a:spcPts val="0"/>
              </a:spcBef>
              <a:spcAft>
                <a:spcPts val="800"/>
              </a:spcAft>
              <a:buSzPct val="100000"/>
              <a:buFont typeface="+mn-ea"/>
            </a:pPr>
            <a:r>
              <a:rPr lang="en-US" altLang="zh-CN" sz="2300" spc="180" dirty="0">
                <a:ln w="3175">
                  <a:noFill/>
                  <a:prstDash val="dash"/>
                </a:ln>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“普世价值”在理论上的虚伪性</a:t>
            </a:r>
            <a:endParaRPr lang="en-US" altLang="zh-CN" sz="2300" spc="180" dirty="0">
              <a:ln w="3175">
                <a:noFill/>
                <a:prstDash val="dash"/>
              </a:ln>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pPr lvl="0" indent="0" algn="l" fontAlgn="ctr">
              <a:lnSpc>
                <a:spcPct val="120000"/>
              </a:lnSpc>
              <a:spcBef>
                <a:spcPts val="0"/>
              </a:spcBef>
              <a:spcAft>
                <a:spcPts val="800"/>
              </a:spcAft>
              <a:buSzPct val="100000"/>
              <a:buFont typeface="+mn-ea"/>
            </a:pPr>
            <a:endParaRPr lang="en-US" altLang="zh-CN" sz="2300" spc="180" dirty="0">
              <a:ln w="3175">
                <a:noFill/>
                <a:prstDash val="dash"/>
              </a:ln>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pPr marL="279400" lvl="2" indent="-279400" algn="l" fontAlgn="ctr">
              <a:lnSpc>
                <a:spcPct val="120000"/>
              </a:lnSpc>
              <a:spcBef>
                <a:spcPts val="0"/>
              </a:spcBef>
              <a:spcAft>
                <a:spcPts val="800"/>
              </a:spcAft>
              <a:buSzPct val="100000"/>
              <a:buFont typeface="Arial" panose="020B0604020202020204" pitchFamily="34" charset="0"/>
              <a:buChar char="●"/>
            </a:pPr>
            <a:r>
              <a:rPr lang="zh-CN" altLang="en-US" sz="2000" spc="16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并非指人类道德评价、审美评价的普遍性或共性，而是特指资本主义价值观；</a:t>
            </a:r>
            <a:endParaRPr lang="zh-CN" altLang="en-US" sz="2000" spc="16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79400" lvl="2" indent="-279400" algn="l" fontAlgn="ctr">
              <a:lnSpc>
                <a:spcPct val="120000"/>
              </a:lnSpc>
              <a:spcBef>
                <a:spcPts val="0"/>
              </a:spcBef>
              <a:spcAft>
                <a:spcPts val="800"/>
              </a:spcAft>
              <a:buSzPct val="100000"/>
              <a:buFont typeface="Arial" panose="020B0604020202020204" pitchFamily="34" charset="0"/>
              <a:buChar char="●"/>
            </a:pPr>
            <a:r>
              <a:rPr lang="zh-CN" altLang="en-US" sz="2000" spc="16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推行的并不是人类共同的价值观， 而是特定的价值观及其背后的经济政治文化制度。 </a:t>
            </a:r>
            <a:endParaRPr lang="zh-CN" altLang="en-US" sz="2000" spc="16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0" lvl="2" indent="0" algn="l" fontAlgn="ctr">
              <a:lnSpc>
                <a:spcPct val="120000"/>
              </a:lnSpc>
              <a:spcBef>
                <a:spcPts val="0"/>
              </a:spcBef>
              <a:spcAft>
                <a:spcPts val="800"/>
              </a:spcAft>
              <a:buSzPct val="100000"/>
              <a:buFont typeface="Arial" panose="020B0604020202020204" pitchFamily="34" charset="0"/>
              <a:buNone/>
            </a:pPr>
            <a:endParaRPr lang="zh-CN" altLang="en-US" sz="2000" spc="6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形状 4"/>
          <p:cNvSpPr/>
          <p:nvPr>
            <p:custDataLst>
              <p:tags r:id="rId1"/>
            </p:custDataLst>
          </p:nvPr>
        </p:nvSpPr>
        <p:spPr>
          <a:xfrm>
            <a:off x="6609386" y="-1"/>
            <a:ext cx="3416259" cy="6858002"/>
          </a:xfrm>
          <a:custGeom>
            <a:avLst/>
            <a:gdLst>
              <a:gd name="connsiteX0" fmla="*/ 3012597 w 3416259"/>
              <a:gd name="connsiteY0" fmla="*/ 0 h 6858002"/>
              <a:gd name="connsiteX1" fmla="*/ 3416259 w 3416259"/>
              <a:gd name="connsiteY1" fmla="*/ 0 h 6858002"/>
              <a:gd name="connsiteX2" fmla="*/ 403662 w 3416259"/>
              <a:gd name="connsiteY2" fmla="*/ 6858002 h 6858002"/>
              <a:gd name="connsiteX3" fmla="*/ 0 w 3416259"/>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3416259" h="6858002">
                <a:moveTo>
                  <a:pt x="3012597" y="0"/>
                </a:moveTo>
                <a:lnTo>
                  <a:pt x="3416259" y="0"/>
                </a:lnTo>
                <a:lnTo>
                  <a:pt x="403662" y="6858002"/>
                </a:lnTo>
                <a:lnTo>
                  <a:pt x="0" y="6858002"/>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5" name="任意多边形: 形状 5"/>
          <p:cNvSpPr/>
          <p:nvPr>
            <p:custDataLst>
              <p:tags r:id="rId2"/>
            </p:custDataLst>
          </p:nvPr>
        </p:nvSpPr>
        <p:spPr>
          <a:xfrm>
            <a:off x="7203062" y="-1"/>
            <a:ext cx="4989538" cy="6858002"/>
          </a:xfrm>
          <a:custGeom>
            <a:avLst/>
            <a:gdLst>
              <a:gd name="connsiteX0" fmla="*/ 3006417 w 4989538"/>
              <a:gd name="connsiteY0" fmla="*/ 0 h 6858002"/>
              <a:gd name="connsiteX1" fmla="*/ 4989538 w 4989538"/>
              <a:gd name="connsiteY1" fmla="*/ 0 h 6858002"/>
              <a:gd name="connsiteX2" fmla="*/ 4989538 w 4989538"/>
              <a:gd name="connsiteY2" fmla="*/ 2584276 h 6858002"/>
              <a:gd name="connsiteX3" fmla="*/ 3116018 w 4989538"/>
              <a:gd name="connsiteY3" fmla="*/ 6858002 h 6858002"/>
              <a:gd name="connsiteX4" fmla="*/ 0 w 4989538"/>
              <a:gd name="connsiteY4" fmla="*/ 6858002 h 685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538" h="6858002">
                <a:moveTo>
                  <a:pt x="3006417" y="0"/>
                </a:moveTo>
                <a:lnTo>
                  <a:pt x="4989538" y="0"/>
                </a:lnTo>
                <a:lnTo>
                  <a:pt x="4989538" y="2584276"/>
                </a:lnTo>
                <a:lnTo>
                  <a:pt x="3116018" y="6858002"/>
                </a:lnTo>
                <a:lnTo>
                  <a:pt x="0" y="6858002"/>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6" name="矩形 15"/>
          <p:cNvSpPr/>
          <p:nvPr>
            <p:custDataLst>
              <p:tags r:id="rId3"/>
            </p:custDataLst>
          </p:nvPr>
        </p:nvSpPr>
        <p:spPr>
          <a:xfrm>
            <a:off x="0" y="1828800"/>
            <a:ext cx="12192000" cy="4419709"/>
          </a:xfrm>
          <a:prstGeom prst="rect">
            <a:avLst/>
          </a:prstGeom>
          <a:solidFill>
            <a:schemeClr val="lt2"/>
          </a:solidFill>
          <a:ln>
            <a:noFill/>
          </a:ln>
          <a:effectLst>
            <a:outerShdw blurRad="63500" algn="ctr" rotWithShape="0">
              <a:schemeClr val="dk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7" name="文本框 16"/>
          <p:cNvSpPr txBox="1"/>
          <p:nvPr>
            <p:custDataLst>
              <p:tags r:id="rId4"/>
            </p:custDataLst>
          </p:nvPr>
        </p:nvSpPr>
        <p:spPr>
          <a:xfrm>
            <a:off x="2100542" y="828675"/>
            <a:ext cx="7924800" cy="762000"/>
          </a:xfrm>
          <a:prstGeom prst="rect">
            <a:avLst/>
          </a:prstGeom>
          <a:noFill/>
        </p:spPr>
        <p:txBody>
          <a:bodyPr wrap="square" lIns="63500" tIns="25400" rIns="63500" bIns="25400" rtlCol="0" anchor="ctr" anchorCtr="0">
            <a:normAutofit/>
          </a:bodyPr>
          <a:lstStyle/>
          <a:p>
            <a:pPr marL="0" indent="0" algn="l">
              <a:lnSpc>
                <a:spcPct val="100000"/>
              </a:lnSpc>
              <a:spcBef>
                <a:spcPts val="0"/>
              </a:spcBef>
              <a:spcAft>
                <a:spcPts val="0"/>
              </a:spcAft>
              <a:buSzPct val="100000"/>
              <a:buNone/>
            </a:pPr>
            <a:r>
              <a:rPr lang="zh-CN" altLang="en-US" sz="3400" b="1" spc="180" dirty="0">
                <a:solidFill>
                  <a:schemeClr val="accent1">
                    <a:lumMod val="75000"/>
                  </a:schemeClr>
                </a:solidFill>
                <a:latin typeface="微软雅黑" panose="020B0503020204020204" pitchFamily="34" charset="-122"/>
                <a:ea typeface="微软雅黑" panose="020B0503020204020204" pitchFamily="34" charset="-122"/>
                <a:sym typeface="+mn-ea"/>
              </a:rPr>
              <a:t>（二）认清西方“普世价值”的实质</a:t>
            </a:r>
            <a:endParaRPr kumimoji="0" lang="zh-CN" altLang="en-US" sz="3400" b="1" i="0" spc="180" dirty="0">
              <a:solidFill>
                <a:schemeClr val="accent1">
                  <a:lumMod val="75000"/>
                </a:schemeClr>
              </a:solidFill>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endParaRPr kumimoji="0" lang="zh-CN" altLang="en-US" sz="3400" b="1" i="0" spc="180" dirty="0">
              <a:solidFill>
                <a:schemeClr val="accent1">
                  <a:lumMod val="75000"/>
                </a:schemeClr>
              </a:solidFill>
              <a:latin typeface="微软雅黑" panose="020B0503020204020204" pitchFamily="34" charset="-122"/>
              <a:ea typeface="微软雅黑" panose="020B0503020204020204" pitchFamily="34" charset="-122"/>
              <a:sym typeface="+mn-lt"/>
            </a:endParaRPr>
          </a:p>
        </p:txBody>
      </p:sp>
      <p:sp>
        <p:nvSpPr>
          <p:cNvPr id="18" name="Title 6"/>
          <p:cNvSpPr txBox="1"/>
          <p:nvPr>
            <p:custDataLst>
              <p:tags r:id="rId5"/>
            </p:custDataLst>
          </p:nvPr>
        </p:nvSpPr>
        <p:spPr>
          <a:xfrm>
            <a:off x="968375" y="1973580"/>
            <a:ext cx="10362565" cy="668020"/>
          </a:xfrm>
          <a:prstGeom prst="rect">
            <a:avLst/>
          </a:prstGeom>
          <a:noFill/>
          <a:ln w="3175">
            <a:noFill/>
            <a:prstDash val="dash"/>
          </a:ln>
        </p:spPr>
        <p:txBody>
          <a:bodyPr wrap="square" lIns="63500" tIns="25400" rIns="63500" bIns="2540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100000"/>
              </a:lnSpc>
              <a:spcBef>
                <a:spcPts val="0"/>
              </a:spcBef>
              <a:spcAft>
                <a:spcPts val="0"/>
              </a:spcAft>
              <a:buSzPct val="100000"/>
              <a:buFontTx/>
              <a:buNone/>
            </a:pPr>
            <a:endParaRPr kumimoji="0" lang="zh-CN" altLang="en-US" sz="3200" b="1" i="0" spc="200" noProof="0" dirty="0">
              <a:ln w="3175">
                <a:noFill/>
                <a:prstDash val="dash"/>
              </a:ln>
              <a:solidFill>
                <a:schemeClr val="dk1"/>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 name="Title 6"/>
          <p:cNvSpPr txBox="1"/>
          <p:nvPr>
            <p:custDataLst>
              <p:tags r:id="rId6"/>
            </p:custDataLst>
          </p:nvPr>
        </p:nvSpPr>
        <p:spPr>
          <a:xfrm>
            <a:off x="1165860" y="2506980"/>
            <a:ext cx="8565515" cy="2607310"/>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indent="0" algn="l" fontAlgn="ctr">
              <a:lnSpc>
                <a:spcPct val="120000"/>
              </a:lnSpc>
              <a:spcBef>
                <a:spcPts val="0"/>
              </a:spcBef>
              <a:spcAft>
                <a:spcPts val="800"/>
              </a:spcAft>
              <a:buSzPct val="100000"/>
              <a:buFont typeface="Wingdings" panose="05000000000000000000" charset="0"/>
            </a:pPr>
            <a:r>
              <a:rPr altLang="zh-CN" sz="2400" spc="120" dirty="0">
                <a:ln w="3175">
                  <a:noFill/>
                  <a:prstDash val="dash"/>
                </a:ln>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spc="120" dirty="0">
                <a:ln w="3175">
                  <a:noFill/>
                  <a:prstDash val="dash"/>
                </a:ln>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“普世价值”在实践上的虚伪性</a:t>
            </a:r>
            <a:endParaRPr lang="zh-CN" altLang="en-US" sz="2400" spc="120" dirty="0">
              <a:ln w="3175">
                <a:noFill/>
                <a:prstDash val="dash"/>
              </a:ln>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pPr lvl="0" indent="0" algn="l" fontAlgn="ctr">
              <a:lnSpc>
                <a:spcPct val="120000"/>
              </a:lnSpc>
              <a:spcBef>
                <a:spcPts val="0"/>
              </a:spcBef>
              <a:spcAft>
                <a:spcPts val="800"/>
              </a:spcAft>
              <a:buSzPct val="100000"/>
              <a:buFont typeface="Wingdings" panose="05000000000000000000" charset="0"/>
            </a:pPr>
            <a:endParaRPr lang="zh-CN" altLang="en-US" sz="2400" spc="120" dirty="0">
              <a:ln w="3175">
                <a:noFill/>
                <a:prstDash val="dash"/>
              </a:ln>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pPr marL="641350" lvl="1" indent="-285750" algn="l" fontAlgn="ctr">
              <a:lnSpc>
                <a:spcPct val="120000"/>
              </a:lnSpc>
              <a:spcBef>
                <a:spcPts val="0"/>
              </a:spcBef>
              <a:spcAft>
                <a:spcPts val="800"/>
              </a:spcAft>
              <a:buSzPct val="100000"/>
              <a:buFont typeface="Wingdings" panose="05000000000000000000" charset="0"/>
              <a:buChar char="Ø"/>
            </a:pPr>
            <a:r>
              <a:rPr lang="zh-CN" altLang="en-US" spc="2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西方所谓的“普世价值”，在他们自己的世界里都未能真正“普适”。 </a:t>
            </a:r>
            <a:endParaRPr lang="zh-CN" altLang="en-US" spc="2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641350" lvl="1" indent="-285750" algn="l" fontAlgn="ctr">
              <a:lnSpc>
                <a:spcPct val="120000"/>
              </a:lnSpc>
              <a:spcBef>
                <a:spcPts val="0"/>
              </a:spcBef>
              <a:spcAft>
                <a:spcPts val="800"/>
              </a:spcAft>
              <a:buSzPct val="100000"/>
              <a:buFont typeface="Wingdings" panose="05000000000000000000" charset="0"/>
              <a:buChar char="Ø"/>
            </a:pPr>
            <a:r>
              <a:rPr lang="zh-CN" altLang="en-US" spc="2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种族歧视、劳资对立、金钱政治、贫富分化、社会撕裂、人权无保障等问题， 在一些西方国家长期存在且愈演愈烈。 </a:t>
            </a:r>
            <a:endParaRPr lang="zh-CN" altLang="en-US" spc="2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userDrawn="1">
            <p:custDataLst>
              <p:tags r:id="rId1"/>
            </p:custDataLst>
          </p:nvPr>
        </p:nvSpPr>
        <p:spPr>
          <a:xfrm>
            <a:off x="292800" y="304200"/>
            <a:ext cx="11606400" cy="62496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1" name="Title 6"/>
          <p:cNvSpPr txBox="1"/>
          <p:nvPr>
            <p:custDataLst>
              <p:tags r:id="rId2"/>
            </p:custDataLst>
          </p:nvPr>
        </p:nvSpPr>
        <p:spPr>
          <a:xfrm>
            <a:off x="609561" y="609583"/>
            <a:ext cx="4413555" cy="2593086"/>
          </a:xfrm>
          <a:prstGeom prst="rect">
            <a:avLst/>
          </a:prstGeom>
          <a:noFill/>
          <a:ln w="3175">
            <a:noFill/>
            <a:prstDash val="dash"/>
          </a:ln>
        </p:spPr>
        <p:txBody>
          <a:bodyPr wrap="square" lIns="63500" tIns="25400" rIns="63500" bIns="2540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304800" lvl="0" indent="-304800" algn="l" fontAlgn="ctr">
              <a:lnSpc>
                <a:spcPct val="120000"/>
              </a:lnSpc>
              <a:spcBef>
                <a:spcPts val="0"/>
              </a:spcBef>
              <a:spcAft>
                <a:spcPts val="800"/>
              </a:spcAft>
              <a:buSzPct val="100000"/>
              <a:buFont typeface="Wingdings" panose="05000000000000000000" charset="0"/>
              <a:buChar char="l"/>
            </a:pPr>
            <a:r>
              <a:rPr lang="zh-CN" altLang="en-US" sz="1600" spc="18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20年前，美国以“反恐”之名，强势入侵阿富汗；20年后，美军以要“结束漫长战争”的理由，从喀布尔仓皇“溜走”。过去20年，数万民众因战乱而死，贫穷与饥饿萦绕在这片土地。</a:t>
            </a:r>
            <a:endParaRPr lang="zh-CN" altLang="en-US" sz="1600" spc="18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304800" lvl="0" indent="-304800" algn="l" fontAlgn="ctr">
              <a:lnSpc>
                <a:spcPct val="120000"/>
              </a:lnSpc>
              <a:spcBef>
                <a:spcPts val="0"/>
              </a:spcBef>
              <a:spcAft>
                <a:spcPts val="800"/>
              </a:spcAft>
              <a:buSzPct val="100000"/>
              <a:buFont typeface="Wingdings" panose="05000000000000000000" charset="0"/>
              <a:buChar char="l"/>
            </a:pPr>
            <a:r>
              <a:rPr lang="zh-CN" altLang="en-US" sz="1600" spc="18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美国对阿富汗的入侵和撤离，反映了“普世价值”怎样的虚伪性？</a:t>
            </a:r>
            <a:endParaRPr lang="zh-CN" altLang="en-US" sz="1600" spc="18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 name="图片 6"/>
          <p:cNvPicPr>
            <a:picLocks noChangeAspect="1"/>
          </p:cNvPicPr>
          <p:nvPr>
            <p:custDataLst>
              <p:tags r:id="rId3"/>
            </p:custDataLst>
          </p:nvPr>
        </p:nvPicPr>
        <p:blipFill rotWithShape="1">
          <a:blip r:embed="rId4"/>
          <a:srcRect l="799" r="799"/>
          <a:stretch>
            <a:fillRect/>
          </a:stretch>
        </p:blipFill>
        <p:spPr>
          <a:xfrm>
            <a:off x="609556" y="3507477"/>
            <a:ext cx="4413517" cy="2740939"/>
          </a:xfrm>
          <a:custGeom>
            <a:avLst/>
            <a:gdLst/>
            <a:ahLst/>
            <a:cxnLst>
              <a:cxn ang="3">
                <a:pos x="hc" y="t"/>
              </a:cxn>
              <a:cxn ang="cd2">
                <a:pos x="l" y="vc"/>
              </a:cxn>
              <a:cxn ang="cd4">
                <a:pos x="hc" y="b"/>
              </a:cxn>
              <a:cxn ang="0">
                <a:pos x="r" y="vc"/>
              </a:cxn>
            </a:cxnLst>
            <a:rect l="l" t="t" r="r" b="b"/>
            <a:pathLst>
              <a:path w="8160" h="7200">
                <a:moveTo>
                  <a:pt x="0" y="0"/>
                </a:moveTo>
                <a:lnTo>
                  <a:pt x="8160" y="0"/>
                </a:lnTo>
                <a:lnTo>
                  <a:pt x="8160" y="7200"/>
                </a:lnTo>
                <a:lnTo>
                  <a:pt x="0" y="7200"/>
                </a:lnTo>
                <a:lnTo>
                  <a:pt x="0" y="0"/>
                </a:lnTo>
                <a:close/>
              </a:path>
            </a:pathLst>
          </a:custGeom>
        </p:spPr>
      </p:pic>
      <p:pic>
        <p:nvPicPr>
          <p:cNvPr id="8" name="图片 7"/>
          <p:cNvPicPr>
            <a:picLocks noChangeAspect="1"/>
          </p:cNvPicPr>
          <p:nvPr>
            <p:custDataLst>
              <p:tags r:id="rId5"/>
            </p:custDataLst>
          </p:nvPr>
        </p:nvPicPr>
        <p:blipFill rotWithShape="1">
          <a:blip r:embed="rId6"/>
          <a:srcRect l="7849" t="495" r="8042" b="-495"/>
          <a:stretch>
            <a:fillRect/>
          </a:stretch>
        </p:blipFill>
        <p:spPr>
          <a:xfrm>
            <a:off x="5480323" y="609581"/>
            <a:ext cx="6102121" cy="5638838"/>
          </a:xfrm>
          <a:custGeom>
            <a:avLst/>
            <a:gdLst/>
            <a:ahLst/>
            <a:cxnLst>
              <a:cxn ang="3">
                <a:pos x="hc" y="t"/>
              </a:cxn>
              <a:cxn ang="cd2">
                <a:pos x="l" y="vc"/>
              </a:cxn>
              <a:cxn ang="cd4">
                <a:pos x="hc" y="b"/>
              </a:cxn>
              <a:cxn ang="0">
                <a:pos x="r" y="vc"/>
              </a:cxn>
            </a:cxnLst>
            <a:rect l="l" t="t" r="r" b="b"/>
            <a:pathLst>
              <a:path w="8400" h="8880">
                <a:moveTo>
                  <a:pt x="0" y="0"/>
                </a:moveTo>
                <a:lnTo>
                  <a:pt x="8400" y="0"/>
                </a:lnTo>
                <a:lnTo>
                  <a:pt x="8400" y="8880"/>
                </a:lnTo>
                <a:lnTo>
                  <a:pt x="0" y="8880"/>
                </a:lnTo>
                <a:lnTo>
                  <a:pt x="0" y="0"/>
                </a:lnTo>
                <a:close/>
              </a:path>
            </a:pathLst>
          </a:cu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0" y="1979678"/>
            <a:ext cx="12192000" cy="4418097"/>
          </a:xfrm>
          <a:prstGeom prst="rect">
            <a:avLst/>
          </a:prstGeom>
          <a:solidFill>
            <a:srgbClr val="FFFFFF"/>
          </a:solidFill>
          <a:ln>
            <a:noFill/>
          </a:ln>
          <a:effectLst>
            <a:outerShdw blurRad="1651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zh-CN" altLang="en-US" sz="1600" b="1">
              <a:solidFill>
                <a:schemeClr val="lt1"/>
              </a:solidFill>
              <a:latin typeface="微软雅黑" panose="020B0503020204020204" pitchFamily="34" charset="-122"/>
              <a:ea typeface="微软雅黑" panose="020B0503020204020204" pitchFamily="34" charset="-122"/>
            </a:endParaRPr>
          </a:p>
        </p:txBody>
      </p:sp>
      <p:sp>
        <p:nvSpPr>
          <p:cNvPr id="10" name="文本框 9"/>
          <p:cNvSpPr txBox="1"/>
          <p:nvPr>
            <p:custDataLst>
              <p:tags r:id="rId2"/>
            </p:custDataLst>
          </p:nvPr>
        </p:nvSpPr>
        <p:spPr>
          <a:xfrm>
            <a:off x="1872615" y="715010"/>
            <a:ext cx="8165465" cy="913130"/>
          </a:xfrm>
          <a:prstGeom prst="rect">
            <a:avLst/>
          </a:prstGeom>
          <a:noFill/>
        </p:spPr>
        <p:txBody>
          <a:bodyPr wrap="square" lIns="63500" tIns="25400" rIns="63500" bIns="25400" rtlCol="0" anchor="ctr" anchorCtr="0">
            <a:normAutofit/>
          </a:bodyPr>
          <a:lstStyle/>
          <a:p>
            <a:pPr marL="0" indent="0" algn="l">
              <a:lnSpc>
                <a:spcPct val="100000"/>
              </a:lnSpc>
              <a:spcBef>
                <a:spcPts val="0"/>
              </a:spcBef>
              <a:spcAft>
                <a:spcPts val="0"/>
              </a:spcAft>
              <a:buSzPct val="100000"/>
              <a:buNone/>
            </a:pPr>
            <a:r>
              <a:rPr lang="zh-CN" altLang="en-US" sz="3200" b="1" spc="240" dirty="0">
                <a:solidFill>
                  <a:schemeClr val="accent1">
                    <a:lumMod val="75000"/>
                  </a:schemeClr>
                </a:solidFill>
                <a:latin typeface="微软雅黑" panose="020B0503020204020204" pitchFamily="34" charset="-122"/>
                <a:ea typeface="微软雅黑" panose="020B0503020204020204" pitchFamily="34" charset="-122"/>
              </a:rPr>
              <a:t>（二）认清西方“普世价值”的实质</a:t>
            </a:r>
            <a:endParaRPr lang="zh-CN" altLang="en-US" sz="3200" b="1" spc="24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1" name="Title 6"/>
          <p:cNvSpPr txBox="1"/>
          <p:nvPr>
            <p:custDataLst>
              <p:tags r:id="rId3"/>
            </p:custDataLst>
          </p:nvPr>
        </p:nvSpPr>
        <p:spPr>
          <a:xfrm>
            <a:off x="610235" y="2437130"/>
            <a:ext cx="5185410" cy="320167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285750" algn="just" fontAlgn="ctr">
              <a:lnSpc>
                <a:spcPct val="120000"/>
              </a:lnSpc>
              <a:spcBef>
                <a:spcPts val="0"/>
              </a:spcBef>
              <a:spcAft>
                <a:spcPts val="800"/>
              </a:spcAft>
              <a:buSzPct val="100000"/>
              <a:buFont typeface="Wingdings" panose="05000000000000000000" charset="0"/>
              <a:buNone/>
            </a:pPr>
            <a:r>
              <a:rPr altLang="zh-CN" sz="2000" spc="12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spc="12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西方所谓的美国种族歧视问题恶化，社会撕裂日趋严重。2021年4月</a:t>
            </a:r>
            <a:r>
              <a:rPr lang="en-US" altLang="zh-CN" sz="2000" spc="12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11日，部分加州民众在亨廷顿海滩举行“黑人的命也是命”集会活动。随后，</a:t>
            </a:r>
            <a:r>
              <a:rPr lang="zh-CN" altLang="en-US" sz="2000" spc="12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当地白人也在附近举行所谓的“白人的命也是命”集会，双方一度爆发冲突。</a:t>
            </a:r>
            <a:endParaRPr lang="zh-CN" altLang="en-US" sz="2000" spc="12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2" name="图片 11"/>
          <p:cNvPicPr>
            <a:picLocks noChangeAspect="1"/>
          </p:cNvPicPr>
          <p:nvPr>
            <p:custDataLst>
              <p:tags r:id="rId4"/>
            </p:custDataLst>
          </p:nvPr>
        </p:nvPicPr>
        <p:blipFill rotWithShape="1">
          <a:blip r:embed="rId5"/>
          <a:srcRect l="3095" r="4458"/>
          <a:stretch>
            <a:fillRect/>
          </a:stretch>
        </p:blipFill>
        <p:spPr>
          <a:xfrm>
            <a:off x="6097905" y="2437130"/>
            <a:ext cx="5688330" cy="3201670"/>
          </a:xfrm>
          <a:custGeom>
            <a:avLst/>
            <a:gdLst/>
            <a:ahLst/>
            <a:cxnLst>
              <a:cxn ang="3">
                <a:pos x="hc" y="t"/>
              </a:cxn>
              <a:cxn ang="cd2">
                <a:pos x="l" y="vc"/>
              </a:cxn>
              <a:cxn ang="cd4">
                <a:pos x="hc" y="b"/>
              </a:cxn>
              <a:cxn ang="0">
                <a:pos x="r" y="vc"/>
              </a:cxn>
            </a:cxnLst>
            <a:rect l="l" t="t" r="r" b="b"/>
            <a:pathLst>
              <a:path w="8160" h="5280">
                <a:moveTo>
                  <a:pt x="0" y="0"/>
                </a:moveTo>
                <a:lnTo>
                  <a:pt x="8160" y="0"/>
                </a:lnTo>
                <a:lnTo>
                  <a:pt x="8160" y="5280"/>
                </a:lnTo>
                <a:lnTo>
                  <a:pt x="0" y="5280"/>
                </a:lnTo>
                <a:lnTo>
                  <a:pt x="0" y="0"/>
                </a:lnTo>
                <a:close/>
              </a:path>
            </a:pathLst>
          </a:cu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
          <p:cNvSpPr txBox="1"/>
          <p:nvPr>
            <p:custDataLst>
              <p:tags r:id="rId1"/>
            </p:custDataLst>
          </p:nvPr>
        </p:nvSpPr>
        <p:spPr>
          <a:xfrm>
            <a:off x="1858361" y="657274"/>
            <a:ext cx="7160935" cy="584775"/>
          </a:xfrm>
          <a:prstGeom prst="rect">
            <a:avLst/>
          </a:prstGeom>
          <a:noFill/>
        </p:spPr>
        <p:txBody>
          <a:bodyPr wrap="none" rtlCol="0" anchor="t">
            <a:spAutoFit/>
          </a:bodyPr>
          <a:lstStyle/>
          <a:p>
            <a:r>
              <a:rPr lang="zh-CN" altLang="en-US" sz="3200" b="1" kern="0" dirty="0">
                <a:latin typeface="+mj-lt"/>
                <a:cs typeface="+mn-ea"/>
                <a:sym typeface="+mn-lt"/>
              </a:rPr>
              <a:t>三、</a:t>
            </a:r>
            <a:r>
              <a:rPr lang="zh-CN" altLang="en-US" sz="3200" b="1" dirty="0">
                <a:solidFill>
                  <a:prstClr val="black">
                    <a:lumMod val="75000"/>
                    <a:lumOff val="25000"/>
                  </a:prstClr>
                </a:solidFill>
                <a:latin typeface="+mj-lt"/>
                <a:ea typeface="微软雅黑" panose="020B0503020204020204" pitchFamily="34" charset="-122"/>
              </a:rPr>
              <a:t>因真实可信而具有强大的道义力量</a:t>
            </a:r>
            <a:endParaRPr lang="en-US" altLang="zh-CN" sz="3200" b="1" dirty="0">
              <a:solidFill>
                <a:prstClr val="black">
                  <a:lumMod val="75000"/>
                  <a:lumOff val="25000"/>
                </a:prstClr>
              </a:solidFill>
              <a:latin typeface="+mj-lt"/>
              <a:ea typeface="微软雅黑" panose="020B0503020204020204" pitchFamily="34" charset="-122"/>
            </a:endParaRPr>
          </a:p>
        </p:txBody>
      </p:sp>
      <p:sp>
        <p:nvSpPr>
          <p:cNvPr id="3" name="圆角矩形 12"/>
          <p:cNvSpPr/>
          <p:nvPr>
            <p:custDataLst>
              <p:tags r:id="rId2"/>
            </p:custDataLst>
          </p:nvPr>
        </p:nvSpPr>
        <p:spPr bwMode="auto">
          <a:xfrm>
            <a:off x="590878" y="1536646"/>
            <a:ext cx="4599940" cy="603250"/>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lstStyle/>
          <a:p>
            <a:pPr algn="ctr" defTabSz="457200" eaLnBrk="0" fontAlgn="auto" hangingPunct="0">
              <a:spcBef>
                <a:spcPts val="0"/>
              </a:spcBef>
              <a:spcAft>
                <a:spcPts val="0"/>
              </a:spcAft>
              <a:defRPr/>
            </a:pPr>
            <a:r>
              <a:rPr lang="zh-CN" altLang="en-US" sz="2400" b="1" kern="0" dirty="0">
                <a:ln>
                  <a:solidFill>
                    <a:schemeClr val="tx1"/>
                  </a:solidFill>
                </a:ln>
                <a:solidFill>
                  <a:schemeClr val="bg1"/>
                </a:solidFill>
                <a:latin typeface="微软雅黑" panose="020B0503020204020204" pitchFamily="34" charset="-122"/>
                <a:sym typeface="+mn-ea"/>
              </a:rPr>
              <a:t>坚定社会主义核心价值观自信</a:t>
            </a:r>
            <a:endParaRPr lang="zh-CN" altLang="en-US" sz="2400" b="1" kern="0" dirty="0">
              <a:ln>
                <a:solidFill>
                  <a:schemeClr val="tx1"/>
                </a:solidFill>
              </a:ln>
              <a:solidFill>
                <a:schemeClr val="bg1"/>
              </a:solidFill>
              <a:latin typeface="微软雅黑" panose="020B0503020204020204" pitchFamily="34" charset="-122"/>
              <a:sym typeface="+mn-ea"/>
            </a:endParaRPr>
          </a:p>
        </p:txBody>
      </p:sp>
      <p:grpSp>
        <p:nvGrpSpPr>
          <p:cNvPr id="4" name="组合 2"/>
          <p:cNvGrpSpPr/>
          <p:nvPr/>
        </p:nvGrpSpPr>
        <p:grpSpPr bwMode="auto">
          <a:xfrm>
            <a:off x="738188" y="2919413"/>
            <a:ext cx="820737" cy="2720975"/>
            <a:chOff x="470692" y="2946272"/>
            <a:chExt cx="820737" cy="2721797"/>
          </a:xfrm>
        </p:grpSpPr>
        <p:sp>
          <p:nvSpPr>
            <p:cNvPr id="5" name="任意多边形 43"/>
            <p:cNvSpPr/>
            <p:nvPr>
              <p:custDataLst>
                <p:tags r:id="rId3"/>
              </p:custDataLst>
            </p:nvPr>
          </p:nvSpPr>
          <p:spPr>
            <a:xfrm flipV="1">
              <a:off x="470692" y="2946272"/>
              <a:ext cx="820737" cy="2721797"/>
            </a:xfrm>
            <a:custGeom>
              <a:avLst/>
              <a:gdLst>
                <a:gd name="connsiteX0" fmla="*/ 213563 w 1224136"/>
                <a:gd name="connsiteY0" fmla="*/ 2562492 h 2562492"/>
                <a:gd name="connsiteX1" fmla="*/ 1010573 w 1224136"/>
                <a:gd name="connsiteY1" fmla="*/ 2562492 h 2562492"/>
                <a:gd name="connsiteX2" fmla="*/ 1224136 w 1224136"/>
                <a:gd name="connsiteY2" fmla="*/ 2348929 h 2562492"/>
                <a:gd name="connsiteX3" fmla="*/ 1224136 w 1224136"/>
                <a:gd name="connsiteY3" fmla="*/ 399791 h 2562492"/>
                <a:gd name="connsiteX4" fmla="*/ 1010573 w 1224136"/>
                <a:gd name="connsiteY4" fmla="*/ 186228 h 2562492"/>
                <a:gd name="connsiteX5" fmla="*/ 720080 w 1224136"/>
                <a:gd name="connsiteY5" fmla="*/ 186228 h 2562492"/>
                <a:gd name="connsiteX6" fmla="*/ 612068 w 1224136"/>
                <a:gd name="connsiteY6" fmla="*/ 0 h 2562492"/>
                <a:gd name="connsiteX7" fmla="*/ 504056 w 1224136"/>
                <a:gd name="connsiteY7" fmla="*/ 186228 h 2562492"/>
                <a:gd name="connsiteX8" fmla="*/ 213563 w 1224136"/>
                <a:gd name="connsiteY8" fmla="*/ 186228 h 2562492"/>
                <a:gd name="connsiteX9" fmla="*/ 0 w 1224136"/>
                <a:gd name="connsiteY9" fmla="*/ 399791 h 2562492"/>
                <a:gd name="connsiteX10" fmla="*/ 0 w 1224136"/>
                <a:gd name="connsiteY10" fmla="*/ 2348929 h 2562492"/>
                <a:gd name="connsiteX11" fmla="*/ 213563 w 1224136"/>
                <a:gd name="connsiteY11" fmla="*/ 2562492 h 256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4136" h="2562492">
                  <a:moveTo>
                    <a:pt x="213563" y="2562492"/>
                  </a:moveTo>
                  <a:lnTo>
                    <a:pt x="1010573" y="2562492"/>
                  </a:lnTo>
                  <a:cubicBezTo>
                    <a:pt x="1128521" y="2562492"/>
                    <a:pt x="1224136" y="2466877"/>
                    <a:pt x="1224136" y="2348929"/>
                  </a:cubicBezTo>
                  <a:lnTo>
                    <a:pt x="1224136" y="399791"/>
                  </a:lnTo>
                  <a:cubicBezTo>
                    <a:pt x="1224136" y="281843"/>
                    <a:pt x="1128521" y="186228"/>
                    <a:pt x="1010573" y="186228"/>
                  </a:cubicBezTo>
                  <a:lnTo>
                    <a:pt x="720080" y="186228"/>
                  </a:lnTo>
                  <a:lnTo>
                    <a:pt x="612068" y="0"/>
                  </a:lnTo>
                  <a:lnTo>
                    <a:pt x="504056" y="186228"/>
                  </a:lnTo>
                  <a:lnTo>
                    <a:pt x="213563" y="186228"/>
                  </a:lnTo>
                  <a:cubicBezTo>
                    <a:pt x="95615" y="186228"/>
                    <a:pt x="0" y="281843"/>
                    <a:pt x="0" y="399791"/>
                  </a:cubicBezTo>
                  <a:lnTo>
                    <a:pt x="0" y="2348929"/>
                  </a:lnTo>
                  <a:cubicBezTo>
                    <a:pt x="0" y="2466877"/>
                    <a:pt x="95615" y="2562492"/>
                    <a:pt x="213563" y="2562492"/>
                  </a:cubicBezTo>
                  <a:close/>
                </a:path>
              </a:pathLst>
            </a:custGeom>
            <a:gradFill flip="none" rotWithShape="1">
              <a:gsLst>
                <a:gs pos="45000">
                  <a:schemeClr val="bg1"/>
                </a:gs>
                <a:gs pos="100000">
                  <a:schemeClr val="bg1">
                    <a:lumMod val="85000"/>
                  </a:schemeClr>
                </a:gs>
              </a:gsLst>
              <a:lin ang="2400000" scaled="0"/>
              <a:tileRect/>
            </a:gradFill>
            <a:ln w="6350">
              <a:gradFill>
                <a:gsLst>
                  <a:gs pos="0">
                    <a:schemeClr val="bg1">
                      <a:lumMod val="85000"/>
                    </a:schemeClr>
                  </a:gs>
                  <a:gs pos="100000">
                    <a:schemeClr val="bg1"/>
                  </a:gs>
                </a:gsLst>
                <a:lin ang="1200000" scaled="0"/>
              </a:gradFill>
            </a:ln>
            <a:effectLst>
              <a:outerShdw blurRad="2667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0" hangingPunct="0">
                <a:defRPr/>
              </a:pPr>
              <a:endParaRPr lang="zh-CN" altLang="en-US" sz="2400">
                <a:latin typeface="微软雅黑" panose="020B0503020204020204" pitchFamily="34" charset="-122"/>
              </a:endParaRPr>
            </a:p>
          </p:txBody>
        </p:sp>
        <p:sp>
          <p:nvSpPr>
            <p:cNvPr id="6" name="文本框 1"/>
            <p:cNvSpPr txBox="1"/>
            <p:nvPr>
              <p:custDataLst>
                <p:tags r:id="rId4"/>
              </p:custDataLst>
            </p:nvPr>
          </p:nvSpPr>
          <p:spPr>
            <a:xfrm>
              <a:off x="586579" y="3348030"/>
              <a:ext cx="588963" cy="1842056"/>
            </a:xfrm>
            <a:prstGeom prst="rect">
              <a:avLst/>
            </a:prstGeom>
            <a:noFill/>
            <a:ln w="9525">
              <a:noFill/>
            </a:ln>
          </p:spPr>
          <p:txBody>
            <a:bodyPr vert="eaVert">
              <a:spAutoFit/>
            </a:bodyPr>
            <a:lstStyle/>
            <a:p>
              <a:pPr algn="ctr" eaLnBrk="0" hangingPunct="0">
                <a:lnSpc>
                  <a:spcPct val="120000"/>
                </a:lnSpc>
                <a:spcBef>
                  <a:spcPts val="1400"/>
                </a:spcBef>
                <a:defRPr/>
              </a:pPr>
              <a:r>
                <a:rPr lang="zh-CN" altLang="en-US" sz="2400" b="1" spc="600" dirty="0">
                  <a:solidFill>
                    <a:srgbClr val="967200"/>
                  </a:solidFill>
                </a:rPr>
                <a:t>要求我们</a:t>
              </a:r>
              <a:endParaRPr lang="zh-CN" altLang="en-US" sz="2400" b="1" spc="600" dirty="0">
                <a:solidFill>
                  <a:srgbClr val="967200"/>
                </a:solidFill>
              </a:endParaRPr>
            </a:p>
          </p:txBody>
        </p:sp>
      </p:grpSp>
      <p:sp>
        <p:nvSpPr>
          <p:cNvPr id="7" name="文本框 3"/>
          <p:cNvSpPr txBox="1">
            <a:spLocks noChangeArrowheads="1"/>
          </p:cNvSpPr>
          <p:nvPr>
            <p:custDataLst>
              <p:tags r:id="rId5"/>
            </p:custDataLst>
          </p:nvPr>
        </p:nvSpPr>
        <p:spPr bwMode="auto">
          <a:xfrm>
            <a:off x="2051028" y="3321193"/>
            <a:ext cx="7143750" cy="581025"/>
          </a:xfrm>
          <a:prstGeom prst="rect">
            <a:avLst/>
          </a:prstGeom>
          <a:noFill/>
          <a:ln w="9525">
            <a:noFill/>
            <a:miter lim="800000"/>
          </a:ln>
        </p:spPr>
        <p:txBody>
          <a:bodyPr>
            <a:spAutoFit/>
          </a:bodyPr>
          <a:lstStyle/>
          <a:p>
            <a:pPr algn="just" eaLnBrk="0" hangingPunct="0">
              <a:lnSpc>
                <a:spcPct val="150000"/>
              </a:lnSpc>
              <a:spcBef>
                <a:spcPts val="1400"/>
              </a:spcBef>
            </a:pPr>
            <a:r>
              <a:rPr lang="zh-CN" altLang="en-US" sz="2400" dirty="0"/>
              <a:t>自觉以社会主义核心价值观引领我们的接力前行</a:t>
            </a:r>
            <a:endParaRPr lang="zh-CN" altLang="en-US" sz="2400" dirty="0"/>
          </a:p>
        </p:txBody>
      </p:sp>
      <p:sp>
        <p:nvSpPr>
          <p:cNvPr id="8" name="文本框 9"/>
          <p:cNvSpPr txBox="1">
            <a:spLocks noChangeArrowheads="1"/>
          </p:cNvSpPr>
          <p:nvPr>
            <p:custDataLst>
              <p:tags r:id="rId6"/>
            </p:custDataLst>
          </p:nvPr>
        </p:nvSpPr>
        <p:spPr bwMode="auto">
          <a:xfrm>
            <a:off x="2051050" y="4139565"/>
            <a:ext cx="6536055" cy="1198880"/>
          </a:xfrm>
          <a:prstGeom prst="rect">
            <a:avLst/>
          </a:prstGeom>
          <a:noFill/>
          <a:ln w="9525">
            <a:noFill/>
            <a:miter lim="800000"/>
          </a:ln>
        </p:spPr>
        <p:txBody>
          <a:bodyPr wrap="square">
            <a:spAutoFit/>
          </a:bodyPr>
          <a:lstStyle/>
          <a:p>
            <a:pPr algn="just" eaLnBrk="0" hangingPunct="0">
              <a:lnSpc>
                <a:spcPct val="150000"/>
              </a:lnSpc>
              <a:spcBef>
                <a:spcPts val="1400"/>
              </a:spcBef>
            </a:pPr>
            <a:r>
              <a:rPr lang="zh-CN" altLang="en-US" sz="2400"/>
              <a:t>运用马克思主义客观辩证地分析各种错误价值观的实质，不断增强社会凝聚力和价值共识</a:t>
            </a:r>
            <a:endParaRPr lang="zh-CN" altLang="en-US" sz="2400"/>
          </a:p>
        </p:txBody>
      </p:sp>
      <p:cxnSp>
        <p:nvCxnSpPr>
          <p:cNvPr id="10" name="直接连接符 9"/>
          <p:cNvCxnSpPr/>
          <p:nvPr>
            <p:custDataLst>
              <p:tags r:id="rId7"/>
            </p:custDataLst>
          </p:nvPr>
        </p:nvCxnSpPr>
        <p:spPr>
          <a:xfrm>
            <a:off x="2051050" y="3027363"/>
            <a:ext cx="7143750" cy="0"/>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8"/>
            </p:custDataLst>
          </p:nvPr>
        </p:nvCxnSpPr>
        <p:spPr>
          <a:xfrm>
            <a:off x="2051050" y="4462463"/>
            <a:ext cx="7143750" cy="0"/>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9"/>
            </p:custDataLst>
          </p:nvPr>
        </p:nvCxnSpPr>
        <p:spPr>
          <a:xfrm>
            <a:off x="2051050" y="6450013"/>
            <a:ext cx="7143750" cy="0"/>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3" name="Picture 2" descr="https://timgsa.baidu.com/timg?image&amp;quality=80&amp;size=b9999_10000&amp;sec=1559027098&amp;di=528d6ad32a268eb570bf94b4dce8fb5d&amp;imgtype=jpg&amp;er=1&amp;src=http%3A%2F%2Fhbimg.b0.upaiyun.com%2Fe28d171f9f30d38cce4243205aca56da9d03bb6b13168c-3MWL5m_fw658"/>
          <p:cNvPicPr>
            <a:picLocks noChangeAspect="1" noChangeArrowheads="1"/>
          </p:cNvPicPr>
          <p:nvPr>
            <p:custDataLst>
              <p:tags r:id="rId10"/>
            </p:custDataLst>
          </p:nvPr>
        </p:nvPicPr>
        <p:blipFill>
          <a:blip r:embed="rId11">
            <a:clrChange>
              <a:clrFrom>
                <a:srgbClr val="FFFFFF"/>
              </a:clrFrom>
              <a:clrTo>
                <a:srgbClr val="FFFFFF">
                  <a:alpha val="0"/>
                </a:srgbClr>
              </a:clrTo>
            </a:clrChange>
          </a:blip>
          <a:srcRect b="66505"/>
          <a:stretch>
            <a:fillRect/>
          </a:stretch>
        </p:blipFill>
        <p:spPr bwMode="auto">
          <a:xfrm>
            <a:off x="9194800" y="2865438"/>
            <a:ext cx="3132138" cy="2874962"/>
          </a:xfrm>
          <a:prstGeom prst="rect">
            <a:avLst/>
          </a:prstGeom>
          <a:noFill/>
          <a:ln w="9525">
            <a:noFill/>
            <a:miter lim="800000"/>
            <a:headEnd/>
            <a:tailEnd/>
          </a:ln>
        </p:spPr>
      </p:pic>
    </p:spTree>
    <p:custDataLst>
      <p:tags r:id="rId12"/>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10223"/>
          <p:cNvSpPr/>
          <p:nvPr>
            <p:custDataLst>
              <p:tags r:id="rId1"/>
            </p:custDataLst>
          </p:nvPr>
        </p:nvSpPr>
        <p:spPr>
          <a:xfrm>
            <a:off x="3711064" y="1070538"/>
            <a:ext cx="4333970" cy="58356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zh-CN" sz="3200" b="1" dirty="0">
                <a:solidFill>
                  <a:srgbClr val="C00000"/>
                </a:solidFill>
                <a:latin typeface="Arial" panose="020B0604020202020204" pitchFamily="34" charset="0"/>
                <a:ea typeface="微软雅黑" panose="020B0503020204020204" pitchFamily="34" charset="-122"/>
              </a:rPr>
              <a:t>阅读书目</a:t>
            </a:r>
            <a:endParaRPr lang="zh-CN" altLang="zh-CN" sz="3200" b="1" dirty="0">
              <a:solidFill>
                <a:srgbClr val="C00000"/>
              </a:solidFill>
              <a:latin typeface="Arial" panose="020B0604020202020204" pitchFamily="34" charset="0"/>
              <a:ea typeface="微软雅黑" panose="020B0503020204020204" pitchFamily="34" charset="-122"/>
            </a:endParaRPr>
          </a:p>
        </p:txBody>
      </p:sp>
      <p:sp>
        <p:nvSpPr>
          <p:cNvPr id="3" name="圆角矩形 2"/>
          <p:cNvSpPr/>
          <p:nvPr>
            <p:custDataLst>
              <p:tags r:id="rId2"/>
            </p:custDataLst>
          </p:nvPr>
        </p:nvSpPr>
        <p:spPr>
          <a:xfrm>
            <a:off x="1702191" y="2194560"/>
            <a:ext cx="8194773" cy="3390314"/>
          </a:xfrm>
          <a:prstGeom prst="roundRec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black">
                  <a:lumMod val="75000"/>
                  <a:lumOff val="25000"/>
                </a:prstClr>
              </a:solidFill>
              <a:effectLst/>
              <a:uLnTx/>
              <a:uFillTx/>
              <a:latin typeface="华文仿宋" panose="02010600040101010101" pitchFamily="2" charset="-122"/>
              <a:ea typeface="华文仿宋" panose="02010600040101010101" pitchFamily="2" charset="-122"/>
              <a:cs typeface="+mn-ea"/>
              <a:sym typeface="Arial" panose="020B0604020202020204" pitchFamily="34" charset="0"/>
            </a:endParaRPr>
          </a:p>
        </p:txBody>
      </p:sp>
      <p:sp>
        <p:nvSpPr>
          <p:cNvPr id="5" name="文本框 99"/>
          <p:cNvSpPr txBox="1"/>
          <p:nvPr>
            <p:custDataLst>
              <p:tags r:id="rId3"/>
            </p:custDataLst>
          </p:nvPr>
        </p:nvSpPr>
        <p:spPr>
          <a:xfrm>
            <a:off x="1998405" y="2597640"/>
            <a:ext cx="7664694" cy="2678747"/>
          </a:xfrm>
          <a:prstGeom prst="rect">
            <a:avLst/>
          </a:prstGeom>
          <a:noFill/>
          <a:ln w="9525">
            <a:noFill/>
          </a:ln>
        </p:spPr>
        <p:txBody>
          <a:bodyPr wrap="square">
            <a:spAutoFit/>
          </a:bodyPr>
          <a:lstStyle/>
          <a:p>
            <a:pPr indent="0">
              <a:lnSpc>
                <a:spcPts val="3600"/>
              </a:lnSpc>
              <a:spcAft>
                <a:spcPts val="2400"/>
              </a:spcAft>
            </a:pPr>
            <a:r>
              <a:rPr lang="zh-CN" sz="2400" b="0" dirty="0">
                <a:latin typeface="华文仿宋" panose="02010600040101010101" pitchFamily="2" charset="-122"/>
                <a:ea typeface="华文仿宋" panose="02010600040101010101" pitchFamily="2" charset="-122"/>
              </a:rPr>
              <a:t>①</a:t>
            </a:r>
            <a:r>
              <a:rPr lang="zh-CN" altLang="en-US" sz="2400" b="0" dirty="0">
                <a:latin typeface="华文仿宋" panose="02010600040101010101" pitchFamily="2" charset="-122"/>
                <a:ea typeface="华文仿宋" panose="02010600040101010101" pitchFamily="2" charset="-122"/>
              </a:rPr>
              <a:t>习近平：</a:t>
            </a:r>
            <a:r>
              <a:rPr lang="en-US" altLang="zh-CN" sz="2400" b="0" dirty="0">
                <a:latin typeface="华文仿宋" panose="02010600040101010101" pitchFamily="2" charset="-122"/>
                <a:ea typeface="华文仿宋" panose="02010600040101010101" pitchFamily="2" charset="-122"/>
              </a:rPr>
              <a:t>《</a:t>
            </a:r>
            <a:r>
              <a:rPr lang="zh-CN" altLang="en-US" sz="2400" b="0" dirty="0">
                <a:latin typeface="华文仿宋" panose="02010600040101010101" pitchFamily="2" charset="-122"/>
                <a:ea typeface="华文仿宋" panose="02010600040101010101" pitchFamily="2" charset="-122"/>
              </a:rPr>
              <a:t>培育和弘扬社会主义核心价值观</a:t>
            </a:r>
            <a:r>
              <a:rPr lang="en-US" altLang="zh-CN" sz="2400" b="0" dirty="0">
                <a:latin typeface="华文仿宋" panose="02010600040101010101" pitchFamily="2" charset="-122"/>
                <a:ea typeface="华文仿宋" panose="02010600040101010101" pitchFamily="2" charset="-122"/>
              </a:rPr>
              <a:t>》</a:t>
            </a:r>
            <a:r>
              <a:rPr lang="zh-CN" altLang="en-US" sz="2400" b="0" dirty="0">
                <a:latin typeface="华文仿宋" panose="02010600040101010101" pitchFamily="2" charset="-122"/>
                <a:ea typeface="华文仿宋" panose="02010600040101010101" pitchFamily="2" charset="-122"/>
              </a:rPr>
              <a:t>，</a:t>
            </a:r>
            <a:r>
              <a:rPr lang="en-US" altLang="zh-CN" sz="2400" b="0" dirty="0">
                <a:latin typeface="华文仿宋" panose="02010600040101010101" pitchFamily="2" charset="-122"/>
                <a:ea typeface="华文仿宋" panose="02010600040101010101" pitchFamily="2" charset="-122"/>
              </a:rPr>
              <a:t>《</a:t>
            </a:r>
            <a:r>
              <a:rPr lang="zh-CN" altLang="en-US" sz="2400" b="0" dirty="0">
                <a:latin typeface="华文仿宋" panose="02010600040101010101" pitchFamily="2" charset="-122"/>
                <a:ea typeface="华文仿宋" panose="02010600040101010101" pitchFamily="2" charset="-122"/>
              </a:rPr>
              <a:t>习近平谈治国理政</a:t>
            </a:r>
            <a:r>
              <a:rPr lang="en-US" altLang="zh-CN" sz="2400" b="0" dirty="0">
                <a:latin typeface="华文仿宋" panose="02010600040101010101" pitchFamily="2" charset="-122"/>
                <a:ea typeface="华文仿宋" panose="02010600040101010101" pitchFamily="2" charset="-122"/>
              </a:rPr>
              <a:t>》</a:t>
            </a:r>
            <a:r>
              <a:rPr lang="zh-CN" altLang="en-US" sz="2400" b="0" dirty="0">
                <a:latin typeface="华文仿宋" panose="02010600040101010101" pitchFamily="2" charset="-122"/>
                <a:ea typeface="华文仿宋" panose="02010600040101010101" pitchFamily="2" charset="-122"/>
              </a:rPr>
              <a:t>第 </a:t>
            </a:r>
            <a:r>
              <a:rPr lang="en-US" altLang="zh-CN" sz="2400" b="0" dirty="0">
                <a:latin typeface="华文仿宋" panose="02010600040101010101" pitchFamily="2" charset="-122"/>
                <a:ea typeface="华文仿宋" panose="02010600040101010101" pitchFamily="2" charset="-122"/>
              </a:rPr>
              <a:t>1 </a:t>
            </a:r>
            <a:r>
              <a:rPr lang="zh-CN" altLang="en-US" sz="2400" b="0" dirty="0">
                <a:latin typeface="华文仿宋" panose="02010600040101010101" pitchFamily="2" charset="-122"/>
                <a:ea typeface="华文仿宋" panose="02010600040101010101" pitchFamily="2" charset="-122"/>
              </a:rPr>
              <a:t>卷，外文出版社 </a:t>
            </a:r>
            <a:r>
              <a:rPr lang="en-US" altLang="zh-CN" sz="2400" b="0" dirty="0">
                <a:latin typeface="华文仿宋" panose="02010600040101010101" pitchFamily="2" charset="-122"/>
                <a:ea typeface="华文仿宋" panose="02010600040101010101" pitchFamily="2" charset="-122"/>
              </a:rPr>
              <a:t>2018 </a:t>
            </a:r>
            <a:r>
              <a:rPr lang="zh-CN" altLang="en-US" sz="2400" b="0" dirty="0">
                <a:latin typeface="华文仿宋" panose="02010600040101010101" pitchFamily="2" charset="-122"/>
                <a:ea typeface="华文仿宋" panose="02010600040101010101" pitchFamily="2" charset="-122"/>
              </a:rPr>
              <a:t>年版。</a:t>
            </a:r>
            <a:endParaRPr lang="zh-CN" sz="2400" b="0" dirty="0">
              <a:latin typeface="华文仿宋" panose="02010600040101010101" pitchFamily="2" charset="-122"/>
              <a:ea typeface="华文仿宋" panose="02010600040101010101" pitchFamily="2" charset="-122"/>
            </a:endParaRPr>
          </a:p>
          <a:p>
            <a:pPr indent="0">
              <a:lnSpc>
                <a:spcPts val="3600"/>
              </a:lnSpc>
              <a:spcAft>
                <a:spcPts val="2400"/>
              </a:spcAft>
            </a:pPr>
            <a:r>
              <a:rPr lang="zh-CN" sz="2400" b="0" dirty="0">
                <a:latin typeface="华文仿宋" panose="02010600040101010101" pitchFamily="2" charset="-122"/>
                <a:ea typeface="华文仿宋" panose="02010600040101010101" pitchFamily="2" charset="-122"/>
              </a:rPr>
              <a:t>②</a:t>
            </a:r>
            <a:r>
              <a:rPr lang="zh-CN" altLang="en-US" sz="2400" b="0" dirty="0">
                <a:latin typeface="华文仿宋" panose="02010600040101010101" pitchFamily="2" charset="-122"/>
                <a:ea typeface="华文仿宋" panose="02010600040101010101" pitchFamily="2" charset="-122"/>
              </a:rPr>
              <a:t>中共中央办公厅、国务院办公厅：</a:t>
            </a:r>
            <a:r>
              <a:rPr lang="en-US" altLang="zh-CN" sz="2400" b="0" dirty="0">
                <a:latin typeface="华文仿宋" panose="02010600040101010101" pitchFamily="2" charset="-122"/>
                <a:ea typeface="华文仿宋" panose="02010600040101010101" pitchFamily="2" charset="-122"/>
              </a:rPr>
              <a:t>《</a:t>
            </a:r>
            <a:r>
              <a:rPr lang="zh-CN" altLang="en-US" sz="2400" b="0" dirty="0">
                <a:latin typeface="华文仿宋" panose="02010600040101010101" pitchFamily="2" charset="-122"/>
                <a:ea typeface="华文仿宋" panose="02010600040101010101" pitchFamily="2" charset="-122"/>
              </a:rPr>
              <a:t>关于进一步把社会主义核心价值观融入法治建设的指导意见</a:t>
            </a:r>
            <a:r>
              <a:rPr lang="en-US" altLang="zh-CN" sz="2400" b="0" dirty="0">
                <a:latin typeface="华文仿宋" panose="02010600040101010101" pitchFamily="2" charset="-122"/>
                <a:ea typeface="华文仿宋" panose="02010600040101010101" pitchFamily="2" charset="-122"/>
              </a:rPr>
              <a:t>》</a:t>
            </a:r>
            <a:r>
              <a:rPr lang="zh-CN" altLang="en-US" sz="2400" b="0" dirty="0">
                <a:latin typeface="华文仿宋" panose="02010600040101010101" pitchFamily="2" charset="-122"/>
                <a:ea typeface="华文仿宋" panose="02010600040101010101" pitchFamily="2" charset="-122"/>
              </a:rPr>
              <a:t>，</a:t>
            </a:r>
            <a:r>
              <a:rPr lang="en-US" altLang="zh-CN" sz="2400" b="0" dirty="0">
                <a:latin typeface="华文仿宋" panose="02010600040101010101" pitchFamily="2" charset="-122"/>
                <a:ea typeface="华文仿宋" panose="02010600040101010101" pitchFamily="2" charset="-122"/>
              </a:rPr>
              <a:t>2016 </a:t>
            </a:r>
            <a:r>
              <a:rPr lang="zh-CN" altLang="en-US" sz="2400" b="0" dirty="0">
                <a:latin typeface="华文仿宋" panose="02010600040101010101" pitchFamily="2" charset="-122"/>
                <a:ea typeface="华文仿宋" panose="02010600040101010101" pitchFamily="2" charset="-122"/>
              </a:rPr>
              <a:t>年 </a:t>
            </a:r>
            <a:r>
              <a:rPr lang="en-US" altLang="zh-CN" sz="2400" b="0" dirty="0">
                <a:latin typeface="华文仿宋" panose="02010600040101010101" pitchFamily="2" charset="-122"/>
                <a:ea typeface="华文仿宋" panose="02010600040101010101" pitchFamily="2" charset="-122"/>
              </a:rPr>
              <a:t>12 </a:t>
            </a:r>
            <a:r>
              <a:rPr lang="zh-CN" altLang="en-US" sz="2400" b="0" dirty="0">
                <a:latin typeface="华文仿宋" panose="02010600040101010101" pitchFamily="2" charset="-122"/>
                <a:ea typeface="华文仿宋" panose="02010600040101010101" pitchFamily="2" charset="-122"/>
              </a:rPr>
              <a:t>月 </a:t>
            </a:r>
            <a:r>
              <a:rPr lang="en-US" altLang="zh-CN" sz="2400" b="0" dirty="0">
                <a:latin typeface="华文仿宋" panose="02010600040101010101" pitchFamily="2" charset="-122"/>
                <a:ea typeface="华文仿宋" panose="02010600040101010101" pitchFamily="2" charset="-122"/>
              </a:rPr>
              <a:t>25 </a:t>
            </a:r>
            <a:r>
              <a:rPr lang="zh-CN" altLang="en-US" sz="2400" b="0" dirty="0">
                <a:latin typeface="华文仿宋" panose="02010600040101010101" pitchFamily="2" charset="-122"/>
                <a:ea typeface="华文仿宋" panose="02010600040101010101" pitchFamily="2" charset="-122"/>
              </a:rPr>
              <a:t>日。</a:t>
            </a:r>
            <a:endParaRPr lang="en-US" sz="2400" b="0" dirty="0">
              <a:latin typeface="华文仿宋" panose="02010600040101010101" pitchFamily="2" charset="-122"/>
              <a:ea typeface="华文仿宋" panose="02010600040101010101" pitchFamily="2" charset="-122"/>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504" y="1390388"/>
            <a:ext cx="11887339" cy="54676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t>致谢</a:t>
            </a:r>
            <a:endPar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endParaRPr>
          </a:p>
          <a:p>
            <a:pPr marL="0" marR="0" lvl="0" indent="0" algn="ctr" defTabSz="914400" rtl="0" eaLnBrk="1" fontAlgn="auto" latinLnBrk="0" hangingPunct="1">
              <a:lnSpc>
                <a:spcPct val="90000"/>
              </a:lnSpc>
              <a:spcBef>
                <a:spcPct val="0"/>
              </a:spcBef>
              <a:spcAft>
                <a:spcPts val="0"/>
              </a:spcAft>
              <a:buClrTx/>
              <a:buSzTx/>
              <a:buFontTx/>
              <a:buNone/>
              <a:defRPr/>
            </a:pPr>
            <a:br>
              <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br>
            <a:r>
              <a:rPr kumimoji="0" lang="zh-CN" altLang="en-US"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t>第四章课件由以下学校教师一起完成，特此感谢</a:t>
            </a:r>
            <a:endPar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endParaRPr>
          </a:p>
          <a:p>
            <a:pPr marL="0" marR="0" lvl="0" indent="0" algn="l" defTabSz="914400" rtl="0" eaLnBrk="1" fontAlgn="auto" latinLnBrk="0" hangingPunct="1">
              <a:lnSpc>
                <a:spcPct val="90000"/>
              </a:lnSpc>
              <a:spcBef>
                <a:spcPct val="0"/>
              </a:spcBef>
              <a:spcAft>
                <a:spcPts val="0"/>
              </a:spcAft>
              <a:buClrTx/>
              <a:buSzTx/>
              <a:buFontTx/>
              <a:buNone/>
              <a:defRPr/>
            </a:pPr>
            <a:endPar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endParaRPr>
          </a:p>
          <a:p>
            <a:pPr marL="0" marR="0" lvl="0" indent="0" algn="l" defTabSz="914400" rtl="0" eaLnBrk="1" fontAlgn="auto" latinLnBrk="0" hangingPunct="1">
              <a:lnSpc>
                <a:spcPct val="90000"/>
              </a:lnSpc>
              <a:spcBef>
                <a:spcPct val="0"/>
              </a:spcBef>
              <a:spcAft>
                <a:spcPts val="0"/>
              </a:spcAft>
              <a:buClrTx/>
              <a:buSzTx/>
              <a:buFontTx/>
              <a:buNone/>
              <a:defRPr/>
            </a:pPr>
            <a:br>
              <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br>
            <a:r>
              <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t>                     </a:t>
            </a:r>
            <a:br>
              <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br>
            <a:endParaRPr kumimoji="0" lang="zh-CN" altLang="en-US"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j-cs"/>
            </a:endParaRPr>
          </a:p>
        </p:txBody>
      </p:sp>
      <p:graphicFrame>
        <p:nvGraphicFramePr>
          <p:cNvPr id="4" name="表格 3"/>
          <p:cNvGraphicFramePr>
            <a:graphicFrameLocks noGrp="1"/>
          </p:cNvGraphicFramePr>
          <p:nvPr>
            <p:custDataLst>
              <p:tags r:id="rId1"/>
            </p:custDataLst>
          </p:nvPr>
        </p:nvGraphicFramePr>
        <p:xfrm>
          <a:off x="1599424" y="2956693"/>
          <a:ext cx="9481864" cy="2986292"/>
        </p:xfrm>
        <a:graphic>
          <a:graphicData uri="http://schemas.openxmlformats.org/drawingml/2006/table">
            <a:tbl>
              <a:tblPr firstRow="1" firstCol="1" bandRow="1">
                <a:tableStyleId>{5C22544A-7EE6-4342-B048-85BDC9FD1C3A}</a:tableStyleId>
              </a:tblPr>
              <a:tblGrid>
                <a:gridCol w="3112060"/>
                <a:gridCol w="3642102"/>
                <a:gridCol w="2727702"/>
              </a:tblGrid>
              <a:tr h="540030">
                <a:tc>
                  <a:txBody>
                    <a:bodyPr/>
                    <a:lstStyle/>
                    <a:p>
                      <a:pPr marL="0" algn="just" defTabSz="914400" rtl="0" eaLnBrk="1" latinLnBrk="0" hangingPunct="1">
                        <a:spcAft>
                          <a:spcPts val="0"/>
                        </a:spcAft>
                      </a:pPr>
                      <a:r>
                        <a:rPr lang="zh-CN" altLang="en-US" sz="2200" b="0" kern="100" dirty="0">
                          <a:solidFill>
                            <a:schemeClr val="tx1"/>
                          </a:solidFill>
                          <a:effectLst/>
                          <a:latin typeface="+mn-lt"/>
                          <a:ea typeface="+mn-ea"/>
                          <a:cs typeface="+mn-cs"/>
                        </a:rPr>
                        <a:t>负责人、统筹</a:t>
                      </a:r>
                      <a:endParaRPr lang="zh-CN" altLang="en-US" sz="2200" b="0" kern="100" dirty="0">
                        <a:solidFill>
                          <a:schemeClr val="tx1"/>
                        </a:solidFill>
                        <a:effectLst/>
                        <a:latin typeface="+mn-lt"/>
                        <a:ea typeface="+mn-ea"/>
                        <a:cs typeface="+mn-cs"/>
                      </a:endParaRP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lang="zh-CN" altLang="en-US" sz="2200" b="0" kern="100" dirty="0">
                          <a:solidFill>
                            <a:schemeClr val="tx1"/>
                          </a:solidFill>
                          <a:effectLst/>
                          <a:latin typeface="+mn-lt"/>
                          <a:ea typeface="+mn-ea"/>
                          <a:cs typeface="+mn-cs"/>
                        </a:rPr>
                        <a:t>广东轻工职业技术学院</a:t>
                      </a:r>
                      <a:endParaRPr lang="zh-CN" altLang="zh-CN" sz="2200" b="0" kern="100" dirty="0">
                        <a:solidFill>
                          <a:schemeClr val="tx1"/>
                        </a:solidFill>
                        <a:effectLst/>
                        <a:latin typeface="+mn-lt"/>
                        <a:ea typeface="+mn-ea"/>
                        <a:cs typeface="+mn-cs"/>
                      </a:endParaRP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algn="ctr" defTabSz="914400" rtl="0" eaLnBrk="1" latinLnBrk="0" hangingPunct="1">
                        <a:spcAft>
                          <a:spcPts val="0"/>
                        </a:spcAft>
                      </a:pPr>
                      <a:r>
                        <a:rPr lang="zh-CN" altLang="en-US" sz="2200" b="0" kern="100" dirty="0">
                          <a:solidFill>
                            <a:schemeClr val="tx1"/>
                          </a:solidFill>
                          <a:effectLst/>
                          <a:latin typeface="+mn-lt"/>
                          <a:ea typeface="+mn-ea"/>
                          <a:cs typeface="+mn-cs"/>
                        </a:rPr>
                        <a:t>蔡小葵</a:t>
                      </a:r>
                      <a:endParaRPr lang="zh-CN" altLang="en-US" sz="2200" b="0" kern="100" dirty="0">
                        <a:solidFill>
                          <a:schemeClr val="tx1"/>
                        </a:solidFill>
                        <a:effectLst/>
                        <a:latin typeface="+mn-lt"/>
                        <a:ea typeface="+mn-ea"/>
                        <a:cs typeface="+mn-cs"/>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r>
              <a:tr h="625826">
                <a:tc>
                  <a:txBody>
                    <a:bodyPr/>
                    <a:lstStyle/>
                    <a:p>
                      <a:pPr marL="0" algn="just" defTabSz="914400" rtl="0" eaLnBrk="1" latinLnBrk="0" hangingPunct="1">
                        <a:spcAft>
                          <a:spcPts val="0"/>
                        </a:spcAft>
                      </a:pPr>
                      <a:r>
                        <a:rPr lang="zh-CN" altLang="en-US" sz="2200" b="0" kern="100" dirty="0">
                          <a:solidFill>
                            <a:schemeClr val="tx1"/>
                          </a:solidFill>
                          <a:effectLst/>
                          <a:latin typeface="+mn-lt"/>
                          <a:ea typeface="+mn-ea"/>
                          <a:cs typeface="+mn-cs"/>
                        </a:rPr>
                        <a:t>第一节</a:t>
                      </a:r>
                      <a:endParaRPr lang="zh-CN" altLang="en-US" sz="2200" b="0" kern="100" dirty="0">
                        <a:solidFill>
                          <a:schemeClr val="tx1"/>
                        </a:solidFill>
                        <a:effectLst/>
                        <a:latin typeface="+mn-lt"/>
                        <a:ea typeface="+mn-ea"/>
                        <a:cs typeface="+mn-cs"/>
                      </a:endParaRP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lang="zh-CN" altLang="en-US" sz="2200" b="0" kern="100" noProof="0" dirty="0">
                          <a:solidFill>
                            <a:schemeClr val="tx1"/>
                          </a:solidFill>
                          <a:effectLst/>
                          <a:latin typeface="+mn-lt"/>
                          <a:ea typeface="+mn-ea"/>
                          <a:cs typeface="+mn-cs"/>
                          <a:sym typeface="微软雅黑" panose="020B0503020204020204" pitchFamily="34" charset="-122"/>
                        </a:rPr>
                        <a:t>辽宁金融职业学院</a:t>
                      </a:r>
                      <a:endParaRPr lang="zh-CN" altLang="en-US" sz="2200" b="0" kern="100" noProof="0" dirty="0">
                        <a:solidFill>
                          <a:schemeClr val="tx1"/>
                        </a:solidFill>
                        <a:effectLst/>
                        <a:latin typeface="+mn-lt"/>
                        <a:ea typeface="+mn-ea"/>
                        <a:cs typeface="+mn-cs"/>
                        <a:sym typeface="微软雅黑" panose="020B0503020204020204" pitchFamily="34" charset="-122"/>
                      </a:endParaRP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200" b="0" kern="100" dirty="0">
                          <a:solidFill>
                            <a:schemeClr val="tx1"/>
                          </a:solidFill>
                          <a:effectLst/>
                          <a:latin typeface="+mn-lt"/>
                          <a:ea typeface="+mn-ea"/>
                          <a:cs typeface="+mn-cs"/>
                        </a:rPr>
                        <a:t>甘晓娟、</a:t>
                      </a:r>
                      <a:r>
                        <a:rPr lang="zh-CN" altLang="zh-CN" sz="2200" b="0" kern="100" dirty="0">
                          <a:solidFill>
                            <a:schemeClr val="tx1"/>
                          </a:solidFill>
                          <a:effectLst/>
                          <a:latin typeface="+mn-lt"/>
                          <a:ea typeface="+mn-ea"/>
                          <a:cs typeface="+mn-cs"/>
                        </a:rPr>
                        <a:t>王瑜鹭</a:t>
                      </a:r>
                      <a:endParaRPr lang="zh-CN" altLang="en-US" sz="2200" b="0" kern="100" dirty="0">
                        <a:solidFill>
                          <a:schemeClr val="tx1"/>
                        </a:solidFill>
                        <a:effectLst/>
                        <a:latin typeface="+mn-lt"/>
                        <a:ea typeface="+mn-ea"/>
                        <a:cs typeface="+mn-cs"/>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r>
              <a:tr h="606812">
                <a:tc>
                  <a:txBody>
                    <a:bodyPr/>
                    <a:lstStyle/>
                    <a:p>
                      <a:pPr algn="just">
                        <a:spcAft>
                          <a:spcPts val="0"/>
                        </a:spcAft>
                      </a:pPr>
                      <a:r>
                        <a:rPr lang="zh-CN" altLang="en-US" sz="2200" b="0" kern="100" dirty="0">
                          <a:solidFill>
                            <a:schemeClr val="tx1"/>
                          </a:solidFill>
                          <a:effectLst/>
                          <a:latin typeface="+mn-lt"/>
                          <a:ea typeface="+mn-ea"/>
                          <a:cs typeface="+mn-cs"/>
                        </a:rPr>
                        <a:t>第二节</a:t>
                      </a:r>
                      <a:endParaRPr lang="zh-CN" altLang="en-US" sz="2200" b="0" kern="100" dirty="0">
                        <a:solidFill>
                          <a:schemeClr val="tx1"/>
                        </a:solidFill>
                        <a:effectLst/>
                        <a:latin typeface="+mn-lt"/>
                        <a:ea typeface="+mn-ea"/>
                        <a:cs typeface="+mn-cs"/>
                      </a:endParaRP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200" b="0" kern="100" noProof="0" dirty="0">
                          <a:solidFill>
                            <a:schemeClr val="tx1"/>
                          </a:solidFill>
                          <a:effectLst/>
                          <a:latin typeface="+mn-lt"/>
                          <a:ea typeface="+mn-ea"/>
                          <a:cs typeface="+mn-cs"/>
                          <a:sym typeface="微软雅黑" panose="020B0503020204020204" pitchFamily="34" charset="-122"/>
                        </a:rPr>
                        <a:t>上海出版印刷高等专科学校</a:t>
                      </a:r>
                      <a:endParaRPr lang="zh-CN" altLang="en-US" sz="2200" b="0" kern="100" noProof="0" dirty="0">
                        <a:solidFill>
                          <a:schemeClr val="tx1"/>
                        </a:solidFill>
                        <a:effectLst/>
                        <a:latin typeface="+mn-lt"/>
                        <a:ea typeface="+mn-ea"/>
                        <a:cs typeface="+mn-cs"/>
                        <a:sym typeface="微软雅黑" panose="020B0503020204020204" pitchFamily="34" charset="-122"/>
                      </a:endParaRP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200" b="0" kern="100" dirty="0">
                          <a:solidFill>
                            <a:schemeClr val="tx1"/>
                          </a:solidFill>
                          <a:effectLst/>
                          <a:latin typeface="+mn-lt"/>
                          <a:ea typeface="+mn-ea"/>
                          <a:cs typeface="+mn-cs"/>
                        </a:rPr>
                        <a:t>张玉华、</a:t>
                      </a:r>
                      <a:r>
                        <a:rPr lang="zh-CN" altLang="zh-CN" sz="2200" b="0" kern="100" dirty="0">
                          <a:solidFill>
                            <a:schemeClr val="tx1"/>
                          </a:solidFill>
                          <a:effectLst/>
                          <a:latin typeface="+mn-lt"/>
                          <a:ea typeface="+mn-ea"/>
                          <a:cs typeface="+mn-cs"/>
                        </a:rPr>
                        <a:t>郭  </a:t>
                      </a:r>
                      <a:r>
                        <a:rPr lang="en-US" altLang="zh-CN" sz="2200" b="0" kern="100" dirty="0">
                          <a:solidFill>
                            <a:schemeClr val="tx1"/>
                          </a:solidFill>
                          <a:effectLst/>
                          <a:latin typeface="+mn-lt"/>
                          <a:ea typeface="+mn-ea"/>
                          <a:cs typeface="+mn-cs"/>
                        </a:rPr>
                        <a:t>  </a:t>
                      </a:r>
                      <a:r>
                        <a:rPr lang="zh-CN" altLang="zh-CN" sz="2200" b="0" kern="100" dirty="0">
                          <a:solidFill>
                            <a:schemeClr val="tx1"/>
                          </a:solidFill>
                          <a:effectLst/>
                          <a:latin typeface="+mn-lt"/>
                          <a:ea typeface="+mn-ea"/>
                          <a:cs typeface="+mn-cs"/>
                        </a:rPr>
                        <a:t>凯</a:t>
                      </a:r>
                      <a:endParaRPr lang="zh-CN" altLang="en-US" sz="2200" b="0" kern="100" dirty="0">
                        <a:solidFill>
                          <a:schemeClr val="tx1"/>
                        </a:solidFill>
                        <a:effectLst/>
                        <a:latin typeface="+mn-lt"/>
                        <a:ea typeface="+mn-ea"/>
                        <a:cs typeface="+mn-cs"/>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r>
              <a:tr h="606812">
                <a:tc>
                  <a:txBody>
                    <a:bodyPr/>
                    <a:lstStyle/>
                    <a:p>
                      <a:pPr algn="just">
                        <a:spcAft>
                          <a:spcPts val="0"/>
                        </a:spcAft>
                      </a:pPr>
                      <a:r>
                        <a:rPr lang="zh-CN" altLang="en-US" sz="2200" b="0" kern="100" dirty="0">
                          <a:solidFill>
                            <a:schemeClr val="tx1"/>
                          </a:solidFill>
                          <a:effectLst/>
                          <a:latin typeface="+mn-lt"/>
                          <a:ea typeface="+mn-ea"/>
                          <a:cs typeface="+mn-cs"/>
                        </a:rPr>
                        <a:t>第三节</a:t>
                      </a:r>
                      <a:endParaRPr lang="zh-CN" altLang="en-US" sz="2200" b="0" kern="100" dirty="0">
                        <a:solidFill>
                          <a:schemeClr val="tx1"/>
                        </a:solidFill>
                        <a:effectLst/>
                        <a:latin typeface="+mn-lt"/>
                        <a:ea typeface="+mn-ea"/>
                        <a:cs typeface="+mn-cs"/>
                      </a:endParaRP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200" b="0" kern="100" noProof="0" dirty="0">
                          <a:solidFill>
                            <a:schemeClr val="tx1"/>
                          </a:solidFill>
                          <a:effectLst/>
                          <a:latin typeface="+mn-lt"/>
                          <a:ea typeface="+mn-ea"/>
                          <a:cs typeface="+mn-cs"/>
                          <a:sym typeface="微软雅黑" panose="020B0503020204020204" pitchFamily="34" charset="-122"/>
                        </a:rPr>
                        <a:t>赣州职业技术学院</a:t>
                      </a:r>
                      <a:endParaRPr lang="zh-CN" altLang="en-US" sz="2200" b="0" kern="100" noProof="0" dirty="0">
                        <a:solidFill>
                          <a:schemeClr val="tx1"/>
                        </a:solidFill>
                        <a:effectLst/>
                        <a:latin typeface="+mn-lt"/>
                        <a:ea typeface="+mn-ea"/>
                        <a:cs typeface="+mn-cs"/>
                        <a:sym typeface="微软雅黑" panose="020B0503020204020204" pitchFamily="34" charset="-122"/>
                      </a:endParaRP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200" b="0" kern="100" dirty="0">
                          <a:solidFill>
                            <a:schemeClr val="tx1"/>
                          </a:solidFill>
                          <a:effectLst/>
                          <a:latin typeface="+mn-lt"/>
                          <a:ea typeface="+mn-ea"/>
                          <a:cs typeface="+mn-cs"/>
                        </a:rPr>
                        <a:t>郑芝君、</a:t>
                      </a:r>
                      <a:r>
                        <a:rPr lang="zh-CN" altLang="zh-CN" sz="2200" b="0" kern="100" dirty="0">
                          <a:solidFill>
                            <a:schemeClr val="tx1"/>
                          </a:solidFill>
                          <a:effectLst/>
                          <a:latin typeface="+mn-lt"/>
                          <a:ea typeface="+mn-ea"/>
                          <a:cs typeface="+mn-cs"/>
                        </a:rPr>
                        <a:t>邬成霞</a:t>
                      </a:r>
                      <a:endParaRPr lang="zh-CN" altLang="en-US" sz="2200" b="0" kern="100" dirty="0">
                        <a:solidFill>
                          <a:schemeClr val="tx1"/>
                        </a:solidFill>
                        <a:effectLst/>
                        <a:latin typeface="+mn-lt"/>
                        <a:ea typeface="+mn-ea"/>
                        <a:cs typeface="+mn-cs"/>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r>
              <a:tr h="606812">
                <a:tc>
                  <a:txBody>
                    <a:bodyPr/>
                    <a:lstStyle/>
                    <a:p>
                      <a:pPr algn="just">
                        <a:spcAft>
                          <a:spcPts val="0"/>
                        </a:spcAft>
                      </a:pPr>
                      <a:r>
                        <a:rPr lang="zh-CN" altLang="en-US" sz="2200" b="0" kern="100" dirty="0">
                          <a:solidFill>
                            <a:schemeClr val="tx1"/>
                          </a:solidFill>
                          <a:effectLst/>
                          <a:latin typeface="+mn-lt"/>
                          <a:ea typeface="+mn-ea"/>
                          <a:cs typeface="+mn-cs"/>
                        </a:rPr>
                        <a:t>第四节（实践课）</a:t>
                      </a:r>
                      <a:endParaRPr lang="zh-CN" altLang="en-US" sz="2200" b="0" kern="100" dirty="0">
                        <a:solidFill>
                          <a:schemeClr val="tx1"/>
                        </a:solidFill>
                        <a:effectLst/>
                        <a:latin typeface="+mn-lt"/>
                        <a:ea typeface="+mn-ea"/>
                        <a:cs typeface="+mn-cs"/>
                      </a:endParaRP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200" b="0" kern="100" noProof="0" dirty="0">
                          <a:solidFill>
                            <a:schemeClr val="tx1"/>
                          </a:solidFill>
                          <a:effectLst/>
                          <a:latin typeface="+mn-lt"/>
                          <a:ea typeface="+mn-ea"/>
                          <a:cs typeface="+mn-cs"/>
                          <a:sym typeface="微软雅黑" panose="020B0503020204020204" pitchFamily="34" charset="-122"/>
                        </a:rPr>
                        <a:t>广东轻工职业技术学院</a:t>
                      </a:r>
                      <a:endParaRPr lang="zh-CN" altLang="en-US" sz="2200" b="0" kern="100" noProof="0" dirty="0">
                        <a:solidFill>
                          <a:schemeClr val="tx1"/>
                        </a:solidFill>
                        <a:effectLst/>
                        <a:latin typeface="+mn-lt"/>
                        <a:ea typeface="+mn-ea"/>
                        <a:cs typeface="+mn-cs"/>
                        <a:sym typeface="微软雅黑" panose="020B0503020204020204" pitchFamily="34" charset="-122"/>
                      </a:endParaRP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200" b="0" kern="100" dirty="0">
                          <a:solidFill>
                            <a:schemeClr val="tx1"/>
                          </a:solidFill>
                          <a:effectLst/>
                          <a:latin typeface="+mn-lt"/>
                          <a:ea typeface="+mn-ea"/>
                          <a:cs typeface="+mn-cs"/>
                        </a:rPr>
                        <a:t>胡     冰、彭雁翎</a:t>
                      </a:r>
                      <a:endParaRPr lang="zh-CN" altLang="en-US" sz="2200" b="0" kern="100" dirty="0">
                        <a:solidFill>
                          <a:schemeClr val="tx1"/>
                        </a:solidFill>
                        <a:effectLst/>
                        <a:latin typeface="+mn-lt"/>
                        <a:ea typeface="+mn-ea"/>
                        <a:cs typeface="+mn-cs"/>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2132292" y="581570"/>
            <a:ext cx="10972876" cy="572769"/>
          </a:xfrm>
          <a:prstGeom prst="rect">
            <a:avLst/>
          </a:prstGeom>
          <a:noFill/>
        </p:spPr>
        <p:txBody>
          <a:bodyPr wrap="square" lIns="63500" tIns="25400" rIns="63500" bIns="25400" rtlCol="0" anchor="t" anchorCtr="0">
            <a:normAutofit/>
          </a:bodyPr>
          <a:lstStyle/>
          <a:p>
            <a:pPr marL="0" indent="0" algn="l">
              <a:lnSpc>
                <a:spcPct val="100000"/>
              </a:lnSpc>
              <a:spcBef>
                <a:spcPts val="0"/>
              </a:spcBef>
              <a:spcAft>
                <a:spcPts val="0"/>
              </a:spcAft>
              <a:buSzPct val="100000"/>
              <a:buNone/>
            </a:pPr>
            <a:r>
              <a:rPr lang="zh-CN" altLang="en-US" sz="3200" b="1" spc="160" dirty="0">
                <a:solidFill>
                  <a:schemeClr val="dk1"/>
                </a:solidFill>
                <a:latin typeface="微软雅黑" panose="020B0503020204020204" pitchFamily="34" charset="-122"/>
                <a:ea typeface="微软雅黑" panose="020B0503020204020204" pitchFamily="34" charset="-122"/>
                <a:sym typeface="+mn-lt"/>
              </a:rPr>
              <a:t>一、反映人类社会发展进步的价值理念</a:t>
            </a:r>
            <a:endParaRPr lang="zh-CN" altLang="en-US" sz="3200" b="1" spc="160" dirty="0">
              <a:solidFill>
                <a:schemeClr val="dk1"/>
              </a:solidFill>
              <a:latin typeface="微软雅黑" panose="020B0503020204020204" pitchFamily="34" charset="-122"/>
              <a:ea typeface="微软雅黑" panose="020B0503020204020204" pitchFamily="34" charset="-122"/>
              <a:sym typeface="+mn-lt"/>
            </a:endParaRPr>
          </a:p>
        </p:txBody>
      </p:sp>
      <p:sp>
        <p:nvSpPr>
          <p:cNvPr id="5" name="Title 6"/>
          <p:cNvSpPr txBox="1"/>
          <p:nvPr>
            <p:custDataLst>
              <p:tags r:id="rId2"/>
            </p:custDataLst>
          </p:nvPr>
        </p:nvSpPr>
        <p:spPr>
          <a:xfrm>
            <a:off x="1633220" y="1570101"/>
            <a:ext cx="10972800" cy="662178"/>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00000"/>
              </a:lnSpc>
              <a:spcBef>
                <a:spcPts val="0"/>
              </a:spcBef>
              <a:spcAft>
                <a:spcPts val="800"/>
              </a:spcAft>
              <a:buSzPct val="100000"/>
              <a:buNone/>
            </a:pPr>
            <a:r>
              <a:rPr lang="zh-CN" altLang="en-US" sz="2800" b="1" spc="2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（一）体现社会主义的本质属性</a:t>
            </a:r>
            <a:endParaRPr lang="zh-CN" altLang="en-US" sz="2800" b="1" spc="2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descr="D:\meihua_service_cache\jpg/8cbd8c3ff69cf5cf801d023013414378.jpg8cbd8c3ff69cf5cf801d023013414378"/>
          <p:cNvPicPr>
            <a:picLocks noChangeAspect="1"/>
          </p:cNvPicPr>
          <p:nvPr>
            <p:custDataLst>
              <p:tags r:id="rId3"/>
            </p:custDataLst>
          </p:nvPr>
        </p:nvPicPr>
        <p:blipFill rotWithShape="1">
          <a:blip r:embed="rId4"/>
          <a:srcRect t="43359" b="43359"/>
          <a:stretch>
            <a:fillRect/>
          </a:stretch>
        </p:blipFill>
        <p:spPr>
          <a:xfrm>
            <a:off x="609600" y="2676779"/>
            <a:ext cx="10972800" cy="2186128"/>
          </a:xfrm>
          <a:custGeom>
            <a:avLst/>
            <a:gdLst/>
            <a:ahLst/>
            <a:cxnLst>
              <a:cxn ang="3">
                <a:pos x="hc" y="t"/>
              </a:cxn>
              <a:cxn ang="cd2">
                <a:pos x="l" y="vc"/>
              </a:cxn>
              <a:cxn ang="cd4">
                <a:pos x="hc" y="b"/>
              </a:cxn>
              <a:cxn ang="0">
                <a:pos x="r" y="vc"/>
              </a:cxn>
            </a:cxnLst>
            <a:rect l="l" t="t" r="r" b="b"/>
            <a:pathLst>
              <a:path w="17280" h="3840">
                <a:moveTo>
                  <a:pt x="0" y="0"/>
                </a:moveTo>
                <a:lnTo>
                  <a:pt x="17280" y="0"/>
                </a:lnTo>
                <a:lnTo>
                  <a:pt x="17280" y="3840"/>
                </a:lnTo>
                <a:lnTo>
                  <a:pt x="0" y="3840"/>
                </a:lnTo>
                <a:lnTo>
                  <a:pt x="0" y="0"/>
                </a:lnTo>
                <a:close/>
              </a:path>
            </a:pathLst>
          </a:custGeom>
        </p:spPr>
      </p:pic>
      <p:sp>
        <p:nvSpPr>
          <p:cNvPr id="8" name="Title 6"/>
          <p:cNvSpPr txBox="1"/>
          <p:nvPr>
            <p:custDataLst>
              <p:tags r:id="rId5"/>
            </p:custDataLst>
          </p:nvPr>
        </p:nvSpPr>
        <p:spPr>
          <a:xfrm>
            <a:off x="908050" y="3188335"/>
            <a:ext cx="10340340" cy="967105"/>
          </a:xfrm>
          <a:prstGeom prst="rect">
            <a:avLst/>
          </a:prstGeom>
          <a:noFill/>
          <a:ln w="3175">
            <a:noFill/>
            <a:prstDash val="dash"/>
          </a:ln>
        </p:spPr>
        <p:txBody>
          <a:bodyPr wrap="square" lIns="63500" tIns="25400" rIns="63500" bIns="25400" anchor="t" anchorCtr="0">
            <a:normAutofit fontScale="70000" lnSpcReduction="2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342900" lvl="0" indent="-342900" algn="l" fontAlgn="auto">
              <a:lnSpc>
                <a:spcPct val="120000"/>
              </a:lnSpc>
              <a:spcBef>
                <a:spcPts val="0"/>
              </a:spcBef>
              <a:spcAft>
                <a:spcPts val="800"/>
              </a:spcAft>
              <a:buSzPct val="100000"/>
              <a:buFont typeface="Wingdings" panose="05000000000000000000" charset="0"/>
              <a:buChar char="l"/>
            </a:pPr>
            <a:r>
              <a:rPr lang="en-US" altLang="zh-CN" sz="2400" spc="1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“社会主义”是社会主义核心价值观的“底色”。</a:t>
            </a:r>
            <a:endParaRPr lang="en-US" altLang="zh-CN" sz="2400" spc="1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342900" lvl="0" indent="-342900" algn="l" fontAlgn="auto">
              <a:lnSpc>
                <a:spcPct val="120000"/>
              </a:lnSpc>
              <a:spcBef>
                <a:spcPts val="0"/>
              </a:spcBef>
              <a:spcAft>
                <a:spcPts val="800"/>
              </a:spcAft>
              <a:buSzPct val="100000"/>
              <a:buFont typeface="Wingdings" panose="05000000000000000000" charset="0"/>
              <a:buChar char="l"/>
            </a:pPr>
            <a:r>
              <a:rPr lang="en-US" altLang="zh-CN" sz="2400" spc="1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社会主义核心价值观的先进性，集中体现在</a:t>
            </a:r>
            <a:r>
              <a:rPr lang="zh-CN" altLang="en-US" sz="2400" spc="1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它</a:t>
            </a:r>
            <a:r>
              <a:rPr lang="en-US" altLang="zh-CN" sz="2400" spc="1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是社会主义所坚持和追求的价值理念</a:t>
            </a:r>
            <a:r>
              <a:rPr lang="zh-CN" altLang="en-US" sz="2400" spc="1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400" spc="1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custDataLst>
              <p:tags r:id="rId1"/>
            </p:custDataLst>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3" name="文本框 2"/>
          <p:cNvSpPr txBox="1"/>
          <p:nvPr>
            <p:custDataLst>
              <p:tags r:id="rId4"/>
            </p:custDataLst>
          </p:nvPr>
        </p:nvSpPr>
        <p:spPr>
          <a:xfrm>
            <a:off x="2178685" y="815340"/>
            <a:ext cx="6502400" cy="583565"/>
          </a:xfrm>
          <a:prstGeom prst="rect">
            <a:avLst/>
          </a:prstGeom>
          <a:noFill/>
        </p:spPr>
        <p:txBody>
          <a:bodyPr wrap="square">
            <a:spAutoFit/>
          </a:bodyPr>
          <a:lstStyle/>
          <a:p>
            <a:r>
              <a:rPr lang="zh-CN" altLang="en-US" sz="3200" b="1" dirty="0">
                <a:solidFill>
                  <a:schemeClr val="accent1"/>
                </a:solidFill>
                <a:effectLst>
                  <a:outerShdw blurRad="38100" dist="25400" dir="5400000" algn="ctr" rotWithShape="0">
                    <a:srgbClr val="6E747A">
                      <a:alpha val="43000"/>
                    </a:srgbClr>
                  </a:outerShdw>
                </a:effectLst>
              </a:rPr>
              <a:t>（一）体现社会主义的本质属性</a:t>
            </a:r>
            <a:endParaRPr lang="zh-CN" altLang="en-US" sz="3200" b="1" dirty="0">
              <a:solidFill>
                <a:schemeClr val="accent1"/>
              </a:solidFill>
              <a:effectLst>
                <a:outerShdw blurRad="38100" dist="25400" dir="5400000" algn="ctr" rotWithShape="0">
                  <a:srgbClr val="6E747A">
                    <a:alpha val="43000"/>
                  </a:srgbClr>
                </a:outerShdw>
              </a:effectLst>
            </a:endParaRPr>
          </a:p>
        </p:txBody>
      </p:sp>
      <p:grpSp>
        <p:nvGrpSpPr>
          <p:cNvPr id="57" name="组合 1"/>
          <p:cNvGrpSpPr/>
          <p:nvPr/>
        </p:nvGrpSpPr>
        <p:grpSpPr bwMode="auto">
          <a:xfrm>
            <a:off x="5883768" y="1963956"/>
            <a:ext cx="5364162" cy="4346575"/>
            <a:chOff x="6183804" y="2356373"/>
            <a:chExt cx="4051339" cy="3282447"/>
          </a:xfrm>
        </p:grpSpPr>
        <p:sp>
          <p:nvSpPr>
            <p:cNvPr id="58" name="任意多边形: 形状 2"/>
            <p:cNvSpPr/>
            <p:nvPr>
              <p:custDataLst>
                <p:tags r:id="rId5"/>
              </p:custDataLst>
            </p:nvPr>
          </p:nvSpPr>
          <p:spPr>
            <a:xfrm>
              <a:off x="6183804" y="5176065"/>
              <a:ext cx="4051339" cy="462755"/>
            </a:xfrm>
            <a:custGeom>
              <a:avLst/>
              <a:gdLst>
                <a:gd name="connsiteX0" fmla="*/ 0 w 4051338"/>
                <a:gd name="connsiteY0" fmla="*/ 0 h 462837"/>
                <a:gd name="connsiteX1" fmla="*/ 4051338 w 4051338"/>
                <a:gd name="connsiteY1" fmla="*/ 0 h 462837"/>
                <a:gd name="connsiteX2" fmla="*/ 4051338 w 4051338"/>
                <a:gd name="connsiteY2" fmla="*/ 462837 h 462837"/>
                <a:gd name="connsiteX3" fmla="*/ 0 w 4051338"/>
                <a:gd name="connsiteY3" fmla="*/ 462837 h 462837"/>
                <a:gd name="connsiteX4" fmla="*/ 0 w 4051338"/>
                <a:gd name="connsiteY4" fmla="*/ 0 h 462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338" h="462837">
                  <a:moveTo>
                    <a:pt x="0" y="0"/>
                  </a:moveTo>
                  <a:lnTo>
                    <a:pt x="4051338" y="0"/>
                  </a:lnTo>
                  <a:lnTo>
                    <a:pt x="4051338" y="462837"/>
                  </a:lnTo>
                  <a:lnTo>
                    <a:pt x="0" y="462837"/>
                  </a:lnTo>
                  <a:lnTo>
                    <a:pt x="0" y="0"/>
                  </a:lnTo>
                  <a:close/>
                </a:path>
              </a:pathLst>
            </a:custGeom>
          </p:spPr>
          <p:style>
            <a:lnRef idx="3">
              <a:schemeClr val="lt1">
                <a:hueOff val="0"/>
                <a:satOff val="0"/>
                <a:lumOff val="0"/>
                <a:alphaOff val="0"/>
              </a:schemeClr>
            </a:lnRef>
            <a:fillRef idx="1">
              <a:schemeClr val="accent4">
                <a:shade val="50000"/>
                <a:hueOff val="0"/>
                <a:satOff val="0"/>
                <a:lumOff val="0"/>
                <a:alphaOff val="0"/>
              </a:schemeClr>
            </a:fillRef>
            <a:effectRef idx="1">
              <a:schemeClr val="accent4">
                <a:shade val="50000"/>
                <a:hueOff val="0"/>
                <a:satOff val="0"/>
                <a:lumOff val="0"/>
                <a:alphaOff val="0"/>
              </a:schemeClr>
            </a:effectRef>
            <a:fontRef idx="minor">
              <a:schemeClr val="lt1"/>
            </a:fontRef>
          </p:style>
          <p:txBody>
            <a:bodyPr lIns="199136" tIns="199136" rIns="199136" bIns="199136" spcCol="1270" anchor="ctr"/>
            <a:lstStyle/>
            <a:p>
              <a:pPr algn="ctr" defTabSz="1244600" eaLnBrk="0" hangingPunct="0">
                <a:lnSpc>
                  <a:spcPct val="90000"/>
                </a:lnSpc>
                <a:spcAft>
                  <a:spcPct val="35000"/>
                </a:spcAft>
                <a:defRPr/>
              </a:pPr>
              <a:r>
                <a:rPr lang="zh-CN" altLang="en-US" sz="2800" b="1" dirty="0">
                  <a:effectLst>
                    <a:outerShdw blurRad="38100" dist="38100" dir="2700000" algn="tl">
                      <a:srgbClr val="000000">
                        <a:alpha val="43137"/>
                      </a:srgbClr>
                    </a:outerShdw>
                  </a:effectLst>
                </a:rPr>
                <a:t>社会主义社会</a:t>
              </a:r>
              <a:endParaRPr lang="zh-CN" altLang="en-US" sz="2800" b="1" dirty="0">
                <a:effectLst>
                  <a:outerShdw blurRad="38100" dist="38100" dir="2700000" algn="tl">
                    <a:srgbClr val="000000">
                      <a:alpha val="43137"/>
                    </a:srgbClr>
                  </a:outerShdw>
                </a:effectLst>
              </a:endParaRPr>
            </a:p>
          </p:txBody>
        </p:sp>
        <p:sp>
          <p:nvSpPr>
            <p:cNvPr id="59" name="任意多边形: 形状 3"/>
            <p:cNvSpPr/>
            <p:nvPr>
              <p:custDataLst>
                <p:tags r:id="rId6"/>
              </p:custDataLst>
            </p:nvPr>
          </p:nvSpPr>
          <p:spPr>
            <a:xfrm rot="21600000">
              <a:off x="6183804" y="4471142"/>
              <a:ext cx="4051339" cy="712116"/>
            </a:xfrm>
            <a:custGeom>
              <a:avLst/>
              <a:gdLst>
                <a:gd name="connsiteX0" fmla="*/ 0 w 4051338"/>
                <a:gd name="connsiteY0" fmla="*/ 249309 h 711844"/>
                <a:gd name="connsiteX1" fmla="*/ 1936689 w 4051338"/>
                <a:gd name="connsiteY1" fmla="*/ 249309 h 711844"/>
                <a:gd name="connsiteX2" fmla="*/ 1936689 w 4051338"/>
                <a:gd name="connsiteY2" fmla="*/ 177961 h 711844"/>
                <a:gd name="connsiteX3" fmla="*/ 1847708 w 4051338"/>
                <a:gd name="connsiteY3" fmla="*/ 177961 h 711844"/>
                <a:gd name="connsiteX4" fmla="*/ 2025669 w 4051338"/>
                <a:gd name="connsiteY4" fmla="*/ 0 h 711844"/>
                <a:gd name="connsiteX5" fmla="*/ 2203630 w 4051338"/>
                <a:gd name="connsiteY5" fmla="*/ 177961 h 711844"/>
                <a:gd name="connsiteX6" fmla="*/ 2114650 w 4051338"/>
                <a:gd name="connsiteY6" fmla="*/ 177961 h 711844"/>
                <a:gd name="connsiteX7" fmla="*/ 2114650 w 4051338"/>
                <a:gd name="connsiteY7" fmla="*/ 249309 h 711844"/>
                <a:gd name="connsiteX8" fmla="*/ 4051338 w 4051338"/>
                <a:gd name="connsiteY8" fmla="*/ 249309 h 711844"/>
                <a:gd name="connsiteX9" fmla="*/ 4051338 w 4051338"/>
                <a:gd name="connsiteY9" fmla="*/ 711844 h 711844"/>
                <a:gd name="connsiteX10" fmla="*/ 0 w 4051338"/>
                <a:gd name="connsiteY10" fmla="*/ 711844 h 711844"/>
                <a:gd name="connsiteX11" fmla="*/ 0 w 4051338"/>
                <a:gd name="connsiteY11" fmla="*/ 249309 h 71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1338" h="711844">
                  <a:moveTo>
                    <a:pt x="4051338" y="462535"/>
                  </a:moveTo>
                  <a:lnTo>
                    <a:pt x="2114649" y="462535"/>
                  </a:lnTo>
                  <a:lnTo>
                    <a:pt x="2114649" y="533883"/>
                  </a:lnTo>
                  <a:lnTo>
                    <a:pt x="2203630" y="533883"/>
                  </a:lnTo>
                  <a:lnTo>
                    <a:pt x="2025669" y="711843"/>
                  </a:lnTo>
                  <a:lnTo>
                    <a:pt x="1847708" y="533883"/>
                  </a:lnTo>
                  <a:lnTo>
                    <a:pt x="1936688" y="533883"/>
                  </a:lnTo>
                  <a:lnTo>
                    <a:pt x="1936688" y="462535"/>
                  </a:lnTo>
                  <a:lnTo>
                    <a:pt x="0" y="462535"/>
                  </a:lnTo>
                  <a:lnTo>
                    <a:pt x="0" y="1"/>
                  </a:lnTo>
                  <a:lnTo>
                    <a:pt x="4051338" y="1"/>
                  </a:lnTo>
                  <a:lnTo>
                    <a:pt x="4051338" y="462535"/>
                  </a:lnTo>
                  <a:close/>
                </a:path>
              </a:pathLst>
            </a:custGeom>
          </p:spPr>
          <p:style>
            <a:lnRef idx="3">
              <a:schemeClr val="lt1">
                <a:hueOff val="0"/>
                <a:satOff val="0"/>
                <a:lumOff val="0"/>
                <a:alphaOff val="0"/>
              </a:schemeClr>
            </a:lnRef>
            <a:fillRef idx="1">
              <a:schemeClr val="accent4">
                <a:shade val="50000"/>
                <a:hueOff val="-237682"/>
                <a:satOff val="0"/>
                <a:lumOff val="19321"/>
                <a:alphaOff val="0"/>
              </a:schemeClr>
            </a:fillRef>
            <a:effectRef idx="1">
              <a:schemeClr val="accent4">
                <a:shade val="50000"/>
                <a:hueOff val="-237682"/>
                <a:satOff val="0"/>
                <a:lumOff val="19321"/>
                <a:alphaOff val="0"/>
              </a:schemeClr>
            </a:effectRef>
            <a:fontRef idx="minor">
              <a:schemeClr val="lt1"/>
            </a:fontRef>
          </p:style>
          <p:txBody>
            <a:bodyPr lIns="199136" tIns="199137" rIns="199137" bIns="448445" spcCol="1270" anchor="ctr"/>
            <a:lstStyle/>
            <a:p>
              <a:pPr algn="ctr" defTabSz="1244600" eaLnBrk="0" hangingPunct="0">
                <a:lnSpc>
                  <a:spcPct val="90000"/>
                </a:lnSpc>
                <a:spcAft>
                  <a:spcPct val="35000"/>
                </a:spcAft>
                <a:defRPr/>
              </a:pPr>
              <a:r>
                <a:rPr lang="zh-CN" altLang="en-US" sz="2800" b="1" dirty="0">
                  <a:effectLst>
                    <a:outerShdw blurRad="38100" dist="38100" dir="2700000" algn="tl">
                      <a:srgbClr val="000000">
                        <a:alpha val="43137"/>
                      </a:srgbClr>
                    </a:outerShdw>
                  </a:effectLst>
                </a:rPr>
                <a:t>资本主义社会</a:t>
              </a:r>
              <a:endParaRPr lang="zh-CN" altLang="en-US" sz="2800" b="1" dirty="0">
                <a:effectLst>
                  <a:outerShdw blurRad="38100" dist="38100" dir="2700000" algn="tl">
                    <a:srgbClr val="000000">
                      <a:alpha val="43137"/>
                    </a:srgbClr>
                  </a:outerShdw>
                </a:effectLst>
              </a:endParaRPr>
            </a:p>
          </p:txBody>
        </p:sp>
        <p:sp>
          <p:nvSpPr>
            <p:cNvPr id="60" name="任意多边形: 形状 4"/>
            <p:cNvSpPr/>
            <p:nvPr>
              <p:custDataLst>
                <p:tags r:id="rId7"/>
              </p:custDataLst>
            </p:nvPr>
          </p:nvSpPr>
          <p:spPr>
            <a:xfrm rot="21600000">
              <a:off x="6183804" y="3766219"/>
              <a:ext cx="4051339" cy="712116"/>
            </a:xfrm>
            <a:custGeom>
              <a:avLst/>
              <a:gdLst>
                <a:gd name="connsiteX0" fmla="*/ 0 w 4051338"/>
                <a:gd name="connsiteY0" fmla="*/ 249309 h 711844"/>
                <a:gd name="connsiteX1" fmla="*/ 1936689 w 4051338"/>
                <a:gd name="connsiteY1" fmla="*/ 249309 h 711844"/>
                <a:gd name="connsiteX2" fmla="*/ 1936689 w 4051338"/>
                <a:gd name="connsiteY2" fmla="*/ 177961 h 711844"/>
                <a:gd name="connsiteX3" fmla="*/ 1847708 w 4051338"/>
                <a:gd name="connsiteY3" fmla="*/ 177961 h 711844"/>
                <a:gd name="connsiteX4" fmla="*/ 2025669 w 4051338"/>
                <a:gd name="connsiteY4" fmla="*/ 0 h 711844"/>
                <a:gd name="connsiteX5" fmla="*/ 2203630 w 4051338"/>
                <a:gd name="connsiteY5" fmla="*/ 177961 h 711844"/>
                <a:gd name="connsiteX6" fmla="*/ 2114650 w 4051338"/>
                <a:gd name="connsiteY6" fmla="*/ 177961 h 711844"/>
                <a:gd name="connsiteX7" fmla="*/ 2114650 w 4051338"/>
                <a:gd name="connsiteY7" fmla="*/ 249309 h 711844"/>
                <a:gd name="connsiteX8" fmla="*/ 4051338 w 4051338"/>
                <a:gd name="connsiteY8" fmla="*/ 249309 h 711844"/>
                <a:gd name="connsiteX9" fmla="*/ 4051338 w 4051338"/>
                <a:gd name="connsiteY9" fmla="*/ 711844 h 711844"/>
                <a:gd name="connsiteX10" fmla="*/ 0 w 4051338"/>
                <a:gd name="connsiteY10" fmla="*/ 711844 h 711844"/>
                <a:gd name="connsiteX11" fmla="*/ 0 w 4051338"/>
                <a:gd name="connsiteY11" fmla="*/ 249309 h 71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1338" h="711844">
                  <a:moveTo>
                    <a:pt x="4051338" y="462535"/>
                  </a:moveTo>
                  <a:lnTo>
                    <a:pt x="2114649" y="462535"/>
                  </a:lnTo>
                  <a:lnTo>
                    <a:pt x="2114649" y="533883"/>
                  </a:lnTo>
                  <a:lnTo>
                    <a:pt x="2203630" y="533883"/>
                  </a:lnTo>
                  <a:lnTo>
                    <a:pt x="2025669" y="711843"/>
                  </a:lnTo>
                  <a:lnTo>
                    <a:pt x="1847708" y="533883"/>
                  </a:lnTo>
                  <a:lnTo>
                    <a:pt x="1936688" y="533883"/>
                  </a:lnTo>
                  <a:lnTo>
                    <a:pt x="1936688" y="462535"/>
                  </a:lnTo>
                  <a:lnTo>
                    <a:pt x="0" y="462535"/>
                  </a:lnTo>
                  <a:lnTo>
                    <a:pt x="0" y="1"/>
                  </a:lnTo>
                  <a:lnTo>
                    <a:pt x="4051338" y="1"/>
                  </a:lnTo>
                  <a:lnTo>
                    <a:pt x="4051338" y="462535"/>
                  </a:lnTo>
                  <a:close/>
                </a:path>
              </a:pathLst>
            </a:custGeom>
          </p:spPr>
          <p:style>
            <a:lnRef idx="3">
              <a:schemeClr val="lt1">
                <a:hueOff val="0"/>
                <a:satOff val="0"/>
                <a:lumOff val="0"/>
                <a:alphaOff val="0"/>
              </a:schemeClr>
            </a:lnRef>
            <a:fillRef idx="1">
              <a:schemeClr val="accent4">
                <a:shade val="50000"/>
                <a:hueOff val="-475363"/>
                <a:satOff val="0"/>
                <a:lumOff val="38642"/>
                <a:alphaOff val="0"/>
              </a:schemeClr>
            </a:fillRef>
            <a:effectRef idx="1">
              <a:schemeClr val="accent4">
                <a:shade val="50000"/>
                <a:hueOff val="-475363"/>
                <a:satOff val="0"/>
                <a:lumOff val="38642"/>
                <a:alphaOff val="0"/>
              </a:schemeClr>
            </a:effectRef>
            <a:fontRef idx="minor">
              <a:schemeClr val="lt1"/>
            </a:fontRef>
          </p:style>
          <p:txBody>
            <a:bodyPr lIns="199135" tIns="199137" rIns="199137" bIns="448445" spcCol="1270" anchor="ctr"/>
            <a:lstStyle/>
            <a:p>
              <a:pPr algn="ctr" defTabSz="1244600" eaLnBrk="0" hangingPunct="0">
                <a:lnSpc>
                  <a:spcPct val="90000"/>
                </a:lnSpc>
                <a:spcAft>
                  <a:spcPct val="35000"/>
                </a:spcAft>
                <a:defRPr/>
              </a:pPr>
              <a:r>
                <a:rPr lang="zh-CN" altLang="en-US" sz="2800" b="1" dirty="0">
                  <a:effectLst>
                    <a:outerShdw blurRad="38100" dist="38100" dir="2700000" algn="tl">
                      <a:srgbClr val="000000">
                        <a:alpha val="43137"/>
                      </a:srgbClr>
                    </a:outerShdw>
                  </a:effectLst>
                </a:rPr>
                <a:t>封建社会</a:t>
              </a:r>
              <a:endParaRPr lang="zh-CN" altLang="en-US" sz="2800" b="1" dirty="0">
                <a:effectLst>
                  <a:outerShdw blurRad="38100" dist="38100" dir="2700000" algn="tl">
                    <a:srgbClr val="000000">
                      <a:alpha val="43137"/>
                    </a:srgbClr>
                  </a:outerShdw>
                </a:effectLst>
              </a:endParaRPr>
            </a:p>
          </p:txBody>
        </p:sp>
        <p:sp>
          <p:nvSpPr>
            <p:cNvPr id="61" name="任意多边形: 形状 5"/>
            <p:cNvSpPr/>
            <p:nvPr>
              <p:custDataLst>
                <p:tags r:id="rId8"/>
              </p:custDataLst>
            </p:nvPr>
          </p:nvSpPr>
          <p:spPr>
            <a:xfrm rot="21600000">
              <a:off x="6183804" y="3061296"/>
              <a:ext cx="4051339" cy="712116"/>
            </a:xfrm>
            <a:custGeom>
              <a:avLst/>
              <a:gdLst>
                <a:gd name="connsiteX0" fmla="*/ 0 w 4051338"/>
                <a:gd name="connsiteY0" fmla="*/ 249309 h 711844"/>
                <a:gd name="connsiteX1" fmla="*/ 1936689 w 4051338"/>
                <a:gd name="connsiteY1" fmla="*/ 249309 h 711844"/>
                <a:gd name="connsiteX2" fmla="*/ 1936689 w 4051338"/>
                <a:gd name="connsiteY2" fmla="*/ 177961 h 711844"/>
                <a:gd name="connsiteX3" fmla="*/ 1847708 w 4051338"/>
                <a:gd name="connsiteY3" fmla="*/ 177961 h 711844"/>
                <a:gd name="connsiteX4" fmla="*/ 2025669 w 4051338"/>
                <a:gd name="connsiteY4" fmla="*/ 0 h 711844"/>
                <a:gd name="connsiteX5" fmla="*/ 2203630 w 4051338"/>
                <a:gd name="connsiteY5" fmla="*/ 177961 h 711844"/>
                <a:gd name="connsiteX6" fmla="*/ 2114650 w 4051338"/>
                <a:gd name="connsiteY6" fmla="*/ 177961 h 711844"/>
                <a:gd name="connsiteX7" fmla="*/ 2114650 w 4051338"/>
                <a:gd name="connsiteY7" fmla="*/ 249309 h 711844"/>
                <a:gd name="connsiteX8" fmla="*/ 4051338 w 4051338"/>
                <a:gd name="connsiteY8" fmla="*/ 249309 h 711844"/>
                <a:gd name="connsiteX9" fmla="*/ 4051338 w 4051338"/>
                <a:gd name="connsiteY9" fmla="*/ 711844 h 711844"/>
                <a:gd name="connsiteX10" fmla="*/ 0 w 4051338"/>
                <a:gd name="connsiteY10" fmla="*/ 711844 h 711844"/>
                <a:gd name="connsiteX11" fmla="*/ 0 w 4051338"/>
                <a:gd name="connsiteY11" fmla="*/ 249309 h 71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1338" h="711844">
                  <a:moveTo>
                    <a:pt x="4051338" y="462535"/>
                  </a:moveTo>
                  <a:lnTo>
                    <a:pt x="2114649" y="462535"/>
                  </a:lnTo>
                  <a:lnTo>
                    <a:pt x="2114649" y="533883"/>
                  </a:lnTo>
                  <a:lnTo>
                    <a:pt x="2203630" y="533883"/>
                  </a:lnTo>
                  <a:lnTo>
                    <a:pt x="2025669" y="711843"/>
                  </a:lnTo>
                  <a:lnTo>
                    <a:pt x="1847708" y="533883"/>
                  </a:lnTo>
                  <a:lnTo>
                    <a:pt x="1936688" y="533883"/>
                  </a:lnTo>
                  <a:lnTo>
                    <a:pt x="1936688" y="462535"/>
                  </a:lnTo>
                  <a:lnTo>
                    <a:pt x="0" y="462535"/>
                  </a:lnTo>
                  <a:lnTo>
                    <a:pt x="0" y="1"/>
                  </a:lnTo>
                  <a:lnTo>
                    <a:pt x="4051338" y="1"/>
                  </a:lnTo>
                  <a:lnTo>
                    <a:pt x="4051338" y="462535"/>
                  </a:lnTo>
                  <a:close/>
                </a:path>
              </a:pathLst>
            </a:custGeom>
          </p:spPr>
          <p:style>
            <a:lnRef idx="3">
              <a:schemeClr val="lt1">
                <a:hueOff val="0"/>
                <a:satOff val="0"/>
                <a:lumOff val="0"/>
                <a:alphaOff val="0"/>
              </a:schemeClr>
            </a:lnRef>
            <a:fillRef idx="1">
              <a:schemeClr val="accent4">
                <a:shade val="50000"/>
                <a:hueOff val="-475363"/>
                <a:satOff val="0"/>
                <a:lumOff val="38642"/>
                <a:alphaOff val="0"/>
              </a:schemeClr>
            </a:fillRef>
            <a:effectRef idx="1">
              <a:schemeClr val="accent4">
                <a:shade val="50000"/>
                <a:hueOff val="-475363"/>
                <a:satOff val="0"/>
                <a:lumOff val="38642"/>
                <a:alphaOff val="0"/>
              </a:schemeClr>
            </a:effectRef>
            <a:fontRef idx="minor">
              <a:schemeClr val="lt1"/>
            </a:fontRef>
          </p:style>
          <p:txBody>
            <a:bodyPr lIns="199135" tIns="199137" rIns="199136" bIns="448445" spcCol="1270" anchor="ctr"/>
            <a:lstStyle/>
            <a:p>
              <a:pPr algn="ctr" defTabSz="1244600" eaLnBrk="0" hangingPunct="0">
                <a:lnSpc>
                  <a:spcPct val="90000"/>
                </a:lnSpc>
                <a:spcAft>
                  <a:spcPct val="35000"/>
                </a:spcAft>
                <a:defRPr/>
              </a:pPr>
              <a:r>
                <a:rPr lang="zh-CN" altLang="en-US" sz="2800" b="1" dirty="0">
                  <a:effectLst>
                    <a:outerShdw blurRad="38100" dist="38100" dir="2700000" algn="tl">
                      <a:srgbClr val="000000">
                        <a:alpha val="43137"/>
                      </a:srgbClr>
                    </a:outerShdw>
                  </a:effectLst>
                </a:rPr>
                <a:t>奴隶社会</a:t>
              </a:r>
              <a:endParaRPr lang="zh-CN" altLang="en-US" sz="2800" b="1" dirty="0">
                <a:effectLst>
                  <a:outerShdw blurRad="38100" dist="38100" dir="2700000" algn="tl">
                    <a:srgbClr val="000000">
                      <a:alpha val="43137"/>
                    </a:srgbClr>
                  </a:outerShdw>
                </a:effectLst>
              </a:endParaRPr>
            </a:p>
          </p:txBody>
        </p:sp>
        <p:sp>
          <p:nvSpPr>
            <p:cNvPr id="62" name="任意多边形: 形状 8"/>
            <p:cNvSpPr/>
            <p:nvPr>
              <p:custDataLst>
                <p:tags r:id="rId9"/>
              </p:custDataLst>
            </p:nvPr>
          </p:nvSpPr>
          <p:spPr>
            <a:xfrm rot="21600000">
              <a:off x="6183804" y="2356373"/>
              <a:ext cx="4051339" cy="712116"/>
            </a:xfrm>
            <a:custGeom>
              <a:avLst/>
              <a:gdLst>
                <a:gd name="connsiteX0" fmla="*/ 0 w 4051338"/>
                <a:gd name="connsiteY0" fmla="*/ 249309 h 711844"/>
                <a:gd name="connsiteX1" fmla="*/ 1936689 w 4051338"/>
                <a:gd name="connsiteY1" fmla="*/ 249309 h 711844"/>
                <a:gd name="connsiteX2" fmla="*/ 1936689 w 4051338"/>
                <a:gd name="connsiteY2" fmla="*/ 177961 h 711844"/>
                <a:gd name="connsiteX3" fmla="*/ 1847708 w 4051338"/>
                <a:gd name="connsiteY3" fmla="*/ 177961 h 711844"/>
                <a:gd name="connsiteX4" fmla="*/ 2025669 w 4051338"/>
                <a:gd name="connsiteY4" fmla="*/ 0 h 711844"/>
                <a:gd name="connsiteX5" fmla="*/ 2203630 w 4051338"/>
                <a:gd name="connsiteY5" fmla="*/ 177961 h 711844"/>
                <a:gd name="connsiteX6" fmla="*/ 2114650 w 4051338"/>
                <a:gd name="connsiteY6" fmla="*/ 177961 h 711844"/>
                <a:gd name="connsiteX7" fmla="*/ 2114650 w 4051338"/>
                <a:gd name="connsiteY7" fmla="*/ 249309 h 711844"/>
                <a:gd name="connsiteX8" fmla="*/ 4051338 w 4051338"/>
                <a:gd name="connsiteY8" fmla="*/ 249309 h 711844"/>
                <a:gd name="connsiteX9" fmla="*/ 4051338 w 4051338"/>
                <a:gd name="connsiteY9" fmla="*/ 711844 h 711844"/>
                <a:gd name="connsiteX10" fmla="*/ 0 w 4051338"/>
                <a:gd name="connsiteY10" fmla="*/ 711844 h 711844"/>
                <a:gd name="connsiteX11" fmla="*/ 0 w 4051338"/>
                <a:gd name="connsiteY11" fmla="*/ 249309 h 71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1338" h="711844">
                  <a:moveTo>
                    <a:pt x="4051338" y="462535"/>
                  </a:moveTo>
                  <a:lnTo>
                    <a:pt x="2114649" y="462535"/>
                  </a:lnTo>
                  <a:lnTo>
                    <a:pt x="2114649" y="533883"/>
                  </a:lnTo>
                  <a:lnTo>
                    <a:pt x="2203630" y="533883"/>
                  </a:lnTo>
                  <a:lnTo>
                    <a:pt x="2025669" y="711843"/>
                  </a:lnTo>
                  <a:lnTo>
                    <a:pt x="1847708" y="533883"/>
                  </a:lnTo>
                  <a:lnTo>
                    <a:pt x="1936688" y="533883"/>
                  </a:lnTo>
                  <a:lnTo>
                    <a:pt x="1936688" y="462535"/>
                  </a:lnTo>
                  <a:lnTo>
                    <a:pt x="0" y="462535"/>
                  </a:lnTo>
                  <a:lnTo>
                    <a:pt x="0" y="1"/>
                  </a:lnTo>
                  <a:lnTo>
                    <a:pt x="4051338" y="1"/>
                  </a:lnTo>
                  <a:lnTo>
                    <a:pt x="4051338" y="462535"/>
                  </a:lnTo>
                  <a:close/>
                </a:path>
              </a:pathLst>
            </a:custGeom>
          </p:spPr>
          <p:style>
            <a:lnRef idx="3">
              <a:schemeClr val="lt1">
                <a:hueOff val="0"/>
                <a:satOff val="0"/>
                <a:lumOff val="0"/>
                <a:alphaOff val="0"/>
              </a:schemeClr>
            </a:lnRef>
            <a:fillRef idx="1">
              <a:schemeClr val="accent4">
                <a:shade val="50000"/>
                <a:hueOff val="-237682"/>
                <a:satOff val="0"/>
                <a:lumOff val="19321"/>
                <a:alphaOff val="0"/>
              </a:schemeClr>
            </a:fillRef>
            <a:effectRef idx="1">
              <a:schemeClr val="accent4">
                <a:shade val="50000"/>
                <a:hueOff val="-237682"/>
                <a:satOff val="0"/>
                <a:lumOff val="19321"/>
                <a:alphaOff val="0"/>
              </a:schemeClr>
            </a:effectRef>
            <a:fontRef idx="minor">
              <a:schemeClr val="lt1"/>
            </a:fontRef>
          </p:style>
          <p:txBody>
            <a:bodyPr lIns="199135" tIns="199136" rIns="199136" bIns="448446" spcCol="1270" anchor="ctr"/>
            <a:lstStyle/>
            <a:p>
              <a:pPr algn="ctr" defTabSz="1244600" eaLnBrk="0" hangingPunct="0">
                <a:lnSpc>
                  <a:spcPct val="90000"/>
                </a:lnSpc>
                <a:spcAft>
                  <a:spcPct val="35000"/>
                </a:spcAft>
                <a:defRPr/>
              </a:pPr>
              <a:r>
                <a:rPr lang="zh-CN" altLang="en-US" sz="2800" b="1" dirty="0">
                  <a:effectLst>
                    <a:outerShdw blurRad="38100" dist="38100" dir="2700000" algn="tl">
                      <a:srgbClr val="000000">
                        <a:alpha val="43137"/>
                      </a:srgbClr>
                    </a:outerShdw>
                  </a:effectLst>
                </a:rPr>
                <a:t>原始社会</a:t>
              </a:r>
              <a:endParaRPr lang="zh-CN" altLang="en-US" sz="2800" b="1" dirty="0">
                <a:effectLst>
                  <a:outerShdw blurRad="38100" dist="38100" dir="2700000" algn="tl">
                    <a:srgbClr val="000000">
                      <a:alpha val="43137"/>
                    </a:srgbClr>
                  </a:outerShdw>
                </a:effectLst>
              </a:endParaRPr>
            </a:p>
          </p:txBody>
        </p:sp>
      </p:grpSp>
      <p:sp>
        <p:nvSpPr>
          <p:cNvPr id="2" name="圆角矩形 1"/>
          <p:cNvSpPr/>
          <p:nvPr/>
        </p:nvSpPr>
        <p:spPr>
          <a:xfrm>
            <a:off x="1664970" y="2967990"/>
            <a:ext cx="3431540" cy="15932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lnSpc>
                <a:spcPct val="150000"/>
              </a:lnSpc>
            </a:pPr>
            <a:r>
              <a:rPr lang="zh-CN" altLang="en-US" sz="2400" b="1" dirty="0">
                <a:solidFill>
                  <a:schemeClr val="tx1">
                    <a:lumMod val="85000"/>
                    <a:lumOff val="15000"/>
                  </a:schemeClr>
                </a:solidFill>
                <a:latin typeface="华文中宋" panose="02010600040101010101" pitchFamily="2" charset="-122"/>
                <a:ea typeface="华文中宋" panose="02010600040101010101" pitchFamily="2" charset="-122"/>
                <a:sym typeface="+mn-ea"/>
              </a:rPr>
              <a:t>社会主义价值观遵循着人类历史发展的轨迹。</a:t>
            </a:r>
            <a:endParaRPr lang="zh-CN" altLang="en-US" sz="2400"/>
          </a:p>
        </p:txBody>
      </p:sp>
    </p:spTree>
    <p:custDataLst>
      <p:tags r:id="rId10"/>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custDataLst>
              <p:tags r:id="rId1"/>
            </p:custDataLst>
          </p:nvPr>
        </p:nvSpPr>
        <p:spPr>
          <a:xfrm>
            <a:off x="1739270" y="1080779"/>
            <a:ext cx="9753676" cy="1219200"/>
          </a:xfrm>
          <a:prstGeom prst="rect">
            <a:avLst/>
          </a:prstGeom>
          <a:noFill/>
        </p:spPr>
        <p:txBody>
          <a:bodyPr wrap="square" lIns="63500" tIns="25400" rIns="63500" bIns="25400" rtlCol="0" anchor="b" anchorCtr="0">
            <a:normAutofit/>
          </a:bodyPr>
          <a:lstStyle/>
          <a:p>
            <a:pPr marL="0" indent="0" algn="l">
              <a:lnSpc>
                <a:spcPct val="100000"/>
              </a:lnSpc>
              <a:spcBef>
                <a:spcPts val="0"/>
              </a:spcBef>
              <a:spcAft>
                <a:spcPts val="0"/>
              </a:spcAft>
              <a:buSzPct val="100000"/>
              <a:buNone/>
            </a:pPr>
            <a:r>
              <a:rPr lang="zh-CN" altLang="en-US" sz="3200" b="1" spc="16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（一）体现社会主义的本质属性</a:t>
            </a:r>
            <a:endParaRPr lang="zh-CN" altLang="en-US" sz="3200" b="1" spc="16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sp>
        <p:nvSpPr>
          <p:cNvPr id="20" name="矩形 19"/>
          <p:cNvSpPr/>
          <p:nvPr>
            <p:custDataLst>
              <p:tags r:id="rId2"/>
            </p:custDataLst>
          </p:nvPr>
        </p:nvSpPr>
        <p:spPr>
          <a:xfrm>
            <a:off x="5918839" y="3467754"/>
            <a:ext cx="1003411" cy="1003411"/>
          </a:xfrm>
          <a:prstGeom prst="rect">
            <a:avLst/>
          </a:prstGeom>
          <a:solidFill>
            <a:schemeClr val="accent2"/>
          </a:solidFill>
        </p:spPr>
        <p:txBody>
          <a:bodyPr rot="0" spcFirstLastPara="0" vertOverflow="overflow" horzOverflow="overflow" vert="horz" wrap="square" lIns="91440" tIns="45720" rIns="91440" bIns="45720" numCol="1" spcCol="0" rtlCol="0" fromWordArt="0" anchor="ctr" anchorCtr="0" forceAA="0" compatLnSpc="1">
            <a:normAutofit/>
          </a:bodyPr>
          <a:lstStyle/>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矩形 20"/>
          <p:cNvSpPr/>
          <p:nvPr>
            <p:custDataLst>
              <p:tags r:id="rId3"/>
            </p:custDataLst>
          </p:nvPr>
        </p:nvSpPr>
        <p:spPr>
          <a:xfrm>
            <a:off x="5267142" y="3757804"/>
            <a:ext cx="1003411" cy="1003411"/>
          </a:xfrm>
          <a:prstGeom prst="rect">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lstStyle/>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矩形 21"/>
          <p:cNvSpPr/>
          <p:nvPr>
            <p:custDataLst>
              <p:tags r:id="rId4"/>
            </p:custDataLst>
          </p:nvPr>
        </p:nvSpPr>
        <p:spPr>
          <a:xfrm>
            <a:off x="1834449" y="3080620"/>
            <a:ext cx="2623856" cy="1782465"/>
          </a:xfrm>
          <a:prstGeom prst="rect">
            <a:avLst/>
          </a:prstGeom>
        </p:spPr>
        <p:txBody>
          <a:bodyPr wrap="square" anchor="ctr">
            <a:normAutofit/>
          </a:bodyPr>
          <a:lstStyle/>
          <a:p>
            <a:pPr marL="0" lvl="0" indent="0" algn="just">
              <a:lnSpc>
                <a:spcPct val="120000"/>
              </a:lnSpc>
              <a:spcBef>
                <a:spcPts val="0"/>
              </a:spcBef>
              <a:spcAft>
                <a:spcPts val="800"/>
              </a:spcAft>
              <a:buSzPct val="100000"/>
              <a:buNone/>
            </a:pPr>
            <a:r>
              <a:rPr lang="zh-CN" altLang="en-US" sz="2000" kern="0" spc="140" dirty="0">
                <a:solidFill>
                  <a:schemeClr val="tx1"/>
                </a:solidFill>
                <a:latin typeface="Arial" panose="020B0604020202020204" pitchFamily="34" charset="0"/>
                <a:ea typeface="微软雅黑" panose="020B0503020204020204" pitchFamily="34" charset="-122"/>
              </a:rPr>
              <a:t>社会主义价值观展现社会主义制度的基本特征和根本要求。</a:t>
            </a:r>
            <a:endParaRPr lang="zh-CN" altLang="en-US" sz="2000" kern="0" spc="140" dirty="0">
              <a:solidFill>
                <a:schemeClr val="tx1"/>
              </a:solidFill>
              <a:latin typeface="Arial" panose="020B0604020202020204" pitchFamily="34" charset="0"/>
              <a:ea typeface="微软雅黑" panose="020B0503020204020204" pitchFamily="34" charset="-122"/>
            </a:endParaRPr>
          </a:p>
        </p:txBody>
      </p:sp>
      <p:cxnSp>
        <p:nvCxnSpPr>
          <p:cNvPr id="32" name="肘形连接符 31"/>
          <p:cNvCxnSpPr>
            <a:stCxn id="22" idx="3"/>
            <a:endCxn id="21" idx="1"/>
          </p:cNvCxnSpPr>
          <p:nvPr>
            <p:custDataLst>
              <p:tags r:id="rId5"/>
            </p:custDataLst>
          </p:nvPr>
        </p:nvCxnSpPr>
        <p:spPr>
          <a:xfrm>
            <a:off x="4458335" y="3971925"/>
            <a:ext cx="808990" cy="287655"/>
          </a:xfrm>
          <a:prstGeom prst="bentConnector3">
            <a:avLst>
              <a:gd name="adj1" fmla="val 50000"/>
            </a:avLst>
          </a:prstGeom>
          <a:ln w="127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51" name="矩形 50"/>
          <p:cNvSpPr/>
          <p:nvPr>
            <p:custDataLst>
              <p:tags r:id="rId6"/>
            </p:custDataLst>
          </p:nvPr>
        </p:nvSpPr>
        <p:spPr>
          <a:xfrm>
            <a:off x="7731223" y="3078480"/>
            <a:ext cx="3212116" cy="1782534"/>
          </a:xfrm>
          <a:prstGeom prst="rect">
            <a:avLst/>
          </a:prstGeom>
        </p:spPr>
        <p:txBody>
          <a:bodyPr wrap="square" anchor="ctr">
            <a:noAutofit/>
          </a:bodyPr>
          <a:lstStyle/>
          <a:p>
            <a:pPr marL="279400" lvl="0" indent="-279400" algn="l" fontAlgn="ctr">
              <a:lnSpc>
                <a:spcPct val="120000"/>
              </a:lnSpc>
              <a:spcBef>
                <a:spcPts val="0"/>
              </a:spcBef>
              <a:spcAft>
                <a:spcPts val="800"/>
              </a:spcAft>
              <a:buSzPct val="100000"/>
              <a:buFont typeface="Wingdings" panose="05000000000000000000" charset="0"/>
              <a:buChar char="l"/>
            </a:pPr>
            <a:r>
              <a:rPr lang="zh-CN" altLang="en-US" sz="2000" kern="0" spc="60" dirty="0">
                <a:solidFill>
                  <a:schemeClr val="tx1"/>
                </a:solidFill>
                <a:latin typeface="Arial" panose="020B0604020202020204" pitchFamily="34" charset="0"/>
                <a:ea typeface="微软雅黑" panose="020B0503020204020204" pitchFamily="34" charset="-122"/>
              </a:rPr>
              <a:t>生成于中国特色社会主义建设实践</a:t>
            </a:r>
            <a:endParaRPr lang="zh-CN" altLang="en-US" sz="2000" kern="0" spc="60" dirty="0">
              <a:solidFill>
                <a:schemeClr val="tx1"/>
              </a:solidFill>
              <a:latin typeface="Arial" panose="020B0604020202020204" pitchFamily="34" charset="0"/>
              <a:ea typeface="微软雅黑" panose="020B0503020204020204" pitchFamily="34" charset="-122"/>
            </a:endParaRPr>
          </a:p>
          <a:p>
            <a:pPr marL="279400" lvl="0" indent="-279400" algn="l" fontAlgn="ctr">
              <a:lnSpc>
                <a:spcPct val="120000"/>
              </a:lnSpc>
              <a:spcBef>
                <a:spcPts val="0"/>
              </a:spcBef>
              <a:spcAft>
                <a:spcPts val="800"/>
              </a:spcAft>
              <a:buSzPct val="100000"/>
              <a:buFont typeface="Wingdings" panose="05000000000000000000" charset="0"/>
              <a:buChar char="l"/>
            </a:pPr>
            <a:r>
              <a:rPr lang="zh-CN" altLang="en-US" sz="2000" kern="0" spc="60" dirty="0">
                <a:solidFill>
                  <a:schemeClr val="tx1"/>
                </a:solidFill>
                <a:latin typeface="Arial" panose="020B0604020202020204" pitchFamily="34" charset="0"/>
                <a:ea typeface="微软雅黑" panose="020B0503020204020204" pitchFamily="34" charset="-122"/>
              </a:rPr>
              <a:t>同当今中国最鲜明的时代主题相适应</a:t>
            </a:r>
            <a:endParaRPr lang="zh-CN" altLang="en-US" sz="2000" kern="0" spc="60" dirty="0">
              <a:solidFill>
                <a:schemeClr val="tx1"/>
              </a:solidFill>
              <a:latin typeface="Arial" panose="020B0604020202020204" pitchFamily="34" charset="0"/>
              <a:ea typeface="微软雅黑" panose="020B0503020204020204" pitchFamily="34" charset="-122"/>
            </a:endParaRPr>
          </a:p>
          <a:p>
            <a:pPr marL="279400" lvl="0" indent="-279400" algn="l" fontAlgn="ctr">
              <a:lnSpc>
                <a:spcPct val="120000"/>
              </a:lnSpc>
              <a:spcBef>
                <a:spcPts val="0"/>
              </a:spcBef>
              <a:spcAft>
                <a:spcPts val="800"/>
              </a:spcAft>
              <a:buSzPct val="100000"/>
              <a:buFont typeface="Wingdings" panose="05000000000000000000" charset="0"/>
              <a:buChar char="l"/>
            </a:pPr>
            <a:r>
              <a:rPr lang="zh-CN" altLang="en-US" sz="2000" kern="0" spc="60" dirty="0">
                <a:solidFill>
                  <a:schemeClr val="tx1"/>
                </a:solidFill>
                <a:latin typeface="Arial" panose="020B0604020202020204" pitchFamily="34" charset="0"/>
                <a:ea typeface="微软雅黑" panose="020B0503020204020204" pitchFamily="34" charset="-122"/>
              </a:rPr>
              <a:t>是中国特色社会主义本质规定的价值表达</a:t>
            </a:r>
            <a:endParaRPr lang="zh-CN" altLang="en-US" sz="2000" kern="0" spc="60" dirty="0">
              <a:solidFill>
                <a:schemeClr val="tx1"/>
              </a:solidFill>
              <a:latin typeface="Arial" panose="020B0604020202020204" pitchFamily="34" charset="0"/>
              <a:ea typeface="微软雅黑" panose="020B0503020204020204" pitchFamily="34" charset="-122"/>
            </a:endParaRPr>
          </a:p>
        </p:txBody>
      </p:sp>
      <p:cxnSp>
        <p:nvCxnSpPr>
          <p:cNvPr id="52" name="肘形连接符 51"/>
          <p:cNvCxnSpPr>
            <a:stCxn id="20" idx="3"/>
            <a:endCxn id="51" idx="1"/>
          </p:cNvCxnSpPr>
          <p:nvPr>
            <p:custDataLst>
              <p:tags r:id="rId7"/>
            </p:custDataLst>
          </p:nvPr>
        </p:nvCxnSpPr>
        <p:spPr>
          <a:xfrm>
            <a:off x="6922481" y="3969747"/>
            <a:ext cx="808742" cy="3174"/>
          </a:xfrm>
          <a:prstGeom prst="bentConnector3">
            <a:avLst>
              <a:gd name="adj1" fmla="val 50000"/>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7" name="直角三角形 6"/>
          <p:cNvSpPr/>
          <p:nvPr>
            <p:custDataLst>
              <p:tags r:id="rId8"/>
            </p:custDataLst>
          </p:nvPr>
        </p:nvSpPr>
        <p:spPr>
          <a:xfrm flipH="1">
            <a:off x="539378" y="5270500"/>
            <a:ext cx="11652621" cy="15875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l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直角三角形 7"/>
          <p:cNvSpPr/>
          <p:nvPr>
            <p:custDataLst>
              <p:tags r:id="rId9"/>
            </p:custDataLst>
          </p:nvPr>
        </p:nvSpPr>
        <p:spPr>
          <a:xfrm>
            <a:off x="0" y="5523954"/>
            <a:ext cx="3390900" cy="1334045"/>
          </a:xfrm>
          <a:prstGeom prst="r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lt1"/>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0" name="直接连接符 9"/>
          <p:cNvCxnSpPr/>
          <p:nvPr>
            <p:custDataLst>
              <p:tags r:id="rId10"/>
            </p:custDataLst>
          </p:nvPr>
        </p:nvCxnSpPr>
        <p:spPr>
          <a:xfrm flipH="1">
            <a:off x="637540" y="2574925"/>
            <a:ext cx="10919460" cy="10160"/>
          </a:xfrm>
          <a:prstGeom prst="line">
            <a:avLst/>
          </a:prstGeom>
          <a:ln w="1270">
            <a:solidFill>
              <a:schemeClr val="accent1"/>
            </a:solidFill>
            <a:prstDash val="dash"/>
            <a:headEnd type="oval"/>
          </a:ln>
        </p:spPr>
        <p:style>
          <a:lnRef idx="1">
            <a:schemeClr val="accent1"/>
          </a:lnRef>
          <a:fillRef idx="0">
            <a:schemeClr val="accent1"/>
          </a:fillRef>
          <a:effectRef idx="0">
            <a:schemeClr val="accent1"/>
          </a:effectRef>
          <a:fontRef idx="minor">
            <a:schemeClr val="tx1"/>
          </a:fontRef>
        </p:style>
      </p:cxnSp>
    </p:spTree>
    <p:custDataLst>
      <p:tags r:id="rId11"/>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702310" y="1295400"/>
            <a:ext cx="5394960" cy="3213100"/>
          </a:xfrm>
          <a:prstGeom prst="rect">
            <a:avLst/>
          </a:prstGeom>
        </p:spPr>
      </p:pic>
      <p:pic>
        <p:nvPicPr>
          <p:cNvPr id="4" name="图片 3"/>
          <p:cNvPicPr>
            <a:picLocks noChangeAspect="1"/>
          </p:cNvPicPr>
          <p:nvPr/>
        </p:nvPicPr>
        <p:blipFill>
          <a:blip r:embed="rId2"/>
          <a:stretch>
            <a:fillRect/>
          </a:stretch>
        </p:blipFill>
        <p:spPr>
          <a:xfrm>
            <a:off x="6264275" y="1295400"/>
            <a:ext cx="5149850" cy="3213735"/>
          </a:xfrm>
          <a:prstGeom prst="rect">
            <a:avLst/>
          </a:prstGeom>
        </p:spPr>
      </p:pic>
      <p:sp>
        <p:nvSpPr>
          <p:cNvPr id="5" name="文本框 4"/>
          <p:cNvSpPr txBox="1"/>
          <p:nvPr/>
        </p:nvSpPr>
        <p:spPr>
          <a:xfrm>
            <a:off x="1261745" y="4693285"/>
            <a:ext cx="9667875" cy="1014730"/>
          </a:xfrm>
          <a:prstGeom prst="rect">
            <a:avLst/>
          </a:prstGeom>
          <a:noFill/>
        </p:spPr>
        <p:txBody>
          <a:bodyPr wrap="square" rtlCol="0" anchor="t">
            <a:spAutoFit/>
          </a:bodyPr>
          <a:lstStyle/>
          <a:p>
            <a:pPr algn="just">
              <a:lnSpc>
                <a:spcPct val="150000"/>
              </a:lnSpc>
            </a:pPr>
            <a:r>
              <a:rPr lang="en-US" altLang="zh-CN"/>
              <a:t>        </a:t>
            </a:r>
            <a:r>
              <a:rPr lang="en-US" altLang="zh-CN" sz="2000"/>
              <a:t>2017</a:t>
            </a:r>
            <a:r>
              <a:rPr lang="zh-CN" altLang="en-US" sz="2000"/>
              <a:t>年</a:t>
            </a:r>
            <a:r>
              <a:rPr lang="en-US" altLang="zh-CN" sz="2000"/>
              <a:t>9</a:t>
            </a:r>
            <a:r>
              <a:rPr lang="zh-CN" altLang="en-US" sz="2000"/>
              <a:t>月连接云南宣威和贵州六盘水的北盘江大桥正式建成通车。大桥全长1341.4米，桥面到谷底垂直高度565米，相当于200层楼高——这也是世界最高的大桥。</a:t>
            </a:r>
            <a:endParaRPr lang="zh-CN" altLang="en-US" sz="2000"/>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ight Triangle 1"/>
          <p:cNvSpPr/>
          <p:nvPr>
            <p:custDataLst>
              <p:tags r:id="rId1"/>
            </p:custDataLst>
          </p:nvPr>
        </p:nvSpPr>
        <p:spPr>
          <a:xfrm>
            <a:off x="5156202" y="4591209"/>
            <a:ext cx="7035797" cy="2266789"/>
          </a:xfrm>
          <a:custGeom>
            <a:avLst/>
            <a:gdLst>
              <a:gd name="connsiteX0" fmla="*/ 7035796 w 7035797"/>
              <a:gd name="connsiteY0" fmla="*/ 0 h 2697102"/>
              <a:gd name="connsiteX1" fmla="*/ 7035797 w 7035797"/>
              <a:gd name="connsiteY1" fmla="*/ 2697101 h 2697102"/>
              <a:gd name="connsiteX2" fmla="*/ 0 w 7035797"/>
              <a:gd name="connsiteY2" fmla="*/ 2697102 h 2697102"/>
            </a:gdLst>
            <a:ahLst/>
            <a:cxnLst>
              <a:cxn ang="0">
                <a:pos x="connsiteX0" y="connsiteY0"/>
              </a:cxn>
              <a:cxn ang="0">
                <a:pos x="connsiteX1" y="connsiteY1"/>
              </a:cxn>
              <a:cxn ang="0">
                <a:pos x="connsiteX2" y="connsiteY2"/>
              </a:cxn>
            </a:cxnLst>
            <a:rect l="l" t="t" r="r" b="b"/>
            <a:pathLst>
              <a:path w="7035797" h="2697102">
                <a:moveTo>
                  <a:pt x="7035796" y="0"/>
                </a:moveTo>
                <a:lnTo>
                  <a:pt x="7035797" y="2697101"/>
                </a:lnTo>
                <a:lnTo>
                  <a:pt x="0" y="269710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sz="1600" b="1">
              <a:solidFill>
                <a:srgbClr val="FFFFFF"/>
              </a:solidFill>
              <a:latin typeface="微软雅黑" panose="020B0503020204020204" pitchFamily="34" charset="-122"/>
              <a:ea typeface="微软雅黑" panose="020B0503020204020204" pitchFamily="34" charset="-122"/>
            </a:endParaRPr>
          </a:p>
        </p:txBody>
      </p:sp>
      <p:sp>
        <p:nvSpPr>
          <p:cNvPr id="80" name="Right Triangle 18"/>
          <p:cNvSpPr/>
          <p:nvPr>
            <p:custDataLst>
              <p:tags r:id="rId2"/>
            </p:custDataLst>
          </p:nvPr>
        </p:nvSpPr>
        <p:spPr>
          <a:xfrm>
            <a:off x="26" y="8"/>
            <a:ext cx="7035793" cy="2697104"/>
          </a:xfrm>
          <a:custGeom>
            <a:avLst/>
            <a:gdLst>
              <a:gd name="connsiteX0" fmla="*/ 0 w 7035793"/>
              <a:gd name="connsiteY0" fmla="*/ 0 h 2697104"/>
              <a:gd name="connsiteX1" fmla="*/ 7035793 w 7035793"/>
              <a:gd name="connsiteY1" fmla="*/ 1 h 2697104"/>
              <a:gd name="connsiteX2" fmla="*/ 1 w 7035793"/>
              <a:gd name="connsiteY2" fmla="*/ 2697104 h 2697104"/>
            </a:gdLst>
            <a:ahLst/>
            <a:cxnLst>
              <a:cxn ang="0">
                <a:pos x="connsiteX0" y="connsiteY0"/>
              </a:cxn>
              <a:cxn ang="0">
                <a:pos x="connsiteX1" y="connsiteY1"/>
              </a:cxn>
              <a:cxn ang="0">
                <a:pos x="connsiteX2" y="connsiteY2"/>
              </a:cxn>
            </a:cxnLst>
            <a:rect l="l" t="t" r="r" b="b"/>
            <a:pathLst>
              <a:path w="7035793" h="2697104">
                <a:moveTo>
                  <a:pt x="0" y="0"/>
                </a:moveTo>
                <a:lnTo>
                  <a:pt x="7035793" y="1"/>
                </a:lnTo>
                <a:lnTo>
                  <a:pt x="1" y="2697104"/>
                </a:lnTo>
                <a:close/>
              </a:path>
            </a:pathLst>
          </a:custGeom>
          <a:solidFill>
            <a:schemeClr val="accent5">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sz="1600" b="1">
              <a:solidFill>
                <a:srgbClr val="FFFFFF"/>
              </a:solidFill>
              <a:latin typeface="微软雅黑" panose="020B0503020204020204" pitchFamily="34" charset="-122"/>
              <a:ea typeface="微软雅黑" panose="020B0503020204020204" pitchFamily="34" charset="-122"/>
            </a:endParaRPr>
          </a:p>
        </p:txBody>
      </p:sp>
      <p:sp>
        <p:nvSpPr>
          <p:cNvPr id="4" name="矩形 3"/>
          <p:cNvSpPr/>
          <p:nvPr>
            <p:custDataLst>
              <p:tags r:id="rId3"/>
            </p:custDataLst>
          </p:nvPr>
        </p:nvSpPr>
        <p:spPr>
          <a:xfrm>
            <a:off x="457204" y="6367871"/>
            <a:ext cx="11226890" cy="105319"/>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sz="1600" b="1">
              <a:solidFill>
                <a:schemeClr val="lt1"/>
              </a:solidFill>
              <a:latin typeface="微软雅黑" panose="020B0503020204020204" pitchFamily="34" charset="-122"/>
              <a:ea typeface="微软雅黑" panose="020B0503020204020204" pitchFamily="34" charset="-122"/>
            </a:endParaRPr>
          </a:p>
        </p:txBody>
      </p:sp>
      <p:sp>
        <p:nvSpPr>
          <p:cNvPr id="6" name="矩形 5"/>
          <p:cNvSpPr/>
          <p:nvPr>
            <p:custDataLst>
              <p:tags r:id="rId4"/>
            </p:custDataLst>
          </p:nvPr>
        </p:nvSpPr>
        <p:spPr>
          <a:xfrm>
            <a:off x="457152" y="457200"/>
            <a:ext cx="11226890" cy="2720327"/>
          </a:xfrm>
          <a:prstGeom prst="rect">
            <a:avLst/>
          </a:prstGeom>
          <a:solidFill>
            <a:schemeClr val="lt2"/>
          </a:solidFill>
          <a:ln w="19050">
            <a:solidFill>
              <a:schemeClr val="dk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sz="1600" b="1">
              <a:solidFill>
                <a:schemeClr val="lt1"/>
              </a:solidFill>
              <a:latin typeface="微软雅黑" panose="020B0503020204020204" pitchFamily="34" charset="-122"/>
              <a:ea typeface="微软雅黑" panose="020B0503020204020204" pitchFamily="34" charset="-122"/>
            </a:endParaRPr>
          </a:p>
        </p:txBody>
      </p:sp>
      <p:sp>
        <p:nvSpPr>
          <p:cNvPr id="7" name="矩形 6"/>
          <p:cNvSpPr/>
          <p:nvPr>
            <p:custDataLst>
              <p:tags r:id="rId5"/>
            </p:custDataLst>
          </p:nvPr>
        </p:nvSpPr>
        <p:spPr>
          <a:xfrm>
            <a:off x="457204" y="3169927"/>
            <a:ext cx="11226890" cy="3053123"/>
          </a:xfrm>
          <a:prstGeom prst="rect">
            <a:avLst/>
          </a:prstGeom>
          <a:solidFill>
            <a:schemeClr val="dk2"/>
          </a:solidFill>
          <a:ln w="19050">
            <a:solidFill>
              <a:schemeClr val="dk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sz="1600" b="1">
              <a:solidFill>
                <a:schemeClr val="lt1"/>
              </a:solidFill>
              <a:latin typeface="微软雅黑" panose="020B0503020204020204" pitchFamily="34" charset="-122"/>
              <a:ea typeface="微软雅黑" panose="020B0503020204020204" pitchFamily="34" charset="-122"/>
            </a:endParaRPr>
          </a:p>
        </p:txBody>
      </p:sp>
      <p:sp>
        <p:nvSpPr>
          <p:cNvPr id="5" name="文本框 4"/>
          <p:cNvSpPr txBox="1"/>
          <p:nvPr>
            <p:custDataLst>
              <p:tags r:id="rId6"/>
            </p:custDataLst>
          </p:nvPr>
        </p:nvSpPr>
        <p:spPr>
          <a:xfrm>
            <a:off x="1219162" y="762006"/>
            <a:ext cx="9753676" cy="2103107"/>
          </a:xfrm>
          <a:prstGeom prst="rect">
            <a:avLst/>
          </a:prstGeom>
          <a:noFill/>
        </p:spPr>
        <p:txBody>
          <a:bodyPr wrap="square" lIns="63500" tIns="25400" rIns="63500" bIns="25400" rtlCol="0" anchor="ctr" anchorCtr="0">
            <a:normAutofit/>
          </a:bodyPr>
          <a:lstStyle/>
          <a:p>
            <a:pPr marL="0" indent="0" algn="l">
              <a:lnSpc>
                <a:spcPct val="100000"/>
              </a:lnSpc>
              <a:spcBef>
                <a:spcPts val="0"/>
              </a:spcBef>
              <a:spcAft>
                <a:spcPts val="0"/>
              </a:spcAft>
              <a:buSzPct val="100000"/>
              <a:buNone/>
            </a:pPr>
            <a:r>
              <a:rPr lang="en-US" altLang="zh-CN" sz="4400" b="1" spc="280">
                <a:solidFill>
                  <a:schemeClr val="accent1">
                    <a:lumMod val="75000"/>
                  </a:schemeClr>
                </a:solidFill>
                <a:latin typeface="微软雅黑" panose="020B0503020204020204" pitchFamily="34" charset="-122"/>
                <a:ea typeface="微软雅黑" panose="020B0503020204020204" pitchFamily="34" charset="-122"/>
              </a:rPr>
              <a:t>      </a:t>
            </a:r>
            <a:r>
              <a:rPr lang="zh-CN" altLang="en-US" sz="4400" b="1" spc="280">
                <a:solidFill>
                  <a:schemeClr val="accent1">
                    <a:lumMod val="75000"/>
                  </a:schemeClr>
                </a:solidFill>
                <a:latin typeface="微软雅黑" panose="020B0503020204020204" pitchFamily="34" charset="-122"/>
                <a:ea typeface="微软雅黑" panose="020B0503020204020204" pitchFamily="34" charset="-122"/>
              </a:rPr>
              <a:t>为何中国政府肯下血本在西方国家绝不做的“亏本买卖”上下功夫？</a:t>
            </a:r>
            <a:endParaRPr lang="zh-CN" altLang="en-US" sz="4400" b="1" spc="28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1" name="Title 6"/>
          <p:cNvSpPr txBox="1"/>
          <p:nvPr>
            <p:custDataLst>
              <p:tags r:id="rId7"/>
            </p:custDataLst>
          </p:nvPr>
        </p:nvSpPr>
        <p:spPr>
          <a:xfrm>
            <a:off x="1219200" y="3474729"/>
            <a:ext cx="9753676" cy="2468918"/>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altLang="zh-CN" sz="2600" spc="180">
                <a:ln w="3175">
                  <a:noFill/>
                  <a:prstDash val="dash"/>
                </a:ln>
                <a:solidFill>
                  <a:schemeClr val="lt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600" spc="180">
                <a:ln w="3175">
                  <a:noFill/>
                  <a:prstDash val="dash"/>
                </a:ln>
                <a:solidFill>
                  <a:schemeClr val="lt1"/>
                </a:solidFill>
                <a:latin typeface="微软雅黑" panose="020B0503020204020204" pitchFamily="34" charset="-122"/>
                <a:ea typeface="微软雅黑" panose="020B0503020204020204" pitchFamily="34" charset="-122"/>
                <a:cs typeface="微软雅黑" panose="020B0503020204020204" pitchFamily="34" charset="-122"/>
              </a:rPr>
              <a:t>中国政府在相对偏远省份（自治区）投入大量资金建设高速公路、铁路、桥梁，是对“更富强、更平等、更公正……”的追求，诠释了中国的价值底色。</a:t>
            </a:r>
            <a:endParaRPr lang="zh-CN" altLang="en-US" sz="2600" spc="180">
              <a:ln w="3175">
                <a:noFill/>
                <a:prstDash val="dash"/>
              </a:ln>
              <a:solidFill>
                <a:schemeClr val="lt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12"/>
          <p:cNvSpPr/>
          <p:nvPr>
            <p:custDataLst>
              <p:tags r:id="rId1"/>
            </p:custDataLst>
          </p:nvPr>
        </p:nvSpPr>
        <p:spPr>
          <a:xfrm>
            <a:off x="6229309" y="1676378"/>
            <a:ext cx="5353050" cy="26517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7" name="矩形 6"/>
          <p:cNvSpPr/>
          <p:nvPr>
            <p:custDataLst>
              <p:tags r:id="rId2"/>
            </p:custDataLst>
          </p:nvPr>
        </p:nvSpPr>
        <p:spPr>
          <a:xfrm>
            <a:off x="6229350" y="4328160"/>
            <a:ext cx="5353050" cy="2025015"/>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3" name="文本框 2"/>
          <p:cNvSpPr txBox="1"/>
          <p:nvPr>
            <p:custDataLst>
              <p:tags r:id="rId3"/>
            </p:custDataLst>
          </p:nvPr>
        </p:nvSpPr>
        <p:spPr>
          <a:xfrm>
            <a:off x="609562" y="609583"/>
            <a:ext cx="10972876" cy="685800"/>
          </a:xfrm>
          <a:prstGeom prst="rect">
            <a:avLst/>
          </a:prstGeom>
          <a:noFill/>
        </p:spPr>
        <p:txBody>
          <a:bodyPr wrap="square" lIns="63500" tIns="25400" rIns="63500" bIns="25400" rtlCol="0" anchor="ctr" anchorCtr="0">
            <a:normAutofit/>
          </a:bodyPr>
          <a:lstStyle/>
          <a:p>
            <a:pPr marL="0" indent="0" algn="ctr">
              <a:lnSpc>
                <a:spcPct val="100000"/>
              </a:lnSpc>
              <a:spcBef>
                <a:spcPts val="0"/>
              </a:spcBef>
              <a:spcAft>
                <a:spcPts val="0"/>
              </a:spcAft>
              <a:buSzPct val="100000"/>
              <a:buNone/>
            </a:pPr>
            <a:r>
              <a:rPr lang="zh-CN" altLang="en-US" sz="3600" b="1" spc="220" dirty="0">
                <a:solidFill>
                  <a:schemeClr val="accent1">
                    <a:lumMod val="75000"/>
                  </a:schemeClr>
                </a:solidFill>
                <a:latin typeface="微软雅黑" panose="020B0503020204020204" pitchFamily="34" charset="-122"/>
                <a:ea typeface="微软雅黑" panose="020B0503020204020204" pitchFamily="34" charset="-122"/>
              </a:rPr>
              <a:t>（二）扎根中华优秀传统文化土壤</a:t>
            </a:r>
            <a:endParaRPr lang="zh-CN" altLang="en-US" sz="3600" b="1" spc="22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1" name="Title 6"/>
          <p:cNvSpPr txBox="1"/>
          <p:nvPr>
            <p:custDataLst>
              <p:tags r:id="rId4"/>
            </p:custDataLst>
          </p:nvPr>
        </p:nvSpPr>
        <p:spPr>
          <a:xfrm>
            <a:off x="6686509" y="2133595"/>
            <a:ext cx="4438650" cy="173736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2400" spc="180" dirty="0">
                <a:ln w="3175">
                  <a:noFill/>
                  <a:prstDash val="dash"/>
                </a:ln>
                <a:solidFill>
                  <a:schemeClr val="lt1"/>
                </a:solidFill>
                <a:latin typeface="微软雅黑" panose="020B0503020204020204" pitchFamily="34" charset="-122"/>
                <a:ea typeface="微软雅黑" panose="020B0503020204020204" pitchFamily="34" charset="-122"/>
                <a:cs typeface="微软雅黑" panose="020B0503020204020204" pitchFamily="34" charset="-122"/>
              </a:rPr>
              <a:t>源远流长的中华优秀传统文化，是社会主义核心价值观历史底蕴的集中体现。</a:t>
            </a:r>
            <a:endParaRPr lang="zh-CN" altLang="en-US" sz="2400" spc="180" dirty="0">
              <a:ln w="3175">
                <a:noFill/>
                <a:prstDash val="dash"/>
              </a:ln>
              <a:solidFill>
                <a:schemeClr val="l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Title 6"/>
          <p:cNvSpPr txBox="1"/>
          <p:nvPr>
            <p:custDataLst>
              <p:tags r:id="rId5"/>
            </p:custDataLst>
          </p:nvPr>
        </p:nvSpPr>
        <p:spPr>
          <a:xfrm>
            <a:off x="6686509" y="4785338"/>
            <a:ext cx="4438650" cy="1006475"/>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2400" spc="160" dirty="0">
                <a:ln w="3175">
                  <a:noFill/>
                  <a:prstDash val="dash"/>
                </a:ln>
                <a:solidFill>
                  <a:schemeClr val="lt1"/>
                </a:solidFill>
                <a:latin typeface="微软雅黑" panose="020B0503020204020204" pitchFamily="34" charset="-122"/>
                <a:ea typeface="微软雅黑" panose="020B0503020204020204" pitchFamily="34" charset="-122"/>
                <a:cs typeface="微软雅黑" panose="020B0503020204020204" pitchFamily="34" charset="-122"/>
              </a:rPr>
              <a:t>中华优秀传统文化是涵养社会主义价值观的重要源泉。</a:t>
            </a:r>
            <a:endParaRPr lang="zh-CN" altLang="en-US" sz="2400" spc="160" dirty="0">
              <a:ln w="3175">
                <a:noFill/>
                <a:prstDash val="dash"/>
              </a:ln>
              <a:solidFill>
                <a:schemeClr val="lt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6"/>
          <a:srcRect l="-545" t="11865" r="545" b="5843"/>
          <a:stretch>
            <a:fillRect/>
          </a:stretch>
        </p:blipFill>
        <p:spPr>
          <a:xfrm>
            <a:off x="426085" y="1676400"/>
            <a:ext cx="5683250" cy="4676775"/>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REFSHAPE" val="1146000812"/>
</p:tagLst>
</file>

<file path=ppt/tags/tag101.xml><?xml version="1.0" encoding="utf-8"?>
<p:tagLst xmlns:p="http://schemas.openxmlformats.org/presentationml/2006/main">
  <p:tag name="REFSHAPE" val="1146003396"/>
</p:tagLst>
</file>

<file path=ppt/tags/tag102.xml><?xml version="1.0" encoding="utf-8"?>
<p:tagLst xmlns:p="http://schemas.openxmlformats.org/presentationml/2006/main">
  <p:tag name="REFSHAPE" val="1145940156"/>
</p:tagLst>
</file>

<file path=ppt/tags/tag103.xml><?xml version="1.0" encoding="utf-8"?>
<p:tagLst xmlns:p="http://schemas.openxmlformats.org/presentationml/2006/main">
  <p:tag name="REFSHAPE" val="1145938388"/>
</p:tagLst>
</file>

<file path=ppt/tags/tag104.xml><?xml version="1.0" encoding="utf-8"?>
<p:tagLst xmlns:p="http://schemas.openxmlformats.org/presentationml/2006/main">
  <p:tag name="REFSHAPE" val="1145939204"/>
</p:tagLst>
</file>

<file path=ppt/tags/tag105.xml><?xml version="1.0" encoding="utf-8"?>
<p:tagLst xmlns:p="http://schemas.openxmlformats.org/presentationml/2006/main">
  <p:tag name="REFSHAPE" val="1507116812"/>
</p:tagLst>
</file>

<file path=ppt/tags/tag106.xml><?xml version="1.0" encoding="utf-8"?>
<p:tagLst xmlns:p="http://schemas.openxmlformats.org/presentationml/2006/main">
  <p:tag name="REFSHAPE" val="1507117356"/>
</p:tagLst>
</file>

<file path=ppt/tags/tag107.xml><?xml version="1.0" encoding="utf-8"?>
<p:tagLst xmlns:p="http://schemas.openxmlformats.org/presentationml/2006/main">
  <p:tag name="REFSHAPE" val="1507115996"/>
</p:tagLst>
</file>

<file path=ppt/tags/tag108.xml><?xml version="1.0" encoding="utf-8"?>
<p:tagLst xmlns:p="http://schemas.openxmlformats.org/presentationml/2006/main">
  <p:tag name="REFSHAPE" val="1507116948"/>
</p:tagLst>
</file>

<file path=ppt/tags/tag109.xml><?xml version="1.0" encoding="utf-8"?>
<p:tagLst xmlns:p="http://schemas.openxmlformats.org/presentationml/2006/main">
  <p:tag name="REFSHAPE" val="1507114228"/>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REFSHAPE" val="1507117900"/>
</p:tagLst>
</file>

<file path=ppt/tags/tag111.xml><?xml version="1.0" encoding="utf-8"?>
<p:tagLst xmlns:p="http://schemas.openxmlformats.org/presentationml/2006/main">
  <p:tag name="REFSHAPE" val="1507116812"/>
</p:tagLst>
</file>

<file path=ppt/tags/tag112.xml><?xml version="1.0" encoding="utf-8"?>
<p:tagLst xmlns:p="http://schemas.openxmlformats.org/presentationml/2006/main">
  <p:tag name="REFSHAPE" val="1507117356"/>
</p:tagLst>
</file>

<file path=ppt/tags/tag113.xml><?xml version="1.0" encoding="utf-8"?>
<p:tagLst xmlns:p="http://schemas.openxmlformats.org/presentationml/2006/main">
  <p:tag name="REFSHAPE" val="1507115996"/>
</p:tagLst>
</file>

<file path=ppt/tags/tag114.xml><?xml version="1.0" encoding="utf-8"?>
<p:tagLst xmlns:p="http://schemas.openxmlformats.org/presentationml/2006/main">
  <p:tag name="REFSHAPE" val="1507116948"/>
</p:tagLst>
</file>

<file path=ppt/tags/tag115.xml><?xml version="1.0" encoding="utf-8"?>
<p:tagLst xmlns:p="http://schemas.openxmlformats.org/presentationml/2006/main">
  <p:tag name="REFSHAPE" val="1507114228"/>
</p:tagLst>
</file>

<file path=ppt/tags/tag116.xml><?xml version="1.0" encoding="utf-8"?>
<p:tagLst xmlns:p="http://schemas.openxmlformats.org/presentationml/2006/main">
  <p:tag name="REFSHAPE" val="1507117900"/>
</p:tagLst>
</file>

<file path=ppt/tags/tag117.xml><?xml version="1.0" encoding="utf-8"?>
<p:tagLst xmlns:p="http://schemas.openxmlformats.org/presentationml/2006/main">
  <p:tag name="REFSHAPE" val="1507116812"/>
</p:tagLst>
</file>

<file path=ppt/tags/tag118.xml><?xml version="1.0" encoding="utf-8"?>
<p:tagLst xmlns:p="http://schemas.openxmlformats.org/presentationml/2006/main">
  <p:tag name="REFSHAPE" val="1507117356"/>
</p:tagLst>
</file>

<file path=ppt/tags/tag119.xml><?xml version="1.0" encoding="utf-8"?>
<p:tagLst xmlns:p="http://schemas.openxmlformats.org/presentationml/2006/main">
  <p:tag name="REFSHAPE" val="1507115996"/>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REFSHAPE" val="1507116948"/>
</p:tagLst>
</file>

<file path=ppt/tags/tag121.xml><?xml version="1.0" encoding="utf-8"?>
<p:tagLst xmlns:p="http://schemas.openxmlformats.org/presentationml/2006/main">
  <p:tag name="REFSHAPE" val="1507114228"/>
</p:tagLst>
</file>

<file path=ppt/tags/tag122.xml><?xml version="1.0" encoding="utf-8"?>
<p:tagLst xmlns:p="http://schemas.openxmlformats.org/presentationml/2006/main">
  <p:tag name="REFSHAPE" val="1507117900"/>
</p:tagLst>
</file>

<file path=ppt/tags/tag123.xml><?xml version="1.0" encoding="utf-8"?>
<p:tagLst xmlns:p="http://schemas.openxmlformats.org/presentationml/2006/main">
  <p:tag name="REFSHAPE" val="1507116812"/>
</p:tagLst>
</file>

<file path=ppt/tags/tag124.xml><?xml version="1.0" encoding="utf-8"?>
<p:tagLst xmlns:p="http://schemas.openxmlformats.org/presentationml/2006/main">
  <p:tag name="REFSHAPE" val="1507117356"/>
</p:tagLst>
</file>

<file path=ppt/tags/tag125.xml><?xml version="1.0" encoding="utf-8"?>
<p:tagLst xmlns:p="http://schemas.openxmlformats.org/presentationml/2006/main">
  <p:tag name="REFSHAPE" val="1507115996"/>
</p:tagLst>
</file>

<file path=ppt/tags/tag126.xml><?xml version="1.0" encoding="utf-8"?>
<p:tagLst xmlns:p="http://schemas.openxmlformats.org/presentationml/2006/main">
  <p:tag name="REFSHAPE" val="1507116948"/>
</p:tagLst>
</file>

<file path=ppt/tags/tag127.xml><?xml version="1.0" encoding="utf-8"?>
<p:tagLst xmlns:p="http://schemas.openxmlformats.org/presentationml/2006/main">
  <p:tag name="REFSHAPE" val="1507114228"/>
</p:tagLst>
</file>

<file path=ppt/tags/tag128.xml><?xml version="1.0" encoding="utf-8"?>
<p:tagLst xmlns:p="http://schemas.openxmlformats.org/presentationml/2006/main">
  <p:tag name="REFSHAPE" val="1507117900"/>
</p:tagLst>
</file>

<file path=ppt/tags/tag129.xml><?xml version="1.0" encoding="utf-8"?>
<p:tagLst xmlns:p="http://schemas.openxmlformats.org/presentationml/2006/main">
  <p:tag name="REFSHAPE" val="1507116812"/>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REFSHAPE" val="1507117356"/>
</p:tagLst>
</file>

<file path=ppt/tags/tag131.xml><?xml version="1.0" encoding="utf-8"?>
<p:tagLst xmlns:p="http://schemas.openxmlformats.org/presentationml/2006/main">
  <p:tag name="REFSHAPE" val="1507115996"/>
</p:tagLst>
</file>

<file path=ppt/tags/tag132.xml><?xml version="1.0" encoding="utf-8"?>
<p:tagLst xmlns:p="http://schemas.openxmlformats.org/presentationml/2006/main">
  <p:tag name="REFSHAPE" val="1507116948"/>
</p:tagLst>
</file>

<file path=ppt/tags/tag133.xml><?xml version="1.0" encoding="utf-8"?>
<p:tagLst xmlns:p="http://schemas.openxmlformats.org/presentationml/2006/main">
  <p:tag name="REFSHAPE" val="1507114228"/>
</p:tagLst>
</file>

<file path=ppt/tags/tag134.xml><?xml version="1.0" encoding="utf-8"?>
<p:tagLst xmlns:p="http://schemas.openxmlformats.org/presentationml/2006/main">
  <p:tag name="REFSHAPE" val="1507117900"/>
</p:tagLst>
</file>

<file path=ppt/tags/tag135.xml><?xml version="1.0" encoding="utf-8"?>
<p:tagLst xmlns:p="http://schemas.openxmlformats.org/presentationml/2006/main">
  <p:tag name="REFSHAPE" val="1507116812"/>
</p:tagLst>
</file>

<file path=ppt/tags/tag136.xml><?xml version="1.0" encoding="utf-8"?>
<p:tagLst xmlns:p="http://schemas.openxmlformats.org/presentationml/2006/main">
  <p:tag name="REFSHAPE" val="1507117356"/>
</p:tagLst>
</file>

<file path=ppt/tags/tag137.xml><?xml version="1.0" encoding="utf-8"?>
<p:tagLst xmlns:p="http://schemas.openxmlformats.org/presentationml/2006/main">
  <p:tag name="REFSHAPE" val="1507115996"/>
</p:tagLst>
</file>

<file path=ppt/tags/tag138.xml><?xml version="1.0" encoding="utf-8"?>
<p:tagLst xmlns:p="http://schemas.openxmlformats.org/presentationml/2006/main">
  <p:tag name="REFSHAPE" val="1507116948"/>
</p:tagLst>
</file>

<file path=ppt/tags/tag139.xml><?xml version="1.0" encoding="utf-8"?>
<p:tagLst xmlns:p="http://schemas.openxmlformats.org/presentationml/2006/main">
  <p:tag name="REFSHAPE" val="1507114228"/>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REFSHAPE" val="1507117900"/>
</p:tagLst>
</file>

<file path=ppt/tags/tag141.xml><?xml version="1.0" encoding="utf-8"?>
<p:tagLst xmlns:p="http://schemas.openxmlformats.org/presentationml/2006/main">
  <p:tag name="REFSHAPE" val="1507116812"/>
</p:tagLst>
</file>

<file path=ppt/tags/tag142.xml><?xml version="1.0" encoding="utf-8"?>
<p:tagLst xmlns:p="http://schemas.openxmlformats.org/presentationml/2006/main">
  <p:tag name="REFSHAPE" val="1507117356"/>
</p:tagLst>
</file>

<file path=ppt/tags/tag143.xml><?xml version="1.0" encoding="utf-8"?>
<p:tagLst xmlns:p="http://schemas.openxmlformats.org/presentationml/2006/main">
  <p:tag name="REFSHAPE" val="1507115996"/>
</p:tagLst>
</file>

<file path=ppt/tags/tag144.xml><?xml version="1.0" encoding="utf-8"?>
<p:tagLst xmlns:p="http://schemas.openxmlformats.org/presentationml/2006/main">
  <p:tag name="REFSHAPE" val="1507116948"/>
</p:tagLst>
</file>

<file path=ppt/tags/tag145.xml><?xml version="1.0" encoding="utf-8"?>
<p:tagLst xmlns:p="http://schemas.openxmlformats.org/presentationml/2006/main">
  <p:tag name="REFSHAPE" val="1507114228"/>
</p:tagLst>
</file>

<file path=ppt/tags/tag146.xml><?xml version="1.0" encoding="utf-8"?>
<p:tagLst xmlns:p="http://schemas.openxmlformats.org/presentationml/2006/main">
  <p:tag name="REFSHAPE" val="1507117900"/>
</p:tagLst>
</file>

<file path=ppt/tags/tag147.xml><?xml version="1.0" encoding="utf-8"?>
<p:tagLst xmlns:p="http://schemas.openxmlformats.org/presentationml/2006/main">
  <p:tag name="REFSHAPE" val="1507116812"/>
</p:tagLst>
</file>

<file path=ppt/tags/tag148.xml><?xml version="1.0" encoding="utf-8"?>
<p:tagLst xmlns:p="http://schemas.openxmlformats.org/presentationml/2006/main">
  <p:tag name="REFSHAPE" val="1507117356"/>
</p:tagLst>
</file>

<file path=ppt/tags/tag149.xml><?xml version="1.0" encoding="utf-8"?>
<p:tagLst xmlns:p="http://schemas.openxmlformats.org/presentationml/2006/main">
  <p:tag name="REFSHAPE" val="1507115996"/>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REFSHAPE" val="1507116948"/>
</p:tagLst>
</file>

<file path=ppt/tags/tag151.xml><?xml version="1.0" encoding="utf-8"?>
<p:tagLst xmlns:p="http://schemas.openxmlformats.org/presentationml/2006/main">
  <p:tag name="REFSHAPE" val="1507114228"/>
</p:tagLst>
</file>

<file path=ppt/tags/tag152.xml><?xml version="1.0" encoding="utf-8"?>
<p:tagLst xmlns:p="http://schemas.openxmlformats.org/presentationml/2006/main">
  <p:tag name="REFSHAPE" val="1507117900"/>
</p:tagLst>
</file>

<file path=ppt/tags/tag153.xml><?xml version="1.0" encoding="utf-8"?>
<p:tagLst xmlns:p="http://schemas.openxmlformats.org/presentationml/2006/main">
  <p:tag name="REFSHAPE" val="-1964747916"/>
</p:tagLst>
</file>

<file path=ppt/tags/tag154.xml><?xml version="1.0" encoding="utf-8"?>
<p:tagLst xmlns:p="http://schemas.openxmlformats.org/presentationml/2006/main">
  <p:tag name="REFSHAPE" val="-1964747508"/>
</p:tagLst>
</file>

<file path=ppt/tags/tag155.xml><?xml version="1.0" encoding="utf-8"?>
<p:tagLst xmlns:p="http://schemas.openxmlformats.org/presentationml/2006/main">
  <p:tag name="REFSHAPE" val="-1964743700"/>
</p:tagLst>
</file>

<file path=ppt/tags/tag156.xml><?xml version="1.0" encoding="utf-8"?>
<p:tagLst xmlns:p="http://schemas.openxmlformats.org/presentationml/2006/main">
  <p:tag name="REFSHAPE" val="-1964745332"/>
</p:tagLst>
</file>

<file path=ppt/tags/tag157.xml><?xml version="1.0" encoding="utf-8"?>
<p:tagLst xmlns:p="http://schemas.openxmlformats.org/presentationml/2006/main">
  <p:tag name="REFSHAPE" val="-1964743836"/>
</p:tagLst>
</file>

<file path=ppt/tags/tag158.xml><?xml version="1.0" encoding="utf-8"?>
<p:tagLst xmlns:p="http://schemas.openxmlformats.org/presentationml/2006/main">
  <p:tag name="REFSHAPE" val="-1964744108"/>
</p:tagLst>
</file>

<file path=ppt/tags/tag159.xml><?xml version="1.0" encoding="utf-8"?>
<p:tagLst xmlns:p="http://schemas.openxmlformats.org/presentationml/2006/main">
  <p:tag name="KSO_WM_FULL_TEXT_BEAUTIFY_COPY_ID" val="5"/>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FULL_TEXT_BEAUTIFY_COPY_ID" val="4"/>
</p:tagLst>
</file>

<file path=ppt/tags/tag161.xml><?xml version="1.0" encoding="utf-8"?>
<p:tagLst xmlns:p="http://schemas.openxmlformats.org/presentationml/2006/main">
  <p:tag name="KSO_WM_FULL_TEXT_BEAUTIFY_COPY_ID" val="7"/>
</p:tagLst>
</file>

<file path=ppt/tags/tag162.xml><?xml version="1.0" encoding="utf-8"?>
<p:tagLst xmlns:p="http://schemas.openxmlformats.org/presentationml/2006/main">
  <p:tag name="KSO_WM_FULL_TEXT_BEAUTIFY_COPY_ID" val="8"/>
</p:tagLst>
</file>

<file path=ppt/tags/tag163.xml><?xml version="1.0" encoding="utf-8"?>
<p:tagLst xmlns:p="http://schemas.openxmlformats.org/presentationml/2006/main">
  <p:tag name="KSO_WM_FULL_TEXT_BEAUTIFY_COPY_ID" val="150995201"/>
</p:tagLst>
</file>

<file path=ppt/tags/tag164.xml><?xml version="1.0" encoding="utf-8"?>
<p:tagLst xmlns:p="http://schemas.openxmlformats.org/presentationml/2006/main">
  <p:tag name="KSO_WM_UNIT_ISCONTENTSTITLE" val="0"/>
  <p:tag name="KSO_WM_UNIT_NOCLEAR" val="0"/>
  <p:tag name="KSO_WM_UNIT_VALUE" val="170"/>
  <p:tag name="KSO_WM_UNIT_HIGHLIGHT" val="0"/>
  <p:tag name="KSO_WM_UNIT_COMPATIBLE" val="0"/>
  <p:tag name="KSO_WM_UNIT_DIAGRAM_ISNUMVISUAL" val="0"/>
  <p:tag name="KSO_WM_UNIT_DIAGRAM_ISREFERUNIT" val="0"/>
  <p:tag name="KSO_WM_UNIT_TYPE" val="f"/>
  <p:tag name="KSO_WM_UNIT_INDEX" val="1"/>
  <p:tag name="KSO_WM_UNIT_ID" val="diagram20200481_1*f*1"/>
  <p:tag name="KSO_WM_TEMPLATE_CATEGORY" val="diagram"/>
  <p:tag name="KSO_WM_TEMPLATE_INDEX" val="20200481"/>
  <p:tag name="KSO_WM_UNIT_LAYERLEVEL" val="1"/>
  <p:tag name="KSO_WM_TAG_VERSION" val="1.0"/>
  <p:tag name="KSO_WM_BEAUTIFY_FLAG" val="#wm#"/>
  <p:tag name="KSO_WM_UNIT_PRESET_TEXT" val="户外拓展训练通常利用崇山峻岭、翰海大川等自然环境，通过精心设计的活动达到“磨练意志、陶冶情操、完善人格、熔炼团队”的拓展培训目的。"/>
  <p:tag name="KSO_WM_UNIT_SUBTYPE" val="a"/>
  <p:tag name="KSO_WM_UNIT_TEXT_FILL_FORE_SCHEMECOLOR_INDEX_BRIGHTNESS" val="0.15"/>
  <p:tag name="KSO_WM_UNIT_TEXT_FILL_FORE_SCHEMECOLOR_INDEX" val="13"/>
  <p:tag name="KSO_WM_UNIT_TEXT_FILL_TYPE" val="1"/>
</p:tagLst>
</file>

<file path=ppt/tags/tag165.xml><?xml version="1.0" encoding="utf-8"?>
<p:tagLst xmlns:p="http://schemas.openxmlformats.org/presentationml/2006/main">
  <p:tag name="KSO_WM_UNIT_ISCONTENTSTITLE" val="0"/>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ID" val="diagram20200481_1*a*1"/>
  <p:tag name="KSO_WM_TEMPLATE_CATEGORY" val="diagram"/>
  <p:tag name="KSO_WM_TEMPLATE_INDEX" val="20200481"/>
  <p:tag name="KSO_WM_UNIT_LAYERLEVEL" val="1"/>
  <p:tag name="KSO_WM_TAG_VERSION" val="1.0"/>
  <p:tag name="KSO_WM_BEAUTIFY_FLAG" val="#wm#"/>
  <p:tag name="KSO_WM_UNIT_PRESET_TEXT" val="单击添加大标题"/>
  <p:tag name="KSO_WM_UNIT_ISNUMDGMTITLE" val="0"/>
  <p:tag name="KSO_WM_UNIT_TEXT_FILL_FORE_SCHEMECOLOR_INDEX_BRIGHTNESS" val="0.15"/>
  <p:tag name="KSO_WM_UNIT_TEXT_FILL_FORE_SCHEMECOLOR_INDEX" val="13"/>
  <p:tag name="KSO_WM_UNIT_TEXT_FILL_TYPE" val="1"/>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481_1*i*1"/>
  <p:tag name="KSO_WM_TEMPLATE_CATEGORY" val="diagram"/>
  <p:tag name="KSO_WM_TEMPLATE_INDEX" val="20200481"/>
  <p:tag name="KSO_WM_UNIT_LAYERLEVEL" val="1"/>
  <p:tag name="KSO_WM_TAG_VERSION" val="1.0"/>
  <p:tag name="KSO_WM_BEAUTIFY_FLAG" val="#wm#"/>
  <p:tag name="KSO_WM_UNIT_TYPE" val="i"/>
  <p:tag name="KSO_WM_UNIT_INDEX" val="1"/>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481_1*i*2"/>
  <p:tag name="KSO_WM_TEMPLATE_CATEGORY" val="diagram"/>
  <p:tag name="KSO_WM_TEMPLATE_INDEX" val="20200481"/>
  <p:tag name="KSO_WM_UNIT_LAYERLEVEL" val="1"/>
  <p:tag name="KSO_WM_TAG_VERSION" val="1.0"/>
  <p:tag name="KSO_WM_BEAUTIFY_FLAG" val="#wm#"/>
  <p:tag name="KSO_WM_UNIT_TYPE" val="i"/>
  <p:tag name="KSO_WM_UNIT_INDEX" val="2"/>
  <p:tag name="KSO_WM_UNIT_LINE_FORE_SCHEMECOLOR_INDEX_BRIGHTNESS" val="-0.15"/>
  <p:tag name="KSO_WM_UNIT_LINE_FORE_SCHEMECOLOR_INDEX" val="14"/>
  <p:tag name="KSO_WM_UNIT_LINE_FILL_TYPE" val="2"/>
</p:tagLst>
</file>

<file path=ppt/tags/tag168.xml><?xml version="1.0" encoding="utf-8"?>
<p:tagLst xmlns:p="http://schemas.openxmlformats.org/presentationml/2006/main">
  <p:tag name="KSO_WM_SLIDE_ID" val="diagram20200481_1"/>
  <p:tag name="KSO_WM_TEMPLATE_SUBCATEGORY" val="0"/>
  <p:tag name="KSO_WM_TEMPLATE_MASTER_TYPE" val="0"/>
  <p:tag name="KSO_WM_TEMPLATE_COLOR_TYPE" val="1"/>
  <p:tag name="KSO_WM_SLIDE_TYPE" val="text"/>
  <p:tag name="KSO_WM_SLIDE_SUBTYPE" val="pureTxt"/>
  <p:tag name="KSO_WM_SLIDE_ITEM_CNT" val="0"/>
  <p:tag name="KSO_WM_SLIDE_INDEX" val="1"/>
  <p:tag name="KSO_WM_SLIDE_SIZE" val="841*391"/>
  <p:tag name="KSO_WM_SLIDE_POSITION" val="41*74"/>
  <p:tag name="KSO_WM_TAG_VERSION" val="1.0"/>
  <p:tag name="KSO_WM_BEAUTIFY_FLAG" val="#wm#"/>
  <p:tag name="KSO_WM_TEMPLATE_CATEGORY" val="diagram"/>
  <p:tag name="KSO_WM_TEMPLATE_INDEX" val="20200481"/>
  <p:tag name="KSO_WM_SLIDE_LAYOUT" val="a_f"/>
  <p:tag name="KSO_WM_SLIDE_LAYOUT_CNT" val="1_1"/>
</p:tagLst>
</file>

<file path=ppt/tags/tag169.xml><?xml version="1.0" encoding="utf-8"?>
<p:tagLst xmlns:p="http://schemas.openxmlformats.org/presentationml/2006/main">
  <p:tag name="KSO_WM_FULL_TEXT_BEAUTIFY_COPY_ID" val="2"/>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FULL_TEXT_BEAUTIFY_COPY_ID" val="62"/>
</p:tagLst>
</file>

<file path=ppt/tags/tag171.xml><?xml version="1.0" encoding="utf-8"?>
<p:tagLst xmlns:p="http://schemas.openxmlformats.org/presentationml/2006/main">
  <p:tag name="KSO_WM_FULL_TEXT_BEAUTIFY_COPY_ID" val="63"/>
</p:tagLst>
</file>

<file path=ppt/tags/tag172.xml><?xml version="1.0" encoding="utf-8"?>
<p:tagLst xmlns:p="http://schemas.openxmlformats.org/presentationml/2006/main">
  <p:tag name="KSO_WM_FULL_TEXT_BEAUTIFY_COPY_ID" val="60"/>
</p:tagLst>
</file>

<file path=ppt/tags/tag173.xml><?xml version="1.0" encoding="utf-8"?>
<p:tagLst xmlns:p="http://schemas.openxmlformats.org/presentationml/2006/main">
  <p:tag name="KSO_WM_FULL_TEXT_BEAUTIFY_COPY_ID" val="61"/>
</p:tagLst>
</file>

<file path=ppt/tags/tag174.xml><?xml version="1.0" encoding="utf-8"?>
<p:tagLst xmlns:p="http://schemas.openxmlformats.org/presentationml/2006/main">
  <p:tag name="KSO_WM_FULL_TEXT_BEAUTIFY_COPY_ID" val="69"/>
</p:tagLst>
</file>

<file path=ppt/tags/tag175.xml><?xml version="1.0" encoding="utf-8"?>
<p:tagLst xmlns:p="http://schemas.openxmlformats.org/presentationml/2006/main">
  <p:tag name="KSO_WM_FULL_TEXT_BEAUTIFY_COPY_ID" val="70"/>
</p:tagLst>
</file>

<file path=ppt/tags/tag176.xml><?xml version="1.0" encoding="utf-8"?>
<p:tagLst xmlns:p="http://schemas.openxmlformats.org/presentationml/2006/main">
  <p:tag name="KSO_WM_FULL_TEXT_BEAUTIFY_COPY_ID" val="67"/>
</p:tagLst>
</file>

<file path=ppt/tags/tag177.xml><?xml version="1.0" encoding="utf-8"?>
<p:tagLst xmlns:p="http://schemas.openxmlformats.org/presentationml/2006/main">
  <p:tag name="KSO_WM_FULL_TEXT_BEAUTIFY_COPY_ID" val="68"/>
</p:tagLst>
</file>

<file path=ppt/tags/tag178.xml><?xml version="1.0" encoding="utf-8"?>
<p:tagLst xmlns:p="http://schemas.openxmlformats.org/presentationml/2006/main">
  <p:tag name="KSO_WM_FULL_TEXT_BEAUTIFY_COPY_ID" val="72"/>
</p:tagLst>
</file>

<file path=ppt/tags/tag179.xml><?xml version="1.0" encoding="utf-8"?>
<p:tagLst xmlns:p="http://schemas.openxmlformats.org/presentationml/2006/main">
  <p:tag name="KSO_WM_FULL_TEXT_BEAUTIFY_COPY_ID" val="41"/>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FULL_TEXT_BEAUTIFY_COPY_ID" val="42"/>
</p:tagLst>
</file>

<file path=ppt/tags/tag181.xml><?xml version="1.0" encoding="utf-8"?>
<p:tagLst xmlns:p="http://schemas.openxmlformats.org/presentationml/2006/main">
  <p:tag name="KSO_WM_FULL_TEXT_BEAUTIFY_COPY_ID" val="39"/>
</p:tagLst>
</file>

<file path=ppt/tags/tag182.xml><?xml version="1.0" encoding="utf-8"?>
<p:tagLst xmlns:p="http://schemas.openxmlformats.org/presentationml/2006/main">
  <p:tag name="KSO_WM_FULL_TEXT_BEAUTIFY_COPY_ID" val="40"/>
</p:tagLst>
</file>

<file path=ppt/tags/tag183.xml><?xml version="1.0" encoding="utf-8"?>
<p:tagLst xmlns:p="http://schemas.openxmlformats.org/presentationml/2006/main">
  <p:tag name="KSO_WM_FULL_TEXT_BEAUTIFY_COPY_ID" val="150995202"/>
</p:tagLst>
</file>

<file path=ppt/tags/tag184.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13325_1*a*1"/>
  <p:tag name="KSO_WM_TEMPLATE_CATEGORY" val="diagram"/>
  <p:tag name="KSO_WM_TEMPLATE_INDEX" val="20213325"/>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6fb4cdd4fd77499b8f648c000b8968b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b007a476f9eb466ea7d8327a1976d0c1"/>
  <p:tag name="KSO_WM_UNIT_TEXT_FILL_FORE_SCHEMECOLOR_INDEX_BRIGHTNESS" val="0"/>
  <p:tag name="KSO_WM_UNIT_TEXT_FILL_FORE_SCHEMECOLOR_INDEX" val="13"/>
  <p:tag name="KSO_WM_UNIT_TEXT_FILL_TYPE" val="1"/>
  <p:tag name="KSO_WM_TEMPLATE_ASSEMBLE_XID" val="60656ecf4054ed1e2fb80002"/>
  <p:tag name="KSO_WM_TEMPLATE_ASSEMBLE_GROUPID" val="60656ecf4054ed1e2fb80002"/>
</p:tagLst>
</file>

<file path=ppt/tags/tag185.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3325_1*f*1"/>
  <p:tag name="KSO_WM_TEMPLATE_CATEGORY" val="diagram"/>
  <p:tag name="KSO_WM_TEMPLATE_INDEX" val="20213325"/>
  <p:tag name="KSO_WM_UNIT_LAYERLEVEL" val="1"/>
  <p:tag name="KSO_WM_TAG_VERSION" val="1.0"/>
  <p:tag name="KSO_WM_BEAUTIFY_FLAG" val="#wm#"/>
  <p:tag name="KSO_WM_UNIT_DEFAULT_FONT" val="14;20;2"/>
  <p:tag name="KSO_WM_UNIT_BLOCK" val="0"/>
  <p:tag name="KSO_WM_UNIT_VALUE" val="43"/>
  <p:tag name="KSO_WM_UNIT_SHOW_EDIT_AREA_INDICATION" val="1"/>
  <p:tag name="KSO_WM_CHIP_GROUPID" val="5e6b05596848fb12bee65ac8"/>
  <p:tag name="KSO_WM_CHIP_XID" val="5e6b05596848fb12bee65aca"/>
  <p:tag name="KSO_WM_UNIT_DEC_AREA_ID" val="b8df4033cc6d436f8a94af7ebf63257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263059ce12ab4e5899cf67a6c3dca34f"/>
  <p:tag name="KSO_WM_UNIT_TEXT_FILL_FORE_SCHEMECOLOR_INDEX_BRIGHTNESS" val="0.25"/>
  <p:tag name="KSO_WM_UNIT_TEXT_FILL_FORE_SCHEMECOLOR_INDEX" val="13"/>
  <p:tag name="KSO_WM_UNIT_TEXT_FILL_TYPE" val="1"/>
  <p:tag name="KSO_WM_TEMPLATE_ASSEMBLE_XID" val="60656ecf4054ed1e2fb80002"/>
  <p:tag name="KSO_WM_TEMPLATE_ASSEMBLE_GROUPID" val="60656ecf4054ed1e2fb80002"/>
</p:tagLst>
</file>

<file path=ppt/tags/tag186.xml><?xml version="1.0" encoding="utf-8"?>
<p:tagLst xmlns:p="http://schemas.openxmlformats.org/presentationml/2006/main">
  <p:tag name="KSO_WM_UNIT_VALUE" val="677*3046"/>
  <p:tag name="KSO_WM_UNIT_HIGHLIGHT" val="0"/>
  <p:tag name="KSO_WM_UNIT_COMPATIBLE" val="1"/>
  <p:tag name="KSO_WM_UNIT_DIAGRAM_ISNUMVISUAL" val="0"/>
  <p:tag name="KSO_WM_UNIT_DIAGRAM_ISREFERUNIT" val="0"/>
  <p:tag name="KSO_WM_UNIT_TYPE" val="d"/>
  <p:tag name="KSO_WM_UNIT_INDEX" val="1"/>
  <p:tag name="KSO_WM_UNIT_ID" val="diagram20213325_1*d*1"/>
  <p:tag name="KSO_WM_TEMPLATE_CATEGORY" val="diagram"/>
  <p:tag name="KSO_WM_TEMPLATE_INDEX" val="20213325"/>
  <p:tag name="KSO_WM_UNIT_LAYERLEVEL" val="1"/>
  <p:tag name="KSO_WM_TAG_VERSION" val="1.0"/>
  <p:tag name="KSO_WM_BEAUTIFY_FLAG" val="#wm#"/>
  <p:tag name="KSO_WM_CHIP_GROUPID" val="5e7310da9a230a26b9e88a19"/>
  <p:tag name="KSO_WM_CHIP_XID" val="5e7310da9a230a26b9e88a1a"/>
  <p:tag name="KSO_WM_UNIT_DEC_AREA_ID" val="9aac00fa4b1445f69e0dacf0a64f8d2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5e1a26d59669418885abb9ebf117a501"/>
  <p:tag name="KSO_WM_UNIT_PLACING_PICTURE" val="5e1a26d59669418885abb9ebf117a501"/>
  <p:tag name="KSO_WM_UNIT_SUPPORT_UNIT_TYPE" val="[&quot;l&quot;,&quot;m&quot;,&quot;n&quot;,&quot;o&quot;,&quot;p&quot;,&quot;q&quot;,&quot;r&quot;,&quot;δ&quot;,&quot;ε&quot;,&quot;ζ&quot;,&quot;η&quot;,&quot;d&quot;,&quot;α&quot;,&quot;β&quot;]"/>
  <p:tag name="KSO_WM_TEMPLATE_ASSEMBLE_XID" val="60656ecf4054ed1e2fb80002"/>
  <p:tag name="KSO_WM_TEMPLATE_ASSEMBLE_GROUPID" val="60656ecf4054ed1e2fb80002"/>
</p:tagLst>
</file>

<file path=ppt/tags/tag187.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3325_1*f*2"/>
  <p:tag name="KSO_WM_TEMPLATE_CATEGORY" val="diagram"/>
  <p:tag name="KSO_WM_TEMPLATE_INDEX" val="20213325"/>
  <p:tag name="KSO_WM_UNIT_LAYERLEVEL" val="1"/>
  <p:tag name="KSO_WM_TAG_VERSION" val="1.0"/>
  <p:tag name="KSO_WM_BEAUTIFY_FLAG" val="#wm#"/>
  <p:tag name="KSO_WM_UNIT_DEFAULT_FONT" val="14;20;2"/>
  <p:tag name="KSO_WM_UNIT_BLOCK" val="0"/>
  <p:tag name="KSO_WM_UNIT_VALUE" val="43"/>
  <p:tag name="KSO_WM_UNIT_SHOW_EDIT_AREA_INDICATION" val="1"/>
  <p:tag name="KSO_WM_CHIP_GROUPID" val="5e6b05596848fb12bee65ac8"/>
  <p:tag name="KSO_WM_CHIP_XID" val="5e6b05596848fb12bee65aca"/>
  <p:tag name="KSO_WM_UNIT_DEC_AREA_ID" val="6787d5efd2de4e35944036a7feedcec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a3714d3c886c4988a3558c43193be2d9"/>
  <p:tag name="KSO_WM_UNIT_TEXT_FILL_FORE_SCHEMECOLOR_INDEX_BRIGHTNESS" val="0.25"/>
  <p:tag name="KSO_WM_UNIT_TEXT_FILL_FORE_SCHEMECOLOR_INDEX" val="13"/>
  <p:tag name="KSO_WM_UNIT_TEXT_FILL_TYPE" val="1"/>
  <p:tag name="KSO_WM_TEMPLATE_ASSEMBLE_XID" val="60656ecf4054ed1e2fb80002"/>
  <p:tag name="KSO_WM_TEMPLATE_ASSEMBLE_GROUPID" val="60656ecf4054ed1e2fb80002"/>
</p:tagLst>
</file>

<file path=ppt/tags/tag188.xml><?xml version="1.0" encoding="utf-8"?>
<p:tagLst xmlns:p="http://schemas.openxmlformats.org/presentationml/2006/main">
  <p:tag name="KSO_WM_FULL_TEXT_BEAUTIFY_COPY_ID" val="150997106"/>
  <p:tag name="KSO_WM_SLIDE_LAYOUT_INFO" val="{&quot;backgroundInfo&quot;:[{&quot;bottom&quot;:0,&quot;bottomAbs&quot;:false,&quot;left&quot;:0,&quot;leftAbs&quot;:false,&quot;right&quot;:0,&quot;rightAbs&quot;:false,&quot;top&quot;:0,&quot;topAbs&quot;:false,&quot;type&quot;:&quot;general&quot;}],&quot;id&quot;:&quot;2021-04-01T15:18:59&quot;,&quot;maxSize&quot;:{&quot;size1&quot;:26.699999999999999},&quot;minSize&quot;:{&quot;size1&quot;:17.800000000000001},&quot;normalSize&quot;:{&quot;size1&quot;:17.800000000000001},&quot;subLayout&quot;:[{&quot;id&quot;:&quot;2021-04-01T15:18:59&quot;,&quot;margin&quot;:{&quot;bottom&quot;:0,&quot;left&quot;:1.6929999589920044,&quot;right&quot;:1.6929999589920044,&quot;top&quot;:1.6929999589920044},&quot;type&quot;:0},{&quot;id&quot;:&quot;2021-04-01T15:18:59&quot;,&quot;maxSize&quot;:{&quot;size1&quot;:22.300000000000001},&quot;minSize&quot;:{&quot;size1&quot;:11.1},&quot;normalSize&quot;:{&quot;size1&quot;:14.443755068937552},&quot;subLayout&quot;:[{&quot;id&quot;:&quot;2021-04-01T15:18:59&quot;,&quot;margin&quot;:{&quot;bottom&quot;:0.026000002399086952,&quot;left&quot;:1.6929999589920044,&quot;right&quot;:1.6929999589920044,&quot;top&quot;:0.3970000147819519},&quot;type&quot;:0},{&quot;id&quot;:&quot;2021-04-01T15:18:59&quot;,&quot;maxSize&quot;:{&quot;size1&quot;:71.099999999999994},&quot;minSize&quot;:{&quot;size1&quot;:51.700000000000003},&quot;normalSize&quot;:{&quot;size1&quot;:51.700236697727291},&quot;subLayout&quot;:[{&quot;id&quot;:&quot;2021-04-01T15:18:59&quot;,&quot;margin&quot;:{&quot;bottom&quot;:0.026000002399086952,&quot;left&quot;:1.6929999589920044,&quot;right&quot;:1.6929999589920044,&quot;top&quot;:0.42300000786781311},&quot;type&quot;:0},{&quot;id&quot;:&quot;2021-04-01T15:18:59&quot;,&quot;margin&quot;:{&quot;bottom&quot;:1.6929999589920044,&quot;left&quot;:1.6929999589920044,&quot;right&quot;:1.6929999589920044,&quot;top&quot;:0.42300000786781311},&quot;type&quot;:0}],&quot;type&quot;:0}],&quot;type&quot;:0}],&quot;type&quot;:0}"/>
  <p:tag name="KSO_WM_SLIDE_CAN_ADD_NAVIGATION" val="1"/>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9641f553136823a5e61bc"/>
  <p:tag name="KSO_WM_CHIP_FILLPROP" val="[[{&quot;text_align&quot;:&quot;lt&quot;,&quot;text_direction&quot;:&quot;horizontal&quot;,&quot;support_big_font&quot;:false,&quot;fill_id&quot;:&quot;a382c452413942bcb49d879d3858f6f6&quot;,&quot;fill_align&quot;:&quot;lt&quot;,&quot;chip_types&quot;:[&quot;header&quot;]},{&quot;text_align&quot;:&quot;lt&quot;,&quot;text_direction&quot;:&quot;horizontal&quot;,&quot;support_big_font&quot;:false,&quot;fill_id&quot;:&quot;b65219c79ed34ee5b216c49ad550761d&quot;,&quot;fill_align&quot;:&quot;lt&quot;,&quot;chip_types&quot;:[&quot;text&quot;]},{&quot;text_align&quot;:&quot;lm&quot;,&quot;text_direction&quot;:&quot;horizontal&quot;,&quot;support_big_font&quot;:false,&quot;fill_id&quot;:&quot;2bdfea69f9f64d30920698dc86585c19&quot;,&quot;fill_align&quot;:&quot;lm&quot;,&quot;chip_types&quot;:[&quot;diagram&quot;,&quot;pictext&quot;,&quot;picture&quot;,&quot;chart&quot;,&quot;table&quot;]},{&quot;text_align&quot;:&quot;lt&quot;,&quot;text_direction&quot;:&quot;horizontal&quot;,&quot;support_big_font&quot;:false,&quot;fill_id&quot;:&quot;3a599a08ed3c4b75be6828f789ec470f&quot;,&quot;fill_align&quot;:&quot;lt&quot;,&quot;chip_types&quot;:[&quot;text&quot;]}]]"/>
  <p:tag name="KSO_WM_SLIDE_ID" val="diagram20213325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13325"/>
  <p:tag name="KSO_WM_SLIDE_LAYOUT" val="a_d_f"/>
  <p:tag name="KSO_WM_SLIDE_LAYOUT_CNT" val="1_1_2"/>
  <p:tag name="FIXED_XID_TMP" val="5f5ee1ca4d6848d78f644aec"/>
  <p:tag name="KSO_WM_CHIP_DECFILLPROP" val="[]"/>
  <p:tag name="KSO_WM_SLIDE_TYPE" val="text"/>
  <p:tag name="KSO_WM_SLIDE_SUBTYPE" val="picTxt"/>
  <p:tag name="KSO_WM_SLIDE_SIZE" val="864*408"/>
  <p:tag name="KSO_WM_SLIDE_POSITION" val="48*48"/>
  <p:tag name="KSO_WM_CHIP_GROUPID" val="5f5ee1ca4d6848d78f644aec"/>
  <p:tag name="KSO_WM_SLIDE_BK_DARK_LIGHT" val="2"/>
  <p:tag name="KSO_WM_SLIDE_BACKGROUND_TYPE" val="general"/>
  <p:tag name="KSO_WM_SLIDE_SUPPORT_FEATURE_TYPE" val="0"/>
  <p:tag name="KSO_WM_TEMPLATE_ASSEMBLE_XID" val="60656ecf4054ed1e2fb80002"/>
  <p:tag name="KSO_WM_TEMPLATE_ASSEMBLE_GROUPID" val="60656ecf4054ed1e2fb80002"/>
</p:tagLst>
</file>

<file path=ppt/tags/tag189.xml><?xml version="1.0" encoding="utf-8"?>
<p:tagLst xmlns:p="http://schemas.openxmlformats.org/presentationml/2006/main">
  <p:tag name="KSO_WM_FULL_TEXT_BEAUTIFY_COPY_ID" val="72"/>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FULL_TEXT_BEAUTIFY_COPY_ID" val="3"/>
</p:tagLst>
</file>

<file path=ppt/tags/tag191.xml><?xml version="1.0" encoding="utf-8"?>
<p:tagLst xmlns:p="http://schemas.openxmlformats.org/presentationml/2006/main">
  <p:tag name="KSO_WM_FULL_TEXT_BEAUTIFY_COPY_ID" val="58"/>
</p:tagLst>
</file>

<file path=ppt/tags/tag192.xml><?xml version="1.0" encoding="utf-8"?>
<p:tagLst xmlns:p="http://schemas.openxmlformats.org/presentationml/2006/main">
  <p:tag name="KSO_WM_FULL_TEXT_BEAUTIFY_COPY_ID" val="59"/>
</p:tagLst>
</file>

<file path=ppt/tags/tag193.xml><?xml version="1.0" encoding="utf-8"?>
<p:tagLst xmlns:p="http://schemas.openxmlformats.org/presentationml/2006/main">
  <p:tag name="KSO_WM_FULL_TEXT_BEAUTIFY_COPY_ID" val="60"/>
</p:tagLst>
</file>

<file path=ppt/tags/tag194.xml><?xml version="1.0" encoding="utf-8"?>
<p:tagLst xmlns:p="http://schemas.openxmlformats.org/presentationml/2006/main">
  <p:tag name="KSO_WM_FULL_TEXT_BEAUTIFY_COPY_ID" val="61"/>
</p:tagLst>
</file>

<file path=ppt/tags/tag195.xml><?xml version="1.0" encoding="utf-8"?>
<p:tagLst xmlns:p="http://schemas.openxmlformats.org/presentationml/2006/main">
  <p:tag name="KSO_WM_FULL_TEXT_BEAUTIFY_COPY_ID" val="62"/>
</p:tagLst>
</file>

<file path=ppt/tags/tag196.xml><?xml version="1.0" encoding="utf-8"?>
<p:tagLst xmlns:p="http://schemas.openxmlformats.org/presentationml/2006/main">
  <p:tag name="KSO_WM_FULL_TEXT_BEAUTIFY_COPY_ID" val="150997034"/>
</p:tagLst>
</file>

<file path=ppt/tags/tag197.xml><?xml version="1.0" encoding="utf-8"?>
<p:tagLst xmlns:p="http://schemas.openxmlformats.org/presentationml/2006/main">
  <p:tag name="KSO_WM_UNIT_ISCONTENTSTITLE" val="0"/>
  <p:tag name="KSO_WM_UNIT_ISNUMDGMTITLE" val="0"/>
  <p:tag name="KSO_WM_UNIT_NOCLEAR" val="0"/>
  <p:tag name="KSO_WM_UNIT_VALUE" val="38"/>
  <p:tag name="KSO_WM_UNIT_HIGHLIGHT" val="0"/>
  <p:tag name="KSO_WM_UNIT_COMPATIBLE" val="0"/>
  <p:tag name="KSO_WM_UNIT_DIAGRAM_ISNUMVISUAL" val="0"/>
  <p:tag name="KSO_WM_UNIT_DIAGRAM_ISREFERUNIT" val="0"/>
  <p:tag name="KSO_WM_UNIT_TYPE" val="a"/>
  <p:tag name="KSO_WM_UNIT_INDEX" val="1"/>
  <p:tag name="KSO_WM_UNIT_ID" val="diagram20209054_1*a*1"/>
  <p:tag name="KSO_WM_TEMPLATE_CATEGORY" val="diagram"/>
  <p:tag name="KSO_WM_TEMPLATE_INDEX" val="20209054"/>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37353bd6f58e495288e10290fff725e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0c8b231636bb42e7bd84a32e2ca261ad"/>
  <p:tag name="KSO_WM_UNIT_TEXT_FILL_FORE_SCHEMECOLOR_INDEX_BRIGHTNESS" val="0"/>
  <p:tag name="KSO_WM_UNIT_TEXT_FILL_FORE_SCHEMECOLOR_INDEX" val="13"/>
  <p:tag name="KSO_WM_UNIT_TEXT_FILL_TYPE" val="1"/>
  <p:tag name="KSO_WM_TEMPLATE_ASSEMBLE_XID" val="60656e894054ed1e2fb7faf4"/>
  <p:tag name="KSO_WM_TEMPLATE_ASSEMBLE_GROUPID" val="60656e894054ed1e2fb7faf4"/>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10791_2*l_h_i*1_2_1"/>
  <p:tag name="KSO_WM_TEMPLATE_CATEGORY" val="diagram"/>
  <p:tag name="KSO_WM_TEMPLATE_INDEX" val="20210791"/>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USESOURCEFORMAT_APPLY" val="1"/>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10791_2*l_h_i*1_1_1"/>
  <p:tag name="KSO_WM_TEMPLATE_CATEGORY" val="diagram"/>
  <p:tag name="KSO_WM_TEMPLATE_INDEX" val="20210791"/>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USESOURCEFORMAT_APPLY" val="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UNIT_SUBTYPE" val="a"/>
  <p:tag name="KSO_WM_UNIT_NOCLEAR" val="0"/>
  <p:tag name="KSO_WM_UNIT_VALUE" val="4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10791_2*l_h_f*1_1_1"/>
  <p:tag name="KSO_WM_TEMPLATE_CATEGORY" val="diagram"/>
  <p:tag name="KSO_WM_TEMPLATE_INDEX" val="20210791"/>
  <p:tag name="KSO_WM_UNIT_LAYERLEVEL" val="1_1_1"/>
  <p:tag name="KSO_WM_TAG_VERSION" val="1.0"/>
  <p:tag name="KSO_WM_BEAUTIFY_FLAG" val="#wm#"/>
  <p:tag name="KSO_WM_UNIT_PRESET_TEXT" val="单击此处输入你的正文，文字是您思想的提炼，为了最终演示发布的良好效果，请尽量言简意赅的阐述观点。"/>
  <p:tag name="KSO_WM_UNIT_TEXT_FILL_FORE_SCHEMECOLOR_INDEX_BRIGHTNESS" val="0"/>
  <p:tag name="KSO_WM_UNIT_TEXT_FILL_FORE_SCHEMECOLOR_INDEX" val="13"/>
  <p:tag name="KSO_WM_UNIT_TEXT_FILL_TYPE" val="1"/>
  <p:tag name="KSO_WM_UNIT_USESOURCEFORMAT_APPLY" val="1"/>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10791_2*l_h_i*1_1_2"/>
  <p:tag name="KSO_WM_TEMPLATE_CATEGORY" val="diagram"/>
  <p:tag name="KSO_WM_TEMPLATE_INDEX" val="20210791"/>
  <p:tag name="KSO_WM_UNIT_LAYERLEVEL" val="1_1_1"/>
  <p:tag name="KSO_WM_TAG_VERSION" val="1.0"/>
  <p:tag name="KSO_WM_BEAUTIFY_FLAG" val="#wm#"/>
  <p:tag name="KSO_WM_UNIT_LINE_FORE_SCHEMECOLOR_INDEX_BRIGHTNESS" val="0"/>
  <p:tag name="KSO_WM_UNIT_LINE_FORE_SCHEMECOLOR_INDEX" val="5"/>
  <p:tag name="KSO_WM_UNIT_LINE_FILL_TYPE" val="2"/>
  <p:tag name="KSO_WM_UNIT_USESOURCEFORMAT_APPLY" val="1"/>
</p:tagLst>
</file>

<file path=ppt/tags/tag202.xml><?xml version="1.0" encoding="utf-8"?>
<p:tagLst xmlns:p="http://schemas.openxmlformats.org/presentationml/2006/main">
  <p:tag name="KSO_WM_UNIT_SUBTYPE" val="a"/>
  <p:tag name="KSO_WM_UNIT_NOCLEAR" val="0"/>
  <p:tag name="KSO_WM_UNIT_VALUE" val="44"/>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10791_2*l_h_f*1_2_1"/>
  <p:tag name="KSO_WM_TEMPLATE_CATEGORY" val="diagram"/>
  <p:tag name="KSO_WM_TEMPLATE_INDEX" val="20210791"/>
  <p:tag name="KSO_WM_UNIT_LAYERLEVEL" val="1_1_1"/>
  <p:tag name="KSO_WM_TAG_VERSION" val="1.0"/>
  <p:tag name="KSO_WM_BEAUTIFY_FLAG" val="#wm#"/>
  <p:tag name="KSO_WM_UNIT_PRESET_TEXT" val="单击此处输入你的正文，文字是您思想的提炼，为了最终演示发布的良好效果，请尽量言简意赅的阐述观点。"/>
  <p:tag name="KSO_WM_UNIT_TEXT_FILL_FORE_SCHEMECOLOR_INDEX_BRIGHTNESS" val="0"/>
  <p:tag name="KSO_WM_UNIT_TEXT_FILL_FORE_SCHEMECOLOR_INDEX" val="13"/>
  <p:tag name="KSO_WM_UNIT_TEXT_FILL_TYPE" val="1"/>
  <p:tag name="KSO_WM_UNIT_USESOURCEFORMAT_APPLY" val="1"/>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10791_2*l_h_i*1_2_2"/>
  <p:tag name="KSO_WM_TEMPLATE_CATEGORY" val="diagram"/>
  <p:tag name="KSO_WM_TEMPLATE_INDEX" val="20210791"/>
  <p:tag name="KSO_WM_UNIT_LAYERLEVEL" val="1_1_1"/>
  <p:tag name="KSO_WM_TAG_VERSION" val="1.0"/>
  <p:tag name="KSO_WM_BEAUTIFY_FLAG" val="#wm#"/>
  <p:tag name="KSO_WM_UNIT_LINE_FORE_SCHEMECOLOR_INDEX_BRIGHTNESS" val="0"/>
  <p:tag name="KSO_WM_UNIT_LINE_FORE_SCHEMECOLOR_INDEX" val="6"/>
  <p:tag name="KSO_WM_UNIT_LINE_FILL_TYPE" val="2"/>
  <p:tag name="KSO_WM_UNIT_USESOURCEFORMAT_APPLY" val="1"/>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9054_1*i*1"/>
  <p:tag name="KSO_WM_TEMPLATE_CATEGORY" val="diagram"/>
  <p:tag name="KSO_WM_TEMPLATE_INDEX" val="20209054"/>
  <p:tag name="KSO_WM_UNIT_LAYERLEVEL" val="1"/>
  <p:tag name="KSO_WM_TAG_VERSION" val="1.0"/>
  <p:tag name="KSO_WM_BEAUTIFY_FLAG" val="#wm#"/>
  <p:tag name="KSO_WM_UNIT_COLOR_SCHEME_SHAPE_ID" val="3"/>
  <p:tag name="KSO_WM_UNIT_COLOR_SCHEME_PARENT_PAGE" val="0_1"/>
  <p:tag name="KSO_WM_UNIT_BLOCK" val="0"/>
  <p:tag name="KSO_WM_UNIT_SM_LIMIT_TYPE" val="2"/>
  <p:tag name="KSO_WM_UNIT_DEC_AREA_ID" val="be073e80245a40b19948c37336788bda"/>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1}"/>
  <p:tag name="KSO_WM_CHIP_GROUPID" val="5efd90c781ee359a788b1dc7"/>
  <p:tag name="KSO_WM_CHIP_XID" val="5efd90c781ee359a788b1dc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342"/>
  <p:tag name="KSO_WM_TEMPLATE_ASSEMBLE_XID" val="60656e894054ed1e2fb7faf4"/>
  <p:tag name="KSO_WM_TEMPLATE_ASSEMBLE_GROUPID" val="60656e894054ed1e2fb7faf4"/>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9054_1*i*2"/>
  <p:tag name="KSO_WM_TEMPLATE_CATEGORY" val="diagram"/>
  <p:tag name="KSO_WM_TEMPLATE_INDEX" val="20209054"/>
  <p:tag name="KSO_WM_UNIT_LAYERLEVEL" val="1"/>
  <p:tag name="KSO_WM_TAG_VERSION" val="1.0"/>
  <p:tag name="KSO_WM_BEAUTIFY_FLAG" val="#wm#"/>
  <p:tag name="KSO_WM_UNIT_COLOR_SCHEME_SHAPE_ID" val="4"/>
  <p:tag name="KSO_WM_UNIT_COLOR_SCHEME_PARENT_PAGE" val="0_1"/>
  <p:tag name="KSO_WM_UNIT_BLOCK" val="0"/>
  <p:tag name="KSO_WM_UNIT_SM_LIMIT_TYPE" val="2"/>
  <p:tag name="KSO_WM_UNIT_DEC_AREA_ID" val="6d4c704597594668b9ae8bcb557c9f26"/>
  <p:tag name="KSO_WM_UNIT_DECORATE_INFO" val="{&quot;ReferentInfo&quot;:{&quot;Id&quot;:&quot;slide&quot;,&quot;X&quot;:{&quot;Pos&quot;:0},&quot;Y&quot;:{&quot;Pos&quot;:2}},&quot;DecorateInfoX&quot;:{&quot;Pos&quot;:0,&quot;IsAbs&quot;:false},&quot;DecorateInfoY&quot;:{&quot;Pos&quot;:2,&quot;IsAbs&quot;:false},&quot;DecorateInfoW&quot;:{&quot;IsAbs&quot;:false},&quot;DecorateInfoH&quot;:{&quot;IsAbs&quot;:false},&quot;whChangeMode&quot;:1}"/>
  <p:tag name="KSO_WM_CHIP_GROUPID" val="5efd90c781ee359a788b1dc7"/>
  <p:tag name="KSO_WM_CHIP_XID" val="5efd90c781ee359a788b1dc8"/>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4"/>
  <p:tag name="KSO_WM_UNIT_TEXT_FILL_TYPE" val="1"/>
  <p:tag name="KSO_WM_UNIT_VALUE" val="80"/>
  <p:tag name="KSO_WM_TEMPLATE_ASSEMBLE_XID" val="60656e894054ed1e2fb7faf4"/>
  <p:tag name="KSO_WM_TEMPLATE_ASSEMBLE_GROUPID" val="60656e894054ed1e2fb7faf4"/>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9054_1*i*3"/>
  <p:tag name="KSO_WM_TEMPLATE_CATEGORY" val="diagram"/>
  <p:tag name="KSO_WM_TEMPLATE_INDEX" val="20209054"/>
  <p:tag name="KSO_WM_UNIT_LAYERLEVEL" val="1"/>
  <p:tag name="KSO_WM_TAG_VERSION" val="1.0"/>
  <p:tag name="KSO_WM_BEAUTIFY_FLAG" val="#wm#"/>
  <p:tag name="KSO_WM_UNIT_COLOR_SCHEME_SHAPE_ID" val="5"/>
  <p:tag name="KSO_WM_UNIT_COLOR_SCHEME_PARENT_PAGE" val="0_1"/>
  <p:tag name="KSO_WM_UNIT_DECOLORIZATION" val="1"/>
  <p:tag name="KSO_WM_UNIT_BLOCK" val="0"/>
  <p:tag name="KSO_WM_UNIT_SM_LIMIT_TYPE" val="2"/>
  <p:tag name="KSO_WM_UNIT_DEC_AREA_ID" val="28fe05600c6746138762ac005d130c77"/>
  <p:tag name="KSO_WM_UNIT_DECORATE_INFO" val="{&quot;ReferentInfo&quot;:{&quot;Id&quot;:&quot;slide&quot;,&quot;X&quot;:{&quot;Pos&quot;:2},&quot;Y&quot;:{&quot;Pos&quot;:1}},&quot;DecorateInfoX&quot;:{&quot;Pos&quot;:2,&quot;IsAbs&quot;:false},&quot;DecorateInfoY&quot;:{&quot;Pos&quot;:1,&quot;IsAbs&quot;:false},&quot;DecorateInfoW&quot;:{&quot;IsAbs&quot;:false},&quot;DecorateInfoH&quot;:{&quot;IsAbs&quot;:false},&quot;whChangeMode&quot;:1}"/>
  <p:tag name="KSO_WM_CHIP_GROUPID" val="5efd90c781ee359a788b1dc7"/>
  <p:tag name="KSO_WM_CHIP_XID" val="5efd90c781ee359a788b1dc8"/>
  <p:tag name="KSO_WM_UNIT_LINE_FORE_SCHEMECOLOR_INDEX_BRIGHTNESS" val="0"/>
  <p:tag name="KSO_WM_UNIT_LINE_FORE_SCHEMECOLOR_INDEX" val="5"/>
  <p:tag name="KSO_WM_UNIT_LINE_FILL_TYPE" val="2"/>
  <p:tag name="KSO_WM_TEMPLATE_ASSEMBLE_XID" val="60656e894054ed1e2fb7faf4"/>
  <p:tag name="KSO_WM_TEMPLATE_ASSEMBLE_GROUPID" val="60656e894054ed1e2fb7faf4"/>
</p:tagLst>
</file>

<file path=ppt/tags/tag207.xml><?xml version="1.0" encoding="utf-8"?>
<p:tagLst xmlns:p="http://schemas.openxmlformats.org/presentationml/2006/main">
  <p:tag name="KSO_WM_FULL_TEXT_BEAUTIFY_COPY_ID" val="150997106"/>
  <p:tag name="KSO_WM_SLIDE_ID" val="diagram20209054_1"/>
  <p:tag name="KSO_WM_TEMPLATE_SUBCATEGORY" val="21"/>
  <p:tag name="KSO_WM_SLIDE_ITEM_CNT" val="0"/>
  <p:tag name="KSO_WM_SLIDE_INDEX" val="1"/>
  <p:tag name="KSO_WM_TAG_VERSION" val="1.0"/>
  <p:tag name="KSO_WM_BEAUTIFY_FLAG" val="#wm#"/>
  <p:tag name="KSO_WM_TEMPLATE_CATEGORY" val="diagram"/>
  <p:tag name="KSO_WM_TEMPLATE_INDEX" val="20209054"/>
  <p:tag name="KSO_WM_SLIDE_LAYOUT" val="a_d"/>
  <p:tag name="KSO_WM_SLIDE_LAYOUT_CNT" val="1_1"/>
  <p:tag name="KSO_WM_SLIDE_TYPE" val="text"/>
  <p:tag name="KSO_WM_SLIDE_SUBTYPE" val="picTxt"/>
  <p:tag name="KSO_WM_SLIDE_SIZE" val="959*456"/>
  <p:tag name="KSO_WM_SLIDE_POSITION" val="0*84"/>
  <p:tag name="KSO_WM_SLIDE_COLORSCHEME_VERSION" val="3.2"/>
  <p:tag name="KSO_WM_TEMPLATE_MASTER_TYPE" val="0"/>
  <p:tag name="KSO_WM_TEMPLATE_COLOR_TYPE" val="1"/>
  <p:tag name="KSO_WM_SLIDE_LAYOUT_INFO" val="{&quot;backgroundInfo&quot;:[{&quot;bottom&quot;:0,&quot;bottomAbs&quot;:false,&quot;left&quot;:0,&quot;leftAbs&quot;:false,&quot;right&quot;:0,&quot;rightAbs&quot;:false,&quot;top&quot;:0,&quot;topAbs&quot;:false,&quot;type&quot;:&quot;general&quot;}],&quot;id&quot;:&quot;2021-04-01T15:05:03&quot;,&quot;maxSize&quot;:{&quot;size1&quot;:33.5},&quot;minSize&quot;:{&quot;size1&quot;:33.5},&quot;normalSize&quot;:{&quot;size1&quot;:33.5},&quot;subLayout&quot;:[{&quot;id&quot;:&quot;2021-04-01T15:05:03&quot;,&quot;margin&quot;:{&quot;bottom&quot;:0.026000002399086952,&quot;left&quot;:1.6929999589920044,&quot;right&quot;:5.0799999237060547,&quot;top&quot;:2.1170001029968262},&quot;type&quot;:0},{&quot;id&quot;:&quot;2021-04-01T15:05:03&quot;,&quot;margin&quot;:{&quot;bottom&quot;:4.2329998016357422,&quot;left&quot;:1.6929999589920044,&quot;right&quot;:1.6929999589920044,&quot;top&quot;:1.6670000553131104},&quot;type&quot;:0}],&quot;type&quot;:0}"/>
  <p:tag name="KSO_WM_SLIDE_RATIO" val="1.777778"/>
  <p:tag name="KSO_WM_CHIP_INFOS" val="{&quot;type&quot;:0,&quot;layout_type&quot;:&quot;topbottom&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b&quot;,&quot;text_direction&quot;:&quot;horizontal&quot;,&quot;support_big_font&quot;:false,&quot;fill_id&quot;:&quot;5a95084338614008b4a3592a762c7ba4&quot;,&quot;fill_align&quot;:&quot;lb&quot;,&quot;chip_types&quot;:[&quot;text&quot;,&quot;header&quot;]},{&quot;text_align&quot;:&quot;lt&quot;,&quot;text_direction&quot;:&quot;horizontal&quot;,&quot;support_big_font&quot;:false,&quot;fill_id&quot;:&quot;12cba8bde818492180022c48cdf73154&quot;,&quot;fill_align&quot;:&quot;lt&quot;,&quot;chip_types&quot;:[&quot;diagram&quot;,&quot;text&quot;,&quot;picture&quot;,&quot;chart&quot;,&quot;table&quot;]}]]"/>
  <p:tag name="KSO_WM_CHIP_XID" val="5efd90c781ee359a788b1dc8"/>
  <p:tag name="KSO_WM_CHIP_DECFILLPROP" val="[]"/>
  <p:tag name="KSO_WM_SLIDE_CAN_ADD_NAVIGATION" val="1"/>
  <p:tag name="KSO_WM_SLIDE_BACKGROUND" val="[&quot;general&quot;]"/>
  <p:tag name="KSO_WM_CHIP_GROUPID" val="5efd90c781ee359a788b1dc7"/>
  <p:tag name="KSO_WM_SLIDE_BK_DARK_LIGHT" val="2"/>
  <p:tag name="KSO_WM_SLIDE_BACKGROUND_TYPE" val="general"/>
  <p:tag name="KSO_WM_SLIDE_SUPPORT_FEATURE_TYPE" val="0"/>
  <p:tag name="KSO_WM_TEMPLATE_ASSEMBLE_XID" val="60656e894054ed1e2fb7faf4"/>
  <p:tag name="KSO_WM_TEMPLATE_ASSEMBLE_GROUPID" val="60656e894054ed1e2fb7faf4"/>
</p:tagLst>
</file>

<file path=ppt/tags/tag208.xml><?xml version="1.0" encoding="utf-8"?>
<p:tagLst xmlns:p="http://schemas.openxmlformats.org/presentationml/2006/main">
  <p:tag name="KSO_WM_CHIP_GROUPID" val="5efd969281ee359a788b1dd7"/>
  <p:tag name="KSO_WM_CHIP_XID" val="5efd969281ee359a788b1dd8"/>
  <p:tag name="KSO_WM_UNIT_FILL_FORE_SCHEMECOLOR_INDEX_BRIGHTNESS" val="0"/>
  <p:tag name="KSO_WM_UNIT_FILL_FORE_SCHEMECOLOR_INDEX" val="5"/>
  <p:tag name="KSO_WM_UNIT_FILL_TYPE" val="1"/>
  <p:tag name="KSO_WM_TEMPLATE_CATEGORY" val="diagram"/>
  <p:tag name="KSO_WM_TEMPLATE_INDEX" val="20209040"/>
  <p:tag name="KSO_WM_UNIT_ID" val="diagram20209040_1**"/>
  <p:tag name="KSO_WM_UNIT_VALUE" val="374"/>
  <p:tag name="KSO_WM_TEMPLATE_ASSEMBLE_XID" val="60656e884054ed1e2fb7faeb"/>
  <p:tag name="KSO_WM_TEMPLATE_ASSEMBLE_GROUPID" val="60656e884054ed1e2fb7faeb"/>
</p:tagLst>
</file>

<file path=ppt/tags/tag209.xml><?xml version="1.0" encoding="utf-8"?>
<p:tagLst xmlns:p="http://schemas.openxmlformats.org/presentationml/2006/main">
  <p:tag name="KSO_WM_CHIP_GROUPID" val="5efd969281ee359a788b1dd7"/>
  <p:tag name="KSO_WM_CHIP_XID" val="5efd969281ee359a788b1dd8"/>
  <p:tag name="KSO_WM_UNIT_FILL_FORE_SCHEMECOLOR_INDEX_BRIGHTNESS" val="0"/>
  <p:tag name="KSO_WM_UNIT_FILL_FORE_SCHEMECOLOR_INDEX" val="9"/>
  <p:tag name="KSO_WM_UNIT_FILL_TYPE" val="1"/>
  <p:tag name="KSO_WM_TEMPLATE_CATEGORY" val="diagram"/>
  <p:tag name="KSO_WM_TEMPLATE_INDEX" val="20209040"/>
  <p:tag name="KSO_WM_UNIT_ID" val="diagram20209040_1**"/>
  <p:tag name="KSO_WM_UNIT_VALUE" val="374"/>
  <p:tag name="KSO_WM_TEMPLATE_ASSEMBLE_XID" val="60656e884054ed1e2fb7faeb"/>
  <p:tag name="KSO_WM_TEMPLATE_ASSEMBLE_GROUPID" val="60656e884054ed1e2fb7faeb"/>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9040_1*i*1"/>
  <p:tag name="KSO_WM_TEMPLATE_CATEGORY" val="diagram"/>
  <p:tag name="KSO_WM_TEMPLATE_INDEX" val="20209040"/>
  <p:tag name="KSO_WM_UNIT_LAYERLEVEL" val="1"/>
  <p:tag name="KSO_WM_TAG_VERSION" val="1.0"/>
  <p:tag name="KSO_WM_BEAUTIFY_FLAG" val="#wm#"/>
  <p:tag name="KSO_WM_UNIT_TYPE" val="i"/>
  <p:tag name="KSO_WM_UNIT_INDEX" val="1"/>
  <p:tag name="KSO_WM_UNIT_BLOCK" val="0"/>
  <p:tag name="KSO_WM_UNIT_SM_LIMIT_TYPE" val="2"/>
  <p:tag name="KSO_WM_UNIT_DEC_AREA_ID" val="887bf7dd5d364742a00bd4c3de87f3fc"/>
  <p:tag name="KSO_WM_UNIT_DECORATE_INFO" val="{&quot;ReferentInfo&quot;:{&quot;Id&quot;:&quot;slide&quot;,&quot;X&quot;:{&quot;Pos&quot;:0},&quot;Y&quot;:{&quot;Pos&quot;:2}},&quot;DecorateInfoX&quot;:{&quot;Pos&quot;:0,&quot;IsAbs&quot;:false},&quot;DecorateInfoY&quot;:{&quot;Pos&quot;:2,&quot;IsAbs&quot;:false},&quot;DecorateInfoW&quot;:{&quot;IsAbs&quot;:false},&quot;DecorateInfoH&quot;:{&quot;IsAbs&quot;:false},&quot;whChangeMode&quot;:1}"/>
  <p:tag name="KSO_WM_CHIP_GROUPID" val="5efd969281ee359a788b1dd7"/>
  <p:tag name="KSO_WM_CHIP_XID" val="5efd969281ee359a788b1dd8"/>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14"/>
  <p:tag name="KSO_WM_UNIT_TEXT_FILL_TYPE" val="1"/>
  <p:tag name="KSO_WM_UNIT_VALUE" val="55"/>
  <p:tag name="KSO_WM_TEMPLATE_ASSEMBLE_XID" val="60656e884054ed1e2fb7faeb"/>
  <p:tag name="KSO_WM_TEMPLATE_ASSEMBLE_GROUPID" val="60656e884054ed1e2fb7faeb"/>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9040_1*i*2"/>
  <p:tag name="KSO_WM_TEMPLATE_CATEGORY" val="diagram"/>
  <p:tag name="KSO_WM_TEMPLATE_INDEX" val="20209040"/>
  <p:tag name="KSO_WM_UNIT_LAYERLEVEL" val="1"/>
  <p:tag name="KSO_WM_TAG_VERSION" val="1.0"/>
  <p:tag name="KSO_WM_BEAUTIFY_FLAG" val="#wm#"/>
  <p:tag name="KSO_WM_UNIT_TYPE" val="i"/>
  <p:tag name="KSO_WM_UNIT_INDEX" val="2"/>
  <p:tag name="KSO_WM_UNIT_BLOCK" val="0"/>
  <p:tag name="KSO_WM_UNIT_SM_LIMIT_TYPE" val="2"/>
  <p:tag name="KSO_WM_UNIT_DEC_AREA_ID" val="ab7ad77608504b46b254df1e788a27d5"/>
  <p:tag name="KSO_WM_UNIT_DECORATE_INFO" val="{&quot;DecorateInfoH&quot;:{&quot;IsAbs&quot;:true},&quot;DecorateInfoW&quot;:{&quot;IsAbs&quot;:true},&quot;DecorateInfoX&quot;:{&quot;IsAbs&quot;:true,&quot;Pos&quot;:1},&quot;DecorateInfoY&quot;:{&quot;IsAbs&quot;:true,&quot;Pos&quot;:1},&quot;ReferentInfo&quot;:{&quot;Id&quot;:&quot;c2c9568b6fbe4c86aaa426621b01c990&quot;,&quot;X&quot;:{&quot;Pos&quot;:1},&quot;Y&quot;:{&quot;Pos&quot;:1}},&quot;whChangeMode&quot;:0}"/>
  <p:tag name="KSO_WM_CHIP_GROUPID" val="5efd969281ee359a788b1dd7"/>
  <p:tag name="KSO_WM_CHIP_XID" val="5efd969281ee359a788b1dd8"/>
  <p:tag name="KSO_WM_UNIT_FILL_FORE_SCHEMECOLOR_INDEX_BRIGHTNESS" val="0"/>
  <p:tag name="KSO_WM_UNIT_FILL_FORE_SCHEMECOLOR_INDEX" val="16"/>
  <p:tag name="KSO_WM_UNIT_FILL_TYPE" val="1"/>
  <p:tag name="KSO_WM_UNIT_LINE_FORE_SCHEMECOLOR_INDEX_BRIGHTNESS" val="0"/>
  <p:tag name="KSO_WM_UNIT_LINE_FORE_SCHEMECOLOR_INDEX" val="15"/>
  <p:tag name="KSO_WM_UNIT_LINE_FILL_TYPE" val="2"/>
  <p:tag name="KSO_WM_UNIT_TEXT_FILL_FORE_SCHEMECOLOR_INDEX_BRIGHTNESS" val="0"/>
  <p:tag name="KSO_WM_UNIT_TEXT_FILL_FORE_SCHEMECOLOR_INDEX" val="14"/>
  <p:tag name="KSO_WM_UNIT_TEXT_FILL_TYPE" val="1"/>
  <p:tag name="KSO_WM_UNIT_VALUE" val="440"/>
  <p:tag name="KSO_WM_TEMPLATE_ASSEMBLE_XID" val="60656e884054ed1e2fb7faeb"/>
  <p:tag name="KSO_WM_TEMPLATE_ASSEMBLE_GROUPID" val="60656e884054ed1e2fb7faeb"/>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9040_1*i*3"/>
  <p:tag name="KSO_WM_TEMPLATE_CATEGORY" val="diagram"/>
  <p:tag name="KSO_WM_TEMPLATE_INDEX" val="20209040"/>
  <p:tag name="KSO_WM_UNIT_LAYERLEVEL" val="1"/>
  <p:tag name="KSO_WM_TAG_VERSION" val="1.0"/>
  <p:tag name="KSO_WM_BEAUTIFY_FLAG" val="#wm#"/>
  <p:tag name="KSO_WM_UNIT_TYPE" val="i"/>
  <p:tag name="KSO_WM_UNIT_INDEX" val="3"/>
  <p:tag name="KSO_WM_UNIT_BLOCK" val="0"/>
  <p:tag name="KSO_WM_UNIT_SM_LIMIT_TYPE" val="2"/>
  <p:tag name="KSO_WM_UNIT_DEC_AREA_ID" val="5ab0f9caac3848b2bee842928d9bfce4"/>
  <p:tag name="KSO_WM_UNIT_DECORATE_INFO" val="{&quot;DecorateInfoH&quot;:{&quot;IsAbs&quot;:true},&quot;DecorateInfoW&quot;:{&quot;IsAbs&quot;:true},&quot;DecorateInfoX&quot;:{&quot;IsAbs&quot;:true,&quot;Pos&quot;:1},&quot;DecorateInfoY&quot;:{&quot;IsAbs&quot;:true,&quot;Pos&quot;:1},&quot;ReferentInfo&quot;:{&quot;Id&quot;:&quot;7ac362f548944fcb9eb55d5763e942b1&quot;,&quot;X&quot;:{&quot;Pos&quot;:1},&quot;Y&quot;:{&quot;Pos&quot;:1}},&quot;whChangeMode&quot;:0}"/>
  <p:tag name="KSO_WM_CHIP_GROUPID" val="5efd969281ee359a788b1dd7"/>
  <p:tag name="KSO_WM_CHIP_XID" val="5efd969281ee359a788b1dd8"/>
  <p:tag name="KSO_WM_UNIT_FILL_FORE_SCHEMECOLOR_INDEX_BRIGHTNESS" val="0"/>
  <p:tag name="KSO_WM_UNIT_FILL_FORE_SCHEMECOLOR_INDEX" val="15"/>
  <p:tag name="KSO_WM_UNIT_FILL_TYPE" val="1"/>
  <p:tag name="KSO_WM_UNIT_LINE_FORE_SCHEMECOLOR_INDEX_BRIGHTNESS" val="0"/>
  <p:tag name="KSO_WM_UNIT_LINE_FORE_SCHEMECOLOR_INDEX" val="15"/>
  <p:tag name="KSO_WM_UNIT_LINE_FILL_TYPE" val="2"/>
  <p:tag name="KSO_WM_UNIT_TEXT_FILL_FORE_SCHEMECOLOR_INDEX_BRIGHTNESS" val="0"/>
  <p:tag name="KSO_WM_UNIT_TEXT_FILL_FORE_SCHEMECOLOR_INDEX" val="14"/>
  <p:tag name="KSO_WM_UNIT_TEXT_FILL_TYPE" val="1"/>
  <p:tag name="KSO_WM_UNIT_VALUE" val="825"/>
  <p:tag name="KSO_WM_TEMPLATE_ASSEMBLE_XID" val="60656e884054ed1e2fb7faeb"/>
  <p:tag name="KSO_WM_TEMPLATE_ASSEMBLE_GROUPID" val="60656e884054ed1e2fb7faeb"/>
</p:tagLst>
</file>

<file path=ppt/tags/tag213.xml><?xml version="1.0" encoding="utf-8"?>
<p:tagLst xmlns:p="http://schemas.openxmlformats.org/presentationml/2006/main">
  <p:tag name="KSO_WM_UNIT_ISCONTENTSTITLE" val="0"/>
  <p:tag name="KSO_WM_UNIT_ISNUMDGMTITLE" val="0"/>
  <p:tag name="KSO_WM_UNIT_NOCLEAR" val="0"/>
  <p:tag name="KSO_WM_UNIT_VALUE" val="38"/>
  <p:tag name="KSO_WM_UNIT_HIGHLIGHT" val="0"/>
  <p:tag name="KSO_WM_UNIT_COMPATIBLE" val="0"/>
  <p:tag name="KSO_WM_UNIT_DIAGRAM_ISNUMVISUAL" val="0"/>
  <p:tag name="KSO_WM_UNIT_DIAGRAM_ISREFERUNIT" val="0"/>
  <p:tag name="KSO_WM_UNIT_TYPE" val="a"/>
  <p:tag name="KSO_WM_UNIT_INDEX" val="1"/>
  <p:tag name="KSO_WM_UNIT_ID" val="diagram20209040_1*a*1"/>
  <p:tag name="KSO_WM_TEMPLATE_CATEGORY" val="diagram"/>
  <p:tag name="KSO_WM_TEMPLATE_INDEX" val="20209040"/>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c2c9568b6fbe4c86aaa426621b01c99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34fcf056d44349b49ca237837a495951"/>
  <p:tag name="KSO_WM_UNIT_SUPPORT_BIG_FONT" val="1"/>
  <p:tag name="KSO_WM_UNIT_TEXT_FILL_FORE_SCHEMECOLOR_INDEX_BRIGHTNESS" val="0"/>
  <p:tag name="KSO_WM_UNIT_TEXT_FILL_FORE_SCHEMECOLOR_INDEX" val="13"/>
  <p:tag name="KSO_WM_UNIT_TEXT_FILL_TYPE" val="1"/>
  <p:tag name="KSO_WM_TEMPLATE_ASSEMBLE_XID" val="60656e884054ed1e2fb7faeb"/>
  <p:tag name="KSO_WM_TEMPLATE_ASSEMBLE_GROUPID" val="60656e884054ed1e2fb7faeb"/>
</p:tagLst>
</file>

<file path=ppt/tags/tag214.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9040_1*f*1"/>
  <p:tag name="KSO_WM_TEMPLATE_CATEGORY" val="diagram"/>
  <p:tag name="KSO_WM_TEMPLATE_INDEX" val="20209040"/>
  <p:tag name="KSO_WM_UNIT_LAYERLEVEL" val="1"/>
  <p:tag name="KSO_WM_TAG_VERSION" val="1.0"/>
  <p:tag name="KSO_WM_BEAUTIFY_FLAG" val="#wm#"/>
  <p:tag name="KSO_WM_UNIT_DEFAULT_FONT" val="14;20;2"/>
  <p:tag name="KSO_WM_UNIT_BLOCK" val="0"/>
  <p:tag name="KSO_WM_UNIT_VALUE" val="342"/>
  <p:tag name="KSO_WM_UNIT_SHOW_EDIT_AREA_INDICATION" val="1"/>
  <p:tag name="KSO_WM_CHIP_GROUPID" val="5e6b05596848fb12bee65ac8"/>
  <p:tag name="KSO_WM_CHIP_XID" val="5e6b05596848fb12bee65aca"/>
  <p:tag name="KSO_WM_UNIT_DEC_AREA_ID" val="7ac362f548944fcb9eb55d5763e942b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c5aafbe47b0f4e2bb213422fbb19124a"/>
  <p:tag name="KSO_WM_UNIT_SUPPORT_BIG_FONT" val="1"/>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60656e884054ed1e2fb7faeb"/>
  <p:tag name="KSO_WM_TEMPLATE_ASSEMBLE_GROUPID" val="60656e884054ed1e2fb7faeb"/>
</p:tagLst>
</file>

<file path=ppt/tags/tag215.xml><?xml version="1.0" encoding="utf-8"?>
<p:tagLst xmlns:p="http://schemas.openxmlformats.org/presentationml/2006/main">
  <p:tag name="KSO_WM_SLIDE_ID" val="diagram20209040_1"/>
  <p:tag name="KSO_WM_TEMPLATE_SUBCATEGORY" val="21"/>
  <p:tag name="KSO_WM_SLIDE_ITEM_CNT" val="0"/>
  <p:tag name="KSO_WM_SLIDE_INDEX" val="1"/>
  <p:tag name="KSO_WM_TAG_VERSION" val="1.0"/>
  <p:tag name="KSO_WM_BEAUTIFY_FLAG" val="#wm#"/>
  <p:tag name="KSO_WM_TEMPLATE_CATEGORY" val="diagram"/>
  <p:tag name="KSO_WM_TEMPLATE_INDEX" val="20209040"/>
  <p:tag name="KSO_WM_SLIDE_LAYOUT" val="a_f"/>
  <p:tag name="KSO_WM_SLIDE_LAYOUT_CNT" val="1_1"/>
  <p:tag name="KSO_WM_SLIDE_TYPE" val="text"/>
  <p:tag name="KSO_WM_SLIDE_SUBTYPE" val="pureTxt"/>
  <p:tag name="KSO_WM_SLIDE_SIZE" val="884*879"/>
  <p:tag name="KSO_WM_SLIDE_POSITION" val="36*-170"/>
  <p:tag name="KSO_WM_TEMPLATE_MASTER_TYPE" val="0"/>
  <p:tag name="KSO_WM_TEMPLATE_COLOR_TYPE" val="1"/>
  <p:tag name="KSO_WM_SLIDE_LAYOUT_INFO" val="{&quot;backgroundInfo&quot;:[{&quot;bottom&quot;:0,&quot;bottomAbs&quot;:false,&quot;left&quot;:0,&quot;leftAbs&quot;:false,&quot;right&quot;:0,&quot;rightAbs&quot;:false,&quot;top&quot;:0,&quot;topAbs&quot;:false,&quot;type&quot;:&quot;general&quot;}],&quot;id&quot;:&quot;2021-04-01T15:04:58&quot;,&quot;maxSize&quot;:{&quot;size1&quot;:42.200000000000003},&quot;minSize&quot;:{&quot;size1&quot;:31.199999999999999},&quot;normalSize&quot;:{&quot;size1&quot;:41.866481481481479},&quot;subLayout&quot;:[{&quot;id&quot;:&quot;2021-04-01T15:04:58&quot;,&quot;margin&quot;:{&quot;bottom&quot;:0.026000002399086952,&quot;left&quot;:3.4570000171661377,&quot;right&quot;:3.3159999847412109,&quot;top&quot;:2.1170001029968262},&quot;type&quot;:0},{&quot;id&quot;:&quot;2021-04-01T15:04:58&quot;,&quot;margin&quot;:{&quot;bottom&quot;:2.5399999618530273,&quot;left&quot;:3.3870000839233398,&quot;right&quot;:3.3859999179840088,&quot;top&quot;:1.6670000553131104},&quot;type&quot;:0}],&quot;type&quot;:0}"/>
  <p:tag name="KSO_WM_SLIDE_BACKGROUND" val="[&quot;general&quot;]"/>
  <p:tag name="KSO_WM_SLIDE_RATIO" val="1.777778"/>
  <p:tag name="KSO_WM_CHIP_INFOS" val="{&quot;type&quot;:0,&quot;layout_type&quot;:&quot;topbottom&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true,&quot;fill_id&quot;:&quot;89881773e3c341c1ab689e24c79864c5&quot;,&quot;fill_align&quot;:&quot;lm&quot;,&quot;chip_types&quot;:[&quot;text&quot;,&quot;header&quot;]},{&quot;text_align&quot;:&quot;lm&quot;,&quot;text_direction&quot;:&quot;horizontal&quot;,&quot;support_big_font&quot;:true,&quot;fill_id&quot;:&quot;7358526a601f4bc69a33a53d7bc8b819&quot;,&quot;fill_align&quot;:&quot;lm&quot;,&quot;chip_types&quot;:[&quot;diagram&quot;,&quot;pictext&quot;,&quot;text&quot;,&quot;picture&quot;,&quot;chart&quot;,&quot;table&quot;,&quot;video&quot;]}]]"/>
  <p:tag name="KSO_WM_CHIP_XID" val="5efd969281ee359a788b1dd8"/>
  <p:tag name="KSO_WM_CHIP_DECFILLPROP" val="[]"/>
  <p:tag name="KSO_WM_SLIDE_CAN_ADD_NAVIGATION" val="1"/>
  <p:tag name="KSO_WM_CHIP_GROUPID" val="5efd969281ee359a788b1dd7"/>
  <p:tag name="KSO_WM_SLIDE_BK_DARK_LIGHT" val="2"/>
  <p:tag name="KSO_WM_SLIDE_BACKGROUND_TYPE" val="general"/>
  <p:tag name="KSO_WM_SLIDE_SUPPORT_FEATURE_TYPE" val="0"/>
  <p:tag name="KSO_WM_TEMPLATE_ASSEMBLE_XID" val="60656e884054ed1e2fb7faeb"/>
  <p:tag name="KSO_WM_TEMPLATE_ASSEMBLE_GROUPID" val="60656e884054ed1e2fb7faeb"/>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235_1*i*1"/>
  <p:tag name="KSO_WM_TEMPLATE_CATEGORY" val="diagram"/>
  <p:tag name="KSO_WM_TEMPLATE_INDEX" val="20217235"/>
  <p:tag name="KSO_WM_UNIT_LAYERLEVEL" val="1"/>
  <p:tag name="KSO_WM_TAG_VERSION" val="1.0"/>
  <p:tag name="KSO_WM_BEAUTIFY_FLAG" val="#wm#"/>
  <p:tag name="KSO_WM_UNIT_BLOCK" val="0"/>
  <p:tag name="KSO_WM_UNIT_DEC_AREA_ID" val="ef2aafa882c64cc19e756650b9bf8492"/>
  <p:tag name="KSO_WM_UNIT_SM_LIMIT_TYPE" val="2"/>
  <p:tag name="KSO_WM_UNIT_TYPE" val="i"/>
  <p:tag name="KSO_WM_UNIT_INDEX" val="1"/>
  <p:tag name="KSO_WM_UNIT_DECORATE_INFO" val="{&quot;DecorateInfoH&quot;:{&quot;IsAbs&quot;:true},&quot;DecorateInfoW&quot;:{&quot;IsAbs&quot;:true},&quot;DecorateInfoX&quot;:{&quot;IsAbs&quot;:true,&quot;Pos&quot;:1},&quot;DecorateInfoY&quot;:{&quot;IsAbs&quot;:true,&quot;Pos&quot;:1},&quot;ReferentInfo&quot;:{&quot;Id&quot;:&quot;cc213d1b8eb8495998232d7140a8e973&quot;,&quot;X&quot;:{&quot;Pos&quot;:1},&quot;Y&quot;:{&quot;Pos&quot;:1}},&quot;whChangeMode&quot;:0}"/>
  <p:tag name="KSO_WM_CHIP_GROUPID" val="5f22939adda340fd2c9b5854"/>
  <p:tag name="KSO_WM_CHIP_XID" val="5f22939adda340fd2c9b5855"/>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24"/>
  <p:tag name="KSO_WM_TEMPLATE_ASSEMBLE_XID" val="606570764054ed1e2fb81595"/>
  <p:tag name="KSO_WM_TEMPLATE_ASSEMBLE_GROUPID" val="606570764054ed1e2fb81595"/>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235_1*i*2"/>
  <p:tag name="KSO_WM_TEMPLATE_CATEGORY" val="diagram"/>
  <p:tag name="KSO_WM_TEMPLATE_INDEX" val="20217235"/>
  <p:tag name="KSO_WM_UNIT_LAYERLEVEL" val="1"/>
  <p:tag name="KSO_WM_TAG_VERSION" val="1.0"/>
  <p:tag name="KSO_WM_BEAUTIFY_FLAG" val="#wm#"/>
  <p:tag name="KSO_WM_UNIT_BLOCK" val="0"/>
  <p:tag name="KSO_WM_UNIT_DEC_AREA_ID" val="069f75e7db674f7fb8e3112f5276f229"/>
  <p:tag name="KSO_WM_UNIT_SM_LIMIT_TYPE" val="2"/>
  <p:tag name="KSO_WM_UNIT_TYPE" val="i"/>
  <p:tag name="KSO_WM_UNIT_INDEX" val="2"/>
  <p:tag name="KSO_WM_UNIT_DECORATE_INFO" val="{&quot;DecorateInfoH&quot;:{&quot;IsAbs&quot;:true},&quot;DecorateInfoW&quot;:{&quot;IsAbs&quot;:true},&quot;DecorateInfoX&quot;:{&quot;IsAbs&quot;:true,&quot;Pos&quot;:1},&quot;DecorateInfoY&quot;:{&quot;IsAbs&quot;:true,&quot;Pos&quot;:1},&quot;ReferentInfo&quot;:{&quot;Id&quot;:&quot;d2626032e3f84a10860dade95060e561&quot;,&quot;X&quot;:{&quot;Pos&quot;:1},&quot;Y&quot;:{&quot;Pos&quot;:1}},&quot;whChangeMode&quot;:0}"/>
  <p:tag name="KSO_WM_CHIP_GROUPID" val="5f22939adda340fd2c9b5854"/>
  <p:tag name="KSO_WM_CHIP_XID" val="5f22939adda340fd2c9b5855"/>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224"/>
  <p:tag name="KSO_WM_TEMPLATE_ASSEMBLE_XID" val="606570764054ed1e2fb81595"/>
  <p:tag name="KSO_WM_TEMPLATE_ASSEMBLE_GROUPID" val="606570764054ed1e2fb81595"/>
</p:tagLst>
</file>

<file path=ppt/tags/tag218.xml><?xml version="1.0" encoding="utf-8"?>
<p:tagLst xmlns:p="http://schemas.openxmlformats.org/presentationml/2006/main">
  <p:tag name="KSO_WM_UNIT_ISCONTENTSTITLE" val="0"/>
  <p:tag name="KSO_WM_UNIT_ISNUMDGMTITLE" val="0"/>
  <p:tag name="KSO_WM_UNIT_NOCLEAR" val="0"/>
  <p:tag name="KSO_WM_UNIT_VALUE" val="27"/>
  <p:tag name="KSO_WM_UNIT_HIGHLIGHT" val="0"/>
  <p:tag name="KSO_WM_UNIT_COMPATIBLE" val="0"/>
  <p:tag name="KSO_WM_UNIT_DIAGRAM_ISNUMVISUAL" val="0"/>
  <p:tag name="KSO_WM_UNIT_DIAGRAM_ISREFERUNIT" val="0"/>
  <p:tag name="KSO_WM_UNIT_TYPE" val="a"/>
  <p:tag name="KSO_WM_UNIT_INDEX" val="1"/>
  <p:tag name="KSO_WM_UNIT_ID" val="diagram20217235_1*a*1"/>
  <p:tag name="KSO_WM_TEMPLATE_CATEGORY" val="diagram"/>
  <p:tag name="KSO_WM_TEMPLATE_INDEX" val="20217235"/>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f9c5682fbcce4e77a609d6c682f8630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f47f8dd9eb242fe8191f88f55f3896d"/>
  <p:tag name="KSO_WM_UNIT_TEXT_FILL_FORE_SCHEMECOLOR_INDEX_BRIGHTNESS" val="0"/>
  <p:tag name="KSO_WM_UNIT_TEXT_FILL_FORE_SCHEMECOLOR_INDEX" val="13"/>
  <p:tag name="KSO_WM_UNIT_TEXT_FILL_TYPE" val="1"/>
  <p:tag name="KSO_WM_TEMPLATE_ASSEMBLE_XID" val="606570764054ed1e2fb81595"/>
  <p:tag name="KSO_WM_TEMPLATE_ASSEMBLE_GROUPID" val="606570764054ed1e2fb81595"/>
</p:tagLst>
</file>

<file path=ppt/tags/tag219.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7235_1*f*2"/>
  <p:tag name="KSO_WM_TEMPLATE_CATEGORY" val="diagram"/>
  <p:tag name="KSO_WM_TEMPLATE_INDEX" val="20217235"/>
  <p:tag name="KSO_WM_UNIT_LAYERLEVEL" val="1"/>
  <p:tag name="KSO_WM_TAG_VERSION" val="1.0"/>
  <p:tag name="KSO_WM_BEAUTIFY_FLAG" val="#wm#"/>
  <p:tag name="KSO_WM_UNIT_DEFAULT_FONT" val="14;20;2"/>
  <p:tag name="KSO_WM_UNIT_BLOCK" val="0"/>
  <p:tag name="KSO_WM_UNIT_VALUE" val="84"/>
  <p:tag name="KSO_WM_UNIT_SHOW_EDIT_AREA_INDICATION" val="1"/>
  <p:tag name="KSO_WM_CHIP_GROUPID" val="5e6b05596848fb12bee65ac8"/>
  <p:tag name="KSO_WM_CHIP_XID" val="5e6b05596848fb12bee65aca"/>
  <p:tag name="KSO_WM_UNIT_DEC_AREA_ID" val="cc213d1b8eb8495998232d7140a8e97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6120dbd68b542489a9959ff539491c9"/>
  <p:tag name="KSO_WM_UNIT_TEXT_FILL_FORE_SCHEMECOLOR_INDEX_BRIGHTNESS" val="0.25"/>
  <p:tag name="KSO_WM_UNIT_TEXT_FILL_FORE_SCHEMECOLOR_INDEX" val="13"/>
  <p:tag name="KSO_WM_UNIT_TEXT_FILL_TYPE" val="1"/>
  <p:tag name="KSO_WM_TEMPLATE_ASSEMBLE_XID" val="606570764054ed1e2fb81595"/>
  <p:tag name="KSO_WM_TEMPLATE_ASSEMBLE_GROUPID" val="606570764054ed1e2fb81595"/>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7235_1*f*1"/>
  <p:tag name="KSO_WM_TEMPLATE_CATEGORY" val="diagram"/>
  <p:tag name="KSO_WM_TEMPLATE_INDEX" val="20217235"/>
  <p:tag name="KSO_WM_UNIT_LAYERLEVEL" val="1"/>
  <p:tag name="KSO_WM_TAG_VERSION" val="1.0"/>
  <p:tag name="KSO_WM_BEAUTIFY_FLAG" val="#wm#"/>
  <p:tag name="KSO_WM_UNIT_DEFAULT_FONT" val="14;20;2"/>
  <p:tag name="KSO_WM_UNIT_BLOCK" val="0"/>
  <p:tag name="KSO_WM_UNIT_VALUE" val="84"/>
  <p:tag name="KSO_WM_UNIT_SHOW_EDIT_AREA_INDICATION" val="1"/>
  <p:tag name="KSO_WM_CHIP_GROUPID" val="5e6b05596848fb12bee65ac8"/>
  <p:tag name="KSO_WM_CHIP_XID" val="5e6b05596848fb12bee65aca"/>
  <p:tag name="KSO_WM_UNIT_DEC_AREA_ID" val="d2626032e3f84a10860dade95060e56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037482a233464cdb8052648639307dac"/>
  <p:tag name="KSO_WM_UNIT_TEXT_FILL_FORE_SCHEMECOLOR_INDEX_BRIGHTNESS" val="0.25"/>
  <p:tag name="KSO_WM_UNIT_TEXT_FILL_FORE_SCHEMECOLOR_INDEX" val="13"/>
  <p:tag name="KSO_WM_UNIT_TEXT_FILL_TYPE" val="1"/>
  <p:tag name="KSO_WM_TEMPLATE_ASSEMBLE_XID" val="606570764054ed1e2fb81595"/>
  <p:tag name="KSO_WM_TEMPLATE_ASSEMBLE_GROUPID" val="606570764054ed1e2fb81595"/>
</p:tagLst>
</file>

<file path=ppt/tags/tag221.xml><?xml version="1.0" encoding="utf-8"?>
<p:tagLst xmlns:p="http://schemas.openxmlformats.org/presentationml/2006/main">
  <p:tag name="KSO_WM_FULL_TEXT_BEAUTIFY_COPY_ID" val="150997068"/>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cm&quot;,&quot;text_direction&quot;:&quot;horizontal&quot;,&quot;support_big_font&quot;:false,&quot;picture_toward&quot;:0,&quot;picture_dockside&quot;:[],&quot;fill_id&quot;:&quot;b21e9e4d44c14708b0cce6e4a2d1e068&quot;,&quot;fill_align&quot;:&quot;cm&quot;,&quot;chip_types&quot;:[&quot;header&quot;]},{&quot;text_align&quot;:&quot;lm&quot;,&quot;text_direction&quot;:&quot;horizontal&quot;,&quot;support_big_font&quot;:false,&quot;picture_toward&quot;:0,&quot;picture_dockside&quot;:[],&quot;fill_id&quot;:&quot;9dfc416b52ba451a95890029a2893737&quot;,&quot;fill_align&quot;:&quot;lm&quot;,&quot;chip_types&quot;:[&quot;picture&quot;]},{&quot;text_align&quot;:&quot;lm&quot;,&quot;text_direction&quot;:&quot;horizontal&quot;,&quot;support_big_font&quot;:false,&quot;picture_toward&quot;:0,&quot;picture_dockside&quot;:[],&quot;fill_id&quot;:&quot;2cb64e20908b4db5acef2d7e3e479179&quot;,&quot;fill_align&quot;:&quot;lm&quot;,&quot;chip_types&quot;:[&quot;text&quot;]},{&quot;text_align&quot;:&quot;lm&quot;,&quot;text_direction&quot;:&quot;horizontal&quot;,&quot;support_big_font&quot;:false,&quot;picture_toward&quot;:0,&quot;picture_dockside&quot;:[],&quot;fill_id&quot;:&quot;e668700afcd0415eb418d03634690ef1&quot;,&quot;fill_align&quot;:&quot;lm&quot;,&quot;chip_types&quot;:[&quot;text&quot;]}]]"/>
  <p:tag name="KSO_WM_SLIDE_ID" val="diagram20217235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444"/>
  <p:tag name="KSO_WM_SLIDE_POSITION" val="48*48"/>
  <p:tag name="KSO_WM_TAG_VERSION" val="1.0"/>
  <p:tag name="KSO_WM_BEAUTIFY_FLAG" val="#wm#"/>
  <p:tag name="KSO_WM_TEMPLATE_CATEGORY" val="diagram"/>
  <p:tag name="KSO_WM_TEMPLATE_INDEX" val="20217235"/>
  <p:tag name="KSO_WM_SLIDE_LAYOUT" val="a_d_f"/>
  <p:tag name="KSO_WM_SLIDE_LAYOUT_CNT" val="1_1_2"/>
  <p:tag name="KSO_WM_CHIP_XID" val="5f22939adda340fd2c9b5855"/>
  <p:tag name="KSO_WM_CHIP_DECFILLPROP" val="[]"/>
  <p:tag name="KSO_WM_SLIDE_CAN_ADD_NAVIGATION" val="1"/>
  <p:tag name="KSO_WM_CHIP_GROUPID" val="5f22939adda340fd2c9b5854"/>
  <p:tag name="KSO_WM_SLIDE_BK_DARK_LIGHT" val="2"/>
  <p:tag name="KSO_WM_SLIDE_BACKGROUND_TYPE" val="general"/>
  <p:tag name="KSO_WM_SLIDE_SUPPORT_FEATURE_TYPE" val="0"/>
  <p:tag name="KSO_WM_SLIDE_SAME_FONT_SIZE" val="1"/>
  <p:tag name="KSO_WM_TEMPLATE_ASSEMBLE_XID" val="606570764054ed1e2fb81595"/>
  <p:tag name="KSO_WM_TEMPLATE_ASSEMBLE_GROUPID" val="606570764054ed1e2fb81595"/>
  <p:tag name="KSO_WM_SLIDE_LAYOUT_INFO" val="{&quot;id&quot;:&quot;2021-04-01T16:18:11&quot;,&quot;maxSize&quot;:{&quot;size1&quot;:35.599686201378979},&quot;minSize&quot;:{&quot;size1&quot;:24.299686201378979},&quot;normalSize&quot;:{&quot;size1&quot;:24.299686201378979},&quot;subLayout&quot;:[{&quot;id&quot;:&quot;2021-04-01T16:18:11&quot;,&quot;margin&quot;:{&quot;bottom&quot;:1.0579999685287476,&quot;left&quot;:1.6929999589920044,&quot;right&quot;:1.6929999589920044,&quot;top&quot;:1.6929999589920044},&quot;type&quot;:0},{&quot;direction&quot;:1,&quot;id&quot;:&quot;2021-04-01T16:18:11&quot;,&quot;maxSize&quot;:{&quot;size1&quot;:51.299667803446447},&quot;minSize&quot;:{&quot;size1&quot;:42.599667803446451},&quot;normalSize&quot;:{&quot;size1&quot;:51.193417803446451},&quot;subLayout&quot;:[{&quot;id&quot;:&quot;2021-04-01T16:18:11&quot;,&quot;margin&quot;:{&quot;bottom&quot;:1.6929999589920044,&quot;left&quot;:1.6929999589920044,&quot;right&quot;:0,&quot;top&quot;:0},&quot;type&quot;:0},{&quot;id&quot;:&quot;2021-04-01T16:18:11&quot;,&quot;maxSize&quot;:{&quot;size1&quot;:51.599585472496386},&quot;minSize&quot;:{&quot;size1&quot;:37.099585472496386},&quot;normalSize&quot;:{&quot;size1&quot;:51.244939941893136},&quot;subLayout&quot;:[{&quot;id&quot;:&quot;2021-04-01T16:18:11&quot;,&quot;margin&quot;:{&quot;bottom&quot;:1.2699999809265137,&quot;left&quot;:1.2439998388290405,&quot;right&quot;:2.9630000591278076,&quot;top&quot;:1.2979999780654907},&quot;type&quot;:0},{&quot;id&quot;:&quot;2021-04-01T16:18:11&quot;,&quot;margin&quot;:{&quot;bottom&quot;:2.9619998931884766,&quot;left&quot;:1.2439998388290405,&quot;right&quot;:2.9630000591278076,&quot;top&quot;:1.2699999809265137},&quot;type&quot;:0}],&quot;type&quot;:0}],&quot;type&quot;:0}],&quot;type&quot;:0}"/>
</p:tagLst>
</file>

<file path=ppt/tags/tag222.xml><?xml version="1.0" encoding="utf-8"?>
<p:tagLst xmlns:p="http://schemas.openxmlformats.org/presentationml/2006/main">
  <p:tag name="KSO_WM_FULL_TEXT_BEAUTIFY_COPY_ID" val="72"/>
</p:tagLst>
</file>

<file path=ppt/tags/tag223.xml><?xml version="1.0" encoding="utf-8"?>
<p:tagLst xmlns:p="http://schemas.openxmlformats.org/presentationml/2006/main">
  <p:tag name="KSO_WM_FULL_TEXT_BEAUTIFY_COPY_ID" val="4"/>
</p:tagLst>
</file>

<file path=ppt/tags/tag224.xml><?xml version="1.0" encoding="utf-8"?>
<p:tagLst xmlns:p="http://schemas.openxmlformats.org/presentationml/2006/main">
  <p:tag name="KSO_WM_FULL_TEXT_BEAUTIFY_COPY_ID" val="12"/>
</p:tagLst>
</file>

<file path=ppt/tags/tag225.xml><?xml version="1.0" encoding="utf-8"?>
<p:tagLst xmlns:p="http://schemas.openxmlformats.org/presentationml/2006/main">
  <p:tag name="KSO_WM_FULL_TEXT_BEAUTIFY_COPY_ID" val="13"/>
</p:tagLst>
</file>

<file path=ppt/tags/tag226.xml><?xml version="1.0" encoding="utf-8"?>
<p:tagLst xmlns:p="http://schemas.openxmlformats.org/presentationml/2006/main">
  <p:tag name="KSO_WM_FULL_TEXT_BEAUTIFY_COPY_ID" val="14"/>
</p:tagLst>
</file>

<file path=ppt/tags/tag227.xml><?xml version="1.0" encoding="utf-8"?>
<p:tagLst xmlns:p="http://schemas.openxmlformats.org/presentationml/2006/main">
  <p:tag name="KSO_WM_FULL_TEXT_BEAUTIFY_COPY_ID" val="15"/>
</p:tagLst>
</file>

<file path=ppt/tags/tag228.xml><?xml version="1.0" encoding="utf-8"?>
<p:tagLst xmlns:p="http://schemas.openxmlformats.org/presentationml/2006/main">
  <p:tag name="KSO_WM_FULL_TEXT_BEAUTIFY_COPY_ID" val="16"/>
</p:tagLst>
</file>

<file path=ppt/tags/tag229.xml><?xml version="1.0" encoding="utf-8"?>
<p:tagLst xmlns:p="http://schemas.openxmlformats.org/presentationml/2006/main">
  <p:tag name="KSO_WM_FULL_TEXT_BEAUTIFY_COPY_ID" val="17"/>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FULL_TEXT_BEAUTIFY_COPY_ID" val="18"/>
</p:tagLst>
</file>

<file path=ppt/tags/tag231.xml><?xml version="1.0" encoding="utf-8"?>
<p:tagLst xmlns:p="http://schemas.openxmlformats.org/presentationml/2006/main">
  <p:tag name="KSO_WM_FULL_TEXT_BEAUTIFY_COPY_ID" val="19"/>
</p:tagLst>
</file>

<file path=ppt/tags/tag232.xml><?xml version="1.0" encoding="utf-8"?>
<p:tagLst xmlns:p="http://schemas.openxmlformats.org/presentationml/2006/main">
  <p:tag name="KSO_WM_FULL_TEXT_BEAUTIFY_COPY_ID" val="20"/>
</p:tagLst>
</file>

<file path=ppt/tags/tag233.xml><?xml version="1.0" encoding="utf-8"?>
<p:tagLst xmlns:p="http://schemas.openxmlformats.org/presentationml/2006/main">
  <p:tag name="KSO_WM_FULL_TEXT_BEAUTIFY_COPY_ID" val="24"/>
</p:tagLst>
</file>

<file path=ppt/tags/tag234.xml><?xml version="1.0" encoding="utf-8"?>
<p:tagLst xmlns:p="http://schemas.openxmlformats.org/presentationml/2006/main">
  <p:tag name="KSO_WM_FULL_TEXT_BEAUTIFY_COPY_ID" val="25"/>
</p:tagLst>
</file>

<file path=ppt/tags/tag235.xml><?xml version="1.0" encoding="utf-8"?>
<p:tagLst xmlns:p="http://schemas.openxmlformats.org/presentationml/2006/main">
  <p:tag name="KSO_WM_FULL_TEXT_BEAUTIFY_COPY_ID" val="26"/>
</p:tagLst>
</file>

<file path=ppt/tags/tag236.xml><?xml version="1.0" encoding="utf-8"?>
<p:tagLst xmlns:p="http://schemas.openxmlformats.org/presentationml/2006/main">
  <p:tag name="KSO_WM_FULL_TEXT_BEAUTIFY_COPY_ID" val="150997108"/>
</p:tagLst>
</file>

<file path=ppt/tags/tag237.xml><?xml version="1.0" encoding="utf-8"?>
<p:tagLst xmlns:p="http://schemas.openxmlformats.org/presentationml/2006/main">
  <p:tag name="KSO_WM_FULL_TEXT_BEAUTIFY_COPY_ID" val="72"/>
</p:tagLst>
</file>

<file path=ppt/tags/tag238.xml><?xml version="1.0" encoding="utf-8"?>
<p:tagLst xmlns:p="http://schemas.openxmlformats.org/presentationml/2006/main">
  <p:tag name="KSO_WM_FULL_TEXT_BEAUTIFY_COPY_ID" val="4"/>
</p:tagLst>
</file>

<file path=ppt/tags/tag239.xml><?xml version="1.0" encoding="utf-8"?>
<p:tagLst xmlns:p="http://schemas.openxmlformats.org/presentationml/2006/main">
  <p:tag name="KSO_WM_FULL_TEXT_BEAUTIFY_COPY_ID" val="12"/>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FULL_TEXT_BEAUTIFY_COPY_ID" val="21"/>
</p:tagLst>
</file>

<file path=ppt/tags/tag241.xml><?xml version="1.0" encoding="utf-8"?>
<p:tagLst xmlns:p="http://schemas.openxmlformats.org/presentationml/2006/main">
  <p:tag name="KSO_WM_FULL_TEXT_BEAUTIFY_COPY_ID" val="22"/>
</p:tagLst>
</file>

<file path=ppt/tags/tag242.xml><?xml version="1.0" encoding="utf-8"?>
<p:tagLst xmlns:p="http://schemas.openxmlformats.org/presentationml/2006/main">
  <p:tag name="KSO_WM_FULL_TEXT_BEAUTIFY_COPY_ID" val="23"/>
</p:tagLst>
</file>

<file path=ppt/tags/tag243.xml><?xml version="1.0" encoding="utf-8"?>
<p:tagLst xmlns:p="http://schemas.openxmlformats.org/presentationml/2006/main">
  <p:tag name="KSO_WM_FULL_TEXT_BEAUTIFY_COPY_ID" val="27"/>
</p:tagLst>
</file>

<file path=ppt/tags/tag244.xml><?xml version="1.0" encoding="utf-8"?>
<p:tagLst xmlns:p="http://schemas.openxmlformats.org/presentationml/2006/main">
  <p:tag name="KSO_WM_FULL_TEXT_BEAUTIFY_COPY_ID" val="28"/>
</p:tagLst>
</file>

<file path=ppt/tags/tag245.xml><?xml version="1.0" encoding="utf-8"?>
<p:tagLst xmlns:p="http://schemas.openxmlformats.org/presentationml/2006/main">
  <p:tag name="KSO_WM_FULL_TEXT_BEAUTIFY_COPY_ID" val="29"/>
</p:tagLst>
</file>

<file path=ppt/tags/tag246.xml><?xml version="1.0" encoding="utf-8"?>
<p:tagLst xmlns:p="http://schemas.openxmlformats.org/presentationml/2006/main">
  <p:tag name="KSO_WM_FULL_TEXT_BEAUTIFY_COPY_ID" val="30"/>
</p:tagLst>
</file>

<file path=ppt/tags/tag247.xml><?xml version="1.0" encoding="utf-8"?>
<p:tagLst xmlns:p="http://schemas.openxmlformats.org/presentationml/2006/main">
  <p:tag name="KSO_WM_FULL_TEXT_BEAUTIFY_COPY_ID" val="31"/>
</p:tagLst>
</file>

<file path=ppt/tags/tag248.xml><?xml version="1.0" encoding="utf-8"?>
<p:tagLst xmlns:p="http://schemas.openxmlformats.org/presentationml/2006/main">
  <p:tag name="KSO_WM_FULL_TEXT_BEAUTIFY_COPY_ID" val="32"/>
</p:tagLst>
</file>

<file path=ppt/tags/tag249.xml><?xml version="1.0" encoding="utf-8"?>
<p:tagLst xmlns:p="http://schemas.openxmlformats.org/presentationml/2006/main">
  <p:tag name="KSO_WM_FULL_TEXT_BEAUTIFY_COPY_ID" val="33"/>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KSO_WM_FULL_TEXT_BEAUTIFY_COPY_ID" val="34"/>
</p:tagLst>
</file>

<file path=ppt/tags/tag251.xml><?xml version="1.0" encoding="utf-8"?>
<p:tagLst xmlns:p="http://schemas.openxmlformats.org/presentationml/2006/main">
  <p:tag name="KSO_WM_FULL_TEXT_BEAUTIFY_COPY_ID" val="150997109"/>
</p:tagLst>
</file>

<file path=ppt/tags/tag252.xml><?xml version="1.0" encoding="utf-8"?>
<p:tagLst xmlns:p="http://schemas.openxmlformats.org/presentationml/2006/main">
  <p:tag name="KSO_WM_FULL_TEXT_BEAUTIFY_COPY_ID" val="2"/>
</p:tagLst>
</file>

<file path=ppt/tags/tag253.xml><?xml version="1.0" encoding="utf-8"?>
<p:tagLst xmlns:p="http://schemas.openxmlformats.org/presentationml/2006/main">
  <p:tag name="KSO_WM_FULL_TEXT_BEAUTIFY_COPY_ID" val="4"/>
</p:tagLst>
</file>

<file path=ppt/tags/tag254.xml><?xml version="1.0" encoding="utf-8"?>
<p:tagLst xmlns:p="http://schemas.openxmlformats.org/presentationml/2006/main">
  <p:tag name="KSO_WM_FULL_TEXT_BEAUTIFY_COPY_ID" val="5"/>
</p:tagLst>
</file>

<file path=ppt/tags/tag255.xml><?xml version="1.0" encoding="utf-8"?>
<p:tagLst xmlns:p="http://schemas.openxmlformats.org/presentationml/2006/main">
  <p:tag name="KSO_WM_FULL_TEXT_BEAUTIFY_COPY_ID" val="6"/>
</p:tagLst>
</file>

<file path=ppt/tags/tag256.xml><?xml version="1.0" encoding="utf-8"?>
<p:tagLst xmlns:p="http://schemas.openxmlformats.org/presentationml/2006/main">
  <p:tag name="KSO_WM_FULL_TEXT_BEAUTIFY_COPY_ID" val="7"/>
</p:tagLst>
</file>

<file path=ppt/tags/tag257.xml><?xml version="1.0" encoding="utf-8"?>
<p:tagLst xmlns:p="http://schemas.openxmlformats.org/presentationml/2006/main">
  <p:tag name="KSO_WM_FULL_TEXT_BEAUTIFY_COPY_ID" val="150997110"/>
</p:tagLst>
</file>

<file path=ppt/tags/tag258.xml><?xml version="1.0" encoding="utf-8"?>
<p:tagLst xmlns:p="http://schemas.openxmlformats.org/presentationml/2006/main">
  <p:tag name="KSO_WM_FULL_TEXT_BEAUTIFY_COPY_ID" val="72"/>
</p:tagLst>
</file>

<file path=ppt/tags/tag259.xml><?xml version="1.0" encoding="utf-8"?>
<p:tagLst xmlns:p="http://schemas.openxmlformats.org/presentationml/2006/main">
  <p:tag name="KSO_WM_FULL_TEXT_BEAUTIFY_COPY_ID" val="3"/>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KSO_WM_FULL_TEXT_BEAUTIFY_COPY_ID" val="4"/>
</p:tagLst>
</file>

<file path=ppt/tags/tag261.xml><?xml version="1.0" encoding="utf-8"?>
<p:tagLst xmlns:p="http://schemas.openxmlformats.org/presentationml/2006/main">
  <p:tag name="KSO_WM_FULL_TEXT_BEAUTIFY_COPY_ID" val="150997038"/>
</p:tagLst>
</file>

<file path=ppt/tags/tag262.xml><?xml version="1.0" encoding="utf-8"?>
<p:tagLst xmlns:p="http://schemas.openxmlformats.org/presentationml/2006/main">
  <p:tag name="KSO_WM_FULL_TEXT_BEAUTIFY_COPY_ID" val="72"/>
  <p:tag name="KSO_WM_UNIT_PLACING_PICTURE_USER_VIEWPORT" val="{&quot;height&quot;:2163.9401574803151,&quot;width&quot;:3296.0677165354332}"/>
</p:tagLst>
</file>

<file path=ppt/tags/tag263.xml><?xml version="1.0" encoding="utf-8"?>
<p:tagLst xmlns:p="http://schemas.openxmlformats.org/presentationml/2006/main">
  <p:tag name="KSO_WM_FULL_TEXT_BEAUTIFY_COPY_ID" val="4"/>
</p:tagLst>
</file>

<file path=ppt/tags/tag264.xml><?xml version="1.0" encoding="utf-8"?>
<p:tagLst xmlns:p="http://schemas.openxmlformats.org/presentationml/2006/main">
  <p:tag name="KSO_WM_FULL_TEXT_BEAUTIFY_COPY_ID" val="7"/>
</p:tagLst>
</file>

<file path=ppt/tags/tag265.xml><?xml version="1.0" encoding="utf-8"?>
<p:tagLst xmlns:p="http://schemas.openxmlformats.org/presentationml/2006/main">
  <p:tag name="KSO_WM_FULL_TEXT_BEAUTIFY_COPY_ID" val="8"/>
  <p:tag name="KSO_WM_UNIT_PLACING_PICTURE_USER_VIEWPORT" val="{&quot;height&quot;:4221.0755905511814,&quot;width&quot;:15069.296062992125}"/>
</p:tagLst>
</file>

<file path=ppt/tags/tag266.xml><?xml version="1.0" encoding="utf-8"?>
<p:tagLst xmlns:p="http://schemas.openxmlformats.org/presentationml/2006/main">
  <p:tag name="KSO_WM_FULL_TEXT_BEAUTIFY_COPY_ID" val="150997069"/>
</p:tagLst>
</file>

<file path=ppt/tags/tag267.xml><?xml version="1.0" encoding="utf-8"?>
<p:tagLst xmlns:p="http://schemas.openxmlformats.org/presentationml/2006/main">
  <p:tag name="KSO_WM_FULL_TEXT_BEAUTIFY_COPY_ID" val="3"/>
</p:tagLst>
</file>

<file path=ppt/tags/tag268.xml><?xml version="1.0" encoding="utf-8"?>
<p:tagLst xmlns:p="http://schemas.openxmlformats.org/presentationml/2006/main">
  <p:tag name="KSO_WM_FULL_TEXT_BEAUTIFY_COPY_ID" val="6"/>
</p:tagLst>
</file>

<file path=ppt/tags/tag269.xml><?xml version="1.0" encoding="utf-8"?>
<p:tagLst xmlns:p="http://schemas.openxmlformats.org/presentationml/2006/main">
  <p:tag name="KSO_WM_FULL_TEXT_BEAUTIFY_COPY_ID" val="9"/>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FULL_TEXT_BEAUTIFY_COPY_ID" val="150997111"/>
</p:tagLst>
</file>

<file path=ppt/tags/tag2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9028_1*i*1"/>
  <p:tag name="KSO_WM_TEMPLATE_CATEGORY" val="diagram"/>
  <p:tag name="KSO_WM_TEMPLATE_INDEX" val="20209028"/>
  <p:tag name="KSO_WM_UNIT_LAYERLEVEL" val="1"/>
  <p:tag name="KSO_WM_TAG_VERSION" val="1.0"/>
  <p:tag name="KSO_WM_BEAUTIFY_FLAG" val="#wm#"/>
  <p:tag name="KSO_WM_UNIT_BLOCK" val="0"/>
  <p:tag name="KSO_WM_UNIT_SM_LIMIT_TYPE" val="2"/>
  <p:tag name="KSO_WM_UNIT_DEC_AREA_ID" val="597b382ae9ee4c8891a2fa23d7a316b6"/>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CHIP_GROUPID" val="5efd9ea781ee359a788b1dff"/>
  <p:tag name="KSO_WM_CHIP_XID" val="5efd9ea781ee359a788b1e00"/>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4"/>
  <p:tag name="KSO_WM_UNIT_TEXT_FILL_TYPE" val="1"/>
  <p:tag name="KSO_WM_UNIT_VALUE" val="1344"/>
  <p:tag name="KSO_WM_TEMPLATE_ASSEMBLE_XID" val="60656e884054ed1e2fb7faec"/>
  <p:tag name="KSO_WM_TEMPLATE_ASSEMBLE_GROUPID" val="60656e884054ed1e2fb7faec"/>
</p:tagLst>
</file>

<file path=ppt/tags/tag2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9028_1*i*2"/>
  <p:tag name="KSO_WM_TEMPLATE_CATEGORY" val="diagram"/>
  <p:tag name="KSO_WM_TEMPLATE_INDEX" val="20209028"/>
  <p:tag name="KSO_WM_UNIT_LAYERLEVEL" val="1"/>
  <p:tag name="KSO_WM_TAG_VERSION" val="1.0"/>
  <p:tag name="KSO_WM_BEAUTIFY_FLAG" val="#wm#"/>
  <p:tag name="KSO_WM_UNIT_BLOCK" val="0"/>
  <p:tag name="KSO_WM_UNIT_SM_LIMIT_TYPE" val="2"/>
  <p:tag name="KSO_WM_UNIT_DEC_AREA_ID" val="f97cdf7b8b4e46a7bfbfd771fe57543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fd9ea781ee359a788b1dff"/>
  <p:tag name="KSO_WM_CHIP_XID" val="5efd9ea781ee359a788b1e00"/>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4"/>
  <p:tag name="KSO_WM_UNIT_TEXT_FILL_TYPE" val="1"/>
  <p:tag name="KSO_WM_UNIT_VALUE" val="1344"/>
  <p:tag name="KSO_WM_TEMPLATE_ASSEMBLE_XID" val="60656e884054ed1e2fb7faec"/>
  <p:tag name="KSO_WM_TEMPLATE_ASSEMBLE_GROUPID" val="60656e884054ed1e2fb7faec"/>
</p:tagLst>
</file>

<file path=ppt/tags/tag2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9028_1*i*3"/>
  <p:tag name="KSO_WM_TEMPLATE_CATEGORY" val="diagram"/>
  <p:tag name="KSO_WM_TEMPLATE_INDEX" val="20209028"/>
  <p:tag name="KSO_WM_UNIT_LAYERLEVEL" val="1"/>
  <p:tag name="KSO_WM_TAG_VERSION" val="1.0"/>
  <p:tag name="KSO_WM_BEAUTIFY_FLAG" val="#wm#"/>
  <p:tag name="KSO_WM_UNIT_BLOCK" val="0"/>
  <p:tag name="KSO_WM_UNIT_SM_LIMIT_TYPE" val="1"/>
  <p:tag name="KSO_WM_UNIT_DEC_AREA_ID" val="89283480f9e64afaa42da716c97a02b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fd9ea781ee359a788b1dff"/>
  <p:tag name="KSO_WM_CHIP_XID" val="5efd9ea781ee359a788b1e00"/>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4"/>
  <p:tag name="KSO_WM_UNIT_TEXT_FILL_TYPE" val="1"/>
  <p:tag name="KSO_WM_UNIT_VALUE" val="1344"/>
  <p:tag name="KSO_WM_TEMPLATE_ASSEMBLE_XID" val="60656e884054ed1e2fb7faec"/>
  <p:tag name="KSO_WM_TEMPLATE_ASSEMBLE_GROUPID" val="60656e884054ed1e2fb7faec"/>
</p:tagLst>
</file>

<file path=ppt/tags/tag2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209028_1*i*7"/>
  <p:tag name="KSO_WM_TEMPLATE_CATEGORY" val="diagram"/>
  <p:tag name="KSO_WM_TEMPLATE_INDEX" val="20209028"/>
  <p:tag name="KSO_WM_UNIT_LAYERLEVEL" val="1"/>
  <p:tag name="KSO_WM_TAG_VERSION" val="1.0"/>
  <p:tag name="KSO_WM_BEAUTIFY_FLAG" val="#wm#"/>
  <p:tag name="KSO_WM_UNIT_BLOCK" val="0"/>
  <p:tag name="KSO_WM_UNIT_SM_LIMIT_TYPE" val="2"/>
  <p:tag name="KSO_WM_UNIT_DEC_AREA_ID" val="96fce08095504b739f50c3127ecec35a"/>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1}"/>
  <p:tag name="KSO_WM_CHIP_GROUPID" val="5efd9ea781ee359a788b1dff"/>
  <p:tag name="KSO_WM_CHIP_XID" val="5efd9ea781ee359a788b1e00"/>
  <p:tag name="KSO_WM_TEMPLATE_ASSEMBLE_XID" val="60656e884054ed1e2fb7faec"/>
  <p:tag name="KSO_WM_TEMPLATE_ASSEMBLE_GROUPID" val="60656e884054ed1e2fb7faec"/>
</p:tagLst>
</file>

<file path=ppt/tags/tag2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diagram20209028_1*i*8"/>
  <p:tag name="KSO_WM_TEMPLATE_CATEGORY" val="diagram"/>
  <p:tag name="KSO_WM_TEMPLATE_INDEX" val="20209028"/>
  <p:tag name="KSO_WM_UNIT_LAYERLEVEL" val="1"/>
  <p:tag name="KSO_WM_TAG_VERSION" val="1.0"/>
  <p:tag name="KSO_WM_BEAUTIFY_FLAG" val="#wm#"/>
  <p:tag name="KSO_WM_UNIT_SM_LIMIT_TYPE" val="2"/>
  <p:tag name="KSO_WM_CHIP_GROUPID" val="5efd9ea781ee359a788b1dff"/>
  <p:tag name="KSO_WM_CHIP_XID" val="5efd9ea781ee359a788b1e0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3"/>
  <p:tag name="KSO_WM_TEMPLATE_ASSEMBLE_XID" val="60656e884054ed1e2fb7faec"/>
  <p:tag name="KSO_WM_TEMPLATE_ASSEMBLE_GROUPID" val="60656e884054ed1e2fb7faec"/>
</p:tagLst>
</file>

<file path=ppt/tags/tag2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diagram20209028_1*i*9"/>
  <p:tag name="KSO_WM_TEMPLATE_CATEGORY" val="diagram"/>
  <p:tag name="KSO_WM_TEMPLATE_INDEX" val="20209028"/>
  <p:tag name="KSO_WM_UNIT_LAYERLEVEL" val="1"/>
  <p:tag name="KSO_WM_TAG_VERSION" val="1.0"/>
  <p:tag name="KSO_WM_BEAUTIFY_FLAG" val="#wm#"/>
  <p:tag name="KSO_WM_UNIT_SM_LIMIT_TYPE" val="2"/>
  <p:tag name="KSO_WM_CHIP_GROUPID" val="5efd9ea781ee359a788b1dff"/>
  <p:tag name="KSO_WM_CHIP_XID" val="5efd9ea781ee359a788b1e0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3"/>
  <p:tag name="KSO_WM_TEMPLATE_ASSEMBLE_XID" val="60656e884054ed1e2fb7faec"/>
  <p:tag name="KSO_WM_TEMPLATE_ASSEMBLE_GROUPID" val="60656e884054ed1e2fb7faec"/>
</p:tagLst>
</file>

<file path=ppt/tags/tag2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diagram20209028_1*i*10"/>
  <p:tag name="KSO_WM_TEMPLATE_CATEGORY" val="diagram"/>
  <p:tag name="KSO_WM_TEMPLATE_INDEX" val="20209028"/>
  <p:tag name="KSO_WM_UNIT_LAYERLEVEL" val="1"/>
  <p:tag name="KSO_WM_TAG_VERSION" val="1.0"/>
  <p:tag name="KSO_WM_BEAUTIFY_FLAG" val="#wm#"/>
  <p:tag name="KSO_WM_UNIT_BLOCK" val="0"/>
  <p:tag name="KSO_WM_UNIT_SM_LIMIT_TYPE" val="0"/>
  <p:tag name="KSO_WM_UNIT_DEC_AREA_ID" val="a5afc18e93b046b7a5e21a24f4b14aa0"/>
  <p:tag name="KSO_WM_UNIT_DECORATE_INFO" val="{&quot;DecorateInfoH&quot;:{&quot;IsAbs&quot;:true},&quot;DecorateInfoW&quot;:{&quot;IsAbs&quot;:true},&quot;DecorateInfoX&quot;:{&quot;IsAbs&quot;:true,&quot;Pos&quot;:1},&quot;DecorateInfoY&quot;:{&quot;IsAbs&quot;:true,&quot;Pos&quot;:1},&quot;ReferentInfo&quot;:{&quot;Id&quot;:&quot;2310885a3447419cad22d92fbd8299d2&quot;,&quot;X&quot;:{&quot;Pos&quot;:1},&quot;Y&quot;:{&quot;Pos&quot;:2}},&quot;whChangeMode&quot;:0}"/>
  <p:tag name="KSO_WM_CHIP_GROUPID" val="5efd9ea781ee359a788b1dff"/>
  <p:tag name="KSO_WM_CHIP_XID" val="5efd9ea781ee359a788b1e00"/>
  <p:tag name="KSO_WM_UNIT_LINE_FORE_SCHEMECOLOR_INDEX_BRIGHTNESS" val="-0.25"/>
  <p:tag name="KSO_WM_UNIT_LINE_FORE_SCHEMECOLOR_INDEX" val="14"/>
  <p:tag name="KSO_WM_UNIT_LINE_FILL_TYPE" val="2"/>
  <p:tag name="KSO_WM_TEMPLATE_ASSEMBLE_XID" val="60656e884054ed1e2fb7faec"/>
  <p:tag name="KSO_WM_TEMPLATE_ASSEMBLE_GROUPID" val="60656e884054ed1e2fb7faec"/>
</p:tagLst>
</file>

<file path=ppt/tags/tag278.xml><?xml version="1.0" encoding="utf-8"?>
<p:tagLst xmlns:p="http://schemas.openxmlformats.org/presentationml/2006/main">
  <p:tag name="KSO_WM_UNIT_ISCONTENTSTITLE" val="0"/>
  <p:tag name="KSO_WM_UNIT_ISNUMDGMTITLE" val="0"/>
  <p:tag name="KSO_WM_UNIT_NOCLEAR" val="0"/>
  <p:tag name="KSO_WM_UNIT_VALUE" val="17"/>
  <p:tag name="KSO_WM_UNIT_HIGHLIGHT" val="0"/>
  <p:tag name="KSO_WM_UNIT_COMPATIBLE" val="0"/>
  <p:tag name="KSO_WM_UNIT_DIAGRAM_ISNUMVISUAL" val="0"/>
  <p:tag name="KSO_WM_UNIT_DIAGRAM_ISREFERUNIT" val="0"/>
  <p:tag name="KSO_WM_UNIT_TYPE" val="a"/>
  <p:tag name="KSO_WM_UNIT_INDEX" val="1"/>
  <p:tag name="KSO_WM_UNIT_ID" val="diagram20209028_1*a*1"/>
  <p:tag name="KSO_WM_TEMPLATE_CATEGORY" val="diagram"/>
  <p:tag name="KSO_WM_TEMPLATE_INDEX" val="20209028"/>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2310885a3447419cad22d92fbd8299d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9d566cdac475490fa4dce2ba2e6381f5"/>
  <p:tag name="KSO_WM_UNIT_SUPPORT_BIG_FONT" val="1"/>
  <p:tag name="KSO_WM_UNIT_TEXT_FILL_FORE_SCHEMECOLOR_INDEX_BRIGHTNESS" val="0"/>
  <p:tag name="KSO_WM_UNIT_TEXT_FILL_FORE_SCHEMECOLOR_INDEX" val="13"/>
  <p:tag name="KSO_WM_UNIT_TEXT_FILL_TYPE" val="1"/>
  <p:tag name="KSO_WM_TEMPLATE_ASSEMBLE_XID" val="60656e884054ed1e2fb7faec"/>
  <p:tag name="KSO_WM_TEMPLATE_ASSEMBLE_GROUPID" val="60656e884054ed1e2fb7faec"/>
</p:tagLst>
</file>

<file path=ppt/tags/tag279.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9028_1*f*1"/>
  <p:tag name="KSO_WM_TEMPLATE_CATEGORY" val="diagram"/>
  <p:tag name="KSO_WM_TEMPLATE_INDEX" val="20209028"/>
  <p:tag name="KSO_WM_UNIT_LAYERLEVEL" val="1"/>
  <p:tag name="KSO_WM_TAG_VERSION" val="1.0"/>
  <p:tag name="KSO_WM_BEAUTIFY_FLAG" val="#wm#"/>
  <p:tag name="KSO_WM_UNIT_DEFAULT_FONT" val="14;20;2"/>
  <p:tag name="KSO_WM_UNIT_BLOCK" val="0"/>
  <p:tag name="KSO_WM_UNIT_VALUE" val="155"/>
  <p:tag name="KSO_WM_UNIT_SHOW_EDIT_AREA_INDICATION" val="1"/>
  <p:tag name="KSO_WM_CHIP_GROUPID" val="5e6b05596848fb12bee65ac8"/>
  <p:tag name="KSO_WM_CHIP_XID" val="5e6b05596848fb12bee65aca"/>
  <p:tag name="KSO_WM_UNIT_DEC_AREA_ID" val="e1f701cd4b3f4f4ebbd92e0c7a02b73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cba731373ac44410b77fbaa89d95202d"/>
  <p:tag name="KSO_WM_UNIT_SUPPORT_BIG_FONT" val="1"/>
  <p:tag name="KSO_WM_UNIT_SUPPORT_UNIT_TYPE" val="[&quot;d&quot;]"/>
  <p:tag name="KSO_WM_UNIT_TEXT_FILL_FORE_SCHEMECOLOR_INDEX_BRIGHTNESS" val="0.25"/>
  <p:tag name="KSO_WM_UNIT_TEXT_FILL_FORE_SCHEMECOLOR_INDEX" val="13"/>
  <p:tag name="KSO_WM_UNIT_TEXT_FILL_TYPE" val="1"/>
  <p:tag name="KSO_WM_TEMPLATE_ASSEMBLE_XID" val="60656e884054ed1e2fb7faec"/>
  <p:tag name="KSO_WM_TEMPLATE_ASSEMBLE_GROUPID" val="60656e884054ed1e2fb7faec"/>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KSO_WM_FULL_TEXT_BEAUTIFY_COPY_ID" val="150997048"/>
  <p:tag name="KSO_WM_SLIDE_LAYOUT_INFO" val="{&quot;backgroundInfo&quot;:[{&quot;bottom&quot;:0,&quot;bottomAbs&quot;:false,&quot;left&quot;:0,&quot;leftAbs&quot;:false,&quot;right&quot;:0,&quot;rightAbs&quot;:false,&quot;top&quot;:0,&quot;topAbs&quot;:false,&quot;type&quot;:&quot;general&quot;}],&quot;id&quot;:&quot;2021-04-01T15:04:58&quot;,&quot;maxSize&quot;:{&quot;size1&quot;:37.752290655065465},&quot;minSize&quot;:{&quot;size1&quot;:28.852290655065467},&quot;normalSize&quot;:{&quot;size1&quot;:30.318957321732135},&quot;subLayout&quot;:[{&quot;id&quot;:&quot;2021-04-01T15:04:58&quot;,&quot;margin&quot;:{&quot;bottom&quot;:0,&quot;left&quot;:5.5029997825622559,&quot;right&quot;:5.9270000457763672,&quot;top&quot;:3.809999942779541},&quot;type&quot;:0},{&quot;id&quot;:&quot;2021-04-01T15:04:58&quot;,&quot;margin&quot;:{&quot;bottom&quot;:3.3870000839233398,&quot;left&quot;:5.5029997825622559,&quot;right&quot;:5.9270000457763672,&quot;top&quot;:1.6929999589920044},&quot;type&quot;:0}],&quot;type&quot;:0}"/>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true,&quot;fill_id&quot;:&quot;f82e8f081cf7470ea5c2568bdc877b2b&quot;,&quot;fill_align&quot;:&quot;lm&quot;,&quot;chip_types&quot;:[&quot;header&quot;]},{&quot;text_align&quot;:&quot;lm&quot;,&quot;text_direction&quot;:&quot;horizontal&quot;,&quot;support_features&quot;:[&quot;collage&quot;,&quot;carousel&quot;],&quot;support_big_font&quot;:true,&quot;fill_id&quot;:&quot;82e4272de7e64849bcefb55c71fcddb0&quot;,&quot;fill_align&quot;:&quot;lm&quot;,&quot;chip_types&quot;:[&quot;text&quot;,&quot;picture&quot;]}]]"/>
  <p:tag name="KSO_WM_SLIDE_ID" val="diagram20209028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14*473"/>
  <p:tag name="KSO_WM_SLIDE_POSITION" val="19*33"/>
  <p:tag name="KSO_WM_TAG_VERSION" val="1.0"/>
  <p:tag name="KSO_WM_BEAUTIFY_FLAG" val="#wm#"/>
  <p:tag name="KSO_WM_TEMPLATE_CATEGORY" val="diagram"/>
  <p:tag name="KSO_WM_TEMPLATE_INDEX" val="20209028"/>
  <p:tag name="KSO_WM_SLIDE_LAYOUT" val="a_f"/>
  <p:tag name="KSO_WM_SLIDE_LAYOUT_CNT" val="1_1"/>
  <p:tag name="KSO_WM_CHIP_XID" val="5efd9ea781ee359a788b1e00"/>
  <p:tag name="KSO_WM_CHIP_DECFILLPROP" val="[]"/>
  <p:tag name="KSO_WM_SLIDE_BACKGROUND" val="[&quot;general&quot;]"/>
  <p:tag name="KSO_WM_CHIP_GROUPID" val="5efd9ea781ee359a788b1dff"/>
  <p:tag name="KSO_WM_SLIDE_BK_DARK_LIGHT" val="2"/>
  <p:tag name="KSO_WM_SLIDE_BACKGROUND_TYPE" val="general"/>
  <p:tag name="KSO_WM_SLIDE_SUPPORT_FEATURE_TYPE" val="0"/>
  <p:tag name="KSO_WM_TEMPLATE_ASSEMBLE_XID" val="60656e884054ed1e2fb7faec"/>
  <p:tag name="KSO_WM_TEMPLATE_ASSEMBLE_GROUPID" val="60656e884054ed1e2fb7faec"/>
</p:tagLst>
</file>

<file path=ppt/tags/tag281.xml><?xml version="1.0" encoding="utf-8"?>
<p:tagLst xmlns:p="http://schemas.openxmlformats.org/presentationml/2006/main">
  <p:tag name="KSO_WM_FULL_TEXT_BEAUTIFY_COPY_ID" val="72"/>
</p:tagLst>
</file>

<file path=ppt/tags/tag282.xml><?xml version="1.0" encoding="utf-8"?>
<p:tagLst xmlns:p="http://schemas.openxmlformats.org/presentationml/2006/main">
  <p:tag name="KSO_WM_FULL_TEXT_BEAUTIFY_COPY_ID" val="4"/>
</p:tagLst>
</file>

<file path=ppt/tags/tag283.xml><?xml version="1.0" encoding="utf-8"?>
<p:tagLst xmlns:p="http://schemas.openxmlformats.org/presentationml/2006/main">
  <p:tag name="KSO_WM_FULL_TEXT_BEAUTIFY_COPY_ID" val="20"/>
</p:tagLst>
</file>

<file path=ppt/tags/tag284.xml><?xml version="1.0" encoding="utf-8"?>
<p:tagLst xmlns:p="http://schemas.openxmlformats.org/presentationml/2006/main">
  <p:tag name="KSO_WM_FULL_TEXT_BEAUTIFY_COPY_ID" val="21"/>
</p:tagLst>
</file>

<file path=ppt/tags/tag285.xml><?xml version="1.0" encoding="utf-8"?>
<p:tagLst xmlns:p="http://schemas.openxmlformats.org/presentationml/2006/main">
  <p:tag name="KSO_WM_FULL_TEXT_BEAUTIFY_COPY_ID" val="23"/>
</p:tagLst>
</file>

<file path=ppt/tags/tag286.xml><?xml version="1.0" encoding="utf-8"?>
<p:tagLst xmlns:p="http://schemas.openxmlformats.org/presentationml/2006/main">
  <p:tag name="KSO_WM_FULL_TEXT_BEAUTIFY_COPY_ID" val="24"/>
</p:tagLst>
</file>

<file path=ppt/tags/tag287.xml><?xml version="1.0" encoding="utf-8"?>
<p:tagLst xmlns:p="http://schemas.openxmlformats.org/presentationml/2006/main">
  <p:tag name="KSO_WM_FULL_TEXT_BEAUTIFY_COPY_ID" val="11"/>
</p:tagLst>
</file>

<file path=ppt/tags/tag288.xml><?xml version="1.0" encoding="utf-8"?>
<p:tagLst xmlns:p="http://schemas.openxmlformats.org/presentationml/2006/main">
  <p:tag name="KSO_WM_FULL_TEXT_BEAUTIFY_COPY_ID" val="150997113"/>
</p:tagLst>
</file>

<file path=ppt/tags/tag289.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12460_1*a*1"/>
  <p:tag name="KSO_WM_TEMPLATE_CATEGORY" val="diagram"/>
  <p:tag name="KSO_WM_TEMPLATE_INDEX" val="20212460"/>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f5d94bb44be042d98bcd80262b4a875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011f23e65bdd4a7b9fe77fbc34b204cb"/>
  <p:tag name="KSO_WM_UNIT_TEXT_FILL_FORE_SCHEMECOLOR_INDEX_BRIGHTNESS" val="0"/>
  <p:tag name="KSO_WM_UNIT_TEXT_FILL_FORE_SCHEMECOLOR_INDEX" val="13"/>
  <p:tag name="KSO_WM_UNIT_TEXT_FILL_TYPE" val="1"/>
  <p:tag name="KSO_WM_TEMPLATE_ASSEMBLE_XID" val="60656f494054ed1e2fb80708"/>
  <p:tag name="KSO_WM_TEMPLATE_ASSEMBLE_GROUPID" val="60656f494054ed1e2fb80708"/>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KSO_WM_UNIT_VALUE" val="888*888"/>
  <p:tag name="KSO_WM_UNIT_HIGHLIGHT" val="0"/>
  <p:tag name="KSO_WM_UNIT_COMPATIBLE" val="0"/>
  <p:tag name="KSO_WM_UNIT_DIAGRAM_ISNUMVISUAL" val="0"/>
  <p:tag name="KSO_WM_UNIT_DIAGRAM_ISREFERUNIT" val="0"/>
  <p:tag name="KSO_WM_UNIT_TYPE" val="d"/>
  <p:tag name="KSO_WM_UNIT_INDEX" val="1"/>
  <p:tag name="KSO_WM_UNIT_ID" val="diagram20212460_1*d*1"/>
  <p:tag name="KSO_WM_TEMPLATE_CATEGORY" val="diagram"/>
  <p:tag name="KSO_WM_TEMPLATE_INDEX" val="20212460"/>
  <p:tag name="KSO_WM_UNIT_LAYERLEVEL" val="1"/>
  <p:tag name="KSO_WM_TAG_VERSION" val="1.0"/>
  <p:tag name="KSO_WM_BEAUTIFY_FLAG" val="#wm#"/>
  <p:tag name="KSO_WM_CHIP_GROUPID" val="5e7310da9a230a26b9e88a19"/>
  <p:tag name="KSO_WM_CHIP_XID" val="5e7310da9a230a26b9e88a1a"/>
  <p:tag name="KSO_WM_UNIT_DEC_AREA_ID" val="f00b596351b04fba85b42ff76a96e5c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357295f49184cf38d017515c5cd64b7"/>
  <p:tag name="KSO_WM_TEMPLATE_ASSEMBLE_XID" val="60656f494054ed1e2fb80708"/>
  <p:tag name="KSO_WM_TEMPLATE_ASSEMBLE_GROUPID" val="60656f494054ed1e2fb80708"/>
</p:tagLst>
</file>

<file path=ppt/tags/tag291.xml><?xml version="1.0" encoding="utf-8"?>
<p:tagLst xmlns:p="http://schemas.openxmlformats.org/presentationml/2006/main">
  <p:tag name="KSO_WM_UNIT_BLOCK" val="0"/>
  <p:tag name="KSO_WM_UNIT_DEC_AREA_ID" val="597c9f8ef4634d859bd0e827ffc925e1"/>
  <p:tag name="KSO_WM_UNIT_HIGHLIGHT" val="0"/>
  <p:tag name="KSO_WM_UNIT_COMPATIBLE" val="0"/>
  <p:tag name="KSO_WM_UNIT_DIAGRAM_ISNUMVISUAL" val="0"/>
  <p:tag name="KSO_WM_UNIT_DIAGRAM_ISREFERUNIT" val="0"/>
  <p:tag name="KSO_WM_UNIT_ID" val="diagram20212460_1*i*1"/>
  <p:tag name="KSO_WM_TEMPLATE_CATEGORY" val="diagram"/>
  <p:tag name="KSO_WM_TEMPLATE_INDEX" val="20212460"/>
  <p:tag name="KSO_WM_UNIT_LAYERLEVEL" val="1"/>
  <p:tag name="KSO_WM_TAG_VERSION" val="1.0"/>
  <p:tag name="KSO_WM_BEAUTIFY_FLAG" val="#wm#"/>
  <p:tag name="KSO_WM_UNIT_TYPE" val="i"/>
  <p:tag name="KSO_WM_UNIT_INDEX" val="1"/>
  <p:tag name="KSO_WM_UNIT_SM_LIMIT_TYPE" val="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212574c4814ce96fb1369e"/>
  <p:tag name="KSO_WM_CHIP_XID" val="5f212574c4814ce96fb1369f"/>
  <p:tag name="KSO_WM_TEMPLATE_ASSEMBLE_XID" val="60656f494054ed1e2fb80708"/>
  <p:tag name="KSO_WM_TEMPLATE_ASSEMBLE_GROUPID" val="60656f494054ed1e2fb80708"/>
</p:tagLst>
</file>

<file path=ppt/tags/tag292.xml><?xml version="1.0" encoding="utf-8"?>
<p:tagLst xmlns:p="http://schemas.openxmlformats.org/presentationml/2006/main">
  <p:tag name="KSO_WM_UNIT_TEXT_SUBTYPE" val="a"/>
  <p:tag name="KSO_WM_UNIT_SUBTYPE" val="a"/>
  <p:tag name="KSO_WM_UNIT_PRESET_TEXT" val="添加正文。"/>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460_1*f*1"/>
  <p:tag name="KSO_WM_TEMPLATE_CATEGORY" val="diagram"/>
  <p:tag name="KSO_WM_TEMPLATE_INDEX" val="20212460"/>
  <p:tag name="KSO_WM_UNIT_LAYERLEVEL" val="1"/>
  <p:tag name="KSO_WM_TAG_VERSION" val="1.0"/>
  <p:tag name="KSO_WM_BEAUTIFY_FLAG" val="#wm#"/>
  <p:tag name="KSO_WM_UNIT_DEFAULT_FONT" val="14;20;2"/>
  <p:tag name="KSO_WM_UNIT_BLOCK" val="0"/>
  <p:tag name="KSO_WM_UNIT_VALUE" val="10"/>
  <p:tag name="KSO_WM_UNIT_SHOW_EDIT_AREA_INDICATION" val="1"/>
  <p:tag name="KSO_WM_CHIP_GROUPID" val="5e6b05596848fb12bee65ac8"/>
  <p:tag name="KSO_WM_CHIP_XID" val="5e6b05596848fb12bee65aca"/>
  <p:tag name="KSO_WM_UNIT_DEC_AREA_ID" val="b1972f6cf9774da2a4554239dcf269c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b420badc4a24186bd5c8f5ef944b04c"/>
  <p:tag name="KSO_WM_UNIT_TEXT_FILL_FORE_SCHEMECOLOR_INDEX_BRIGHTNESS" val="0.25"/>
  <p:tag name="KSO_WM_UNIT_TEXT_FILL_FORE_SCHEMECOLOR_INDEX" val="13"/>
  <p:tag name="KSO_WM_UNIT_TEXT_FILL_TYPE" val="1"/>
  <p:tag name="KSO_WM_TEMPLATE_ASSEMBLE_XID" val="60656f494054ed1e2fb80708"/>
  <p:tag name="KSO_WM_TEMPLATE_ASSEMBLE_GROUPID" val="60656f494054ed1e2fb80708"/>
</p:tagLst>
</file>

<file path=ppt/tags/tag293.xml><?xml version="1.0" encoding="utf-8"?>
<p:tagLst xmlns:p="http://schemas.openxmlformats.org/presentationml/2006/main">
  <p:tag name="KSO_WM_UNIT_SM_LIMIT_TYPE" val="0"/>
  <p:tag name="KSO_WM_UNIT_HIGHLIGHT" val="0"/>
  <p:tag name="KSO_WM_UNIT_COMPATIBLE" val="0"/>
  <p:tag name="KSO_WM_UNIT_DIAGRAM_ISNUMVISUAL" val="0"/>
  <p:tag name="KSO_WM_UNIT_DIAGRAM_ISREFERUNIT" val="0"/>
  <p:tag name="KSO_WM_UNIT_ID" val="diagram20212460_1*i*2"/>
  <p:tag name="KSO_WM_TEMPLATE_CATEGORY" val="diagram"/>
  <p:tag name="KSO_WM_TEMPLATE_INDEX" val="20212460"/>
  <p:tag name="KSO_WM_UNIT_LAYERLEVEL" val="1"/>
  <p:tag name="KSO_WM_TAG_VERSION" val="1.0"/>
  <p:tag name="KSO_WM_BEAUTIFY_FLAG" val="#wm#"/>
  <p:tag name="KSO_WM_UNIT_TYPE" val="i"/>
  <p:tag name="KSO_WM_UNIT_INDEX" val="2"/>
  <p:tag name="KSO_WM_UNIT_BLOCK" val="0"/>
  <p:tag name="KSO_WM_UNIT_DEC_AREA_ID" val="58da59e9c22346109af8c1c221342642"/>
  <p:tag name="KSO_WM_UNIT_DECORATE_INFO" val="{&quot;DecorateInfoH&quot;:{&quot;IsAbs&quot;:true},&quot;DecorateInfoW&quot;:{&quot;IsAbs&quot;:true},&quot;DecorateInfoX&quot;:{&quot;IsAbs&quot;:true,&quot;Pos&quot;:2},&quot;DecorateInfoY&quot;:{&quot;IsAbs&quot;:true,&quot;Pos&quot;:2},&quot;ReferentInfo&quot;:{&quot;Id&quot;:&quot;490e485f65c841c69d241d404c168383&quot;,&quot;X&quot;:{&quot;Pos&quot;:0},&quot;Y&quot;:{&quot;Pos&quot;:0}},&quot;whChangeMode&quot;:0}"/>
  <p:tag name="KSO_WM_CHIP_GROUPID" val="5f212574c4814ce96fb1369e"/>
  <p:tag name="KSO_WM_CHIP_XID" val="5f212574c4814ce96fb1369f"/>
  <p:tag name="KSO_WM_UNIT_TEXT_FILL_FORE_SCHEMECOLOR_INDEX_BRIGHTNESS" val="0"/>
  <p:tag name="KSO_WM_UNIT_TEXT_FILL_FORE_SCHEMECOLOR_INDEX" val="13"/>
  <p:tag name="KSO_WM_UNIT_TEXT_FILL_TYPE" val="1"/>
  <p:tag name="KSO_WM_UNIT_VALUE" val="4"/>
  <p:tag name="KSO_WM_TEMPLATE_ASSEMBLE_XID" val="60656f494054ed1e2fb80708"/>
  <p:tag name="KSO_WM_TEMPLATE_ASSEMBLE_GROUPID" val="60656f494054ed1e2fb80708"/>
</p:tagLst>
</file>

<file path=ppt/tags/tag294.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2460_1*f*2"/>
  <p:tag name="KSO_WM_TEMPLATE_CATEGORY" val="diagram"/>
  <p:tag name="KSO_WM_TEMPLATE_INDEX" val="20212460"/>
  <p:tag name="KSO_WM_UNIT_LAYERLEVEL" val="1"/>
  <p:tag name="KSO_WM_TAG_VERSION" val="1.0"/>
  <p:tag name="KSO_WM_BEAUTIFY_FLAG" val="#wm#"/>
  <p:tag name="KSO_WM_UNIT_DEFAULT_FONT" val="14;20;2"/>
  <p:tag name="KSO_WM_UNIT_BLOCK" val="0"/>
  <p:tag name="KSO_WM_UNIT_VALUE" val="45"/>
  <p:tag name="KSO_WM_UNIT_SHOW_EDIT_AREA_INDICATION" val="1"/>
  <p:tag name="KSO_WM_CHIP_GROUPID" val="5e6b05596848fb12bee65ac8"/>
  <p:tag name="KSO_WM_CHIP_XID" val="5e6b05596848fb12bee65aca"/>
  <p:tag name="KSO_WM_UNIT_DEC_AREA_ID" val="490e485f65c841c69d241d404c16838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ace219d6376b4ed58fb8361556e4ef10"/>
  <p:tag name="KSO_WM_UNIT_SUPPORT_BIG_FONT" val="1"/>
  <p:tag name="KSO_WM_UNIT_TEXT_FILL_FORE_SCHEMECOLOR_INDEX_BRIGHTNESS" val="0.25"/>
  <p:tag name="KSO_WM_UNIT_TEXT_FILL_FORE_SCHEMECOLOR_INDEX" val="13"/>
  <p:tag name="KSO_WM_UNIT_TEXT_FILL_TYPE" val="1"/>
  <p:tag name="KSO_WM_TEMPLATE_ASSEMBLE_XID" val="60656f494054ed1e2fb80708"/>
  <p:tag name="KSO_WM_TEMPLATE_ASSEMBLE_GROUPID" val="60656f494054ed1e2fb80708"/>
</p:tagLst>
</file>

<file path=ppt/tags/tag295.xml><?xml version="1.0" encoding="utf-8"?>
<p:tagLst xmlns:p="http://schemas.openxmlformats.org/presentationml/2006/main">
  <p:tag name="KSO_WM_FULL_TEXT_BEAUTIFY_COPY_ID" val="150997114"/>
  <p:tag name="KSO_WM_SLIDE_BACKGROUND" val="[&quot;general&quot;]"/>
  <p:tag name="KSO_WM_SLIDE_RATIO" val="1.777778"/>
  <p:tag name="KSO_WM_CHIP_INFOS" val="{&quot;type&quot;:0,&quot;layout_type&quot;:&quot;topbottom&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cm&quot;,&quot;text_direction&quot;:&quot;horizontal&quot;,&quot;support_big_font&quot;:false,&quot;fill_id&quot;:&quot;3321e282de4740e8a63d0a452fd30702&quot;,&quot;fill_align&quot;:&quot;cm&quot;,&quot;chip_types&quot;:[&quot;header&quot;]},{&quot;text_align&quot;:&quot;cm&quot;,&quot;text_direction&quot;:&quot;horizontal&quot;,&quot;support_big_font&quot;:false,&quot;fill_id&quot;:&quot;317df1128e6f4d78b1c7827fd17c56a0&quot;,&quot;fill_align&quot;:&quot;cm&quot;,&quot;chip_types&quot;:[&quot;picture&quot;]},{&quot;text_align&quot;:&quot;cm&quot;,&quot;text_direction&quot;:&quot;horizontal&quot;,&quot;support_big_font&quot;:false,&quot;fill_id&quot;:&quot;3b8c0034d06f4943b3f806eac8bbd4c7&quot;,&quot;fill_align&quot;:&quot;cm&quot;,&quot;chip_types&quot;:[&quot;text&quot;]},{&quot;text_align&quot;:&quot;lm&quot;,&quot;text_direction&quot;:&quot;horizontal&quot;,&quot;support_big_font&quot;:true,&quot;fill_id&quot;:&quot;fc02c5d80e664bec956e3b7f0ad78201&quot;,&quot;fill_align&quot;:&quot;lm&quot;,&quot;chip_types&quot;:[&quot;text&quot;]}]]"/>
  <p:tag name="KSO_WM_SLIDE_ID" val="diagram20212460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84"/>
  <p:tag name="KSO_WM_SLIDE_POSITION" val="48*48"/>
  <p:tag name="KSO_WM_TAG_VERSION" val="1.0"/>
  <p:tag name="KSO_WM_BEAUTIFY_FLAG" val="#wm#"/>
  <p:tag name="KSO_WM_TEMPLATE_CATEGORY" val="diagram"/>
  <p:tag name="KSO_WM_TEMPLATE_INDEX" val="20212460"/>
  <p:tag name="KSO_WM_SLIDE_LAYOUT" val="a_d_f"/>
  <p:tag name="KSO_WM_SLIDE_LAYOUT_CNT" val="1_1_2"/>
  <p:tag name="KSO_WM_CHIP_XID" val="5f212574c4814ce96fb1369f"/>
  <p:tag name="KSO_WM_SLIDE_LAYOUT_INFO" val="{&quot;backgroundInfo&quot;:[{&quot;bottom&quot;:0,&quot;bottomAbs&quot;:false,&quot;left&quot;:0,&quot;leftAbs&quot;:false,&quot;right&quot;:0,&quot;rightAbs&quot;:false,&quot;top&quot;:0,&quot;topAbs&quot;:false,&quot;type&quot;:&quot;general&quot;}],&quot;id&quot;:&quot;2021-04-01T15:37:57&quot;,&quot;maxSize&quot;:{&quot;size1&quot;:24.399999999999999},&quot;minSize&quot;:{&quot;size1&quot;:24.399999999999999},&quot;normalSize&quot;:{&quot;size1&quot;:24.399999999999999},&quot;subLayout&quot;:[{&quot;id&quot;:&quot;2021-04-01T15:37:57&quot;,&quot;margin&quot;:{&quot;bottom&quot;:0,&quot;left&quot;:1.6929999589920044,&quot;right&quot;:1.6929999589920044,&quot;top&quot;:1.6929999589920044},&quot;type&quot;:0},{&quot;direction&quot;:1,&quot;id&quot;:&quot;2021-04-01T15:37:57&quot;,&quot;maxSize&quot;:{&quot;size1&quot;:27.499647455891438},&quot;minSize&quot;:{&quot;size1&quot;:27.499647455891438},&quot;normalSize&quot;:{&quot;size1&quot;:27.499647455891438},&quot;subLayout&quot;:[{&quot;id&quot;:&quot;2021-04-01T15:37:57&quot;,&quot;margin&quot;:{&quot;bottom&quot;:3.7839999198913574,&quot;left&quot;:2.9210000038146973,&quot;right&quot;:1.6419999599456787,&quot;top&quot;:0.87300002574920654},&quot;type&quot;:0},{&quot;id&quot;:&quot;2021-04-01T15:37:57&quot;,&quot;margin&quot;:{&quot;bottom&quot;:5.2919998168945312,&quot;left&quot;:10.583001136779785,&quot;right&quot;:2.9630000591278076,&quot;top&quot;:3.1749999523162842},&quot;type&quot;:0}],&quot;type&quot;:0}],&quot;type&quot;:0}"/>
  <p:tag name="KSO_WM_CHIP_DECFILLPROP" val="[]"/>
  <p:tag name="KSO_WM_SLIDE_CAN_ADD_NAVIGATION" val="1"/>
  <p:tag name="KSO_WM_CHIP_GROUPID" val="5f212574c4814ce96fb1369e"/>
  <p:tag name="KSO_WM_SLIDE_BK_DARK_LIGHT" val="2"/>
  <p:tag name="KSO_WM_SLIDE_BACKGROUND_TYPE" val="general"/>
  <p:tag name="KSO_WM_SLIDE_SUPPORT_FEATURE_TYPE" val="0"/>
  <p:tag name="KSO_WM_TEMPLATE_ASSEMBLE_XID" val="60656f494054ed1e2fb80708"/>
  <p:tag name="KSO_WM_TEMPLATE_ASSEMBLE_GROUPID" val="60656f494054ed1e2fb80708"/>
</p:tagLst>
</file>

<file path=ppt/tags/tag296.xml><?xml version="1.0" encoding="utf-8"?>
<p:tagLst xmlns:p="http://schemas.openxmlformats.org/presentationml/2006/main">
  <p:tag name="KSO_WM_UNIT_ADJUSTLAYOUT_ID" val="257"/>
  <p:tag name="KSO_WM_UNIT_HIGHLIGHT" val="0"/>
  <p:tag name="KSO_WM_UNIT_COMPATIBLE" val="0"/>
  <p:tag name="KSO_WM_UNIT_DIAGRAM_ISNUMVISUAL" val="0"/>
  <p:tag name="KSO_WM_UNIT_DIAGRAM_ISREFERUNIT" val="0"/>
  <p:tag name="KSO_WM_UNIT_TYPE" val="i"/>
  <p:tag name="KSO_WM_UNIT_INDEX" val="1"/>
  <p:tag name="KSO_WM_UNIT_ID" val="diagram20198172_1*i*1"/>
  <p:tag name="KSO_WM_TEMPLATE_CATEGORY" val="diagram"/>
  <p:tag name="KSO_WM_TEMPLATE_INDEX" val="20198172"/>
  <p:tag name="KSO_WM_UNIT_LAYERLEVEL" val="1"/>
  <p:tag name="KSO_WM_TAG_VERSION" val="1.0"/>
  <p:tag name="KSO_WM_BEAUTIFY_FLAG" val="#wm#"/>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297.xml><?xml version="1.0" encoding="utf-8"?>
<p:tagLst xmlns:p="http://schemas.openxmlformats.org/presentationml/2006/main">
  <p:tag name="KSO_WM_UNIT_ADJUSTLAYOUT_ID" val="258"/>
  <p:tag name="KSO_WM_UNIT_HIGHLIGHT" val="0"/>
  <p:tag name="KSO_WM_UNIT_COMPATIBLE" val="0"/>
  <p:tag name="KSO_WM_UNIT_DIAGRAM_ISNUMVISUAL" val="0"/>
  <p:tag name="KSO_WM_UNIT_DIAGRAM_ISREFERUNIT" val="0"/>
  <p:tag name="KSO_WM_UNIT_TYPE" val="i"/>
  <p:tag name="KSO_WM_UNIT_INDEX" val="4"/>
  <p:tag name="KSO_WM_UNIT_ID" val="diagram20198172_1*i*4"/>
  <p:tag name="KSO_WM_TEMPLATE_CATEGORY" val="diagram"/>
  <p:tag name="KSO_WM_TEMPLATE_INDEX" val="20198172"/>
  <p:tag name="KSO_WM_UNIT_LAYERLEVEL" val="1"/>
  <p:tag name="KSO_WM_TAG_VERSION" val="1.0"/>
  <p:tag name="KSO_WM_BEAUTIFY_FLAG" val="#wm#"/>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298.xml><?xml version="1.0" encoding="utf-8"?>
<p:tagLst xmlns:p="http://schemas.openxmlformats.org/presentationml/2006/main">
  <p:tag name="KSO_WM_UNIT_ADJUSTLAYOUT_ID" val="262"/>
  <p:tag name="KSO_WM_UNIT_HIGHLIGHT" val="0"/>
  <p:tag name="KSO_WM_UNIT_COMPATIBLE" val="0"/>
  <p:tag name="KSO_WM_UNIT_DIAGRAM_ISNUMVISUAL" val="0"/>
  <p:tag name="KSO_WM_UNIT_DIAGRAM_ISREFERUNIT" val="0"/>
  <p:tag name="KSO_WM_UNIT_TYPE" val="i"/>
  <p:tag name="KSO_WM_UNIT_INDEX" val="5"/>
  <p:tag name="KSO_WM_UNIT_ID" val="diagram20198172_1*i*5"/>
  <p:tag name="KSO_WM_TEMPLATE_CATEGORY" val="diagram"/>
  <p:tag name="KSO_WM_TEMPLATE_INDEX" val="20198172"/>
  <p:tag name="KSO_WM_UNIT_LAYERLEVEL" val="1"/>
  <p:tag name="KSO_WM_TAG_VERSION" val="1.0"/>
  <p:tag name="KSO_WM_BEAUTIFY_FLAG" val="#wm#"/>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299.xml><?xml version="1.0" encoding="utf-8"?>
<p:tagLst xmlns:p="http://schemas.openxmlformats.org/presentationml/2006/main">
  <p:tag name="KSO_WM_UNIT_ADJUSTLAYOUT_ID" val="531"/>
  <p:tag name="KSO_WM_UNIT_HIGHLIGHT" val="0"/>
  <p:tag name="KSO_WM_UNIT_COMPATIBLE" val="0"/>
  <p:tag name="KSO_WM_UNIT_DIAGRAM_ISNUMVISUAL" val="0"/>
  <p:tag name="KSO_WM_UNIT_DIAGRAM_ISREFERUNIT" val="0"/>
  <p:tag name="KSO_WM_UNIT_TYPE" val="i"/>
  <p:tag name="KSO_WM_UNIT_INDEX" val="6"/>
  <p:tag name="KSO_WM_UNIT_ID" val="diagram20198172_1*i*6"/>
  <p:tag name="KSO_WM_TEMPLATE_CATEGORY" val="diagram"/>
  <p:tag name="KSO_WM_TEMPLATE_INDEX" val="20198172"/>
  <p:tag name="KSO_WM_UNIT_LAYERLEVEL" val="1"/>
  <p:tag name="KSO_WM_TAG_VERSION" val="1.0"/>
  <p:tag name="KSO_WM_BEAUTIFY_FLAG" val="#wm#"/>
  <p:tag name="KSO_WM_UNIT_FILL_FORE_SCHEMECOLOR_INDEX_BRIGHTNESS" val="-0.1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00.xml><?xml version="1.0" encoding="utf-8"?>
<p:tagLst xmlns:p="http://schemas.openxmlformats.org/presentationml/2006/main">
  <p:tag name="KSO_WM_UNIT_ADJUSTLAYOUT_ID" val="513"/>
  <p:tag name="KSO_WM_UNIT_HIGHLIGHT" val="0"/>
  <p:tag name="KSO_WM_UNIT_COMPATIBLE" val="0"/>
  <p:tag name="KSO_WM_UNIT_DIAGRAM_ISNUMVISUAL" val="0"/>
  <p:tag name="KSO_WM_UNIT_DIAGRAM_ISREFERUNIT" val="0"/>
  <p:tag name="KSO_WM_UNIT_TYPE" val="i"/>
  <p:tag name="KSO_WM_UNIT_INDEX" val="3"/>
  <p:tag name="KSO_WM_UNIT_ID" val="diagram20198172_1*i*3"/>
  <p:tag name="KSO_WM_TEMPLATE_CATEGORY" val="diagram"/>
  <p:tag name="KSO_WM_TEMPLATE_INDEX" val="20198172"/>
  <p:tag name="KSO_WM_UNIT_LAYERLEVEL" val="1"/>
  <p:tag name="KSO_WM_TAG_VERSION" val="1.0"/>
  <p:tag name="KSO_WM_BEAUTIFY_FLAG" val="#wm#"/>
  <p:tag name="KSO_WM_UNIT_FILL_FORE_SCHEMECOLOR_INDEX_BRIGHTNESS" val="0.8"/>
  <p:tag name="KSO_WM_UNIT_FILL_FORE_SCHEMECOLOR_INDEX" val="7"/>
  <p:tag name="KSO_WM_UNIT_FILL_TYPE" val="1"/>
  <p:tag name="KSO_WM_UNIT_TEXT_FILL_FORE_SCHEMECOLOR_INDEX_BRIGHTNESS" val="0"/>
  <p:tag name="KSO_WM_UNIT_TEXT_FILL_FORE_SCHEMECOLOR_INDEX" val="13"/>
  <p:tag name="KSO_WM_UNIT_TEXT_FILL_TYPE" val="1"/>
</p:tagLst>
</file>

<file path=ppt/tags/tag301.xml><?xml version="1.0" encoding="utf-8"?>
<p:tagLst xmlns:p="http://schemas.openxmlformats.org/presentationml/2006/main">
  <p:tag name="KSO_WM_UNIT_TEXT_PART_ID_V2" val="b-3-1"/>
  <p:tag name="KSO_WM_UNIT_ADJUSTLAYOUT_ID" val="7"/>
  <p:tag name="KSO_WM_UNIT_ISCONTENTSTITLE" val="0"/>
  <p:tag name="KSO_WM_UNIT_ISNUMDGMTITLE" val="0"/>
  <p:tag name="KSO_WM_UNIT_NOCLEAR" val="0"/>
  <p:tag name="KSO_WM_UNIT_VALUE" val="29"/>
  <p:tag name="KSO_WM_UNIT_HIGHLIGHT" val="0"/>
  <p:tag name="KSO_WM_UNIT_COMPATIBLE" val="0"/>
  <p:tag name="KSO_WM_UNIT_DIAGRAM_ISNUMVISUAL" val="0"/>
  <p:tag name="KSO_WM_UNIT_DIAGRAM_ISREFERUNIT" val="0"/>
  <p:tag name="KSO_WM_UNIT_TYPE" val="a"/>
  <p:tag name="KSO_WM_UNIT_INDEX" val="1"/>
  <p:tag name="KSO_WM_UNIT_ID" val="diagram20198172_1*a*1"/>
  <p:tag name="KSO_WM_TEMPLATE_CATEGORY" val="diagram"/>
  <p:tag name="KSO_WM_TEMPLATE_INDEX" val="20198172"/>
  <p:tag name="KSO_WM_UNIT_LAYERLEVEL" val="1"/>
  <p:tag name="KSO_WM_TAG_VERSION" val="1.0"/>
  <p:tag name="KSO_WM_BEAUTIFY_FLAG" val="#wm#"/>
  <p:tag name="KSO_WM_UNIT_PRESET_TEXT" val="单击此处添加您的大标题"/>
  <p:tag name="KSO_WM_UNIT_TEXT_FILL_FORE_SCHEMECOLOR_INDEX_BRIGHTNESS" val="0.15"/>
  <p:tag name="KSO_WM_UNIT_TEXT_FILL_FORE_SCHEMECOLOR_INDEX" val="13"/>
  <p:tag name="KSO_WM_UNIT_TEXT_FILL_TYPE" val="1"/>
</p:tagLst>
</file>

<file path=ppt/tags/tag302.xml><?xml version="1.0" encoding="utf-8"?>
<p:tagLst xmlns:p="http://schemas.openxmlformats.org/presentationml/2006/main">
  <p:tag name="KSO_WM_UNIT_ADJUSTLAYOUT_ID" val="13"/>
  <p:tag name="KSO_WM_UNIT_HIGHLIGHT" val="0"/>
  <p:tag name="KSO_WM_UNIT_COMPATIBLE" val="0"/>
  <p:tag name="KSO_WM_UNIT_DIAGRAM_ISNUMVISUAL" val="0"/>
  <p:tag name="KSO_WM_UNIT_DIAGRAM_ISREFERUNIT" val="0"/>
  <p:tag name="KSO_WM_UNIT_TYPE" val="i"/>
  <p:tag name="KSO_WM_UNIT_INDEX" val="7"/>
  <p:tag name="KSO_WM_UNIT_ID" val="diagram20198172_1*i*7"/>
  <p:tag name="KSO_WM_TEMPLATE_CATEGORY" val="diagram"/>
  <p:tag name="KSO_WM_TEMPLATE_INDEX" val="20198172"/>
  <p:tag name="KSO_WM_UNIT_LAYERLEVEL" val="1"/>
  <p:tag name="KSO_WM_TAG_VERSION" val="1.0"/>
  <p:tag name="KSO_WM_BEAUTIFY_FLAG" val="#wm#"/>
  <p:tag name="KSO_WM_UNIT_FILL_FORE_SCHEMECOLOR_INDEX_BRIGHTNESS" val="0"/>
  <p:tag name="KSO_WM_UNIT_FILL_FORE_SCHEMECOLOR_INDEX" val="14"/>
  <p:tag name="KSO_WM_UNIT_FILL_TYPE" val="1"/>
  <p:tag name="KSO_WM_UNIT_LINE_FORE_SCHEMECOLOR_INDEX_BRIGHTNESS" val="-0.25"/>
  <p:tag name="KSO_WM_UNIT_LINE_FORE_SCHEMECOLOR_INDEX" val="7"/>
  <p:tag name="KSO_WM_UNIT_LINE_FILL_TYPE" val="2"/>
  <p:tag name="KSO_WM_UNIT_TEXT_FILL_FORE_SCHEMECOLOR_INDEX_BRIGHTNESS" val="0"/>
  <p:tag name="KSO_WM_UNIT_TEXT_FILL_FORE_SCHEMECOLOR_INDEX" val="2"/>
  <p:tag name="KSO_WM_UNIT_TEXT_FILL_TYPE" val="1"/>
</p:tagLst>
</file>

<file path=ppt/tags/tag303.xml><?xml version="1.0" encoding="utf-8"?>
<p:tagLst xmlns:p="http://schemas.openxmlformats.org/presentationml/2006/main">
  <p:tag name="KSO_WM_UNIT_ADJUSTLAYOUT_ID" val="13"/>
  <p:tag name="KSO_WM_UNIT_HIGHLIGHT" val="0"/>
  <p:tag name="KSO_WM_UNIT_COMPATIBLE" val="0"/>
  <p:tag name="KSO_WM_UNIT_DIAGRAM_ISNUMVISUAL" val="0"/>
  <p:tag name="KSO_WM_UNIT_DIAGRAM_ISREFERUNIT" val="0"/>
  <p:tag name="KSO_WM_UNIT_TYPE" val="i"/>
  <p:tag name="KSO_WM_UNIT_INDEX" val="2"/>
  <p:tag name="KSO_WM_UNIT_ID" val="diagram20198172_1*i*2"/>
  <p:tag name="KSO_WM_TEMPLATE_CATEGORY" val="diagram"/>
  <p:tag name="KSO_WM_TEMPLATE_INDEX" val="20198172"/>
  <p:tag name="KSO_WM_UNIT_LAYERLEVEL" val="1"/>
  <p:tag name="KSO_WM_TAG_VERSION" val="1.0"/>
  <p:tag name="KSO_WM_BEAUTIFY_FLAG" val="#wm#"/>
  <p:tag name="KSO_WM_UNIT_FILL_FORE_SCHEMECOLOR_INDEX_BRIGHTNESS" val="0"/>
  <p:tag name="KSO_WM_UNIT_FILL_FORE_SCHEMECOLOR_INDEX" val="14"/>
  <p:tag name="KSO_WM_UNIT_FILL_TYPE" val="1"/>
  <p:tag name="KSO_WM_UNIT_LINE_FORE_SCHEMECOLOR_INDEX_BRIGHTNESS" val="-0.25"/>
  <p:tag name="KSO_WM_UNIT_LINE_FORE_SCHEMECOLOR_INDEX" val="7"/>
  <p:tag name="KSO_WM_UNIT_LINE_FILL_TYPE" val="2"/>
  <p:tag name="KSO_WM_UNIT_TEXT_FILL_FORE_SCHEMECOLOR_INDEX_BRIGHTNESS" val="0"/>
  <p:tag name="KSO_WM_UNIT_TEXT_FILL_FORE_SCHEMECOLOR_INDEX" val="2"/>
  <p:tag name="KSO_WM_UNIT_TEXT_FILL_TYPE" val="1"/>
</p:tagLst>
</file>

<file path=ppt/tags/tag304.xml><?xml version="1.0" encoding="utf-8"?>
<p:tagLst xmlns:p="http://schemas.openxmlformats.org/presentationml/2006/main">
  <p:tag name="KSO_WM_UNIT_ADJUSTLAYOUT_ID" val="15"/>
  <p:tag name="KSO_WM_UNIT_PICTURE_CLIP_FLAG" val="1"/>
  <p:tag name="KSO_WM_UNIT_VALUE" val="594*1782"/>
  <p:tag name="KSO_WM_UNIT_HIGHLIGHT" val="0"/>
  <p:tag name="KSO_WM_UNIT_COMPATIBLE" val="0"/>
  <p:tag name="KSO_WM_UNIT_DIAGRAM_ISNUMVISUAL" val="0"/>
  <p:tag name="KSO_WM_UNIT_DIAGRAM_ISREFERUNIT" val="0"/>
  <p:tag name="KSO_WM_UNIT_TYPE" val="d"/>
  <p:tag name="KSO_WM_UNIT_INDEX" val="1"/>
  <p:tag name="KSO_WM_UNIT_ID" val="diagram20198172_1*d*1"/>
  <p:tag name="KSO_WM_TEMPLATE_CATEGORY" val="diagram"/>
  <p:tag name="KSO_WM_TEMPLATE_INDEX" val="20198172"/>
  <p:tag name="KSO_WM_UNIT_SUPPORT_UNIT_TYPE" val="[]"/>
  <p:tag name="KSO_WM_UNIT_LAYERLEVEL" val="1"/>
  <p:tag name="KSO_WM_TAG_VERSION" val="1.0"/>
  <p:tag name="KSO_WM_BEAUTIFY_FLAG" val="#wm#"/>
</p:tagLst>
</file>

<file path=ppt/tags/tag305.xml><?xml version="1.0" encoding="utf-8"?>
<p:tagLst xmlns:p="http://schemas.openxmlformats.org/presentationml/2006/main">
  <p:tag name="KSO_WM_UNIT_TEXT_PART_ID_V2" val="c-1-1"/>
  <p:tag name="KSO_WM_UNIT_ADJUSTLAYOUT_ID" val="8"/>
  <p:tag name="KSO_WM_UNIT_SUBTYPE" val="a"/>
  <p:tag name="KSO_WM_UNIT_NOCLEAR" val="0"/>
  <p:tag name="KSO_WM_UNIT_VALUE" val="10"/>
  <p:tag name="KSO_WM_UNIT_HIGHLIGHT" val="0"/>
  <p:tag name="KSO_WM_UNIT_COMPATIBLE" val="0"/>
  <p:tag name="KSO_WM_UNIT_DIAGRAM_ISNUMVISUAL" val="0"/>
  <p:tag name="KSO_WM_UNIT_DIAGRAM_ISREFERUNIT" val="0"/>
  <p:tag name="KSO_WM_UNIT_TYPE" val="f"/>
  <p:tag name="KSO_WM_UNIT_INDEX" val="1"/>
  <p:tag name="KSO_WM_UNIT_ID" val="diagram20198172_1*f*1"/>
  <p:tag name="KSO_WM_TEMPLATE_CATEGORY" val="diagram"/>
  <p:tag name="KSO_WM_TEMPLATE_INDEX" val="20198172"/>
  <p:tag name="KSO_WM_UNIT_LAYERLEVEL" val="1"/>
  <p:tag name="KSO_WM_TAG_VERSION" val="1.0"/>
  <p:tag name="KSO_WM_BEAUTIFY_FLAG" val="#wm#"/>
  <p:tag name="KSO_WM_UNIT_PRESET_TEXT" val="单击此处添加文本具体内容，简明扼要的阐述您的观点。根据需要可酌情增减文字，以便观者准确的理解您传达的思想。"/>
  <p:tag name="KSO_WM_UNIT_TEXT_FILL_FORE_SCHEMECOLOR_INDEX_BRIGHTNESS" val="0"/>
  <p:tag name="KSO_WM_UNIT_TEXT_FILL_FORE_SCHEMECOLOR_INDEX" val="13"/>
  <p:tag name="KSO_WM_UNIT_TEXT_FILL_TYPE" val="1"/>
</p:tagLst>
</file>

<file path=ppt/tags/tag306.xml><?xml version="1.0" encoding="utf-8"?>
<p:tagLst xmlns:p="http://schemas.openxmlformats.org/presentationml/2006/main">
  <p:tag name="KSO_WM_FULL_TEXT_BEAUTIFY_COPY_ID" val="150997115"/>
  <p:tag name="KSO_WM_SLIDE_ID" val="diagram20198172_1"/>
  <p:tag name="KSO_WM_TEMPLATE_SUBCATEGORY" val="8"/>
  <p:tag name="KSO_WM_TEMPLATE_MASTER_TYPE" val="0"/>
  <p:tag name="KSO_WM_TEMPLATE_COLOR_TYPE" val="1"/>
  <p:tag name="KSO_WM_SLIDE_TYPE" val="text"/>
  <p:tag name="KSO_WM_SLIDE_SUBTYPE" val="picTxt"/>
  <p:tag name="KSO_WM_SLIDE_ITEM_CNT" val="0"/>
  <p:tag name="KSO_WM_SLIDE_INDEX" val="1"/>
  <p:tag name="KSO_WM_SLIDE_SIZE" val="978*541"/>
  <p:tag name="KSO_WM_SLIDE_POSITION" val="-19*-1"/>
  <p:tag name="KSO_WM_TAG_VERSION" val="1.0"/>
  <p:tag name="KSO_WM_BEAUTIFY_FLAG" val="#wm#"/>
  <p:tag name="KSO_WM_TEMPLATE_CATEGORY" val="diagram"/>
  <p:tag name="KSO_WM_TEMPLATE_INDEX" val="20198172"/>
  <p:tag name="KSO_WM_SLIDE_LAYOUT" val="a_d_f"/>
  <p:tag name="KSO_WM_SLIDE_LAYOUT_CNT" val="1_1_1"/>
</p:tagLst>
</file>

<file path=ppt/tags/tag307.xml><?xml version="1.0" encoding="utf-8"?>
<p:tagLst xmlns:p="http://schemas.openxmlformats.org/presentationml/2006/main">
  <p:tag name="KSO_WM_FULL_TEXT_BEAUTIFY_COPY_ID" val="2"/>
</p:tagLst>
</file>

<file path=ppt/tags/tag308.xml><?xml version="1.0" encoding="utf-8"?>
<p:tagLst xmlns:p="http://schemas.openxmlformats.org/presentationml/2006/main">
  <p:tag name="KSO_WM_FULL_TEXT_BEAUTIFY_COPY_ID" val="4"/>
</p:tagLst>
</file>

<file path=ppt/tags/tag309.xml><?xml version="1.0" encoding="utf-8"?>
<p:tagLst xmlns:p="http://schemas.openxmlformats.org/presentationml/2006/main">
  <p:tag name="KSO_WM_FULL_TEXT_BEAUTIFY_COPY_ID" val="5"/>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0.xml><?xml version="1.0" encoding="utf-8"?>
<p:tagLst xmlns:p="http://schemas.openxmlformats.org/presentationml/2006/main">
  <p:tag name="KSO_WM_FULL_TEXT_BEAUTIFY_COPY_ID" val="6"/>
</p:tagLst>
</file>

<file path=ppt/tags/tag311.xml><?xml version="1.0" encoding="utf-8"?>
<p:tagLst xmlns:p="http://schemas.openxmlformats.org/presentationml/2006/main">
  <p:tag name="KSO_WM_FULL_TEXT_BEAUTIFY_COPY_ID" val="7"/>
</p:tagLst>
</file>

<file path=ppt/tags/tag312.xml><?xml version="1.0" encoding="utf-8"?>
<p:tagLst xmlns:p="http://schemas.openxmlformats.org/presentationml/2006/main">
  <p:tag name="KSO_WM_FULL_TEXT_BEAUTIFY_COPY_ID" val="150997116"/>
</p:tagLst>
</file>

<file path=ppt/tags/tag313.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12364_1*a*1"/>
  <p:tag name="KSO_WM_TEMPLATE_CATEGORY" val="diagram"/>
  <p:tag name="KSO_WM_TEMPLATE_INDEX" val="20212364"/>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54593e1694bd43d1a5cd8b321617994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466890f909074701befa8b14e9bacea7"/>
  <p:tag name="KSO_WM_UNIT_TEXT_FILL_FORE_SCHEMECOLOR_INDEX_BRIGHTNESS" val="0"/>
  <p:tag name="KSO_WM_UNIT_TEXT_FILL_FORE_SCHEMECOLOR_INDEX" val="13"/>
  <p:tag name="KSO_WM_UNIT_TEXT_FILL_TYPE" val="1"/>
  <p:tag name="KSO_WM_TEMPLATE_ASSEMBLE_XID" val="60656f484054ed1e2fb806e6"/>
  <p:tag name="KSO_WM_TEMPLATE_ASSEMBLE_GROUPID" val="60656f484054ed1e2fb806e6"/>
</p:tagLst>
</file>

<file path=ppt/tags/tag314.xml><?xml version="1.0" encoding="utf-8"?>
<p:tagLst xmlns:p="http://schemas.openxmlformats.org/presentationml/2006/main">
  <p:tag name="KSO_WM_UNIT_BLOCK" val="0"/>
  <p:tag name="KSO_WM_UNIT_SM_LIMIT_TYPE" val="2"/>
  <p:tag name="KSO_WM_UNIT_DEC_AREA_ID" val="27c5f04fb1ee46abb1099bc60b8bb38e"/>
  <p:tag name="KSO_WM_UNIT_HIGHLIGHT" val="0"/>
  <p:tag name="KSO_WM_UNIT_COMPATIBLE" val="0"/>
  <p:tag name="KSO_WM_UNIT_DIAGRAM_ISNUMVISUAL" val="0"/>
  <p:tag name="KSO_WM_UNIT_DIAGRAM_ISREFERUNIT" val="0"/>
  <p:tag name="KSO_WM_UNIT_TYPE" val="i"/>
  <p:tag name="KSO_WM_UNIT_INDEX" val="1"/>
  <p:tag name="KSO_WM_UNIT_ID" val="diagram20212364_1*i*1"/>
  <p:tag name="KSO_WM_TEMPLATE_CATEGORY" val="diagram"/>
  <p:tag name="KSO_WM_TEMPLATE_INDEX" val="20212364"/>
  <p:tag name="KSO_WM_UNIT_LAYERLEVEL" val="1"/>
  <p:tag name="KSO_WM_TAG_VERSION" val="1.0"/>
  <p:tag name="KSO_WM_BEAUTIFY_FLAG" val="#wm#"/>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f294f9580d00aeab43ebed3"/>
  <p:tag name="KSO_WM_CHIP_XID" val="5f294f9580d00aeab43ebed4"/>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95"/>
  <p:tag name="KSO_WM_TEMPLATE_ASSEMBLE_XID" val="60656f484054ed1e2fb806e6"/>
  <p:tag name="KSO_WM_TEMPLATE_ASSEMBLE_GROUPID" val="60656f484054ed1e2fb806e6"/>
</p:tagLst>
</file>

<file path=ppt/tags/tag315.xml><?xml version="1.0" encoding="utf-8"?>
<p:tagLst xmlns:p="http://schemas.openxmlformats.org/presentationml/2006/main">
  <p:tag name="KSO_WM_UNIT_BLOCK" val="0"/>
  <p:tag name="KSO_WM_UNIT_SM_LIMIT_TYPE" val="2"/>
  <p:tag name="KSO_WM_UNIT_DEC_AREA_ID" val="6ac1c54798104b779edac3a936f64579"/>
  <p:tag name="KSO_WM_UNIT_HIGHLIGHT" val="0"/>
  <p:tag name="KSO_WM_UNIT_COMPATIBLE" val="0"/>
  <p:tag name="KSO_WM_UNIT_DIAGRAM_ISNUMVISUAL" val="0"/>
  <p:tag name="KSO_WM_UNIT_DIAGRAM_ISREFERUNIT" val="0"/>
  <p:tag name="KSO_WM_UNIT_TYPE" val="i"/>
  <p:tag name="KSO_WM_UNIT_INDEX" val="2"/>
  <p:tag name="KSO_WM_UNIT_ID" val="diagram20212364_1*i*2"/>
  <p:tag name="KSO_WM_TEMPLATE_CATEGORY" val="diagram"/>
  <p:tag name="KSO_WM_TEMPLATE_INDEX" val="20212364"/>
  <p:tag name="KSO_WM_UNIT_LAYERLEVEL" val="1"/>
  <p:tag name="KSO_WM_TAG_VERSION" val="1.0"/>
  <p:tag name="KSO_WM_BEAUTIFY_FLAG" val="#wm#"/>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294f9580d00aeab43ebed3"/>
  <p:tag name="KSO_WM_CHIP_XID" val="5f294f9580d00aeab43ebed4"/>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95"/>
  <p:tag name="KSO_WM_TEMPLATE_ASSEMBLE_XID" val="60656f484054ed1e2fb806e6"/>
  <p:tag name="KSO_WM_TEMPLATE_ASSEMBLE_GROUPID" val="60656f484054ed1e2fb806e6"/>
</p:tagLst>
</file>

<file path=ppt/tags/tag316.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2364_1*f*2"/>
  <p:tag name="KSO_WM_TEMPLATE_CATEGORY" val="diagram"/>
  <p:tag name="KSO_WM_TEMPLATE_INDEX" val="20212364"/>
  <p:tag name="KSO_WM_UNIT_LAYERLEVEL" val="1"/>
  <p:tag name="KSO_WM_TAG_VERSION" val="1.0"/>
  <p:tag name="KSO_WM_BEAUTIFY_FLAG" val="#wm#"/>
  <p:tag name="KSO_WM_UNIT_DEFAULT_FONT" val="14;20;2"/>
  <p:tag name="KSO_WM_UNIT_BLOCK" val="0"/>
  <p:tag name="KSO_WM_UNIT_VALUE" val="21"/>
  <p:tag name="KSO_WM_UNIT_SHOW_EDIT_AREA_INDICATION" val="1"/>
  <p:tag name="KSO_WM_CHIP_GROUPID" val="5e6b05596848fb12bee65ac8"/>
  <p:tag name="KSO_WM_CHIP_XID" val="5e6b05596848fb12bee65aca"/>
  <p:tag name="KSO_WM_UNIT_DEC_AREA_ID" val="309f852e26bf42f682d879a75db4073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eafa6934e2e8459f92f590cd3b3f879e"/>
  <p:tag name="KSO_WM_UNIT_TEXT_FILL_FORE_SCHEMECOLOR_INDEX_BRIGHTNESS" val="0.25"/>
  <p:tag name="KSO_WM_UNIT_TEXT_FILL_FORE_SCHEMECOLOR_INDEX" val="13"/>
  <p:tag name="KSO_WM_UNIT_TEXT_FILL_TYPE" val="1"/>
  <p:tag name="KSO_WM_TEMPLATE_ASSEMBLE_XID" val="60656f484054ed1e2fb806e6"/>
  <p:tag name="KSO_WM_TEMPLATE_ASSEMBLE_GROUPID" val="60656f484054ed1e2fb806e6"/>
</p:tagLst>
</file>

<file path=ppt/tags/tag317.xml><?xml version="1.0" encoding="utf-8"?>
<p:tagLst xmlns:p="http://schemas.openxmlformats.org/presentationml/2006/main">
  <p:tag name="KSO_WM_UNIT_VALUE" val="1100*1100"/>
  <p:tag name="KSO_WM_UNIT_HIGHLIGHT" val="0"/>
  <p:tag name="KSO_WM_UNIT_COMPATIBLE" val="0"/>
  <p:tag name="KSO_WM_UNIT_DIAGRAM_ISNUMVISUAL" val="0"/>
  <p:tag name="KSO_WM_UNIT_DIAGRAM_ISREFERUNIT" val="0"/>
  <p:tag name="KSO_WM_UNIT_TYPE" val="d"/>
  <p:tag name="KSO_WM_UNIT_INDEX" val="1"/>
  <p:tag name="KSO_WM_UNIT_ID" val="diagram20212364_1*d*1"/>
  <p:tag name="KSO_WM_TEMPLATE_CATEGORY" val="diagram"/>
  <p:tag name="KSO_WM_TEMPLATE_INDEX" val="20212364"/>
  <p:tag name="KSO_WM_UNIT_LAYERLEVEL" val="1"/>
  <p:tag name="KSO_WM_TAG_VERSION" val="1.0"/>
  <p:tag name="KSO_WM_BEAUTIFY_FLAG" val="#wm#"/>
  <p:tag name="KSO_WM_CHIP_GROUPID" val="5e7310da9a230a26b9e88a19"/>
  <p:tag name="KSO_WM_CHIP_XID" val="5e7310da9a230a26b9e88a1a"/>
  <p:tag name="KSO_WM_UNIT_DEC_AREA_ID" val="17b2b6c0a28342e6a05887ff10fbc5b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dbb9749273b745c9892305ae81c928fe"/>
  <p:tag name="KSO_WM_TEMPLATE_ASSEMBLE_XID" val="60656f484054ed1e2fb806e6"/>
  <p:tag name="KSO_WM_TEMPLATE_ASSEMBLE_GROUPID" val="60656f484054ed1e2fb806e6"/>
</p:tagLst>
</file>

<file path=ppt/tags/tag318.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364_1*f*1"/>
  <p:tag name="KSO_WM_TEMPLATE_CATEGORY" val="diagram"/>
  <p:tag name="KSO_WM_TEMPLATE_INDEX" val="20212364"/>
  <p:tag name="KSO_WM_UNIT_LAYERLEVEL" val="1"/>
  <p:tag name="KSO_WM_TAG_VERSION" val="1.0"/>
  <p:tag name="KSO_WM_BEAUTIFY_FLAG" val="#wm#"/>
  <p:tag name="KSO_WM_UNIT_DEFAULT_FONT" val="14;20;2"/>
  <p:tag name="KSO_WM_UNIT_BLOCK" val="0"/>
  <p:tag name="KSO_WM_UNIT_VALUE" val="21"/>
  <p:tag name="KSO_WM_UNIT_SHOW_EDIT_AREA_INDICATION" val="1"/>
  <p:tag name="KSO_WM_CHIP_GROUPID" val="5e6b05596848fb12bee65ac8"/>
  <p:tag name="KSO_WM_CHIP_XID" val="5e6b05596848fb12bee65aca"/>
  <p:tag name="KSO_WM_UNIT_DEC_AREA_ID" val="1abac774ff164acd854c0287dba0fa9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1af263112fc8429e9661c2ba06165b2b"/>
  <p:tag name="KSO_WM_UNIT_TEXT_FILL_FORE_SCHEMECOLOR_INDEX_BRIGHTNESS" val="0.25"/>
  <p:tag name="KSO_WM_UNIT_TEXT_FILL_FORE_SCHEMECOLOR_INDEX" val="13"/>
  <p:tag name="KSO_WM_UNIT_TEXT_FILL_TYPE" val="1"/>
  <p:tag name="KSO_WM_TEMPLATE_ASSEMBLE_XID" val="60656f484054ed1e2fb806e6"/>
  <p:tag name="KSO_WM_TEMPLATE_ASSEMBLE_GROUPID" val="60656f484054ed1e2fb806e6"/>
</p:tagLst>
</file>

<file path=ppt/tags/tag319.xml><?xml version="1.0" encoding="utf-8"?>
<p:tagLst xmlns:p="http://schemas.openxmlformats.org/presentationml/2006/main">
  <p:tag name="KSO_WM_FULL_TEXT_BEAUTIFY_COPY_ID" val="150997117"/>
  <p:tag name="KSO_WM_SLIDE_BACKGROUND" val="[&quot;general&quot;]"/>
  <p:tag name="KSO_WM_SLIDE_RATIO" val="1.777778"/>
  <p:tag name="KSO_WM_CHIP_INFOS" val="{&quot;type&quot;:0,&quot;layout_type&quot;:&quot;topbottom&quot;,&quot;layout_feature&quot;:2,&quot;aspect_ratio&quot;:&quot;16:9&quot;,&quot;same_font_size&quot;:tru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cm&quot;,&quot;text_direction&quot;:&quot;horizontal&quot;,&quot;support_big_font&quot;:false,&quot;picture_toward&quot;:0,&quot;picture_dockside&quot;:[],&quot;fill_id&quot;:&quot;c5d8460278124327a09e6844c8834062&quot;,&quot;fill_align&quot;:&quot;cm&quot;,&quot;chip_types&quot;:[&quot;header&quot;]},{&quot;text_align&quot;:&quot;lm&quot;,&quot;text_direction&quot;:&quot;horizontal&quot;,&quot;support_big_font&quot;:false,&quot;picture_toward&quot;:0,&quot;picture_dockside&quot;:[],&quot;fill_id&quot;:&quot;f18326b508e74d269f52e97aa96aba81&quot;,&quot;fill_align&quot;:&quot;cm&quot;,&quot;chip_types&quot;:[&quot;text&quot;,&quot;header&quot;]},{&quot;text_align&quot;:&quot;cm&quot;,&quot;text_direction&quot;:&quot;horizontal&quot;,&quot;support_big_font&quot;:false,&quot;picture_toward&quot;:0,&quot;picture_dockside&quot;:[],&quot;fill_id&quot;:&quot;2e0615aad58143edaedae6bf4a0f5095&quot;,&quot;fill_align&quot;:&quot;cm&quot;,&quot;chip_types&quot;:[&quot;picture&quot;]},{&quot;text_align&quot;:&quot;lm&quot;,&quot;text_direction&quot;:&quot;horizontal&quot;,&quot;support_big_font&quot;:false,&quot;picture_toward&quot;:0,&quot;picture_dockside&quot;:[],&quot;fill_id&quot;:&quot;8b3f2b2dcc0349989ec22199a1ad8a18&quot;,&quot;fill_align&quot;:&quot;cm&quot;,&quot;chip_types&quot;:[&quot;text&quot;]}]]"/>
  <p:tag name="KSO_WM_SLIDE_ID" val="diagram20212364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420"/>
  <p:tag name="KSO_WM_SLIDE_POSITION" val="48*48"/>
  <p:tag name="KSO_WM_TAG_VERSION" val="1.0"/>
  <p:tag name="KSO_WM_BEAUTIFY_FLAG" val="#wm#"/>
  <p:tag name="KSO_WM_TEMPLATE_CATEGORY" val="diagram"/>
  <p:tag name="KSO_WM_TEMPLATE_INDEX" val="20212364"/>
  <p:tag name="KSO_WM_SLIDE_LAYOUT" val="a_d_f"/>
  <p:tag name="KSO_WM_SLIDE_LAYOUT_CNT" val="1_1_2"/>
  <p:tag name="KSO_WM_SLIDE_LAYOUT_INFO" val="{&quot;backgroundInfo&quot;:[{&quot;bottom&quot;:0,&quot;bottomAbs&quot;:false,&quot;left&quot;:0,&quot;leftAbs&quot;:false,&quot;right&quot;:0,&quot;rightAbs&quot;:false,&quot;top&quot;:0,&quot;topAbs&quot;:false,&quot;type&quot;:&quot;general&quot;}],&quot;id&quot;:&quot;2021-04-01T15:37:36&quot;,&quot;maxSize&quot;:{&quot;size1&quot;:26.5},&quot;minSize&quot;:{&quot;size1&quot;:26.5},&quot;normalSize&quot;:{&quot;size1&quot;:26.5},&quot;subLayout&quot;:[{&quot;id&quot;:&quot;2021-04-01T15:37:36&quot;,&quot;margin&quot;:{&quot;bottom&quot;:0.42300000786781311,&quot;left&quot;:1.6929999589920044,&quot;right&quot;:1.6929999589920044,&quot;top&quot;:1.6929999589920044},&quot;type&quot;:0},{&quot;direction&quot;:1,&quot;id&quot;:&quot;2021-04-01T15:37:36&quot;,&quot;maxSize&quot;:{&quot;size1&quot;:33.700000000000003},&quot;minSize&quot;:{&quot;size1&quot;:33.700000000000003},&quot;normalSize&quot;:{&quot;size1&quot;:33.700000000000003},&quot;subLayout&quot;:[{&quot;id&quot;:&quot;2021-04-01T15:37:36&quot;,&quot;margin&quot;:{&quot;bottom&quot;:5.9270000457763672,&quot;left&quot;:5.5029997825622559,&quot;right&quot;:0.3970000147819519,&quot;top&quot;:4.2329998016357422},&quot;type&quot;:0},{&quot;direction&quot;:1,&quot;id&quot;:&quot;2021-04-01T15:37:36&quot;,&quot;maxSize&quot;:{&quot;size1&quot;:49.200000000000003},&quot;minSize&quot;:{&quot;size1&quot;:49.200000000000003},&quot;normalSize&quot;:{&quot;size1&quot;:49.200000000000003},&quot;subLayout&quot;:[{&quot;id&quot;:&quot;2021-04-01T15:37:36&quot;,&quot;margin&quot;:{&quot;bottom&quot;:2.5399999618530273,&quot;left&quot;:0.026000002399086952,&quot;right&quot;:0.026000002399086952,&quot;top&quot;:0.42300000786781311},&quot;type&quot;:0},{&quot;id&quot;:&quot;2021-04-01T15:37:36&quot;,&quot;margin&quot;:{&quot;bottom&quot;:5.9270000457763672,&quot;left&quot;:0.3970000147819519,&quot;right&quot;:5.5029997825622559,&quot;top&quot;:4.2329998016357422},&quot;type&quot;:0}],&quot;type&quot;:0}],&quot;type&quot;:0}],&quot;type&quot;:0}"/>
  <p:tag name="KSO_WM_CHIP_XID" val="5f294f9580d00aeab43ebed4"/>
  <p:tag name="KSO_WM_CHIP_DECFILLPROP" val="[]"/>
  <p:tag name="KSO_WM_CHIP_GROUPID" val="5f294f9580d00aeab43ebed3"/>
  <p:tag name="KSO_WM_SLIDE_BK_DARK_LIGHT" val="2"/>
  <p:tag name="KSO_WM_SLIDE_BACKGROUND_TYPE" val="general"/>
  <p:tag name="KSO_WM_SLIDE_SUPPORT_FEATURE_TYPE" val="0"/>
  <p:tag name="KSO_WM_SLIDE_SAME_FONT_SIZE" val="1"/>
  <p:tag name="KSO_WM_TEMPLATE_ASSEMBLE_XID" val="60656f484054ed1e2fb806e6"/>
  <p:tag name="KSO_WM_TEMPLATE_ASSEMBLE_GROUPID" val="60656f484054ed1e2fb806e6"/>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0.xml><?xml version="1.0" encoding="utf-8"?>
<p:tagLst xmlns:p="http://schemas.openxmlformats.org/presentationml/2006/main">
  <p:tag name="KSO_WM_UNIT_ADJUSTLAYOUT_ID" val="257"/>
  <p:tag name="KSO_WM_UNIT_HIGHLIGHT" val="0"/>
  <p:tag name="KSO_WM_UNIT_COMPATIBLE" val="0"/>
  <p:tag name="KSO_WM_UNIT_DIAGRAM_ISNUMVISUAL" val="0"/>
  <p:tag name="KSO_WM_UNIT_DIAGRAM_ISREFERUNIT" val="0"/>
  <p:tag name="KSO_WM_UNIT_TYPE" val="i"/>
  <p:tag name="KSO_WM_UNIT_INDEX" val="1"/>
  <p:tag name="KSO_WM_UNIT_ID" val="diagram20198103_1*i*1"/>
  <p:tag name="KSO_WM_TEMPLATE_CATEGORY" val="diagram"/>
  <p:tag name="KSO_WM_TEMPLATE_INDEX" val="20198103"/>
  <p:tag name="KSO_WM_UNIT_LAYERLEVEL" val="1"/>
  <p:tag name="KSO_WM_TAG_VERSION" val="1.0"/>
  <p:tag name="KSO_WM_BEAUTIFY_FLAG" val="#wm#"/>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321.xml><?xml version="1.0" encoding="utf-8"?>
<p:tagLst xmlns:p="http://schemas.openxmlformats.org/presentationml/2006/main">
  <p:tag name="KSO_WM_UNIT_ADJUSTLAYOUT_ID" val="261"/>
  <p:tag name="KSO_WM_UNIT_HIGHLIGHT" val="0"/>
  <p:tag name="KSO_WM_UNIT_COMPATIBLE" val="0"/>
  <p:tag name="KSO_WM_UNIT_DIAGRAM_ISNUMVISUAL" val="0"/>
  <p:tag name="KSO_WM_UNIT_DIAGRAM_ISREFERUNIT" val="0"/>
  <p:tag name="KSO_WM_UNIT_TYPE" val="i"/>
  <p:tag name="KSO_WM_UNIT_INDEX" val="7"/>
  <p:tag name="KSO_WM_UNIT_ID" val="diagram20198103_1*i*7"/>
  <p:tag name="KSO_WM_TEMPLATE_CATEGORY" val="diagram"/>
  <p:tag name="KSO_WM_TEMPLATE_INDEX" val="20198103"/>
  <p:tag name="KSO_WM_UNIT_LAYERLEVEL" val="1"/>
  <p:tag name="KSO_WM_TAG_VERSION" val="1.0"/>
  <p:tag name="KSO_WM_BEAUTIFY_FLAG" val="#wm#"/>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322.xml><?xml version="1.0" encoding="utf-8"?>
<p:tagLst xmlns:p="http://schemas.openxmlformats.org/presentationml/2006/main">
  <p:tag name="KSO_WM_UNIT_ADJUSTLAYOUT_ID" val="532"/>
  <p:tag name="KSO_WM_UNIT_HIGHLIGHT" val="0"/>
  <p:tag name="KSO_WM_UNIT_COMPATIBLE" val="0"/>
  <p:tag name="KSO_WM_UNIT_DIAGRAM_ISNUMVISUAL" val="0"/>
  <p:tag name="KSO_WM_UNIT_DIAGRAM_ISREFERUNIT" val="0"/>
  <p:tag name="KSO_WM_UNIT_TYPE" val="i"/>
  <p:tag name="KSO_WM_UNIT_INDEX" val="8"/>
  <p:tag name="KSO_WM_UNIT_ID" val="diagram20198103_1*i*8"/>
  <p:tag name="KSO_WM_TEMPLATE_CATEGORY" val="diagram"/>
  <p:tag name="KSO_WM_TEMPLATE_INDEX" val="20198103"/>
  <p:tag name="KSO_WM_UNIT_LAYERLEVEL" val="1"/>
  <p:tag name="KSO_WM_TAG_VERSION" val="1.0"/>
  <p:tag name="KSO_WM_BEAUTIFY_FLAG" val="#wm#"/>
  <p:tag name="KSO_WM_UNIT_FILL_FORE_SCHEMECOLOR_INDEX_BRIGHTNESS" val="0.6"/>
  <p:tag name="KSO_WM_UNIT_FILL_FORE_SCHEMECOLOR_INDEX" val="7"/>
  <p:tag name="KSO_WM_UNIT_FILL_TYPE" val="1"/>
  <p:tag name="KSO_WM_UNIT_TEXT_FILL_FORE_SCHEMECOLOR_INDEX_BRIGHTNESS" val="0"/>
  <p:tag name="KSO_WM_UNIT_TEXT_FILL_FORE_SCHEMECOLOR_INDEX" val="2"/>
  <p:tag name="KSO_WM_UNIT_TEXT_FILL_TYPE" val="1"/>
</p:tagLst>
</file>

<file path=ppt/tags/tag323.xml><?xml version="1.0" encoding="utf-8"?>
<p:tagLst xmlns:p="http://schemas.openxmlformats.org/presentationml/2006/main">
  <p:tag name="KSO_WM_UNIT_ADJUSTLAYOUT_ID" val="510"/>
  <p:tag name="KSO_WM_UNIT_HIGHLIGHT" val="0"/>
  <p:tag name="KSO_WM_UNIT_COMPATIBLE" val="0"/>
  <p:tag name="KSO_WM_UNIT_DIAGRAM_ISNUMVISUAL" val="0"/>
  <p:tag name="KSO_WM_UNIT_DIAGRAM_ISREFERUNIT" val="0"/>
  <p:tag name="KSO_WM_UNIT_TYPE" val="i"/>
  <p:tag name="KSO_WM_UNIT_INDEX" val="5"/>
  <p:tag name="KSO_WM_UNIT_ID" val="diagram20198103_1*i*5"/>
  <p:tag name="KSO_WM_TEMPLATE_CATEGORY" val="diagram"/>
  <p:tag name="KSO_WM_TEMPLATE_INDEX" val="20198103"/>
  <p:tag name="KSO_WM_UNIT_LAYERLEVEL" val="1"/>
  <p:tag name="KSO_WM_TAG_VERSION" val="1.0"/>
  <p:tag name="KSO_WM_BEAUTIFY_FLAG" val="#wm#"/>
  <p:tag name="KSO_WM_UNIT_FILL_FORE_SCHEMECOLOR_INDEX_BRIGHTNESS" val="0"/>
  <p:tag name="KSO_WM_UNIT_FILL_FORE_SCHEMECOLOR_INDEX" val="14"/>
  <p:tag name="KSO_WM_UNIT_FILL_TYPE" val="1"/>
  <p:tag name="KSO_WM_UNIT_LINE_FORE_SCHEMECOLOR_INDEX_BRIGHTNESS" val="-0.25"/>
  <p:tag name="KSO_WM_UNIT_LINE_FORE_SCHEMECOLOR_INDEX" val="15"/>
  <p:tag name="KSO_WM_UNIT_LINE_FILL_TYPE" val="2"/>
  <p:tag name="KSO_WM_UNIT_TEXT_FILL_FORE_SCHEMECOLOR_INDEX_BRIGHTNESS" val="0"/>
  <p:tag name="KSO_WM_UNIT_TEXT_FILL_FORE_SCHEMECOLOR_INDEX" val="2"/>
  <p:tag name="KSO_WM_UNIT_TEXT_FILL_TYPE" val="1"/>
</p:tagLst>
</file>

<file path=ppt/tags/tag324.xml><?xml version="1.0" encoding="utf-8"?>
<p:tagLst xmlns:p="http://schemas.openxmlformats.org/presentationml/2006/main">
  <p:tag name="KSO_WM_UNIT_ADJUSTLAYOUT_ID" val="513"/>
  <p:tag name="KSO_WM_UNIT_HIGHLIGHT" val="0"/>
  <p:tag name="KSO_WM_UNIT_COMPATIBLE" val="0"/>
  <p:tag name="KSO_WM_UNIT_DIAGRAM_ISNUMVISUAL" val="0"/>
  <p:tag name="KSO_WM_UNIT_DIAGRAM_ISREFERUNIT" val="0"/>
  <p:tag name="KSO_WM_UNIT_TYPE" val="i"/>
  <p:tag name="KSO_WM_UNIT_INDEX" val="2"/>
  <p:tag name="KSO_WM_UNIT_ID" val="diagram20198103_1*i*2"/>
  <p:tag name="KSO_WM_TEMPLATE_CATEGORY" val="diagram"/>
  <p:tag name="KSO_WM_TEMPLATE_INDEX" val="20198103"/>
  <p:tag name="KSO_WM_UNIT_LAYERLEVEL" val="1"/>
  <p:tag name="KSO_WM_TAG_VERSION" val="1.0"/>
  <p:tag name="KSO_WM_BEAUTIFY_FLAG" val="#wm#"/>
  <p:tag name="KSO_WM_UNIT_FILL_FORE_SCHEMECOLOR_INDEX_BRIGHTNESS" val="0.8"/>
  <p:tag name="KSO_WM_UNIT_FILL_FORE_SCHEMECOLOR_INDEX" val="15"/>
  <p:tag name="KSO_WM_UNIT_FILL_TYPE" val="1"/>
  <p:tag name="KSO_WM_UNIT_TEXT_FILL_FORE_SCHEMECOLOR_INDEX_BRIGHTNESS" val="0"/>
  <p:tag name="KSO_WM_UNIT_TEXT_FILL_FORE_SCHEMECOLOR_INDEX" val="13"/>
  <p:tag name="KSO_WM_UNIT_TEXT_FILL_TYPE" val="1"/>
</p:tagLst>
</file>

<file path=ppt/tags/tag325.xml><?xml version="1.0" encoding="utf-8"?>
<p:tagLst xmlns:p="http://schemas.openxmlformats.org/presentationml/2006/main">
  <p:tag name="KSO_WM_UNIT_TEXT_PART_ID_V2" val="b-3-1"/>
  <p:tag name="KSO_WM_UNIT_ADJUSTLAYOUT_ID" val="7"/>
  <p:tag name="KSO_WM_UNIT_ISCONTENTSTITLE" val="0"/>
  <p:tag name="KSO_WM_UNIT_ISNUMDGMTITLE" val="0"/>
  <p:tag name="KSO_WM_UNIT_NOCLEAR" val="0"/>
  <p:tag name="KSO_WM_UNIT_VALUE" val="29"/>
  <p:tag name="KSO_WM_UNIT_HIGHLIGHT" val="0"/>
  <p:tag name="KSO_WM_UNIT_COMPATIBLE" val="0"/>
  <p:tag name="KSO_WM_UNIT_DIAGRAM_ISNUMVISUAL" val="0"/>
  <p:tag name="KSO_WM_UNIT_DIAGRAM_ISREFERUNIT" val="0"/>
  <p:tag name="KSO_WM_UNIT_TYPE" val="a"/>
  <p:tag name="KSO_WM_UNIT_INDEX" val="1"/>
  <p:tag name="KSO_WM_UNIT_ID" val="diagram20198103_1*a*1"/>
  <p:tag name="KSO_WM_TEMPLATE_CATEGORY" val="diagram"/>
  <p:tag name="KSO_WM_TEMPLATE_INDEX" val="20198103"/>
  <p:tag name="KSO_WM_UNIT_LAYERLEVEL" val="1"/>
  <p:tag name="KSO_WM_TAG_VERSION" val="1.0"/>
  <p:tag name="KSO_WM_BEAUTIFY_FLAG" val="#wm#"/>
  <p:tag name="KSO_WM_UNIT_PRESET_TEXT" val="单击此处添加您的大标题"/>
  <p:tag name="KSO_WM_UNIT_TEXT_FILL_FORE_SCHEMECOLOR_INDEX_BRIGHTNESS" val="0.15"/>
  <p:tag name="KSO_WM_UNIT_TEXT_FILL_FORE_SCHEMECOLOR_INDEX" val="13"/>
  <p:tag name="KSO_WM_UNIT_TEXT_FILL_TYPE" val="1"/>
</p:tagLst>
</file>

<file path=ppt/tags/tag326.xml><?xml version="1.0" encoding="utf-8"?>
<p:tagLst xmlns:p="http://schemas.openxmlformats.org/presentationml/2006/main">
  <p:tag name="KSO_WM_UNIT_TEXT_PART_ID_V2" val="c-1-1"/>
  <p:tag name="KSO_WM_UNIT_ADJUSTLAYOUT_ID" val="8"/>
  <p:tag name="KSO_WM_UNIT_SUBTYPE" val="a"/>
  <p:tag name="KSO_WM_UNIT_NOCLEAR" val="0"/>
  <p:tag name="KSO_WM_UNIT_VALUE" val="10"/>
  <p:tag name="KSO_WM_UNIT_HIGHLIGHT" val="0"/>
  <p:tag name="KSO_WM_UNIT_COMPATIBLE" val="0"/>
  <p:tag name="KSO_WM_UNIT_DIAGRAM_ISNUMVISUAL" val="0"/>
  <p:tag name="KSO_WM_UNIT_DIAGRAM_ISREFERUNIT" val="0"/>
  <p:tag name="KSO_WM_UNIT_TYPE" val="f"/>
  <p:tag name="KSO_WM_UNIT_INDEX" val="1"/>
  <p:tag name="KSO_WM_UNIT_ID" val="diagram20198103_1*f*1"/>
  <p:tag name="KSO_WM_TEMPLATE_CATEGORY" val="diagram"/>
  <p:tag name="KSO_WM_TEMPLATE_INDEX" val="20198103"/>
  <p:tag name="KSO_WM_UNIT_LAYERLEVEL" val="1"/>
  <p:tag name="KSO_WM_TAG_VERSION" val="1.0"/>
  <p:tag name="KSO_WM_BEAUTIFY_FLAG" val="#wm#"/>
  <p:tag name="KSO_WM_UNIT_PRESET_TEXT" val="点击此处添加正文"/>
  <p:tag name="KSO_WM_UNIT_TEXT_FILL_FORE_SCHEMECOLOR_INDEX_BRIGHTNESS" val="0.25"/>
  <p:tag name="KSO_WM_UNIT_TEXT_FILL_FORE_SCHEMECOLOR_INDEX" val="13"/>
  <p:tag name="KSO_WM_UNIT_TEXT_FILL_TYPE" val="1"/>
</p:tagLst>
</file>

<file path=ppt/tags/tag327.xml><?xml version="1.0" encoding="utf-8"?>
<p:tagLst xmlns:p="http://schemas.openxmlformats.org/presentationml/2006/main">
  <p:tag name="KSO_WM_UNIT_ADJUSTLAYOUT_ID" val="9"/>
  <p:tag name="KSO_WM_UNIT_HIGHLIGHT" val="0"/>
  <p:tag name="KSO_WM_UNIT_COMPATIBLE" val="0"/>
  <p:tag name="KSO_WM_UNIT_DIAGRAM_ISNUMVISUAL" val="0"/>
  <p:tag name="KSO_WM_UNIT_DIAGRAM_ISREFERUNIT" val="0"/>
  <p:tag name="KSO_WM_UNIT_TYPE" val="i"/>
  <p:tag name="KSO_WM_UNIT_INDEX" val="3"/>
  <p:tag name="KSO_WM_UNIT_ID" val="diagram20198103_1*i*3"/>
  <p:tag name="KSO_WM_TEMPLATE_CATEGORY" val="diagram"/>
  <p:tag name="KSO_WM_TEMPLATE_INDEX" val="20198103"/>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3"/>
  <p:tag name="KSO_WM_UNIT_TEXT_FILL_TYPE" val="1"/>
</p:tagLst>
</file>

<file path=ppt/tags/tag328.xml><?xml version="1.0" encoding="utf-8"?>
<p:tagLst xmlns:p="http://schemas.openxmlformats.org/presentationml/2006/main">
  <p:tag name="KSO_WM_UNIT_ADJUSTLAYOUT_ID" val="12"/>
  <p:tag name="KSO_WM_UNIT_HIGHLIGHT" val="0"/>
  <p:tag name="KSO_WM_UNIT_COMPATIBLE" val="0"/>
  <p:tag name="KSO_WM_UNIT_DIAGRAM_ISNUMVISUAL" val="0"/>
  <p:tag name="KSO_WM_UNIT_DIAGRAM_ISREFERUNIT" val="0"/>
  <p:tag name="KSO_WM_UNIT_TYPE" val="i"/>
  <p:tag name="KSO_WM_UNIT_INDEX" val="4"/>
  <p:tag name="KSO_WM_UNIT_ID" val="diagram20198103_1*i*4"/>
  <p:tag name="KSO_WM_TEMPLATE_CATEGORY" val="diagram"/>
  <p:tag name="KSO_WM_TEMPLATE_INDEX" val="20198103"/>
  <p:tag name="KSO_WM_UNIT_LAYERLEVEL" val="1"/>
  <p:tag name="KSO_WM_TAG_VERSION" val="1.0"/>
  <p:tag name="KSO_WM_BEAUTIFY_FLAG" val="#wm#"/>
  <p:tag name="KSO_WM_UNIT_FILL_FORE_SCHEMECOLOR_INDEX_BRIGHTNESS" val="0"/>
  <p:tag name="KSO_WM_UNIT_FILL_FORE_SCHEMECOLOR_INDEX" val="14"/>
  <p:tag name="KSO_WM_UNIT_FILL_TYPE" val="1"/>
  <p:tag name="KSO_WM_UNIT_LINE_FORE_SCHEMECOLOR_INDEX_BRIGHTNESS" val="-0.25"/>
  <p:tag name="KSO_WM_UNIT_LINE_FORE_SCHEMECOLOR_INDEX" val="15"/>
  <p:tag name="KSO_WM_UNIT_LINE_FILL_TYPE" val="2"/>
  <p:tag name="KSO_WM_UNIT_TEXT_FILL_FORE_SCHEMECOLOR_INDEX_BRIGHTNESS" val="0"/>
  <p:tag name="KSO_WM_UNIT_TEXT_FILL_FORE_SCHEMECOLOR_INDEX" val="2"/>
  <p:tag name="KSO_WM_UNIT_TEXT_FILL_TYPE" val="1"/>
</p:tagLst>
</file>

<file path=ppt/tags/tag329.xml><?xml version="1.0" encoding="utf-8"?>
<p:tagLst xmlns:p="http://schemas.openxmlformats.org/presentationml/2006/main">
  <p:tag name="KSO_WM_UNIT_ADJUSTLAYOUT_ID" val="13"/>
  <p:tag name="KSO_WM_UNIT_PICTURE_CLIP_FLAG" val="1"/>
  <p:tag name="KSO_WM_UNIT_VALUE" val="996*1771"/>
  <p:tag name="KSO_WM_UNIT_HIGHLIGHT" val="0"/>
  <p:tag name="KSO_WM_UNIT_COMPATIBLE" val="0"/>
  <p:tag name="KSO_WM_UNIT_DIAGRAM_ISNUMVISUAL" val="0"/>
  <p:tag name="KSO_WM_UNIT_DIAGRAM_ISREFERUNIT" val="0"/>
  <p:tag name="KSO_WM_UNIT_TYPE" val="d"/>
  <p:tag name="KSO_WM_UNIT_INDEX" val="1"/>
  <p:tag name="KSO_WM_UNIT_ID" val="diagram20198103_1*d*1"/>
  <p:tag name="KSO_WM_TEMPLATE_CATEGORY" val="diagram"/>
  <p:tag name="KSO_WM_TEMPLATE_INDEX" val="20198103"/>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0.xml><?xml version="1.0" encoding="utf-8"?>
<p:tagLst xmlns:p="http://schemas.openxmlformats.org/presentationml/2006/main">
  <p:tag name="KSO_WM_UNIT_ADJUSTLAYOUT_ID" val="515"/>
  <p:tag name="KSO_WM_UNIT_HIGHLIGHT" val="0"/>
  <p:tag name="KSO_WM_UNIT_COMPATIBLE" val="0"/>
  <p:tag name="KSO_WM_UNIT_DIAGRAM_ISNUMVISUAL" val="0"/>
  <p:tag name="KSO_WM_UNIT_DIAGRAM_ISREFERUNIT" val="0"/>
  <p:tag name="KSO_WM_UNIT_TYPE" val="i"/>
  <p:tag name="KSO_WM_UNIT_INDEX" val="6"/>
  <p:tag name="KSO_WM_UNIT_ID" val="diagram20198103_1*i*6"/>
  <p:tag name="KSO_WM_TEMPLATE_CATEGORY" val="diagram"/>
  <p:tag name="KSO_WM_TEMPLATE_INDEX" val="20198103"/>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3"/>
  <p:tag name="KSO_WM_UNIT_TEXT_FILL_TYPE" val="1"/>
</p:tagLst>
</file>

<file path=ppt/tags/tag331.xml><?xml version="1.0" encoding="utf-8"?>
<p:tagLst xmlns:p="http://schemas.openxmlformats.org/presentationml/2006/main">
  <p:tag name="KSO_WM_FULL_TEXT_BEAUTIFY_COPY_ID" val="150997136"/>
  <p:tag name="KSO_WM_SLIDE_CONSTRAINT" val="%7b%22slideConstraint%22%3a%7b%22seriesAreas%22%3a%5b%5d%2c%22singleAreas%22%3a%5b%7b%22shapes%22%3a%5b13%5d%2c%22serialConstraintIndex%22%3a-1%2c%22areatextmark%22%3a0%2c%22pictureprocessmark%22%3a0%7d%5d%7d%7d"/>
  <p:tag name="KSO_WM_SLIDE_ID" val="diagram20198103_1"/>
  <p:tag name="KSO_WM_TEMPLATE_SUBCATEGORY" val="8"/>
  <p:tag name="KSO_WM_TEMPLATE_MASTER_TYPE" val="0"/>
  <p:tag name="KSO_WM_TEMPLATE_COLOR_TYPE" val="0"/>
  <p:tag name="KSO_WM_SLIDE_TYPE" val="text"/>
  <p:tag name="KSO_WM_SLIDE_SUBTYPE" val="picTxt"/>
  <p:tag name="KSO_WM_SLIDE_ITEM_CNT" val="0"/>
  <p:tag name="KSO_WM_SLIDE_INDEX" val="1"/>
  <p:tag name="KSO_WM_SLIDE_SIZE" val="964*540"/>
  <p:tag name="KSO_WM_SLIDE_POSITION" val="-19*0"/>
  <p:tag name="KSO_WM_TAG_VERSION" val="1.0"/>
  <p:tag name="KSO_WM_BEAUTIFY_FLAG" val="#wm#"/>
  <p:tag name="KSO_WM_TEMPLATE_CATEGORY" val="diagram"/>
  <p:tag name="KSO_WM_TEMPLATE_INDEX" val="20198103"/>
  <p:tag name="KSO_WM_SLIDE_LAYOUT" val="a_d_f"/>
  <p:tag name="KSO_WM_SLIDE_LAYOUT_CNT" val="1_1_1"/>
</p:tagLst>
</file>

<file path=ppt/tags/tag332.xml><?xml version="1.0" encoding="utf-8"?>
<p:tagLst xmlns:p="http://schemas.openxmlformats.org/presentationml/2006/main">
  <p:tag name="KSO_WM_UNIT_PLACING_PICTURE_USER_VIEWPORT" val="{&quot;height&quot;:3660.0015748031497,&quot;width&quot;:7500}"/>
  <p:tag name="KSO_WM_FULL_TEXT_BEAUTIFY_COPY_ID" val="78850"/>
</p:tagLst>
</file>

<file path=ppt/tags/tag333.xml><?xml version="1.0" encoding="utf-8"?>
<p:tagLst xmlns:p="http://schemas.openxmlformats.org/presentationml/2006/main">
  <p:tag name="KSO_WM_UNIT_PLACING_PICTURE_USER_VIEWPORT" val="{&quot;height&quot;:3523,&quot;width&quot;:7500}"/>
  <p:tag name="KSO_WM_FULL_TEXT_BEAUTIFY_COPY_ID" val="78852"/>
</p:tagLst>
</file>

<file path=ppt/tags/tag334.xml><?xml version="1.0" encoding="utf-8"?>
<p:tagLst xmlns:p="http://schemas.openxmlformats.org/presentationml/2006/main">
  <p:tag name="KSO_WM_UNIT_PLACING_PICTURE_USER_VIEWPORT" val="{&quot;height&quot;:3735.0015748031497,&quot;width&quot;:7500}"/>
  <p:tag name="KSO_WM_FULL_TEXT_BEAUTIFY_COPY_ID" val="78854"/>
</p:tagLst>
</file>

<file path=ppt/tags/tag335.xml><?xml version="1.0" encoding="utf-8"?>
<p:tagLst xmlns:p="http://schemas.openxmlformats.org/presentationml/2006/main">
  <p:tag name="KSO_WM_FULL_TEXT_BEAUTIFY_COPY_ID" val="7"/>
</p:tagLst>
</file>

<file path=ppt/tags/tag336.xml><?xml version="1.0" encoding="utf-8"?>
<p:tagLst xmlns:p="http://schemas.openxmlformats.org/presentationml/2006/main">
  <p:tag name="KSO_WM_FULL_TEXT_BEAUTIFY_COPY_ID" val="79876"/>
  <p:tag name="KSO_WM_UNIT_PLACING_PICTURE_USER_VIEWPORT" val="{&quot;height&quot;:4248,&quot;width&quot;:7500}"/>
</p:tagLst>
</file>

<file path=ppt/tags/tag337.xml><?xml version="1.0" encoding="utf-8"?>
<p:tagLst xmlns:p="http://schemas.openxmlformats.org/presentationml/2006/main">
  <p:tag name="KSO_WM_FULL_TEXT_BEAUTIFY_COPY_ID" val="150997140"/>
</p:tagLst>
</file>

<file path=ppt/tags/tag3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7575_1*i*1"/>
  <p:tag name="KSO_WM_TEMPLATE_CATEGORY" val="diagram"/>
  <p:tag name="KSO_WM_TEMPLATE_INDEX" val="20207575"/>
  <p:tag name="KSO_WM_UNIT_LAYERLEVEL" val="1"/>
  <p:tag name="KSO_WM_TAG_VERSION" val="1.0"/>
  <p:tag name="KSO_WM_BEAUTIFY_FLAG" val="#wm#"/>
  <p:tag name="KSO_WM_UNIT_BLOCK" val="0"/>
  <p:tag name="KSO_WM_UNIT_SM_LIMIT_TYPE" val="2"/>
  <p:tag name="KSO_WM_UNIT_DEC_AREA_ID" val="7090df619eb24a29be860caa3f1e17f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ed7460cafe44fab1839bd1a"/>
  <p:tag name="KSO_WM_CHIP_XID" val="5ed212f9daf2e53b70be3eb1"/>
  <p:tag name="KSO_WM_TEMPLATE_ASSEMBLE_XID" val="60656e6e4054ed1e2fb7f894"/>
  <p:tag name="KSO_WM_TEMPLATE_ASSEMBLE_GROUPID" val="60656e6e4054ed1e2fb7f894"/>
</p:tagLst>
</file>

<file path=ppt/tags/tag3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7575_1*i*2"/>
  <p:tag name="KSO_WM_TEMPLATE_CATEGORY" val="diagram"/>
  <p:tag name="KSO_WM_TEMPLATE_INDEX" val="20207575"/>
  <p:tag name="KSO_WM_UNIT_LAYERLEVEL" val="1"/>
  <p:tag name="KSO_WM_TAG_VERSION" val="1.0"/>
  <p:tag name="KSO_WM_BEAUTIFY_FLAG" val="#wm#"/>
  <p:tag name="KSO_WM_UNIT_BLOCK" val="0"/>
  <p:tag name="KSO_WM_UNIT_SM_LIMIT_TYPE" val="2"/>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UNIT_DEC_AREA_ID" val="008b2d3867524338a4cb096811b1bae7"/>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65"/>
  <p:tag name="KSO_WM_TEMPLATE_ASSEMBLE_XID" val="60656e6e4054ed1e2fb7f894"/>
  <p:tag name="KSO_WM_TEMPLATE_ASSEMBLE_GROUPID" val="60656e6e4054ed1e2fb7f894"/>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7575_1*i*3"/>
  <p:tag name="KSO_WM_TEMPLATE_CATEGORY" val="diagram"/>
  <p:tag name="KSO_WM_TEMPLATE_INDEX" val="20207575"/>
  <p:tag name="KSO_WM_UNIT_LAYERLEVEL" val="1"/>
  <p:tag name="KSO_WM_TAG_VERSION" val="1.0"/>
  <p:tag name="KSO_WM_BEAUTIFY_FLAG" val="#wm#"/>
  <p:tag name="KSO_WM_UNIT_SM_LIMIT_TYPE" val="2"/>
  <p:tag name="KSO_WM_UNIT_BLOCK" val="0"/>
  <p:tag name="KSO_WM_UNIT_DEC_AREA_ID" val="1633926b034d47d5b76db74a46673418"/>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6e6e4054ed1e2fb7f894"/>
  <p:tag name="KSO_WM_TEMPLATE_ASSEMBLE_GROUPID" val="60656e6e4054ed1e2fb7f894"/>
</p:tagLst>
</file>

<file path=ppt/tags/tag3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7575_1*i*4"/>
  <p:tag name="KSO_WM_TEMPLATE_CATEGORY" val="diagram"/>
  <p:tag name="KSO_WM_TEMPLATE_INDEX" val="20207575"/>
  <p:tag name="KSO_WM_UNIT_LAYERLEVEL" val="1"/>
  <p:tag name="KSO_WM_TAG_VERSION" val="1.0"/>
  <p:tag name="KSO_WM_BEAUTIFY_FLAG" val="#wm#"/>
  <p:tag name="KSO_WM_UNIT_SM_LIMIT_TYPE" val="2"/>
  <p:tag name="KSO_WM_UNIT_BLOCK" val="0"/>
  <p:tag name="KSO_WM_UNIT_DEC_AREA_ID" val="4cde5c3a353543559ccf52c032d187af"/>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6e6e4054ed1e2fb7f894"/>
  <p:tag name="KSO_WM_TEMPLATE_ASSEMBLE_GROUPID" val="60656e6e4054ed1e2fb7f894"/>
</p:tagLst>
</file>

<file path=ppt/tags/tag3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07575_1*i*5"/>
  <p:tag name="KSO_WM_TEMPLATE_CATEGORY" val="diagram"/>
  <p:tag name="KSO_WM_TEMPLATE_INDEX" val="20207575"/>
  <p:tag name="KSO_WM_UNIT_LAYERLEVEL" val="1"/>
  <p:tag name="KSO_WM_TAG_VERSION" val="1.0"/>
  <p:tag name="KSO_WM_BEAUTIFY_FLAG" val="#wm#"/>
  <p:tag name="KSO_WM_UNIT_SM_LIMIT_TYPE" val="2"/>
  <p:tag name="KSO_WM_UNIT_BLOCK" val="0"/>
  <p:tag name="KSO_WM_UNIT_DEC_AREA_ID" val="e1ac2e52681843d0836ae71a8348414c"/>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6e6e4054ed1e2fb7f894"/>
  <p:tag name="KSO_WM_TEMPLATE_ASSEMBLE_GROUPID" val="60656e6e4054ed1e2fb7f894"/>
</p:tagLst>
</file>

<file path=ppt/tags/tag3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07575_1*i*6"/>
  <p:tag name="KSO_WM_TEMPLATE_CATEGORY" val="diagram"/>
  <p:tag name="KSO_WM_TEMPLATE_INDEX" val="20207575"/>
  <p:tag name="KSO_WM_UNIT_LAYERLEVEL" val="1"/>
  <p:tag name="KSO_WM_TAG_VERSION" val="1.0"/>
  <p:tag name="KSO_WM_BEAUTIFY_FLAG" val="#wm#"/>
  <p:tag name="KSO_WM_UNIT_BLOCK" val="0"/>
  <p:tag name="KSO_WM_UNIT_SM_LIMIT_TYPE" val="2"/>
  <p:tag name="KSO_WM_UNIT_DEC_AREA_ID" val="846c5bceac97498ea01ab27e1af65450"/>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1}"/>
  <p:tag name="KSO_WM_CHIP_GROUPID" val="5ed7460cafe44fab1839bd1a"/>
  <p:tag name="KSO_WM_CHIP_XID" val="5ed212f9daf2e53b70be3eb1"/>
  <p:tag name="KSO_WM_TEMPLATE_ASSEMBLE_XID" val="60656e6e4054ed1e2fb7f894"/>
  <p:tag name="KSO_WM_TEMPLATE_ASSEMBLE_GROUPID" val="60656e6e4054ed1e2fb7f894"/>
</p:tagLst>
</file>

<file path=ppt/tags/tag3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207575_1*i*7"/>
  <p:tag name="KSO_WM_TEMPLATE_CATEGORY" val="diagram"/>
  <p:tag name="KSO_WM_TEMPLATE_INDEX" val="20207575"/>
  <p:tag name="KSO_WM_UNIT_LAYERLEVEL" val="1"/>
  <p:tag name="KSO_WM_TAG_VERSION" val="1.0"/>
  <p:tag name="KSO_WM_BEAUTIFY_FLAG" val="#wm#"/>
  <p:tag name="KSO_WM_UNIT_BLOCK" val="0"/>
  <p:tag name="KSO_WM_UNIT_SM_LIMIT_TYPE" val="2"/>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UNIT_DEC_AREA_ID" val="df2cb7a8eab04bd7a138f79bef914df6"/>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65"/>
  <p:tag name="KSO_WM_TEMPLATE_ASSEMBLE_XID" val="60656e6e4054ed1e2fb7f894"/>
  <p:tag name="KSO_WM_TEMPLATE_ASSEMBLE_GROUPID" val="60656e6e4054ed1e2fb7f894"/>
</p:tagLst>
</file>

<file path=ppt/tags/tag3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diagram20207575_1*i*8"/>
  <p:tag name="KSO_WM_TEMPLATE_CATEGORY" val="diagram"/>
  <p:tag name="KSO_WM_TEMPLATE_INDEX" val="20207575"/>
  <p:tag name="KSO_WM_UNIT_LAYERLEVEL" val="1"/>
  <p:tag name="KSO_WM_TAG_VERSION" val="1.0"/>
  <p:tag name="KSO_WM_BEAUTIFY_FLAG" val="#wm#"/>
  <p:tag name="KSO_WM_UNIT_SM_LIMIT_TYPE" val="2"/>
  <p:tag name="KSO_WM_UNIT_BLOCK" val="0"/>
  <p:tag name="KSO_WM_UNIT_DEC_AREA_ID" val="44db627f571c4a2a8e2c26a4a2d3f542"/>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6e6e4054ed1e2fb7f894"/>
  <p:tag name="KSO_WM_TEMPLATE_ASSEMBLE_GROUPID" val="60656e6e4054ed1e2fb7f894"/>
</p:tagLst>
</file>

<file path=ppt/tags/tag3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diagram20207575_1*i*9"/>
  <p:tag name="KSO_WM_TEMPLATE_CATEGORY" val="diagram"/>
  <p:tag name="KSO_WM_TEMPLATE_INDEX" val="20207575"/>
  <p:tag name="KSO_WM_UNIT_LAYERLEVEL" val="1"/>
  <p:tag name="KSO_WM_TAG_VERSION" val="1.0"/>
  <p:tag name="KSO_WM_BEAUTIFY_FLAG" val="#wm#"/>
  <p:tag name="KSO_WM_UNIT_SM_LIMIT_TYPE" val="2"/>
  <p:tag name="KSO_WM_UNIT_BLOCK" val="0"/>
  <p:tag name="KSO_WM_UNIT_DEC_AREA_ID" val="c7950b2ebee3495a999fea4c70b2eede"/>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6e6e4054ed1e2fb7f894"/>
  <p:tag name="KSO_WM_TEMPLATE_ASSEMBLE_GROUPID" val="60656e6e4054ed1e2fb7f894"/>
</p:tagLst>
</file>

<file path=ppt/tags/tag3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diagram20207575_1*i*10"/>
  <p:tag name="KSO_WM_TEMPLATE_CATEGORY" val="diagram"/>
  <p:tag name="KSO_WM_TEMPLATE_INDEX" val="20207575"/>
  <p:tag name="KSO_WM_UNIT_LAYERLEVEL" val="1"/>
  <p:tag name="KSO_WM_TAG_VERSION" val="1.0"/>
  <p:tag name="KSO_WM_BEAUTIFY_FLAG" val="#wm#"/>
  <p:tag name="KSO_WM_UNIT_SM_LIMIT_TYPE" val="2"/>
  <p:tag name="KSO_WM_UNIT_BLOCK" val="0"/>
  <p:tag name="KSO_WM_UNIT_DEC_AREA_ID" val="eb3a3e7619f44262a58f8c4694f34e8d"/>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6e6e4054ed1e2fb7f894"/>
  <p:tag name="KSO_WM_TEMPLATE_ASSEMBLE_GROUPID" val="60656e6e4054ed1e2fb7f894"/>
</p:tagLst>
</file>

<file path=ppt/tags/tag348.xml><?xml version="1.0" encoding="utf-8"?>
<p:tagLst xmlns:p="http://schemas.openxmlformats.org/presentationml/2006/main">
  <p:tag name="KSO_WM_FULL_TEXT_BEAUTIFY_COPY_ID" val="80898"/>
  <p:tag name="KSO_WM_UNIT_PLACING_PICTURE_USER_VIEWPORT" val="{&quot;height&quot;:3367,&quot;width&quot;:7296}"/>
  <p:tag name="KSO_WM_UNIT_VALUE" val="1311*2623"/>
  <p:tag name="KSO_WM_UNIT_HIGHLIGHT" val="0"/>
  <p:tag name="KSO_WM_UNIT_DIAGRAM_ISNUMVISUAL" val="0"/>
  <p:tag name="KSO_WM_UNIT_DIAGRAM_ISREFERUNIT" val="0"/>
  <p:tag name="KSO_WM_UNIT_TYPE" val="d"/>
  <p:tag name="KSO_WM_UNIT_INDEX" val="1"/>
  <p:tag name="KSO_WM_UNIT_ID" val="diagram20207575_1*d*1"/>
  <p:tag name="KSO_WM_TEMPLATE_CATEGORY" val="diagram"/>
  <p:tag name="KSO_WM_TEMPLATE_INDEX" val="20207575"/>
  <p:tag name="KSO_WM_UNIT_LAYERLEVEL" val="1"/>
  <p:tag name="KSO_WM_TAG_VERSION" val="1.0"/>
  <p:tag name="KSO_WM_BEAUTIFY_FLAG" val="#wm#"/>
  <p:tag name="KSO_WM_CHIP_GROUPID" val="5e7310da9a230a26b9e88a19"/>
  <p:tag name="KSO_WM_CHIP_XID" val="5e7310da9a230a26b9e88a1a"/>
  <p:tag name="KSO_WM_UNIT_DEC_AREA_ID" val="1c707c80cd214da69f827760da8349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3ea193b421954602b69d3d84dd6dbdfe"/>
  <p:tag name="KSO_WM_UNIT_PLACING_PICTURE" val="3ea193b421954602b69d3d84dd6dbdfe"/>
  <p:tag name="KSO_WM_UNIT_SUPPORT_UNIT_TYPE" val="[&quot;l&quot;,&quot;m&quot;,&quot;n&quot;,&quot;o&quot;,&quot;p&quot;,&quot;q&quot;,&quot;r&quot;,&quot;δ&quot;,&quot;ε&quot;,&quot;ζ&quot;,&quot;η&quot;,&quot;d&quot;,&quot;α&quot;,&quot;β&quot;,&quot;θ&quot;]"/>
  <p:tag name="KSO_WM_TEMPLATE_ASSEMBLE_XID" val="60656e6e4054ed1e2fb7f894"/>
  <p:tag name="KSO_WM_TEMPLATE_ASSEMBLE_GROUPID" val="60656e6e4054ed1e2fb7f894"/>
  <p:tag name="KSO_WM_UNIT_PLACING_PICTURE_INFO" val="{&quot;code&quot;:&quot;bAb&quot;,&quot;full_picture&quot;:true,&quot;last_full_picture&quot;:&quot;bAb&quot;,&quot;margin&quot;:{&quot;bottom&quot;:20.982741345798473,&quot;top&quot;:20.403223656312861},&quot;scheme&quot;:&quot;4-0&quot;,&quot;spacing&quot;:5}"/>
  <p:tag name="KSO_WM_UNIT_PLACING_PICTURE_USER_VIEWPORT_SMARTMENU" val="{&quot;height&quot;:3622.1490418421722,&quot;width&quot;:6543.3243507703774}"/>
  <p:tag name="KSO_WM_UNIT_PLACING_PICTURE_USER_RELATIVERECTANGLE_SMARTMENU" val="{&quot;bottom&quot;:0,&quot;left&quot;:0,&quot;right&quot;:0,&quot;top&quot;:0}"/>
</p:tagLst>
</file>

<file path=ppt/tags/tag349.xml><?xml version="1.0" encoding="utf-8"?>
<p:tagLst xmlns:p="http://schemas.openxmlformats.org/presentationml/2006/main">
  <p:tag name="KSO_WM_FULL_TEXT_BEAUTIFY_COPY_ID" val="80900"/>
  <p:tag name="KSO_WM_UNIT_PLACING_PICTURE_USER_VIEWPORT" val="{&quot;height&quot;:3360,&quot;width&quot;:9164}"/>
  <p:tag name="KSO_WM_UNIT_VALUE" val="1311*2623"/>
  <p:tag name="KSO_WM_UNIT_HIGHLIGHT" val="0"/>
  <p:tag name="KSO_WM_UNIT_DIAGRAM_ISNUMVISUAL" val="0"/>
  <p:tag name="KSO_WM_UNIT_DIAGRAM_ISREFERUNIT" val="0"/>
  <p:tag name="KSO_WM_UNIT_TYPE" val="d"/>
  <p:tag name="KSO_WM_UNIT_INDEX" val="1"/>
  <p:tag name="KSO_WM_UNIT_ID" val="diagram20207575_1*d*1"/>
  <p:tag name="KSO_WM_TEMPLATE_CATEGORY" val="diagram"/>
  <p:tag name="KSO_WM_TEMPLATE_INDEX" val="20207575"/>
  <p:tag name="KSO_WM_UNIT_LAYERLEVEL" val="1"/>
  <p:tag name="KSO_WM_TAG_VERSION" val="1.0"/>
  <p:tag name="KSO_WM_BEAUTIFY_FLAG" val="#wm#"/>
  <p:tag name="KSO_WM_CHIP_GROUPID" val="5e7310da9a230a26b9e88a19"/>
  <p:tag name="KSO_WM_CHIP_XID" val="5e7310da9a230a26b9e88a1a"/>
  <p:tag name="KSO_WM_UNIT_DEC_AREA_ID" val="1c707c80cd214da69f827760da8349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3ea193b421954602b69d3d84dd6dbdfe"/>
  <p:tag name="KSO_WM_UNIT_PLACING_PICTURE" val="3ea193b421954602b69d3d84dd6dbdfe"/>
  <p:tag name="KSO_WM_UNIT_SUPPORT_UNIT_TYPE" val="[&quot;l&quot;,&quot;m&quot;,&quot;n&quot;,&quot;o&quot;,&quot;p&quot;,&quot;q&quot;,&quot;r&quot;,&quot;δ&quot;,&quot;ε&quot;,&quot;ζ&quot;,&quot;η&quot;,&quot;d&quot;,&quot;α&quot;,&quot;β&quot;,&quot;θ&quot;]"/>
  <p:tag name="KSO_WM_TEMPLATE_ASSEMBLE_XID" val="60656e6e4054ed1e2fb7f894"/>
  <p:tag name="KSO_WM_TEMPLATE_ASSEMBLE_GROUPID" val="60656e6e4054ed1e2fb7f894"/>
  <p:tag name="KSO_WM_UNIT_PLACING_PICTURE_INFO" val="{&quot;code&quot;:&quot;bAb&quot;,&quot;full_picture&quot;:true,&quot;last_full_picture&quot;:&quot;bAb&quot;,&quot;margin&quot;:{&quot;bottom&quot;:20.982741345798473,&quot;top&quot;:20.403223656312861},&quot;scheme&quot;:&quot;4-0&quot;,&quot;spacing&quot;:5}"/>
  <p:tag name="KSO_WM_UNIT_PLACING_PICTURE_USER_VIEWPORT_SMARTMENU" val="{&quot;height&quot;:3622.1490418421722,&quot;width&quot;:8186.7745261827486}"/>
  <p:tag name="KSO_WM_UNIT_PLACING_PICTURE_USER_RELATIVERECTANGLE_SMARTMENU" val="{&quot;bottom&quot;:0,&quot;left&quot;:0,&quot;right&quot;:0,&quot;top&quot;:0}"/>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0.xml><?xml version="1.0" encoding="utf-8"?>
<p:tagLst xmlns:p="http://schemas.openxmlformats.org/presentationml/2006/main">
  <p:tag name="KSO_WM_FULL_TEXT_BEAUTIFY_COPY_ID" val="79878"/>
  <p:tag name="KSO_WM_UNIT_PLACING_PICTURE_USER_VIEWPORT" val="{&quot;height&quot;:2925.0015748031497,&quot;width&quot;:7500}"/>
  <p:tag name="KSO_WM_UNIT_VALUE" val="1311*2623"/>
  <p:tag name="KSO_WM_UNIT_HIGHLIGHT" val="0"/>
  <p:tag name="KSO_WM_UNIT_DIAGRAM_ISNUMVISUAL" val="0"/>
  <p:tag name="KSO_WM_UNIT_DIAGRAM_ISREFERUNIT" val="0"/>
  <p:tag name="KSO_WM_UNIT_TYPE" val="d"/>
  <p:tag name="KSO_WM_UNIT_INDEX" val="1"/>
  <p:tag name="KSO_WM_UNIT_ID" val="diagram20207575_1*d*1"/>
  <p:tag name="KSO_WM_TEMPLATE_CATEGORY" val="diagram"/>
  <p:tag name="KSO_WM_TEMPLATE_INDEX" val="20207575"/>
  <p:tag name="KSO_WM_UNIT_LAYERLEVEL" val="1"/>
  <p:tag name="KSO_WM_TAG_VERSION" val="1.0"/>
  <p:tag name="KSO_WM_BEAUTIFY_FLAG" val="#wm#"/>
  <p:tag name="KSO_WM_CHIP_GROUPID" val="5e7310da9a230a26b9e88a19"/>
  <p:tag name="KSO_WM_CHIP_XID" val="5e7310da9a230a26b9e88a1a"/>
  <p:tag name="KSO_WM_UNIT_DEC_AREA_ID" val="1c707c80cd214da69f827760da8349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3ea193b421954602b69d3d84dd6dbdfe"/>
  <p:tag name="KSO_WM_UNIT_PLACING_PICTURE" val="3ea193b421954602b69d3d84dd6dbdfe"/>
  <p:tag name="KSO_WM_UNIT_SUPPORT_UNIT_TYPE" val="[&quot;l&quot;,&quot;m&quot;,&quot;n&quot;,&quot;o&quot;,&quot;p&quot;,&quot;q&quot;,&quot;r&quot;,&quot;δ&quot;,&quot;ε&quot;,&quot;ζ&quot;,&quot;η&quot;,&quot;d&quot;,&quot;α&quot;,&quot;β&quot;,&quot;θ&quot;]"/>
  <p:tag name="KSO_WM_TEMPLATE_ASSEMBLE_XID" val="60656e6e4054ed1e2fb7f894"/>
  <p:tag name="KSO_WM_TEMPLATE_ASSEMBLE_GROUPID" val="60656e6e4054ed1e2fb7f894"/>
  <p:tag name="KSO_WM_UNIT_PLACING_PICTURE_INFO" val="{&quot;code&quot;:&quot;bAb&quot;,&quot;full_picture&quot;:true,&quot;last_full_picture&quot;:&quot;bAb&quot;,&quot;margin&quot;:{&quot;bottom&quot;:20.982741345798473,&quot;top&quot;:20.403223656312861},&quot;scheme&quot;:&quot;4-0&quot;,&quot;spacing&quot;:5}"/>
  <p:tag name="KSO_WM_UNIT_PLACING_PICTURE_USER_VIEWPORT_SMARTMENU" val="{&quot;height&quot;:2840.1713309671636,&quot;width&quot;:7441.3443566336846}"/>
  <p:tag name="KSO_WM_UNIT_PLACING_PICTURE_USER_RELATIVERECTANGLE_SMARTMENU" val="{&quot;bottom&quot;:0,&quot;left&quot;:0,&quot;right&quot;:0,&quot;top&quot;:0}"/>
</p:tagLst>
</file>

<file path=ppt/tags/tag351.xml><?xml version="1.0" encoding="utf-8"?>
<p:tagLst xmlns:p="http://schemas.openxmlformats.org/presentationml/2006/main">
  <p:tag name="KSO_WM_FULL_TEXT_BEAUTIFY_COPY_ID" val="79880"/>
  <p:tag name="KSO_WM_UNIT_PLACING_PICTURE_USER_VIEWPORT" val="{&quot;height&quot;:3284,&quot;width&quot;:7500}"/>
  <p:tag name="KSO_WM_UNIT_VALUE" val="1311*2623"/>
  <p:tag name="KSO_WM_UNIT_HIGHLIGHT" val="0"/>
  <p:tag name="KSO_WM_UNIT_DIAGRAM_ISNUMVISUAL" val="0"/>
  <p:tag name="KSO_WM_UNIT_DIAGRAM_ISREFERUNIT" val="0"/>
  <p:tag name="KSO_WM_UNIT_TYPE" val="d"/>
  <p:tag name="KSO_WM_UNIT_INDEX" val="1"/>
  <p:tag name="KSO_WM_UNIT_ID" val="diagram20207575_1*d*1"/>
  <p:tag name="KSO_WM_TEMPLATE_CATEGORY" val="diagram"/>
  <p:tag name="KSO_WM_TEMPLATE_INDEX" val="20207575"/>
  <p:tag name="KSO_WM_UNIT_LAYERLEVEL" val="1"/>
  <p:tag name="KSO_WM_TAG_VERSION" val="1.0"/>
  <p:tag name="KSO_WM_BEAUTIFY_FLAG" val="#wm#"/>
  <p:tag name="KSO_WM_CHIP_GROUPID" val="5e7310da9a230a26b9e88a19"/>
  <p:tag name="KSO_WM_CHIP_XID" val="5e7310da9a230a26b9e88a1a"/>
  <p:tag name="KSO_WM_UNIT_DEC_AREA_ID" val="1c707c80cd214da69f827760da8349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3ea193b421954602b69d3d84dd6dbdfe"/>
  <p:tag name="KSO_WM_UNIT_PLACING_PICTURE" val="3ea193b421954602b69d3d84dd6dbdfe"/>
  <p:tag name="KSO_WM_UNIT_SUPPORT_UNIT_TYPE" val="[&quot;l&quot;,&quot;m&quot;,&quot;n&quot;,&quot;o&quot;,&quot;p&quot;,&quot;q&quot;,&quot;r&quot;,&quot;δ&quot;,&quot;ε&quot;,&quot;ζ&quot;,&quot;η&quot;,&quot;d&quot;,&quot;α&quot;,&quot;β&quot;,&quot;θ&quot;]"/>
  <p:tag name="KSO_WM_TEMPLATE_ASSEMBLE_XID" val="60656e6e4054ed1e2fb7f894"/>
  <p:tag name="KSO_WM_TEMPLATE_ASSEMBLE_GROUPID" val="60656e6e4054ed1e2fb7f894"/>
  <p:tag name="KSO_WM_UNIT_PLACING_PICTURE_INFO" val="{&quot;code&quot;:&quot;bAb&quot;,&quot;full_picture&quot;:true,&quot;last_full_picture&quot;:&quot;bAb&quot;,&quot;margin&quot;:{&quot;bottom&quot;:20.982741345798473,&quot;top&quot;:20.403223656312861},&quot;scheme&quot;:&quot;4-0&quot;,&quot;spacing&quot;:5}"/>
  <p:tag name="KSO_WM_UNIT_PLACING_PICTURE_USER_VIEWPORT_SMARTMENU" val="{&quot;height&quot;:2840.1713309671636,&quot;width&quot;:7288.7545203194404}"/>
  <p:tag name="KSO_WM_UNIT_PLACING_PICTURE_USER_RELATIVERECTANGLE_SMARTMENU" val="{&quot;bottom&quot;:0,&quot;left&quot;:0,&quot;right&quot;:0,&quot;top&quot;:0}"/>
</p:tagLst>
</file>

<file path=ppt/tags/tag352.xml><?xml version="1.0" encoding="utf-8"?>
<p:tagLst xmlns:p="http://schemas.openxmlformats.org/presentationml/2006/main">
  <p:tag name="KSO_WM_UNIT_BLOCK" val="0"/>
  <p:tag name="KSO_WM_UNIT_DEC_AREA_ID" val="30a2504febc34bd1af9864aa03396e49"/>
  <p:tag name="KSO_WM_UNIT_SM_LIMIT_TYPE" val="2"/>
  <p:tag name="KSO_WM_UNIT_HIGHLIGHT" val="0"/>
  <p:tag name="KSO_WM_UNIT_COMPATIBLE" val="0"/>
  <p:tag name="KSO_WM_UNIT_DIAGRAM_ISNUMVISUAL" val="0"/>
  <p:tag name="KSO_WM_UNIT_DIAGRAM_ISREFERUNIT" val="0"/>
  <p:tag name="KSO_WM_UNIT_TYPE" val="i"/>
  <p:tag name="KSO_WM_UNIT_INDEX" val="11"/>
  <p:tag name="KSO_WM_UNIT_ID" val="diagram20207575_1*i*11"/>
  <p:tag name="KSO_WM_TEMPLATE_CATEGORY" val="diagram"/>
  <p:tag name="KSO_WM_TEMPLATE_INDEX" val="20207575"/>
  <p:tag name="KSO_WM_UNIT_LAYERLEVEL" val="1"/>
  <p:tag name="KSO_WM_TAG_VERSION" val="1.0"/>
  <p:tag name="KSO_WM_BEAUTIFY_FLAG" val="#wm#"/>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d7460cafe44fab1839bd1a"/>
  <p:tag name="KSO_WM_CHIP_XID" val="5ed212f9daf2e53b70be3eb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40"/>
  <p:tag name="KSO_WM_TEMPLATE_ASSEMBLE_XID" val="60656e6e4054ed1e2fb7f894"/>
  <p:tag name="KSO_WM_TEMPLATE_ASSEMBLE_GROUPID" val="60656e6e4054ed1e2fb7f894"/>
</p:tagLst>
</file>

<file path=ppt/tags/tag3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2"/>
  <p:tag name="KSO_WM_UNIT_ID" val="diagram20207575_1*i*12"/>
  <p:tag name="KSO_WM_TEMPLATE_CATEGORY" val="diagram"/>
  <p:tag name="KSO_WM_TEMPLATE_INDEX" val="20207575"/>
  <p:tag name="KSO_WM_UNIT_LAYERLEVEL" val="1"/>
  <p:tag name="KSO_WM_TAG_VERSION" val="1.0"/>
  <p:tag name="KSO_WM_BEAUTIFY_FLAG" val="#wm#"/>
  <p:tag name="KSO_WM_UNIT_BLOCK" val="0"/>
  <p:tag name="KSO_WM_UNIT_SM_LIMIT_TYPE" val="2"/>
  <p:tag name="KSO_WM_UNIT_DEC_AREA_ID" val="eea7d300e8a440ea9bf30f76c40d68d4"/>
  <p:tag name="KSO_WM_UNIT_DECORATE_INFO" val="{&quot;ReferentInfo&quot;:{&quot;Id&quot;:&quot;slide&quot;,&quot;X&quot;:{&quot;Pos&quot;:0},&quot;Y&quot;:{&quot;Pos&quot;:2}},&quot;DecorateInfoX&quot;:{&quot;Pos&quot;:0,&quot;IsAbs&quot;:false},&quot;DecorateInfoY&quot;:{&quot;Pos&quot;:2,&quot;IsAbs&quot;:false},&quot;DecorateInfoW&quot;:{&quot;IsAbs&quot;:false},&quot;DecorateInfoH&quot;:{&quot;IsAbs&quot;:false},&quot;whChangeMode&quot;:0}"/>
  <p:tag name="KSO_WM_CHIP_GROUPID" val="5ed7460cafe44fab1839bd1a"/>
  <p:tag name="KSO_WM_CHIP_XID" val="5ed212f9daf2e53b70be3eb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40"/>
  <p:tag name="KSO_WM_TEMPLATE_ASSEMBLE_XID" val="60656e6e4054ed1e2fb7f894"/>
  <p:tag name="KSO_WM_TEMPLATE_ASSEMBLE_GROUPID" val="60656e6e4054ed1e2fb7f894"/>
</p:tagLst>
</file>

<file path=ppt/tags/tag354.xml><?xml version="1.0" encoding="utf-8"?>
<p:tagLst xmlns:p="http://schemas.openxmlformats.org/presentationml/2006/main">
  <p:tag name="KSO_WM_FULL_TEXT_BEAUTIFY_COPY_ID" val="150997142"/>
  <p:tag name="KSO_WM_BEAUTIFY_FLAG" val="#wm#"/>
  <p:tag name="KSO_WM_TEMPLATE_CATEGORY" val="diagram"/>
  <p:tag name="KSO_WM_TEMPLATE_INDEX" val="20207575"/>
  <p:tag name="KSO_WM_SLIDE_LAYOUT_INFO" val="{&quot;backgroundInfo&quot;:[{&quot;bottom&quot;:0,&quot;bottomAbs&quot;:false,&quot;left&quot;:0,&quot;leftAbs&quot;:false,&quot;right&quot;:0,&quot;rightAbs&quot;:false,&quot;top&quot;:0,&quot;topAbs&quot;:false,&quot;type&quot;:&quot;general&quot;}],&quot;direction&quot;:1,&quot;id&quot;:&quot;2021-08-30T14:25:22&quot;,&quot;maxSize&quot;:{&quot;size1&quot;:100},&quot;minSize&quot;:{&quot;size1&quot;:100},&quot;normalSize&quot;:{&quot;size1&quot;:100},&quot;subLayout&quot;:[{&quot;id&quot;:&quot;2021-08-30T14:25:22&quot;,&quot;margin&quot;:{&quot;bottom&quot;:2.1170001029968262,&quot;left&quot;:2.5399999618530273,&quot;right&quot;:2.5399999618530273,&quot;top&quot;:2.1170001029968262},&quot;type&quot;:0},{&quot;id&quot;:&quot;2021-08-30T14:25:22&quot;,&quot;type&quot;:0}],&quot;type&quot;:0}"/>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212f9daf2e53b70be3eb1"/>
  <p:tag name="KSO_WM_CHIP_FILLPROP" val="[[{&quot;text_align&quot;:&quot;cm&quot;,&quot;text_direction&quot;:&quot;horizontal&quot;,&quot;support_features&quot;:[&quot;collage&quot;,&quot;carousel&quot;],&quot;support_big_font&quot;:false,&quot;picture_toward&quot;:0,&quot;picture_dockside&quot;:[],&quot;fill_id&quot;:&quot;93462f48a4e641b7a117cd822d727b87&quot;,&quot;fill_align&quot;:&quot;cm&quot;,&quot;chip_types&quot;:[&quot;diagram&quot;,&quot;pictext&quot;,&quot;picture&quot;,&quot;chart&quot;,&quot;table&quot;,&quot;video&quot;]}]]"/>
  <p:tag name="KSO_WM_SLIDE_ID" val="diagram20207575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59*539"/>
  <p:tag name="KSO_WM_SLIDE_POSITION" val="0*0"/>
  <p:tag name="KSO_WM_TAG_VERSION" val="1.0"/>
  <p:tag name="KSO_WM_SLIDE_LAYOUT" val="d"/>
  <p:tag name="KSO_WM_SLIDE_LAYOUT_CNT" val="1"/>
  <p:tag name="KSO_WM_CHIP_DECFILLPROP" val="[]"/>
  <p:tag name="KSO_WM_SLIDE_BACKGROUND" val="[&quot;general&quot;]"/>
  <p:tag name="KSO_WM_CHIP_GROUPID" val="5ed7460cafe44fab1839bd1a"/>
  <p:tag name="KSO_WM_SLIDE_BK_DARK_LIGHT" val="2"/>
  <p:tag name="KSO_WM_SLIDE_BACKGROUND_TYPE" val="general"/>
  <p:tag name="KSO_WM_SLIDE_SUPPORT_FEATURE_TYPE" val="3"/>
  <p:tag name="KSO_WM_TEMPLATE_ASSEMBLE_XID" val="60656e6e4054ed1e2fb7f894"/>
  <p:tag name="KSO_WM_TEMPLATE_ASSEMBLE_GROUPID" val="60656e6e4054ed1e2fb7f894"/>
</p:tagLst>
</file>

<file path=ppt/tags/tag3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7575_1*i*1"/>
  <p:tag name="KSO_WM_TEMPLATE_CATEGORY" val="diagram"/>
  <p:tag name="KSO_WM_TEMPLATE_INDEX" val="20207575"/>
  <p:tag name="KSO_WM_UNIT_LAYERLEVEL" val="1"/>
  <p:tag name="KSO_WM_TAG_VERSION" val="1.0"/>
  <p:tag name="KSO_WM_BEAUTIFY_FLAG" val="#wm#"/>
  <p:tag name="KSO_WM_UNIT_BLOCK" val="0"/>
  <p:tag name="KSO_WM_UNIT_SM_LIMIT_TYPE" val="2"/>
  <p:tag name="KSO_WM_UNIT_DEC_AREA_ID" val="7090df619eb24a29be860caa3f1e17f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ed7460cafe44fab1839bd1a"/>
  <p:tag name="KSO_WM_CHIP_XID" val="5ed212f9daf2e53b70be3eb1"/>
  <p:tag name="KSO_WM_TEMPLATE_ASSEMBLE_XID" val="60656e6e4054ed1e2fb7f894"/>
  <p:tag name="KSO_WM_TEMPLATE_ASSEMBLE_GROUPID" val="60656e6e4054ed1e2fb7f894"/>
</p:tagLst>
</file>

<file path=ppt/tags/tag3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7575_1*i*2"/>
  <p:tag name="KSO_WM_TEMPLATE_CATEGORY" val="diagram"/>
  <p:tag name="KSO_WM_TEMPLATE_INDEX" val="20207575"/>
  <p:tag name="KSO_WM_UNIT_LAYERLEVEL" val="1"/>
  <p:tag name="KSO_WM_TAG_VERSION" val="1.0"/>
  <p:tag name="KSO_WM_BEAUTIFY_FLAG" val="#wm#"/>
  <p:tag name="KSO_WM_UNIT_BLOCK" val="0"/>
  <p:tag name="KSO_WM_UNIT_SM_LIMIT_TYPE" val="2"/>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UNIT_DEC_AREA_ID" val="008b2d3867524338a4cb096811b1bae7"/>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65"/>
  <p:tag name="KSO_WM_TEMPLATE_ASSEMBLE_XID" val="60656e6e4054ed1e2fb7f894"/>
  <p:tag name="KSO_WM_TEMPLATE_ASSEMBLE_GROUPID" val="60656e6e4054ed1e2fb7f894"/>
</p:tagLst>
</file>

<file path=ppt/tags/tag3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7575_1*i*3"/>
  <p:tag name="KSO_WM_TEMPLATE_CATEGORY" val="diagram"/>
  <p:tag name="KSO_WM_TEMPLATE_INDEX" val="20207575"/>
  <p:tag name="KSO_WM_UNIT_LAYERLEVEL" val="1"/>
  <p:tag name="KSO_WM_TAG_VERSION" val="1.0"/>
  <p:tag name="KSO_WM_BEAUTIFY_FLAG" val="#wm#"/>
  <p:tag name="KSO_WM_UNIT_SM_LIMIT_TYPE" val="2"/>
  <p:tag name="KSO_WM_UNIT_BLOCK" val="0"/>
  <p:tag name="KSO_WM_UNIT_DEC_AREA_ID" val="1633926b034d47d5b76db74a46673418"/>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6e6e4054ed1e2fb7f894"/>
  <p:tag name="KSO_WM_TEMPLATE_ASSEMBLE_GROUPID" val="60656e6e4054ed1e2fb7f894"/>
</p:tagLst>
</file>

<file path=ppt/tags/tag3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7575_1*i*4"/>
  <p:tag name="KSO_WM_TEMPLATE_CATEGORY" val="diagram"/>
  <p:tag name="KSO_WM_TEMPLATE_INDEX" val="20207575"/>
  <p:tag name="KSO_WM_UNIT_LAYERLEVEL" val="1"/>
  <p:tag name="KSO_WM_TAG_VERSION" val="1.0"/>
  <p:tag name="KSO_WM_BEAUTIFY_FLAG" val="#wm#"/>
  <p:tag name="KSO_WM_UNIT_SM_LIMIT_TYPE" val="2"/>
  <p:tag name="KSO_WM_UNIT_BLOCK" val="0"/>
  <p:tag name="KSO_WM_UNIT_DEC_AREA_ID" val="4cde5c3a353543559ccf52c032d187af"/>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6e6e4054ed1e2fb7f894"/>
  <p:tag name="KSO_WM_TEMPLATE_ASSEMBLE_GROUPID" val="60656e6e4054ed1e2fb7f894"/>
</p:tagLst>
</file>

<file path=ppt/tags/tag3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07575_1*i*5"/>
  <p:tag name="KSO_WM_TEMPLATE_CATEGORY" val="diagram"/>
  <p:tag name="KSO_WM_TEMPLATE_INDEX" val="20207575"/>
  <p:tag name="KSO_WM_UNIT_LAYERLEVEL" val="1"/>
  <p:tag name="KSO_WM_TAG_VERSION" val="1.0"/>
  <p:tag name="KSO_WM_BEAUTIFY_FLAG" val="#wm#"/>
  <p:tag name="KSO_WM_UNIT_SM_LIMIT_TYPE" val="2"/>
  <p:tag name="KSO_WM_UNIT_BLOCK" val="0"/>
  <p:tag name="KSO_WM_UNIT_DEC_AREA_ID" val="e1ac2e52681843d0836ae71a8348414c"/>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6e6e4054ed1e2fb7f894"/>
  <p:tag name="KSO_WM_TEMPLATE_ASSEMBLE_GROUPID" val="60656e6e4054ed1e2fb7f894"/>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07575_1*i*6"/>
  <p:tag name="KSO_WM_TEMPLATE_CATEGORY" val="diagram"/>
  <p:tag name="KSO_WM_TEMPLATE_INDEX" val="20207575"/>
  <p:tag name="KSO_WM_UNIT_LAYERLEVEL" val="1"/>
  <p:tag name="KSO_WM_TAG_VERSION" val="1.0"/>
  <p:tag name="KSO_WM_BEAUTIFY_FLAG" val="#wm#"/>
  <p:tag name="KSO_WM_UNIT_BLOCK" val="0"/>
  <p:tag name="KSO_WM_UNIT_SM_LIMIT_TYPE" val="2"/>
  <p:tag name="KSO_WM_UNIT_DEC_AREA_ID" val="846c5bceac97498ea01ab27e1af65450"/>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1}"/>
  <p:tag name="KSO_WM_CHIP_GROUPID" val="5ed7460cafe44fab1839bd1a"/>
  <p:tag name="KSO_WM_CHIP_XID" val="5ed212f9daf2e53b70be3eb1"/>
  <p:tag name="KSO_WM_TEMPLATE_ASSEMBLE_XID" val="60656e6e4054ed1e2fb7f894"/>
  <p:tag name="KSO_WM_TEMPLATE_ASSEMBLE_GROUPID" val="60656e6e4054ed1e2fb7f894"/>
</p:tagLst>
</file>

<file path=ppt/tags/tag3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207575_1*i*7"/>
  <p:tag name="KSO_WM_TEMPLATE_CATEGORY" val="diagram"/>
  <p:tag name="KSO_WM_TEMPLATE_INDEX" val="20207575"/>
  <p:tag name="KSO_WM_UNIT_LAYERLEVEL" val="1"/>
  <p:tag name="KSO_WM_TAG_VERSION" val="1.0"/>
  <p:tag name="KSO_WM_BEAUTIFY_FLAG" val="#wm#"/>
  <p:tag name="KSO_WM_UNIT_BLOCK" val="0"/>
  <p:tag name="KSO_WM_UNIT_SM_LIMIT_TYPE" val="2"/>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UNIT_DEC_AREA_ID" val="df2cb7a8eab04bd7a138f79bef914df6"/>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65"/>
  <p:tag name="KSO_WM_TEMPLATE_ASSEMBLE_XID" val="60656e6e4054ed1e2fb7f894"/>
  <p:tag name="KSO_WM_TEMPLATE_ASSEMBLE_GROUPID" val="60656e6e4054ed1e2fb7f894"/>
</p:tagLst>
</file>

<file path=ppt/tags/tag3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diagram20207575_1*i*8"/>
  <p:tag name="KSO_WM_TEMPLATE_CATEGORY" val="diagram"/>
  <p:tag name="KSO_WM_TEMPLATE_INDEX" val="20207575"/>
  <p:tag name="KSO_WM_UNIT_LAYERLEVEL" val="1"/>
  <p:tag name="KSO_WM_TAG_VERSION" val="1.0"/>
  <p:tag name="KSO_WM_BEAUTIFY_FLAG" val="#wm#"/>
  <p:tag name="KSO_WM_UNIT_SM_LIMIT_TYPE" val="2"/>
  <p:tag name="KSO_WM_UNIT_BLOCK" val="0"/>
  <p:tag name="KSO_WM_UNIT_DEC_AREA_ID" val="44db627f571c4a2a8e2c26a4a2d3f542"/>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6e6e4054ed1e2fb7f894"/>
  <p:tag name="KSO_WM_TEMPLATE_ASSEMBLE_GROUPID" val="60656e6e4054ed1e2fb7f894"/>
</p:tagLst>
</file>

<file path=ppt/tags/tag3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diagram20207575_1*i*9"/>
  <p:tag name="KSO_WM_TEMPLATE_CATEGORY" val="diagram"/>
  <p:tag name="KSO_WM_TEMPLATE_INDEX" val="20207575"/>
  <p:tag name="KSO_WM_UNIT_LAYERLEVEL" val="1"/>
  <p:tag name="KSO_WM_TAG_VERSION" val="1.0"/>
  <p:tag name="KSO_WM_BEAUTIFY_FLAG" val="#wm#"/>
  <p:tag name="KSO_WM_UNIT_SM_LIMIT_TYPE" val="2"/>
  <p:tag name="KSO_WM_UNIT_BLOCK" val="0"/>
  <p:tag name="KSO_WM_UNIT_DEC_AREA_ID" val="c7950b2ebee3495a999fea4c70b2eede"/>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6e6e4054ed1e2fb7f894"/>
  <p:tag name="KSO_WM_TEMPLATE_ASSEMBLE_GROUPID" val="60656e6e4054ed1e2fb7f894"/>
</p:tagLst>
</file>

<file path=ppt/tags/tag3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diagram20207575_1*i*10"/>
  <p:tag name="KSO_WM_TEMPLATE_CATEGORY" val="diagram"/>
  <p:tag name="KSO_WM_TEMPLATE_INDEX" val="20207575"/>
  <p:tag name="KSO_WM_UNIT_LAYERLEVEL" val="1"/>
  <p:tag name="KSO_WM_TAG_VERSION" val="1.0"/>
  <p:tag name="KSO_WM_BEAUTIFY_FLAG" val="#wm#"/>
  <p:tag name="KSO_WM_UNIT_SM_LIMIT_TYPE" val="2"/>
  <p:tag name="KSO_WM_UNIT_BLOCK" val="0"/>
  <p:tag name="KSO_WM_UNIT_DEC_AREA_ID" val="eb3a3e7619f44262a58f8c4694f34e8d"/>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6e6e4054ed1e2fb7f894"/>
  <p:tag name="KSO_WM_TEMPLATE_ASSEMBLE_GROUPID" val="60656e6e4054ed1e2fb7f894"/>
</p:tagLst>
</file>

<file path=ppt/tags/tag365.xml><?xml version="1.0" encoding="utf-8"?>
<p:tagLst xmlns:p="http://schemas.openxmlformats.org/presentationml/2006/main">
  <p:tag name="KSO_WM_FULL_TEXT_BEAUTIFY_COPY_ID" val="79874"/>
  <p:tag name="KSO_WM_UNIT_PLACING_PICTURE_USER_VIEWPORT" val="{&quot;height&quot;:4599.3889763779525,&quot;width&quot;:7916.9559055118107}"/>
  <p:tag name="KSO_WM_UNIT_VALUE" val="1311*2623"/>
  <p:tag name="KSO_WM_UNIT_HIGHLIGHT" val="0"/>
  <p:tag name="KSO_WM_UNIT_DIAGRAM_ISNUMVISUAL" val="0"/>
  <p:tag name="KSO_WM_UNIT_DIAGRAM_ISREFERUNIT" val="0"/>
  <p:tag name="KSO_WM_UNIT_TYPE" val="d"/>
  <p:tag name="KSO_WM_UNIT_INDEX" val="1"/>
  <p:tag name="KSO_WM_UNIT_ID" val="diagram20207575_1*d*1"/>
  <p:tag name="KSO_WM_TEMPLATE_CATEGORY" val="diagram"/>
  <p:tag name="KSO_WM_TEMPLATE_INDEX" val="20207575"/>
  <p:tag name="KSO_WM_UNIT_LAYERLEVEL" val="1"/>
  <p:tag name="KSO_WM_TAG_VERSION" val="1.0"/>
  <p:tag name="KSO_WM_BEAUTIFY_FLAG" val="#wm#"/>
  <p:tag name="KSO_WM_CHIP_GROUPID" val="5e7310da9a230a26b9e88a19"/>
  <p:tag name="KSO_WM_CHIP_XID" val="5e7310da9a230a26b9e88a1a"/>
  <p:tag name="KSO_WM_UNIT_DEC_AREA_ID" val="1c707c80cd214da69f827760da8349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3ea193b421954602b69d3d84dd6dbdfe"/>
  <p:tag name="KSO_WM_UNIT_PLACING_PICTURE" val="3ea193b421954602b69d3d84dd6dbdfe"/>
  <p:tag name="KSO_WM_UNIT_SUPPORT_UNIT_TYPE" val="[&quot;l&quot;,&quot;m&quot;,&quot;n&quot;,&quot;o&quot;,&quot;p&quot;,&quot;q&quot;,&quot;r&quot;,&quot;δ&quot;,&quot;ε&quot;,&quot;ζ&quot;,&quot;η&quot;,&quot;d&quot;,&quot;α&quot;,&quot;β&quot;,&quot;θ&quot;]"/>
  <p:tag name="KSO_WM_TEMPLATE_ASSEMBLE_XID" val="60656e6e4054ed1e2fb7f894"/>
  <p:tag name="KSO_WM_TEMPLATE_ASSEMBLE_GROUPID" val="60656e6e4054ed1e2fb7f894"/>
  <p:tag name="KSO_WM_UNIT_PLACING_PICTURE_INFO" val="{&quot;code&quot;:&quot;a&quot;,&quot;full_picture&quot;:true,&quot;last_full_picture&quot;:&quot;a&quot;,&quot;margin&quot;:{&quot;bottom&quot;:95.350682239076832,&quot;top&quot;:94.660789586581416},&quot;scheme&quot;:&quot;2-0&quot;,&quot;spacing&quot;:5}"/>
  <p:tag name="KSO_WM_UNIT_PLACING_PICTURE_USER_VIEWPORT_SMARTMENU" val="{&quot;height&quot;:4599.3897041118344,&quot;width&quot;:7916.9559949725717}"/>
  <p:tag name="KSO_WM_UNIT_PLACING_PICTURE_USER_RELATIVERECTANGLE_SMARTMENU" val="{&quot;bottom&quot;:0,&quot;left&quot;:0,&quot;right&quot;:0,&quot;top&quot;:0}"/>
</p:tagLst>
</file>

<file path=ppt/tags/tag366.xml><?xml version="1.0" encoding="utf-8"?>
<p:tagLst xmlns:p="http://schemas.openxmlformats.org/presentationml/2006/main">
  <p:tag name="KSO_WM_UNIT_PLACING_PICTURE_USER_VIEWPORT" val="{&quot;height&quot;:4599.3889763779525,&quot;width&quot;:7473.1433070866142}"/>
  <p:tag name="KSO_WM_FULL_TEXT_BEAUTIFY_COPY_ID" val="78856"/>
  <p:tag name="KSO_WM_UNIT_VALUE" val="1311*2623"/>
  <p:tag name="KSO_WM_UNIT_HIGHLIGHT" val="0"/>
  <p:tag name="KSO_WM_UNIT_DIAGRAM_ISNUMVISUAL" val="0"/>
  <p:tag name="KSO_WM_UNIT_DIAGRAM_ISREFERUNIT" val="0"/>
  <p:tag name="KSO_WM_UNIT_TYPE" val="d"/>
  <p:tag name="KSO_WM_UNIT_INDEX" val="1"/>
  <p:tag name="KSO_WM_UNIT_ID" val="diagram20207575_1*d*1"/>
  <p:tag name="KSO_WM_TEMPLATE_CATEGORY" val="diagram"/>
  <p:tag name="KSO_WM_TEMPLATE_INDEX" val="20207575"/>
  <p:tag name="KSO_WM_UNIT_LAYERLEVEL" val="1"/>
  <p:tag name="KSO_WM_TAG_VERSION" val="1.0"/>
  <p:tag name="KSO_WM_BEAUTIFY_FLAG" val="#wm#"/>
  <p:tag name="KSO_WM_CHIP_GROUPID" val="5e7310da9a230a26b9e88a19"/>
  <p:tag name="KSO_WM_CHIP_XID" val="5e7310da9a230a26b9e88a1a"/>
  <p:tag name="KSO_WM_UNIT_DEC_AREA_ID" val="1c707c80cd214da69f827760da8349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3ea193b421954602b69d3d84dd6dbdfe"/>
  <p:tag name="KSO_WM_UNIT_PLACING_PICTURE" val="3ea193b421954602b69d3d84dd6dbdfe"/>
  <p:tag name="KSO_WM_UNIT_SUPPORT_UNIT_TYPE" val="[&quot;l&quot;,&quot;m&quot;,&quot;n&quot;,&quot;o&quot;,&quot;p&quot;,&quot;q&quot;,&quot;r&quot;,&quot;δ&quot;,&quot;ε&quot;,&quot;ζ&quot;,&quot;η&quot;,&quot;d&quot;,&quot;α&quot;,&quot;β&quot;,&quot;θ&quot;]"/>
  <p:tag name="KSO_WM_TEMPLATE_ASSEMBLE_XID" val="60656e6e4054ed1e2fb7f894"/>
  <p:tag name="KSO_WM_TEMPLATE_ASSEMBLE_GROUPID" val="60656e6e4054ed1e2fb7f894"/>
  <p:tag name="KSO_WM_UNIT_PLACING_PICTURE_INFO" val="{&quot;code&quot;:&quot;a&quot;,&quot;full_picture&quot;:true,&quot;last_full_picture&quot;:&quot;a&quot;,&quot;margin&quot;:{&quot;bottom&quot;:95.350682239076832,&quot;top&quot;:94.660789586581416},&quot;scheme&quot;:&quot;2-0&quot;,&quot;spacing&quot;:5}"/>
  <p:tag name="KSO_WM_UNIT_PLACING_PICTURE_USER_VIEWPORT_SMARTMENU" val="{&quot;height&quot;:4599.3897041118344,&quot;width&quot;:7473.1428819805533}"/>
  <p:tag name="KSO_WM_UNIT_PLACING_PICTURE_USER_RELATIVERECTANGLE_SMARTMENU" val="{&quot;bottom&quot;:0,&quot;left&quot;:0,&quot;right&quot;:0,&quot;top&quot;:0}"/>
</p:tagLst>
</file>

<file path=ppt/tags/tag367.xml><?xml version="1.0" encoding="utf-8"?>
<p:tagLst xmlns:p="http://schemas.openxmlformats.org/presentationml/2006/main">
  <p:tag name="KSO_WM_UNIT_BLOCK" val="0"/>
  <p:tag name="KSO_WM_UNIT_DEC_AREA_ID" val="30a2504febc34bd1af9864aa03396e49"/>
  <p:tag name="KSO_WM_UNIT_SM_LIMIT_TYPE" val="2"/>
  <p:tag name="KSO_WM_UNIT_HIGHLIGHT" val="0"/>
  <p:tag name="KSO_WM_UNIT_COMPATIBLE" val="0"/>
  <p:tag name="KSO_WM_UNIT_DIAGRAM_ISNUMVISUAL" val="0"/>
  <p:tag name="KSO_WM_UNIT_DIAGRAM_ISREFERUNIT" val="0"/>
  <p:tag name="KSO_WM_UNIT_TYPE" val="i"/>
  <p:tag name="KSO_WM_UNIT_INDEX" val="11"/>
  <p:tag name="KSO_WM_UNIT_ID" val="diagram20207575_1*i*11"/>
  <p:tag name="KSO_WM_TEMPLATE_CATEGORY" val="diagram"/>
  <p:tag name="KSO_WM_TEMPLATE_INDEX" val="20207575"/>
  <p:tag name="KSO_WM_UNIT_LAYERLEVEL" val="1"/>
  <p:tag name="KSO_WM_TAG_VERSION" val="1.0"/>
  <p:tag name="KSO_WM_BEAUTIFY_FLAG" val="#wm#"/>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d7460cafe44fab1839bd1a"/>
  <p:tag name="KSO_WM_CHIP_XID" val="5ed212f9daf2e53b70be3eb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40"/>
  <p:tag name="KSO_WM_TEMPLATE_ASSEMBLE_XID" val="60656e6e4054ed1e2fb7f894"/>
  <p:tag name="KSO_WM_TEMPLATE_ASSEMBLE_GROUPID" val="60656e6e4054ed1e2fb7f894"/>
</p:tagLst>
</file>

<file path=ppt/tags/tag3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2"/>
  <p:tag name="KSO_WM_UNIT_ID" val="diagram20207575_1*i*12"/>
  <p:tag name="KSO_WM_TEMPLATE_CATEGORY" val="diagram"/>
  <p:tag name="KSO_WM_TEMPLATE_INDEX" val="20207575"/>
  <p:tag name="KSO_WM_UNIT_LAYERLEVEL" val="1"/>
  <p:tag name="KSO_WM_TAG_VERSION" val="1.0"/>
  <p:tag name="KSO_WM_BEAUTIFY_FLAG" val="#wm#"/>
  <p:tag name="KSO_WM_UNIT_BLOCK" val="0"/>
  <p:tag name="KSO_WM_UNIT_SM_LIMIT_TYPE" val="2"/>
  <p:tag name="KSO_WM_UNIT_DEC_AREA_ID" val="eea7d300e8a440ea9bf30f76c40d68d4"/>
  <p:tag name="KSO_WM_UNIT_DECORATE_INFO" val="{&quot;ReferentInfo&quot;:{&quot;Id&quot;:&quot;slide&quot;,&quot;X&quot;:{&quot;Pos&quot;:0},&quot;Y&quot;:{&quot;Pos&quot;:2}},&quot;DecorateInfoX&quot;:{&quot;Pos&quot;:0,&quot;IsAbs&quot;:false},&quot;DecorateInfoY&quot;:{&quot;Pos&quot;:2,&quot;IsAbs&quot;:false},&quot;DecorateInfoW&quot;:{&quot;IsAbs&quot;:false},&quot;DecorateInfoH&quot;:{&quot;IsAbs&quot;:false},&quot;whChangeMode&quot;:0}"/>
  <p:tag name="KSO_WM_CHIP_GROUPID" val="5ed7460cafe44fab1839bd1a"/>
  <p:tag name="KSO_WM_CHIP_XID" val="5ed212f9daf2e53b70be3eb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40"/>
  <p:tag name="KSO_WM_TEMPLATE_ASSEMBLE_XID" val="60656e6e4054ed1e2fb7f894"/>
  <p:tag name="KSO_WM_TEMPLATE_ASSEMBLE_GROUPID" val="60656e6e4054ed1e2fb7f894"/>
</p:tagLst>
</file>

<file path=ppt/tags/tag369.xml><?xml version="1.0" encoding="utf-8"?>
<p:tagLst xmlns:p="http://schemas.openxmlformats.org/presentationml/2006/main">
  <p:tag name="KSO_WM_FULL_TEXT_BEAUTIFY_COPY_ID" val="150997141"/>
  <p:tag name="KSO_WM_BEAUTIFY_FLAG" val="#wm#"/>
  <p:tag name="KSO_WM_TEMPLATE_CATEGORY" val="diagram"/>
  <p:tag name="KSO_WM_TEMPLATE_INDEX" val="20207575"/>
  <p:tag name="KSO_WM_SLIDE_LAYOUT_INFO" val="{&quot;backgroundInfo&quot;:[{&quot;bottom&quot;:0,&quot;bottomAbs&quot;:false,&quot;left&quot;:0,&quot;leftAbs&quot;:false,&quot;right&quot;:0,&quot;rightAbs&quot;:false,&quot;top&quot;:0,&quot;topAbs&quot;:false,&quot;type&quot;:&quot;general&quot;}],&quot;direction&quot;:1,&quot;id&quot;:&quot;2021-08-30T14:25:36&quot;,&quot;maxSize&quot;:{&quot;size1&quot;:100},&quot;minSize&quot;:{&quot;size1&quot;:100},&quot;normalSize&quot;:{&quot;size1&quot;:100},&quot;subLayout&quot;:[{&quot;id&quot;:&quot;2021-08-30T14:25:36&quot;,&quot;margin&quot;:{&quot;bottom&quot;:2.1170001029968262,&quot;left&quot;:2.5399999618530273,&quot;right&quot;:2.5399999618530273,&quot;top&quot;:2.1170001029968262},&quot;type&quot;:0},{&quot;id&quot;:&quot;2021-08-30T14:25:36&quot;,&quot;type&quot;:0}],&quot;type&quot;:0}"/>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212f9daf2e53b70be3eb1"/>
  <p:tag name="KSO_WM_CHIP_FILLPROP" val="[[{&quot;text_align&quot;:&quot;cm&quot;,&quot;text_direction&quot;:&quot;horizontal&quot;,&quot;support_features&quot;:[&quot;collage&quot;,&quot;carousel&quot;],&quot;support_big_font&quot;:false,&quot;picture_toward&quot;:0,&quot;picture_dockside&quot;:[],&quot;fill_id&quot;:&quot;93462f48a4e641b7a117cd822d727b87&quot;,&quot;fill_align&quot;:&quot;cm&quot;,&quot;chip_types&quot;:[&quot;diagram&quot;,&quot;pictext&quot;,&quot;picture&quot;,&quot;chart&quot;,&quot;table&quot;,&quot;video&quot;]}]]"/>
  <p:tag name="KSO_WM_SLIDE_ID" val="diagram20207575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59*539"/>
  <p:tag name="KSO_WM_SLIDE_POSITION" val="0*0"/>
  <p:tag name="KSO_WM_TAG_VERSION" val="1.0"/>
  <p:tag name="KSO_WM_SLIDE_LAYOUT" val="d"/>
  <p:tag name="KSO_WM_SLIDE_LAYOUT_CNT" val="1"/>
  <p:tag name="KSO_WM_CHIP_DECFILLPROP" val="[]"/>
  <p:tag name="KSO_WM_SLIDE_BACKGROUND" val="[&quot;general&quot;]"/>
  <p:tag name="KSO_WM_CHIP_GROUPID" val="5ed7460cafe44fab1839bd1a"/>
  <p:tag name="KSO_WM_SLIDE_BK_DARK_LIGHT" val="2"/>
  <p:tag name="KSO_WM_SLIDE_BACKGROUND_TYPE" val="general"/>
  <p:tag name="KSO_WM_SLIDE_SUPPORT_FEATURE_TYPE" val="3"/>
  <p:tag name="KSO_WM_TEMPLATE_ASSEMBLE_XID" val="60656e6e4054ed1e2fb7f894"/>
  <p:tag name="KSO_WM_TEMPLATE_ASSEMBLE_GROUPID" val="60656e6e4054ed1e2fb7f894"/>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0.xml><?xml version="1.0" encoding="utf-8"?>
<p:tagLst xmlns:p="http://schemas.openxmlformats.org/presentationml/2006/main">
  <p:tag name="KSO_WM_FULL_TEXT_BEAUTIFY_COPY_ID" val="72"/>
</p:tagLst>
</file>

<file path=ppt/tags/tag371.xml><?xml version="1.0" encoding="utf-8"?>
<p:tagLst xmlns:p="http://schemas.openxmlformats.org/presentationml/2006/main">
  <p:tag name="KSO_WM_FULL_TEXT_BEAUTIFY_COPY_ID" val="3"/>
</p:tagLst>
</file>

<file path=ppt/tags/tag372.xml><?xml version="1.0" encoding="utf-8"?>
<p:tagLst xmlns:p="http://schemas.openxmlformats.org/presentationml/2006/main">
  <p:tag name="KSO_WM_FULL_TEXT_BEAUTIFY_COPY_ID" val="25"/>
</p:tagLst>
</file>

<file path=ppt/tags/tag373.xml><?xml version="1.0" encoding="utf-8"?>
<p:tagLst xmlns:p="http://schemas.openxmlformats.org/presentationml/2006/main">
  <p:tag name="KSO_WM_FULL_TEXT_BEAUTIFY_COPY_ID" val="27"/>
</p:tagLst>
</file>

<file path=ppt/tags/tag374.xml><?xml version="1.0" encoding="utf-8"?>
<p:tagLst xmlns:p="http://schemas.openxmlformats.org/presentationml/2006/main">
  <p:tag name="KSO_WM_FULL_TEXT_BEAUTIFY_COPY_ID" val="28"/>
</p:tagLst>
</file>

<file path=ppt/tags/tag375.xml><?xml version="1.0" encoding="utf-8"?>
<p:tagLst xmlns:p="http://schemas.openxmlformats.org/presentationml/2006/main">
  <p:tag name="KSO_WM_FULL_TEXT_BEAUTIFY_COPY_ID" val="29"/>
</p:tagLst>
</file>

<file path=ppt/tags/tag376.xml><?xml version="1.0" encoding="utf-8"?>
<p:tagLst xmlns:p="http://schemas.openxmlformats.org/presentationml/2006/main">
  <p:tag name="KSO_WM_FULL_TEXT_BEAUTIFY_COPY_ID" val="31"/>
</p:tagLst>
</file>

<file path=ppt/tags/tag377.xml><?xml version="1.0" encoding="utf-8"?>
<p:tagLst xmlns:p="http://schemas.openxmlformats.org/presentationml/2006/main">
  <p:tag name="KSO_WM_FULL_TEXT_BEAUTIFY_COPY_ID" val="32"/>
</p:tagLst>
</file>

<file path=ppt/tags/tag378.xml><?xml version="1.0" encoding="utf-8"?>
<p:tagLst xmlns:p="http://schemas.openxmlformats.org/presentationml/2006/main">
  <p:tag name="KSO_WM_FULL_TEXT_BEAUTIFY_COPY_ID" val="33"/>
</p:tagLst>
</file>

<file path=ppt/tags/tag379.xml><?xml version="1.0" encoding="utf-8"?>
<p:tagLst xmlns:p="http://schemas.openxmlformats.org/presentationml/2006/main">
  <p:tag name="KSO_WM_FULL_TEXT_BEAUTIFY_COPY_ID" val="35"/>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0.xml><?xml version="1.0" encoding="utf-8"?>
<p:tagLst xmlns:p="http://schemas.openxmlformats.org/presentationml/2006/main">
  <p:tag name="KSO_WM_FULL_TEXT_BEAUTIFY_COPY_ID" val="36"/>
</p:tagLst>
</file>

<file path=ppt/tags/tag381.xml><?xml version="1.0" encoding="utf-8"?>
<p:tagLst xmlns:p="http://schemas.openxmlformats.org/presentationml/2006/main">
  <p:tag name="KSO_WM_FULL_TEXT_BEAUTIFY_COPY_ID" val="37"/>
</p:tagLst>
</file>

<file path=ppt/tags/tag382.xml><?xml version="1.0" encoding="utf-8"?>
<p:tagLst xmlns:p="http://schemas.openxmlformats.org/presentationml/2006/main">
  <p:tag name="KSO_WM_FULL_TEXT_BEAUTIFY_COPY_ID" val="39"/>
</p:tagLst>
</file>

<file path=ppt/tags/tag383.xml><?xml version="1.0" encoding="utf-8"?>
<p:tagLst xmlns:p="http://schemas.openxmlformats.org/presentationml/2006/main">
  <p:tag name="KSO_WM_FULL_TEXT_BEAUTIFY_COPY_ID" val="40"/>
</p:tagLst>
</file>

<file path=ppt/tags/tag384.xml><?xml version="1.0" encoding="utf-8"?>
<p:tagLst xmlns:p="http://schemas.openxmlformats.org/presentationml/2006/main">
  <p:tag name="KSO_WM_FULL_TEXT_BEAUTIFY_COPY_ID" val="41"/>
</p:tagLst>
</file>

<file path=ppt/tags/tag385.xml><?xml version="1.0" encoding="utf-8"?>
<p:tagLst xmlns:p="http://schemas.openxmlformats.org/presentationml/2006/main">
  <p:tag name="KSO_WM_FULL_TEXT_BEAUTIFY_COPY_ID" val="23"/>
</p:tagLst>
</file>

<file path=ppt/tags/tag386.xml><?xml version="1.0" encoding="utf-8"?>
<p:tagLst xmlns:p="http://schemas.openxmlformats.org/presentationml/2006/main">
  <p:tag name="KSO_WM_FULL_TEXT_BEAUTIFY_COPY_ID" val="24"/>
</p:tagLst>
</file>

<file path=ppt/tags/tag387.xml><?xml version="1.0" encoding="utf-8"?>
<p:tagLst xmlns:p="http://schemas.openxmlformats.org/presentationml/2006/main">
  <p:tag name="KSO_WM_FULL_TEXT_BEAUTIFY_COPY_ID" val="42"/>
</p:tagLst>
</file>

<file path=ppt/tags/tag388.xml><?xml version="1.0" encoding="utf-8"?>
<p:tagLst xmlns:p="http://schemas.openxmlformats.org/presentationml/2006/main">
  <p:tag name="KSO_WM_FULL_TEXT_BEAUTIFY_COPY_ID" val="150997101"/>
</p:tagLst>
</file>

<file path=ppt/tags/tag389.xml><?xml version="1.0" encoding="utf-8"?>
<p:tagLst xmlns:p="http://schemas.openxmlformats.org/presentationml/2006/main">
  <p:tag name="KSO_WM_FULL_TEXT_BEAUTIFY_COPY_ID" val="3"/>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0.xml><?xml version="1.0" encoding="utf-8"?>
<p:tagLst xmlns:p="http://schemas.openxmlformats.org/presentationml/2006/main">
  <p:tag name="KSO_WM_FULL_TEXT_BEAUTIFY_COPY_ID" val="4"/>
</p:tagLst>
</file>

<file path=ppt/tags/tag391.xml><?xml version="1.0" encoding="utf-8"?>
<p:tagLst xmlns:p="http://schemas.openxmlformats.org/presentationml/2006/main">
  <p:tag name="KSO_WM_FULL_TEXT_BEAUTIFY_COPY_ID" val="182274"/>
  <p:tag name="KSO_WM_UNIT_PLACING_PICTURE_USER_VIEWPORT" val="{&quot;height&quot;:5754,&quot;width&quot;:4433}"/>
</p:tagLst>
</file>

<file path=ppt/tags/tag392.xml><?xml version="1.0" encoding="utf-8"?>
<p:tagLst xmlns:p="http://schemas.openxmlformats.org/presentationml/2006/main">
  <p:tag name="KSO_WM_FULL_TEXT_BEAUTIFY_COPY_ID" val="5"/>
</p:tagLst>
</file>

<file path=ppt/tags/tag393.xml><?xml version="1.0" encoding="utf-8"?>
<p:tagLst xmlns:p="http://schemas.openxmlformats.org/presentationml/2006/main">
  <p:tag name="KSO_WM_FULL_TEXT_BEAUTIFY_COPY_ID" val="150997118"/>
</p:tagLst>
</file>

<file path=ppt/tags/tag394.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13391_1*a*1"/>
  <p:tag name="KSO_WM_TEMPLATE_CATEGORY" val="diagram"/>
  <p:tag name="KSO_WM_TEMPLATE_INDEX" val="20213391"/>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ef2928d8a631482a92ee24bcec08ab4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cdf877881eae44dab817d67fc4ea9db7"/>
  <p:tag name="KSO_WM_UNIT_TEXT_FILL_FORE_SCHEMECOLOR_INDEX_BRIGHTNESS" val="0"/>
  <p:tag name="KSO_WM_UNIT_TEXT_FILL_FORE_SCHEMECOLOR_INDEX" val="13"/>
  <p:tag name="KSO_WM_UNIT_TEXT_FILL_TYPE" val="1"/>
  <p:tag name="KSO_WM_TEMPLATE_ASSEMBLE_XID" val="60656ecd4054ed1e2fb7ffed"/>
  <p:tag name="KSO_WM_TEMPLATE_ASSEMBLE_GROUPID" val="60656ecd4054ed1e2fb7ffed"/>
</p:tagLst>
</file>

<file path=ppt/tags/tag395.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3391_1*f*1"/>
  <p:tag name="KSO_WM_TEMPLATE_CATEGORY" val="diagram"/>
  <p:tag name="KSO_WM_TEMPLATE_INDEX" val="20213391"/>
  <p:tag name="KSO_WM_UNIT_LAYERLEVEL" val="1"/>
  <p:tag name="KSO_WM_TAG_VERSION" val="1.0"/>
  <p:tag name="KSO_WM_BEAUTIFY_FLAG" val="#wm#"/>
  <p:tag name="KSO_WM_UNIT_DEFAULT_FONT" val="14;20;2"/>
  <p:tag name="KSO_WM_UNIT_BLOCK" val="0"/>
  <p:tag name="KSO_WM_UNIT_VALUE" val="129"/>
  <p:tag name="KSO_WM_UNIT_SHOW_EDIT_AREA_INDICATION" val="1"/>
  <p:tag name="KSO_WM_CHIP_GROUPID" val="5e6b05596848fb12bee65ac8"/>
  <p:tag name="KSO_WM_CHIP_XID" val="5e6b05596848fb12bee65aca"/>
  <p:tag name="KSO_WM_UNIT_DEC_AREA_ID" val="ac294f342f574d9abefd3a6c2e146fb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8e0ab65a330a40868b9f4706ed0c4b4c"/>
  <p:tag name="KSO_WM_UNIT_TEXT_FILL_FORE_SCHEMECOLOR_INDEX_BRIGHTNESS" val="0.25"/>
  <p:tag name="KSO_WM_UNIT_TEXT_FILL_FORE_SCHEMECOLOR_INDEX" val="13"/>
  <p:tag name="KSO_WM_UNIT_TEXT_FILL_TYPE" val="1"/>
  <p:tag name="KSO_WM_TEMPLATE_ASSEMBLE_XID" val="60656ecd4054ed1e2fb7ffed"/>
  <p:tag name="KSO_WM_TEMPLATE_ASSEMBLE_GROUPID" val="60656ecd4054ed1e2fb7ffed"/>
</p:tagLst>
</file>

<file path=ppt/tags/tag396.xml><?xml version="1.0" encoding="utf-8"?>
<p:tagLst xmlns:p="http://schemas.openxmlformats.org/presentationml/2006/main">
  <p:tag name="KSO_WM_UNIT_VALUE" val="888*973"/>
  <p:tag name="KSO_WM_UNIT_HIGHLIGHT" val="0"/>
  <p:tag name="KSO_WM_UNIT_COMPATIBLE" val="0"/>
  <p:tag name="KSO_WM_UNIT_DIAGRAM_ISNUMVISUAL" val="0"/>
  <p:tag name="KSO_WM_UNIT_DIAGRAM_ISREFERUNIT" val="0"/>
  <p:tag name="KSO_WM_UNIT_TYPE" val="d"/>
  <p:tag name="KSO_WM_UNIT_INDEX" val="2"/>
  <p:tag name="KSO_WM_UNIT_ID" val="diagram20213391_1*d*2"/>
  <p:tag name="KSO_WM_TEMPLATE_CATEGORY" val="diagram"/>
  <p:tag name="KSO_WM_TEMPLATE_INDEX" val="20213391"/>
  <p:tag name="KSO_WM_UNIT_LAYERLEVEL" val="1"/>
  <p:tag name="KSO_WM_TAG_VERSION" val="1.0"/>
  <p:tag name="KSO_WM_BEAUTIFY_FLAG" val="#wm#"/>
  <p:tag name="KSO_WM_CHIP_GROUPID" val="5e7310da9a230a26b9e88a19"/>
  <p:tag name="KSO_WM_CHIP_XID" val="5e7310da9a230a26b9e88a1a"/>
  <p:tag name="KSO_WM_UNIT_DEC_AREA_ID" val="483140219260420e9ab56134f945d9f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996f331e6ca241e7ba716f695a7e9a94"/>
  <p:tag name="KSO_WM_UNIT_SUPPORT_UNIT_TYPE" val="[&quot;d&quot;,&quot;α&quot;,&quot;β&quot;]"/>
  <p:tag name="KSO_WM_TEMPLATE_ASSEMBLE_XID" val="60656ecd4054ed1e2fb7ffed"/>
  <p:tag name="KSO_WM_TEMPLATE_ASSEMBLE_GROUPID" val="60656ecd4054ed1e2fb7ffed"/>
</p:tagLst>
</file>

<file path=ppt/tags/tag397.xml><?xml version="1.0" encoding="utf-8"?>
<p:tagLst xmlns:p="http://schemas.openxmlformats.org/presentationml/2006/main">
  <p:tag name="KSO_WM_UNIT_VALUE" val="888*1946"/>
  <p:tag name="KSO_WM_UNIT_HIGHLIGHT" val="0"/>
  <p:tag name="KSO_WM_UNIT_COMPATIBLE" val="0"/>
  <p:tag name="KSO_WM_UNIT_DIAGRAM_ISNUMVISUAL" val="0"/>
  <p:tag name="KSO_WM_UNIT_DIAGRAM_ISREFERUNIT" val="0"/>
  <p:tag name="KSO_WM_UNIT_TYPE" val="d"/>
  <p:tag name="KSO_WM_UNIT_INDEX" val="1"/>
  <p:tag name="KSO_WM_UNIT_ID" val="diagram20213391_1*d*1"/>
  <p:tag name="KSO_WM_TEMPLATE_CATEGORY" val="diagram"/>
  <p:tag name="KSO_WM_TEMPLATE_INDEX" val="20213391"/>
  <p:tag name="KSO_WM_UNIT_LAYERLEVEL" val="1"/>
  <p:tag name="KSO_WM_TAG_VERSION" val="1.0"/>
  <p:tag name="KSO_WM_BEAUTIFY_FLAG" val="#wm#"/>
  <p:tag name="KSO_WM_CHIP_GROUPID" val="5e7310da9a230a26b9e88a19"/>
  <p:tag name="KSO_WM_CHIP_XID" val="5e7310da9a230a26b9e88a1a"/>
  <p:tag name="KSO_WM_UNIT_DEC_AREA_ID" val="3f104d02e202496ebbe5e5e1b5f3eab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80c5e478335f472b905f1a4f7e2eb184"/>
  <p:tag name="KSO_WM_UNIT_SUPPORT_UNIT_TYPE" val="[&quot;d&quot;,&quot;α&quot;,&quot;β&quot;,&quot;θ&quot;]"/>
  <p:tag name="KSO_WM_TEMPLATE_ASSEMBLE_XID" val="60656ecd4054ed1e2fb7ffed"/>
  <p:tag name="KSO_WM_TEMPLATE_ASSEMBLE_GROUPID" val="60656ecd4054ed1e2fb7ffed"/>
  <p:tag name="KSO_WM_UNIT_PICTURE_CLIP_FLAG" val="0"/>
</p:tagLst>
</file>

<file path=ppt/tags/tag398.xml><?xml version="1.0" encoding="utf-8"?>
<p:tagLst xmlns:p="http://schemas.openxmlformats.org/presentationml/2006/main">
  <p:tag name="KSO_WM_FULL_TEXT_BEAUTIFY_COPY_ID" val="150997073"/>
  <p:tag name="KSO_WM_SLIDE_ID" val="diagram20213391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446"/>
  <p:tag name="KSO_WM_SLIDE_POSITION" val="48*46"/>
  <p:tag name="KSO_WM_TAG_VERSION" val="1.0"/>
  <p:tag name="KSO_WM_BEAUTIFY_FLAG" val="#wm#"/>
  <p:tag name="KSO_WM_TEMPLATE_CATEGORY" val="diagram"/>
  <p:tag name="KSO_WM_TEMPLATE_INDEX" val="20213391"/>
  <p:tag name="KSO_WM_SLIDE_LAYOUT" val="a_d_f"/>
  <p:tag name="KSO_WM_SLIDE_LAYOUT_CNT" val="1_2_1"/>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id&quot;:&quot;2021-04-01T15:18:46&quot;,&quot;maxSize&quot;:{&quot;size1&quot;:40.299999999999997},&quot;minSize&quot;:{&quot;size1&quot;:40.299999999999997},&quot;normalSize&quot;:{&quot;size1&quot;:40.299999999999997},&quot;subLayout&quot;:[{&quot;id&quot;:&quot;2021-04-01T15:18:46&quot;,&quot;maxSize&quot;:{&quot;size1&quot;:66.599999999999994},&quot;minSize&quot;:{&quot;size1&quot;:44.5},&quot;normalSize&quot;:{&quot;size1&quot;:57.734077750206779},&quot;subLayout&quot;:[{&quot;id&quot;:&quot;2021-04-01T15:18:46&quot;,&quot;margin&quot;:{&quot;bottom&quot;:0.026000002399086952,&quot;left&quot;:1.6929999589920044,&quot;right&quot;:1.6929999589920044,&quot;top&quot;:1.6929999589920044},&quot;type&quot;:0},{&quot;id&quot;:&quot;2021-04-01T15:18:47&quot;,&quot;margin&quot;:{&quot;bottom&quot;:0.026000002399086952,&quot;left&quot;:1.6929999589920044,&quot;right&quot;:1.6929999589920044,&quot;top&quot;:0.43599998950958252},&quot;type&quot;:0}],&quot;type&quot;:0},{&quot;direction&quot;:1,&quot;id&quot;:&quot;2021-04-01T15:18:46&quot;,&quot;maxSize&quot;:{&quot;size1&quot;:46.299643166859944},&quot;minSize&quot;:{&quot;size1&quot;:33.799643166859944},&quot;normalSize&quot;:{&quot;size1&quot;:45.830893166859937},&quot;subLayout&quot;:[{&quot;id&quot;:&quot;2021-04-01T15:18:46&quot;,&quot;margin&quot;:{&quot;bottom&quot;:1.6929999589920044,&quot;left&quot;:1.6929999589920044,&quot;right&quot;:0.026000002399086952,&quot;top&quot;:0.78100007772445679},&quot;type&quot;:0},{&quot;id&quot;:&quot;2021-04-01T15:18:46&quot;,&quot;margin&quot;:{&quot;bottom&quot;:1.6929999589920044,&quot;left&quot;:1.2439998388290405,&quot;right&quot;:1.6929999589920044,&quot;top&quot;:0.78100007772445679},&quot;type&quot;:0}],&quot;type&quot;:0}],&quot;type&quot;:0}"/>
  <p:tag name="KSO_WM_SLIDE_BACKGROUND" val="[&quot;general&quot;,&quot;frame&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96420553136823a5e61c3"/>
  <p:tag name="KSO_WM_CHIP_FILLPROP" val="[[{&quot;text_align&quot;:&quot;lt&quot;,&quot;text_direction&quot;:&quot;horizontal&quot;,&quot;support_big_font&quot;:false,&quot;fill_id&quot;:&quot;a975a815398647edabe6ae25ee50b9f1&quot;,&quot;fill_align&quot;:&quot;lt&quot;,&quot;chip_types&quot;:[&quot;header&quot;]},{&quot;text_align&quot;:&quot;lt&quot;,&quot;text_direction&quot;:&quot;horizontal&quot;,&quot;support_big_font&quot;:false,&quot;fill_id&quot;:&quot;3ab4ce1d92d44295a92263d29ca4953e&quot;,&quot;fill_align&quot;:&quot;lt&quot;,&quot;chip_types&quot;:[&quot;text&quot;]},{&quot;text_align&quot;:&quot;lt&quot;,&quot;text_direction&quot;:&quot;horizontal&quot;,&quot;support_features&quot;:[&quot;collage&quot;],&quot;support_big_font&quot;:false,&quot;fill_id&quot;:&quot;3cc1466f4ba843ae8d9f44591201422e&quot;,&quot;fill_align&quot;:&quot;lt&quot;,&quot;chip_types&quot;:[&quot;text&quot;,&quot;picture&quot;,&quot;chart&quot;,&quot;table&quot;]},{&quot;text_align&quot;:&quot;lm&quot;,&quot;text_direction&quot;:&quot;horizontal&quot;,&quot;support_features&quot;:[&quot;collage&quot;],&quot;support_big_font&quot;:false,&quot;fill_id&quot;:&quot;4639e7f801624b65be06fac35e8818ff&quot;,&quot;fill_align&quot;:&quot;lm&quot;,&quot;chip_types&quot;:[&quot;picture&quot;,&quot;chart&quot;,&quot;table&quot;,&quot;video&quot;]}]]"/>
  <p:tag name="FIXED_XID_TMP" val="5f5ee1ca4d6848d78f644aec"/>
  <p:tag name="KSO_WM_CHIP_DECFILLPROP" val="[]"/>
  <p:tag name="KSO_WM_CHIP_GROUPID" val="5f5ee1ca4d6848d78f644aec"/>
  <p:tag name="KSO_WM_SLIDE_BK_DARK_LIGHT" val="2"/>
  <p:tag name="KSO_WM_SLIDE_BACKGROUND_TYPE" val="frame"/>
  <p:tag name="KSO_WM_SLIDE_SUPPORT_FEATURE_TYPE" val="0"/>
  <p:tag name="KSO_WM_TEMPLATE_ASSEMBLE_XID" val="60656ecd4054ed1e2fb7ffed"/>
  <p:tag name="KSO_WM_TEMPLATE_ASSEMBLE_GROUPID" val="60656ecd4054ed1e2fb7ffed"/>
</p:tagLst>
</file>

<file path=ppt/tags/tag3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9028_1*i*1"/>
  <p:tag name="KSO_WM_TEMPLATE_CATEGORY" val="diagram"/>
  <p:tag name="KSO_WM_TEMPLATE_INDEX" val="20209028"/>
  <p:tag name="KSO_WM_UNIT_LAYERLEVEL" val="1"/>
  <p:tag name="KSO_WM_TAG_VERSION" val="1.0"/>
  <p:tag name="KSO_WM_BEAUTIFY_FLAG" val="#wm#"/>
  <p:tag name="KSO_WM_UNIT_BLOCK" val="0"/>
  <p:tag name="KSO_WM_UNIT_SM_LIMIT_TYPE" val="2"/>
  <p:tag name="KSO_WM_UNIT_DEC_AREA_ID" val="597b382ae9ee4c8891a2fa23d7a316b6"/>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CHIP_GROUPID" val="5efd9ea781ee359a788b1dff"/>
  <p:tag name="KSO_WM_CHIP_XID" val="5efd9ea781ee359a788b1e00"/>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4"/>
  <p:tag name="KSO_WM_UNIT_TEXT_FILL_TYPE" val="1"/>
  <p:tag name="KSO_WM_UNIT_VALUE" val="1344"/>
  <p:tag name="KSO_WM_TEMPLATE_ASSEMBLE_XID" val="60656e884054ed1e2fb7faec"/>
  <p:tag name="KSO_WM_TEMPLATE_ASSEMBLE_GROUPID" val="60656e884054ed1e2fb7faec"/>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9028_1*i*2"/>
  <p:tag name="KSO_WM_TEMPLATE_CATEGORY" val="diagram"/>
  <p:tag name="KSO_WM_TEMPLATE_INDEX" val="20209028"/>
  <p:tag name="KSO_WM_UNIT_LAYERLEVEL" val="1"/>
  <p:tag name="KSO_WM_TAG_VERSION" val="1.0"/>
  <p:tag name="KSO_WM_BEAUTIFY_FLAG" val="#wm#"/>
  <p:tag name="KSO_WM_UNIT_BLOCK" val="0"/>
  <p:tag name="KSO_WM_UNIT_SM_LIMIT_TYPE" val="2"/>
  <p:tag name="KSO_WM_UNIT_DEC_AREA_ID" val="f97cdf7b8b4e46a7bfbfd771fe57543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fd9ea781ee359a788b1dff"/>
  <p:tag name="KSO_WM_CHIP_XID" val="5efd9ea781ee359a788b1e00"/>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4"/>
  <p:tag name="KSO_WM_UNIT_TEXT_FILL_TYPE" val="1"/>
  <p:tag name="KSO_WM_UNIT_VALUE" val="1344"/>
  <p:tag name="KSO_WM_TEMPLATE_ASSEMBLE_XID" val="60656e884054ed1e2fb7faec"/>
  <p:tag name="KSO_WM_TEMPLATE_ASSEMBLE_GROUPID" val="60656e884054ed1e2fb7faec"/>
</p:tagLst>
</file>

<file path=ppt/tags/tag4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9028_1*i*3"/>
  <p:tag name="KSO_WM_TEMPLATE_CATEGORY" val="diagram"/>
  <p:tag name="KSO_WM_TEMPLATE_INDEX" val="20209028"/>
  <p:tag name="KSO_WM_UNIT_LAYERLEVEL" val="1"/>
  <p:tag name="KSO_WM_TAG_VERSION" val="1.0"/>
  <p:tag name="KSO_WM_BEAUTIFY_FLAG" val="#wm#"/>
  <p:tag name="KSO_WM_UNIT_BLOCK" val="0"/>
  <p:tag name="KSO_WM_UNIT_SM_LIMIT_TYPE" val="1"/>
  <p:tag name="KSO_WM_UNIT_DEC_AREA_ID" val="89283480f9e64afaa42da716c97a02b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fd9ea781ee359a788b1dff"/>
  <p:tag name="KSO_WM_CHIP_XID" val="5efd9ea781ee359a788b1e00"/>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4"/>
  <p:tag name="KSO_WM_UNIT_TEXT_FILL_TYPE" val="1"/>
  <p:tag name="KSO_WM_UNIT_VALUE" val="1344"/>
  <p:tag name="KSO_WM_TEMPLATE_ASSEMBLE_XID" val="60656e884054ed1e2fb7faec"/>
  <p:tag name="KSO_WM_TEMPLATE_ASSEMBLE_GROUPID" val="60656e884054ed1e2fb7faec"/>
</p:tagLst>
</file>

<file path=ppt/tags/tag4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diagram20209028_1*i*10"/>
  <p:tag name="KSO_WM_TEMPLATE_CATEGORY" val="diagram"/>
  <p:tag name="KSO_WM_TEMPLATE_INDEX" val="20209028"/>
  <p:tag name="KSO_WM_UNIT_LAYERLEVEL" val="1"/>
  <p:tag name="KSO_WM_TAG_VERSION" val="1.0"/>
  <p:tag name="KSO_WM_BEAUTIFY_FLAG" val="#wm#"/>
  <p:tag name="KSO_WM_UNIT_BLOCK" val="0"/>
  <p:tag name="KSO_WM_UNIT_SM_LIMIT_TYPE" val="0"/>
  <p:tag name="KSO_WM_UNIT_DEC_AREA_ID" val="a5afc18e93b046b7a5e21a24f4b14aa0"/>
  <p:tag name="KSO_WM_UNIT_DECORATE_INFO" val="{&quot;DecorateInfoH&quot;:{&quot;IsAbs&quot;:true},&quot;DecorateInfoW&quot;:{&quot;IsAbs&quot;:true},&quot;DecorateInfoX&quot;:{&quot;IsAbs&quot;:true,&quot;Pos&quot;:1},&quot;DecorateInfoY&quot;:{&quot;IsAbs&quot;:true,&quot;Pos&quot;:1},&quot;ReferentInfo&quot;:{&quot;Id&quot;:&quot;2310885a3447419cad22d92fbd8299d2&quot;,&quot;X&quot;:{&quot;Pos&quot;:1},&quot;Y&quot;:{&quot;Pos&quot;:2}},&quot;whChangeMode&quot;:0}"/>
  <p:tag name="KSO_WM_CHIP_GROUPID" val="5efd9ea781ee359a788b1dff"/>
  <p:tag name="KSO_WM_CHIP_XID" val="5efd9ea781ee359a788b1e00"/>
  <p:tag name="KSO_WM_UNIT_LINE_FORE_SCHEMECOLOR_INDEX_BRIGHTNESS" val="-0.25"/>
  <p:tag name="KSO_WM_UNIT_LINE_FORE_SCHEMECOLOR_INDEX" val="14"/>
  <p:tag name="KSO_WM_UNIT_LINE_FILL_TYPE" val="2"/>
  <p:tag name="KSO_WM_TEMPLATE_ASSEMBLE_XID" val="60656e884054ed1e2fb7faec"/>
  <p:tag name="KSO_WM_TEMPLATE_ASSEMBLE_GROUPID" val="60656e884054ed1e2fb7faec"/>
</p:tagLst>
</file>

<file path=ppt/tags/tag403.xml><?xml version="1.0" encoding="utf-8"?>
<p:tagLst xmlns:p="http://schemas.openxmlformats.org/presentationml/2006/main">
  <p:tag name="KSO_WM_UNIT_ISCONTENTSTITLE" val="0"/>
  <p:tag name="KSO_WM_UNIT_ISNUMDGMTITLE" val="0"/>
  <p:tag name="KSO_WM_UNIT_NOCLEAR" val="0"/>
  <p:tag name="KSO_WM_UNIT_VALUE" val="17"/>
  <p:tag name="KSO_WM_UNIT_HIGHLIGHT" val="0"/>
  <p:tag name="KSO_WM_UNIT_COMPATIBLE" val="0"/>
  <p:tag name="KSO_WM_UNIT_DIAGRAM_ISNUMVISUAL" val="0"/>
  <p:tag name="KSO_WM_UNIT_DIAGRAM_ISREFERUNIT" val="0"/>
  <p:tag name="KSO_WM_UNIT_TYPE" val="a"/>
  <p:tag name="KSO_WM_UNIT_INDEX" val="1"/>
  <p:tag name="KSO_WM_UNIT_ID" val="diagram20209028_1*a*1"/>
  <p:tag name="KSO_WM_TEMPLATE_CATEGORY" val="diagram"/>
  <p:tag name="KSO_WM_TEMPLATE_INDEX" val="20209028"/>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2310885a3447419cad22d92fbd8299d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9d566cdac475490fa4dce2ba2e6381f5"/>
  <p:tag name="KSO_WM_UNIT_SUPPORT_BIG_FONT" val="1"/>
  <p:tag name="KSO_WM_UNIT_TEXT_FILL_FORE_SCHEMECOLOR_INDEX_BRIGHTNESS" val="0"/>
  <p:tag name="KSO_WM_UNIT_TEXT_FILL_FORE_SCHEMECOLOR_INDEX" val="13"/>
  <p:tag name="KSO_WM_UNIT_TEXT_FILL_TYPE" val="1"/>
  <p:tag name="KSO_WM_TEMPLATE_ASSEMBLE_XID" val="60656e884054ed1e2fb7faec"/>
  <p:tag name="KSO_WM_TEMPLATE_ASSEMBLE_GROUPID" val="60656e884054ed1e2fb7faec"/>
</p:tagLst>
</file>

<file path=ppt/tags/tag404.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9028_1*f*1"/>
  <p:tag name="KSO_WM_TEMPLATE_CATEGORY" val="diagram"/>
  <p:tag name="KSO_WM_TEMPLATE_INDEX" val="20209028"/>
  <p:tag name="KSO_WM_UNIT_LAYERLEVEL" val="1"/>
  <p:tag name="KSO_WM_TAG_VERSION" val="1.0"/>
  <p:tag name="KSO_WM_BEAUTIFY_FLAG" val="#wm#"/>
  <p:tag name="KSO_WM_UNIT_DEFAULT_FONT" val="14;20;2"/>
  <p:tag name="KSO_WM_UNIT_BLOCK" val="0"/>
  <p:tag name="KSO_WM_UNIT_VALUE" val="155"/>
  <p:tag name="KSO_WM_UNIT_SHOW_EDIT_AREA_INDICATION" val="1"/>
  <p:tag name="KSO_WM_CHIP_GROUPID" val="5e6b05596848fb12bee65ac8"/>
  <p:tag name="KSO_WM_CHIP_XID" val="5e6b05596848fb12bee65aca"/>
  <p:tag name="KSO_WM_UNIT_DEC_AREA_ID" val="e1f701cd4b3f4f4ebbd92e0c7a02b73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cba731373ac44410b77fbaa89d95202d"/>
  <p:tag name="KSO_WM_UNIT_SUPPORT_BIG_FONT" val="1"/>
  <p:tag name="KSO_WM_UNIT_SUPPORT_UNIT_TYPE" val="[&quot;d&quot;]"/>
  <p:tag name="KSO_WM_UNIT_TEXT_FILL_FORE_SCHEMECOLOR_INDEX_BRIGHTNESS" val="0.25"/>
  <p:tag name="KSO_WM_UNIT_TEXT_FILL_FORE_SCHEMECOLOR_INDEX" val="13"/>
  <p:tag name="KSO_WM_UNIT_TEXT_FILL_TYPE" val="1"/>
  <p:tag name="KSO_WM_TEMPLATE_ASSEMBLE_XID" val="60656e884054ed1e2fb7faec"/>
  <p:tag name="KSO_WM_TEMPLATE_ASSEMBLE_GROUPID" val="60656e884054ed1e2fb7faec"/>
</p:tagLst>
</file>

<file path=ppt/tags/tag405.xml><?xml version="1.0" encoding="utf-8"?>
<p:tagLst xmlns:p="http://schemas.openxmlformats.org/presentationml/2006/main">
  <p:tag name="KSO_WM_FULL_TEXT_BEAUTIFY_COPY_ID" val="150997139"/>
  <p:tag name="KSO_WM_SLIDE_LAYOUT_INFO" val="{&quot;backgroundInfo&quot;:[{&quot;bottom&quot;:0,&quot;bottomAbs&quot;:false,&quot;left&quot;:0,&quot;leftAbs&quot;:false,&quot;right&quot;:0,&quot;rightAbs&quot;:false,&quot;top&quot;:0,&quot;topAbs&quot;:false,&quot;type&quot;:&quot;general&quot;}],&quot;id&quot;:&quot;2021-04-01T15:04:58&quot;,&quot;maxSize&quot;:{&quot;size1&quot;:40},&quot;minSize&quot;:{&quot;size1&quot;:31.100000000000001},&quot;normalSize&quot;:{&quot;size1&quot;:37.899999999999999},&quot;subLayout&quot;:[{&quot;id&quot;:&quot;2021-04-01T15:04:58&quot;,&quot;margin&quot;:{&quot;bottom&quot;:0,&quot;left&quot;:5.5029997825622559,&quot;right&quot;:5.9270000457763672,&quot;top&quot;:3.809999942779541},&quot;type&quot;:0},{&quot;id&quot;:&quot;2021-04-01T15:04:58&quot;,&quot;margin&quot;:{&quot;bottom&quot;:3.3870000839233398,&quot;left&quot;:5.5029997825622559,&quot;right&quot;:5.9270000457763672,&quot;top&quot;:1.6929999589920044},&quot;type&quot;:0}],&quot;type&quot;:0}"/>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true,&quot;fill_id&quot;:&quot;f82e8f081cf7470ea5c2568bdc877b2b&quot;,&quot;fill_align&quot;:&quot;lm&quot;,&quot;chip_types&quot;:[&quot;header&quot;]},{&quot;text_align&quot;:&quot;lm&quot;,&quot;text_direction&quot;:&quot;horizontal&quot;,&quot;support_features&quot;:[&quot;collage&quot;,&quot;carousel&quot;],&quot;support_big_font&quot;:true,&quot;fill_id&quot;:&quot;82e4272de7e64849bcefb55c71fcddb0&quot;,&quot;fill_align&quot;:&quot;lm&quot;,&quot;chip_types&quot;:[&quot;text&quot;,&quot;picture&quot;]}]]"/>
  <p:tag name="KSO_WM_SLIDE_ID" val="diagram20209028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14*473"/>
  <p:tag name="KSO_WM_SLIDE_POSITION" val="19*33"/>
  <p:tag name="KSO_WM_TAG_VERSION" val="1.0"/>
  <p:tag name="KSO_WM_BEAUTIFY_FLAG" val="#wm#"/>
  <p:tag name="KSO_WM_TEMPLATE_CATEGORY" val="diagram"/>
  <p:tag name="KSO_WM_TEMPLATE_INDEX" val="20209028"/>
  <p:tag name="KSO_WM_SLIDE_LAYOUT" val="a_f"/>
  <p:tag name="KSO_WM_SLIDE_LAYOUT_CNT" val="1_1"/>
  <p:tag name="KSO_WM_CHIP_XID" val="5efd9ea781ee359a788b1e00"/>
  <p:tag name="KSO_WM_CHIP_DECFILLPROP" val="[]"/>
  <p:tag name="KSO_WM_SLIDE_BACKGROUND" val="[&quot;general&quot;]"/>
  <p:tag name="KSO_WM_CHIP_GROUPID" val="5efd9ea781ee359a788b1dff"/>
  <p:tag name="KSO_WM_SLIDE_BK_DARK_LIGHT" val="2"/>
  <p:tag name="KSO_WM_SLIDE_BACKGROUND_TYPE" val="general"/>
  <p:tag name="KSO_WM_SLIDE_SUPPORT_FEATURE_TYPE" val="0"/>
  <p:tag name="KSO_WM_TEMPLATE_ASSEMBLE_XID" val="60656e884054ed1e2fb7faec"/>
  <p:tag name="KSO_WM_TEMPLATE_ASSEMBLE_GROUPID" val="60656e884054ed1e2fb7faec"/>
</p:tagLst>
</file>

<file path=ppt/tags/tag4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8608_1*i*1"/>
  <p:tag name="KSO_WM_TEMPLATE_CATEGORY" val="diagram"/>
  <p:tag name="KSO_WM_TEMPLATE_INDEX" val="20208608"/>
  <p:tag name="KSO_WM_UNIT_LAYERLEVEL" val="1"/>
  <p:tag name="KSO_WM_TAG_VERSION" val="1.0"/>
  <p:tag name="KSO_WM_BEAUTIFY_FLAG" val="#wm#"/>
  <p:tag name="KSO_WM_UNIT_BLOCK" val="0"/>
  <p:tag name="KSO_WM_UNIT_SM_LIMIT_TYPE" val="1"/>
  <p:tag name="KSO_WM_UNIT_DEC_AREA_ID" val="57dadeb95ab44bae952665e5e2adc445"/>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CHIP_GROUPID" val="5ef20bd7a491bb0086638afb"/>
  <p:tag name="KSO_WM_CHIP_XID" val="5ef20bd7a491bb0086638afc"/>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13"/>
  <p:tag name="KSO_WM_UNIT_TEXT_FILL_TYPE" val="1"/>
  <p:tag name="KSO_WM_UNIT_VALUE" val="12"/>
  <p:tag name="KSO_WM_TEMPLATE_ASSEMBLE_XID" val="60656e7a4054ed1e2fb7f9a4"/>
  <p:tag name="KSO_WM_TEMPLATE_ASSEMBLE_GROUPID" val="60656e7a4054ed1e2fb7f9a4"/>
</p:tagLst>
</file>

<file path=ppt/tags/tag4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8608_1*i*2"/>
  <p:tag name="KSO_WM_TEMPLATE_CATEGORY" val="diagram"/>
  <p:tag name="KSO_WM_TEMPLATE_INDEX" val="20208608"/>
  <p:tag name="KSO_WM_UNIT_LAYERLEVEL" val="1"/>
  <p:tag name="KSO_WM_TAG_VERSION" val="1.0"/>
  <p:tag name="KSO_WM_BEAUTIFY_FLAG" val="#wm#"/>
  <p:tag name="KSO_WM_UNIT_BLOCK" val="0"/>
  <p:tag name="KSO_WM_UNIT_SM_LIMIT_TYPE" val="1"/>
  <p:tag name="KSO_WM_UNIT_DEC_AREA_ID" val="5ed7bbdef93b417f8597839bfceeb682"/>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CHIP_GROUPID" val="5ef20bd7a491bb0086638afb"/>
  <p:tag name="KSO_WM_CHIP_XID" val="5ef20bd7a491bb0086638afc"/>
  <p:tag name="KSO_WM_UNIT_FILL_FORE_SCHEMECOLOR_INDEX_BRIGHTNESS" val="0.8"/>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112"/>
  <p:tag name="KSO_WM_TEMPLATE_ASSEMBLE_XID" val="60656e7a4054ed1e2fb7f9a4"/>
  <p:tag name="KSO_WM_TEMPLATE_ASSEMBLE_GROUPID" val="60656e7a4054ed1e2fb7f9a4"/>
</p:tagLst>
</file>

<file path=ppt/tags/tag4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8608_1*i*3"/>
  <p:tag name="KSO_WM_TEMPLATE_CATEGORY" val="diagram"/>
  <p:tag name="KSO_WM_TEMPLATE_INDEX" val="20208608"/>
  <p:tag name="KSO_WM_UNIT_LAYERLEVEL" val="1"/>
  <p:tag name="KSO_WM_TAG_VERSION" val="1.0"/>
  <p:tag name="KSO_WM_BEAUTIFY_FLAG" val="#wm#"/>
  <p:tag name="KSO_WM_UNIT_BLOCK" val="0"/>
  <p:tag name="KSO_WM_UNIT_SM_LIMIT_TYPE" val="1"/>
  <p:tag name="KSO_WM_UNIT_DEC_AREA_ID" val="9365081e87b648178ddc3d515a88a6a5"/>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CHIP_GROUPID" val="5ef20bd7a491bb0086638afb"/>
  <p:tag name="KSO_WM_CHIP_XID" val="5ef20bd7a491bb0086638afc"/>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300"/>
  <p:tag name="KSO_WM_TEMPLATE_ASSEMBLE_XID" val="60656e7a4054ed1e2fb7f9a4"/>
  <p:tag name="KSO_WM_TEMPLATE_ASSEMBLE_GROUPID" val="60656e7a4054ed1e2fb7f9a4"/>
</p:tagLst>
</file>

<file path=ppt/tags/tag4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208608_1*i*7"/>
  <p:tag name="KSO_WM_TEMPLATE_CATEGORY" val="diagram"/>
  <p:tag name="KSO_WM_TEMPLATE_INDEX" val="20208608"/>
  <p:tag name="KSO_WM_UNIT_LAYERLEVEL" val="1"/>
  <p:tag name="KSO_WM_TAG_VERSION" val="1.0"/>
  <p:tag name="KSO_WM_BEAUTIFY_FLAG" val="#wm#"/>
  <p:tag name="KSO_WM_UNIT_BLOCK" val="0"/>
  <p:tag name="KSO_WM_UNIT_SM_LIMIT_TYPE" val="1"/>
  <p:tag name="KSO_WM_UNIT_DEC_AREA_ID" val="c441230aa17b467882c9a069d83bb114"/>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CHIP_GROUPID" val="5ef20bd7a491bb0086638afb"/>
  <p:tag name="KSO_WM_CHIP_XID" val="5ef20bd7a491bb0086638afc"/>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112"/>
  <p:tag name="KSO_WM_TEMPLATE_ASSEMBLE_XID" val="60656e7a4054ed1e2fb7f9a4"/>
  <p:tag name="KSO_WM_TEMPLATE_ASSEMBLE_GROUPID" val="60656e7a4054ed1e2fb7f9a4"/>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0.xml><?xml version="1.0" encoding="utf-8"?>
<p:tagLst xmlns:p="http://schemas.openxmlformats.org/presentationml/2006/main">
  <p:tag name="KSO_WM_UNIT_ISCONTENTSTITLE" val="0"/>
  <p:tag name="KSO_WM_UNIT_ISNUMDGMTITLE" val="0"/>
  <p:tag name="KSO_WM_UNIT_NOCLEAR" val="0"/>
  <p:tag name="KSO_WM_UNIT_VALUE" val="17"/>
  <p:tag name="KSO_WM_UNIT_HIGHLIGHT" val="0"/>
  <p:tag name="KSO_WM_UNIT_COMPATIBLE" val="0"/>
  <p:tag name="KSO_WM_UNIT_DIAGRAM_ISNUMVISUAL" val="0"/>
  <p:tag name="KSO_WM_UNIT_DIAGRAM_ISREFERUNIT" val="0"/>
  <p:tag name="KSO_WM_UNIT_TYPE" val="a"/>
  <p:tag name="KSO_WM_UNIT_INDEX" val="1"/>
  <p:tag name="KSO_WM_UNIT_ID" val="diagram20208608_1*a*1"/>
  <p:tag name="KSO_WM_TEMPLATE_CATEGORY" val="diagram"/>
  <p:tag name="KSO_WM_TEMPLATE_INDEX" val="20208608"/>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5407dd5a22d14954a5cd52f78982f14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ec91d81734184b23a78b64fe058a1edb"/>
  <p:tag name="KSO_WM_UNIT_TEXT_FILL_FORE_SCHEMECOLOR_INDEX_BRIGHTNESS" val="0"/>
  <p:tag name="KSO_WM_UNIT_TEXT_FILL_FORE_SCHEMECOLOR_INDEX" val="13"/>
  <p:tag name="KSO_WM_UNIT_TEXT_FILL_TYPE" val="1"/>
  <p:tag name="KSO_WM_TEMPLATE_ASSEMBLE_XID" val="60656e7a4054ed1e2fb7f9a4"/>
  <p:tag name="KSO_WM_TEMPLATE_ASSEMBLE_GROUPID" val="60656e7a4054ed1e2fb7f9a4"/>
</p:tagLst>
</file>

<file path=ppt/tags/tag411.xml><?xml version="1.0" encoding="utf-8"?>
<p:tagLst xmlns:p="http://schemas.openxmlformats.org/presentationml/2006/main">
  <p:tag name="KSO_WM_UNIT_TEX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ID" val="diagram20208608_1*h_f*1_1"/>
  <p:tag name="KSO_WM_TEMPLATE_CATEGORY" val="diagram"/>
  <p:tag name="KSO_WM_TEMPLATE_INDEX" val="20208608"/>
  <p:tag name="KSO_WM_UNIT_LAYERLEVEL" val="1_1"/>
  <p:tag name="KSO_WM_TAG_VERSION" val="1.0"/>
  <p:tag name="KSO_WM_BEAUTIFY_FLAG" val="#wm#"/>
  <p:tag name="KSO_WM_UNIT_SUBTYPE" val="a"/>
  <p:tag name="KSO_WM_UNIT_DEFAULT_FONT" val="14;20;2"/>
  <p:tag name="KSO_WM_UNIT_BLOCK" val="0"/>
  <p:tag name="KSO_WM_UNIT_VALUE" val="170"/>
  <p:tag name="KSO_WM_UNIT_SHOW_EDIT_AREA_INDICATION" val="1"/>
  <p:tag name="KSO_WM_CHIP_GROUPID" val="5e6b05b36848fb12bee65ad8"/>
  <p:tag name="KSO_WM_CHIP_XID" val="5e6b05b36848fb12bee65ada"/>
  <p:tag name="KSO_WM_UNIT_DEC_AREA_ID" val="07ffc1b8994a4bebbe0fcace810100c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e8a2a62a8af14ac89ad76e3cde9eb9da"/>
  <p:tag name="KSO_WM_UNIT_TEXT_FILL_FORE_SCHEMECOLOR_INDEX_BRIGHTNESS" val="0.25"/>
  <p:tag name="KSO_WM_UNIT_TEXT_FILL_FORE_SCHEMECOLOR_INDEX" val="13"/>
  <p:tag name="KSO_WM_UNIT_TEXT_FILL_TYPE" val="1"/>
  <p:tag name="KSO_WM_TEMPLATE_ASSEMBLE_XID" val="60656e7a4054ed1e2fb7f9a4"/>
  <p:tag name="KSO_WM_TEMPLATE_ASSEMBLE_GROUPID" val="60656e7a4054ed1e2fb7f9a4"/>
</p:tagLst>
</file>

<file path=ppt/tags/tag412.xml><?xml version="1.0" encoding="utf-8"?>
<p:tagLst xmlns:p="http://schemas.openxmlformats.org/presentationml/2006/main">
  <p:tag name="KSO_WM_FULL_TEXT_BEAUTIFY_COPY_ID" val="150997119"/>
  <p:tag name="KSO_WM_SLIDE_ID" val="diagram20208608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683.954*168.701"/>
  <p:tag name="KSO_WM_SLIDE_POSITION" val="144*227.301"/>
  <p:tag name="KSO_WM_TAG_VERSION" val="1.0"/>
  <p:tag name="KSO_WM_BEAUTIFY_FLAG" val="#wm#"/>
  <p:tag name="KSO_WM_TEMPLATE_CATEGORY" val="diagram"/>
  <p:tag name="KSO_WM_TEMPLATE_INDEX" val="20208608"/>
  <p:tag name="KSO_WM_SLIDE_LAYOUT" val="a_h"/>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1-04-01T15:01:23&quot;,&quot;maxSize&quot;:{&quot;size1&quot;:31.100000000000001},&quot;minSize&quot;:{&quot;size1&quot;:26.699999999999999},&quot;normalSize&quot;:{&quot;size1&quot;:28.899999999999999},&quot;subLayout&quot;:[{&quot;id&quot;:&quot;2021-04-01T15:01:23&quot;,&quot;margin&quot;:{&quot;bottom&quot;:0.026000002399086952,&quot;left&quot;:5.0799999237060547,&quot;right&quot;:6.7729997634887695,&quot;top&quot;:2.9630000591278076},&quot;type&quot;:0},{&quot;id&quot;:&quot;2021-04-01T15:01:23&quot;,&quot;margin&quot;:{&quot;bottom&quot;:4.2329998016357422,&quot;left&quot;:5.0799999237060547,&quot;right&quot;:4.6560001373291016,&quot;top&quot;:0.84700000286102295},&quot;maxSize&quot;:{&quot;size1&quot;:33.356298071425144},&quot;minSize&quot;:{&quot;size1&quot;:17.456298071425135},&quot;normalSize&quot;:{&quot;size1&quot;:25.582307343707264},&quot;subLayout&quot;:[{&quot;id&quot;:&quot;2021-04-01T15:01:23&quot;,&quot;margin&quot;:{&quot;bottom&quot;:0.046929728239774704,&quot;left&quot;:5.0799999237060547,&quot;right&quot;:4.6560001373291016,&quot;top&quot;:0.84700000286102295},&quot;type&quot;:0},{&quot;id&quot;:&quot;2021-04-01T15:01:23&quot;,&quot;margin&quot;:{&quot;bottom&quot;:4.2329998016357422,&quot;left&quot;:5.0799999237060547,&quot;right&quot;:4.6560001373291016,&quot;top&quot;:0.14886191487312317},&quot;type&quot;:0}],&quot;type&quot;:0}],&quot;type&quot;:0}"/>
  <p:tag name="KSO_WM_SLIDE_BACKGROUND" val="[&quot;general&quot;]"/>
  <p:tag name="KSO_WM_SLIDE_RATIO" val="1.777778"/>
  <p:tag name="KSO_WM_CHIP_INFOS" val="{&quot;type&quot;:0,&quot;layout_type&quot;:&quot;topbottom&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fill_id&quot;:&quot;c4c25ca0ca5c40f185466383f79d5c7d&quot;,&quot;fill_align&quot;:&quot;lm&quot;,&quot;chip_types&quot;:[&quot;header&quot;]},{&quot;text_align&quot;:&quot;lm&quot;,&quot;text_direction&quot;:&quot;horizontal&quot;,&quot;support_big_font&quot;:false,&quot;fill_id&quot;:&quot;d48b62735a09469bb829c88fb0d6fc75&quot;,&quot;fill_align&quot;:&quot;lm&quot;,&quot;chip_types&quot;:[&quot;diagram&quot;,&quot;pictext&quot;,&quot;text&quot;,&quot;picture&quot;,&quot;chart&quot;,&quot;table&quot;,&quot;video&quot;]}]]"/>
  <p:tag name="KSO_WM_SLIDE_CAN_ADD_NAVIGATION" val="1"/>
  <p:tag name="KSO_WM_CHIP_XID" val="5ef20bd7a491bb0086638afc"/>
  <p:tag name="KSO_WM_CHIP_DECFILLPROP" val="[]"/>
  <p:tag name="KSO_WM_CHIP_GROUPID" val="5ef20bd7a491bb0086638afb"/>
  <p:tag name="KSO_WM_SLIDE_BK_DARK_LIGHT" val="2"/>
  <p:tag name="KSO_WM_SLIDE_BACKGROUND_TYPE" val="general"/>
  <p:tag name="KSO_WM_SLIDE_SUPPORT_FEATURE_TYPE" val="0"/>
  <p:tag name="KSO_WM_TEMPLATE_ASSEMBLE_XID" val="60656e7a4054ed1e2fb7f9a4"/>
  <p:tag name="KSO_WM_TEMPLATE_ASSEMBLE_GROUPID" val="60656e7a4054ed1e2fb7f9a4"/>
</p:tagLst>
</file>

<file path=ppt/tags/tag4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8553_1*i*1"/>
  <p:tag name="KSO_WM_TEMPLATE_CATEGORY" val="diagram"/>
  <p:tag name="KSO_WM_TEMPLATE_INDEX" val="20208553"/>
  <p:tag name="KSO_WM_UNIT_LAYERLEVEL" val="1"/>
  <p:tag name="KSO_WM_TAG_VERSION" val="1.0"/>
  <p:tag name="KSO_WM_BEAUTIFY_FLAG" val="#wm#"/>
  <p:tag name="KSO_WM_UNIT_BLOCK" val="0"/>
  <p:tag name="KSO_WM_UNIT_SM_LIMIT_TYPE" val="2"/>
  <p:tag name="KSO_WM_UNIT_DEC_AREA_ID" val="f43db63a1bf644c78865d15c43542aff"/>
  <p:tag name="KSO_WM_UNIT_DECORATE_INFO" val="{&quot;ReferentInfo&quot;:{&quot;Id&quot;:&quot;slide&quot;,&quot;X&quot;:{&quot;Pos&quot;:1},&quot;Y&quot;:{&quot;Pos&quot;:0}},&quot;DecorateInfoX&quot;:{&quot;Pos&quot;:0,&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368"/>
  <p:tag name="KSO_WM_TEMPLATE_ASSEMBLE_XID" val="60656e7a4054ed1e2fb7f9a9"/>
  <p:tag name="KSO_WM_TEMPLATE_ASSEMBLE_GROUPID" val="60656e7a4054ed1e2fb7f9a9"/>
</p:tagLst>
</file>

<file path=ppt/tags/tag4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8553_1*i*2"/>
  <p:tag name="KSO_WM_TEMPLATE_CATEGORY" val="diagram"/>
  <p:tag name="KSO_WM_TEMPLATE_INDEX" val="20208553"/>
  <p:tag name="KSO_WM_UNIT_LAYERLEVEL" val="1"/>
  <p:tag name="KSO_WM_TAG_VERSION" val="1.0"/>
  <p:tag name="KSO_WM_BEAUTIFY_FLAG" val="#wm#"/>
  <p:tag name="KSO_WM_UNIT_BLOCK" val="0"/>
  <p:tag name="KSO_WM_UNIT_SM_LIMIT_TYPE" val="2"/>
  <p:tag name="KSO_WM_UNIT_DEC_AREA_ID" val="bfc6aae100d546ff901883ad23056572"/>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ef2fbd8f1c417157da4526e"/>
  <p:tag name="KSO_WM_CHIP_XID" val="5ef2fbd8f1c417157da4526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552"/>
  <p:tag name="KSO_WM_TEMPLATE_ASSEMBLE_XID" val="60656e7a4054ed1e2fb7f9a9"/>
  <p:tag name="KSO_WM_TEMPLATE_ASSEMBLE_GROUPID" val="60656e7a4054ed1e2fb7f9a9"/>
</p:tagLst>
</file>

<file path=ppt/tags/tag4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8553_1*i*3"/>
  <p:tag name="KSO_WM_TEMPLATE_CATEGORY" val="diagram"/>
  <p:tag name="KSO_WM_TEMPLATE_INDEX" val="20208553"/>
  <p:tag name="KSO_WM_UNIT_LAYERLEVEL" val="1"/>
  <p:tag name="KSO_WM_TAG_VERSION" val="1.0"/>
  <p:tag name="KSO_WM_BEAUTIFY_FLAG" val="#wm#"/>
  <p:tag name="KSO_WM_UNIT_BLOCK" val="0"/>
  <p:tag name="KSO_WM_UNIT_SM_LIMIT_TYPE" val="2"/>
  <p:tag name="KSO_WM_UNIT_DEC_AREA_ID" val="9f1b9e2bd0304783b977ef30638614f2"/>
  <p:tag name="KSO_WM_UNIT_DECORATE_INFO" val="{&quot;DecorateInfoH&quot;:{&quot;IsAbs&quot;:true},&quot;DecorateInfoW&quot;:{&quot;IsAbs&quot;:true},&quot;DecorateInfoX&quot;:{&quot;IsAbs&quot;:true,&quot;Pos&quot;:1},&quot;DecorateInfoY&quot;:{&quot;IsAbs&quot;:true,&quot;Pos&quot;:1},&quot;ReferentInfo&quot;:{&quot;Id&quot;:&quot;0d09af6e273448cb8ad12f1054fd95e6;0474e69d7a9341a29127ca360dd98bca&quot;,&quot;X&quot;:{&quot;Pos&quot;:1},&quot;Y&quot;:{&quot;Pos&quot;:1}},&quot;whChangeMode&quot;:0}"/>
  <p:tag name="KSO_WM_CHIP_GROUPID" val="5ef2fbd8f1c417157da4526e"/>
  <p:tag name="KSO_WM_CHIP_XID" val="5ef2fbd8f1c417157da4526f"/>
  <p:tag name="KSO_WM_UNIT_FILL_FORE_SCHEMECOLOR_INDEX_BRIGHTNESS" val="0"/>
  <p:tag name="KSO_WM_UNIT_FILL_FORE_SCHEMECOLOR_INDEX" val="16"/>
  <p:tag name="KSO_WM_UNIT_FILL_TYPE" val="1"/>
  <p:tag name="KSO_WM_UNIT_SHADOW_SCHEMECOLOR_INDEX_BRIGHTNESS" val="0.05"/>
  <p:tag name="KSO_WM_UNIT_SHADOW_SCHEMECOLOR_INDEX" val="13"/>
  <p:tag name="KSO_WM_UNIT_TEXT_FILL_FORE_SCHEMECOLOR_INDEX_BRIGHTNESS" val="0"/>
  <p:tag name="KSO_WM_UNIT_TEXT_FILL_FORE_SCHEMECOLOR_INDEX" val="14"/>
  <p:tag name="KSO_WM_UNIT_TEXT_FILL_TYPE" val="1"/>
  <p:tag name="KSO_WM_UNIT_VALUE" val="840"/>
  <p:tag name="KSO_WM_TEMPLATE_ASSEMBLE_XID" val="60656e7a4054ed1e2fb7f9a9"/>
  <p:tag name="KSO_WM_TEMPLATE_ASSEMBLE_GROUPID" val="60656e7a4054ed1e2fb7f9a9"/>
</p:tagLst>
</file>

<file path=ppt/tags/tag416.xml><?xml version="1.0" encoding="utf-8"?>
<p:tagLst xmlns:p="http://schemas.openxmlformats.org/presentationml/2006/main">
  <p:tag name="KSO_WM_UNIT_ISCONTENTSTITLE" val="0"/>
  <p:tag name="KSO_WM_UNIT_ISNUMDGMTITLE" val="0"/>
  <p:tag name="KSO_WM_UNIT_NOCLEAR" val="0"/>
  <p:tag name="KSO_WM_UNIT_VALUE" val="17"/>
  <p:tag name="KSO_WM_UNIT_HIGHLIGHT" val="0"/>
  <p:tag name="KSO_WM_UNIT_COMPATIBLE" val="0"/>
  <p:tag name="KSO_WM_UNIT_DIAGRAM_ISNUMVISUAL" val="0"/>
  <p:tag name="KSO_WM_UNIT_DIAGRAM_ISREFERUNIT" val="0"/>
  <p:tag name="KSO_WM_UNIT_TYPE" val="a"/>
  <p:tag name="KSO_WM_UNIT_INDEX" val="1"/>
  <p:tag name="KSO_WM_UNIT_ID" val="diagram20208553_1*a*1"/>
  <p:tag name="KSO_WM_TEMPLATE_CATEGORY" val="diagram"/>
  <p:tag name="KSO_WM_TEMPLATE_INDEX" val="20208553"/>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c364a95acf0943a9bb466218ccace6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3d7e91ece0154f3a9c526aee392a7803"/>
  <p:tag name="KSO_WM_UNIT_SUPPORT_BIG_FONT" val="1"/>
  <p:tag name="KSO_WM_UNIT_TEXT_FILL_FORE_SCHEMECOLOR_INDEX_BRIGHTNESS" val="0"/>
  <p:tag name="KSO_WM_UNIT_TEXT_FILL_FORE_SCHEMECOLOR_INDEX" val="13"/>
  <p:tag name="KSO_WM_UNIT_TEXT_FILL_TYPE" val="1"/>
  <p:tag name="KSO_WM_TEMPLATE_ASSEMBLE_XID" val="60656e7a4054ed1e2fb7f9a9"/>
  <p:tag name="KSO_WM_TEMPLATE_ASSEMBLE_GROUPID" val="60656e7a4054ed1e2fb7f9a9"/>
</p:tagLst>
</file>

<file path=ppt/tags/tag417.xml><?xml version="1.0" encoding="utf-8"?>
<p:tagLst xmlns:p="http://schemas.openxmlformats.org/presentationml/2006/main">
  <p:tag name="KSO_WM_UNIT_ISCONTENTSTITLE" val="0"/>
  <p:tag name="KSO_WM_UNIT_ISNUMDGMTITLE" val="0"/>
  <p:tag name="KSO_WM_UNIT_PRESET_TEXT" val="单击此处添加小标题"/>
  <p:tag name="KSO_WM_UNIT_NOCLEAR" val="0"/>
  <p:tag name="KSO_WM_UNIT_VALUE" val="40"/>
  <p:tag name="KSO_WM_UNIT_HIGHLIGHT" val="0"/>
  <p:tag name="KSO_WM_UNIT_COMPATIBLE" val="0"/>
  <p:tag name="KSO_WM_UNIT_DIAGRAM_ISNUMVISUAL" val="0"/>
  <p:tag name="KSO_WM_UNIT_DIAGRAM_ISREFERUNIT" val="0"/>
  <p:tag name="KSO_WM_UNIT_TYPE" val="h_a"/>
  <p:tag name="KSO_WM_UNIT_INDEX" val="1_1"/>
  <p:tag name="KSO_WM_UNIT_ID" val="diagram20208553_1*h_a*1_1"/>
  <p:tag name="KSO_WM_TEMPLATE_CATEGORY" val="diagram"/>
  <p:tag name="KSO_WM_TEMPLATE_INDEX" val="20208553"/>
  <p:tag name="KSO_WM_UNIT_LAYERLEVEL" val="1_1"/>
  <p:tag name="KSO_WM_TAG_VERSION" val="1.0"/>
  <p:tag name="KSO_WM_BEAUTIFY_FLAG" val="#wm#"/>
  <p:tag name="KSO_WM_UNIT_DEFAULT_FONT" val="18;24;2"/>
  <p:tag name="KSO_WM_UNIT_BLOCK" val="0"/>
  <p:tag name="KSO_WM_UNIT_SHOW_EDIT_AREA_INDICATION" val="1"/>
  <p:tag name="KSO_WM_CHIP_GROUPID" val="5e6b05b36848fb12bee65ad8"/>
  <p:tag name="KSO_WM_CHIP_XID" val="5e6b05b36848fb12bee65ada"/>
  <p:tag name="KSO_WM_UNIT_DEC_AREA_ID" val="0d09af6e273448cb8ad12f1054fd95e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1980452b7b7248179539d825915efb1f"/>
  <p:tag name="KSO_WM_UNIT_SUPPORT_BIG_FONT" val="1"/>
  <p:tag name="KSO_WM_UNIT_TEXT_FILL_FORE_SCHEMECOLOR_INDEX_BRIGHTNESS" val="0"/>
  <p:tag name="KSO_WM_UNIT_TEXT_FILL_FORE_SCHEMECOLOR_INDEX" val="13"/>
  <p:tag name="KSO_WM_UNIT_TEXT_FILL_TYPE" val="1"/>
  <p:tag name="KSO_WM_TEMPLATE_ASSEMBLE_XID" val="60656e7a4054ed1e2fb7f9a9"/>
  <p:tag name="KSO_WM_TEMPLATE_ASSEMBLE_GROUPID" val="60656e7a4054ed1e2fb7f9a9"/>
</p:tagLst>
</file>

<file path=ppt/tags/tag418.xml><?xml version="1.0" encoding="utf-8"?>
<p:tagLst xmlns:p="http://schemas.openxmlformats.org/presentationml/2006/main">
  <p:tag name="KSO_WM_UNIT_TEX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ID" val="diagram20208553_1*h_f*1_1"/>
  <p:tag name="KSO_WM_TEMPLATE_CATEGORY" val="diagram"/>
  <p:tag name="KSO_WM_TEMPLATE_INDEX" val="20208553"/>
  <p:tag name="KSO_WM_UNIT_LAYERLEVEL" val="1_1"/>
  <p:tag name="KSO_WM_TAG_VERSION" val="1.0"/>
  <p:tag name="KSO_WM_BEAUTIFY_FLAG" val="#wm#"/>
  <p:tag name="KSO_WM_UNIT_SUBTYPE" val="a"/>
  <p:tag name="KSO_WM_UNIT_DEFAULT_FONT" val="14;20;2"/>
  <p:tag name="KSO_WM_UNIT_BLOCK" val="0"/>
  <p:tag name="KSO_WM_UNIT_VALUE" val="240"/>
  <p:tag name="KSO_WM_UNIT_SHOW_EDIT_AREA_INDICATION" val="1"/>
  <p:tag name="KSO_WM_CHIP_GROUPID" val="5e6b05b36848fb12bee65ad8"/>
  <p:tag name="KSO_WM_CHIP_XID" val="5e6b05b36848fb12bee65ada"/>
  <p:tag name="KSO_WM_UNIT_DEC_AREA_ID" val="0474e69d7a9341a29127ca360dd98bc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1980452b7b7248179539d825915efb1f"/>
  <p:tag name="KSO_WM_UNIT_SUPPORT_BIG_FONT" val="1"/>
  <p:tag name="KSO_WM_UNIT_TEXT_FILL_FORE_SCHEMECOLOR_INDEX_BRIGHTNESS" val="0.25"/>
  <p:tag name="KSO_WM_UNIT_TEXT_FILL_FORE_SCHEMECOLOR_INDEX" val="13"/>
  <p:tag name="KSO_WM_UNIT_TEXT_FILL_TYPE" val="1"/>
  <p:tag name="KSO_WM_TEMPLATE_ASSEMBLE_XID" val="60656e7a4054ed1e2fb7f9a9"/>
  <p:tag name="KSO_WM_TEMPLATE_ASSEMBLE_GROUPID" val="60656e7a4054ed1e2fb7f9a9"/>
</p:tagLst>
</file>

<file path=ppt/tags/tag419.xml><?xml version="1.0" encoding="utf-8"?>
<p:tagLst xmlns:p="http://schemas.openxmlformats.org/presentationml/2006/main">
  <p:tag name="KSO_WM_FULL_TEXT_BEAUTIFY_COPY_ID" val="150997120"/>
  <p:tag name="KSO_WM_SLIDE_ID" val="diagram20208553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815.954*204.702"/>
  <p:tag name="KSO_WM_SLIDE_POSITION" val="72*227.301"/>
  <p:tag name="KSO_WM_TAG_VERSION" val="1.0"/>
  <p:tag name="KSO_WM_BEAUTIFY_FLAG" val="#wm#"/>
  <p:tag name="KSO_WM_TEMPLATE_CATEGORY" val="diagram"/>
  <p:tag name="KSO_WM_TEMPLATE_INDEX" val="20208553"/>
  <p:tag name="KSO_WM_SLIDE_LAYOUT" val="a_h"/>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1-04-01T15:01:26&quot;,&quot;maxSize&quot;:{&quot;size1&quot;:24.399999999999999},&quot;minSize&quot;:{&quot;size1&quot;:22.399999999999999},&quot;normalSize&quot;:{&quot;size1&quot;:22.399999999999999},&quot;subLayout&quot;:[{&quot;id&quot;:&quot;2021-04-01T15:01:26&quot;,&quot;margin&quot;:{&quot;bottom&quot;:0.026000002399086952,&quot;left&quot;:2.5399999618530273,&quot;right&quot;:9.3129997253417969,&quot;top&quot;:2.1170001029968262},&quot;type&quot;:0},{&quot;id&quot;:&quot;2021-04-01T15:01:26&quot;,&quot;margin&quot;:{&quot;bottom&quot;:2.9630000591278076,&quot;left&quot;:2.5399999618530273,&quot;right&quot;:2.5399999618530273,&quot;top&quot;:2.0899999141693115},&quot;maxSize&quot;:{&quot;size1&quot;:40.270400456810506},&quot;minSize&quot;:{&quot;size1&quot;:24.370400456810497},&quot;normalSize&quot;:{&quot;size1&quot;:31.81575173592466},&quot;subLayout&quot;:[{&quot;id&quot;:&quot;2021-04-01T15:01:26&quot;,&quot;margin&quot;:{&quot;bottom&quot;:0.046930205076932907,&quot;left&quot;:2.5399999618530273,&quot;right&quot;:2.5399999618530273,&quot;top&quot;:2.0899999141693115},&quot;type&quot;:0},{&quot;id&quot;:&quot;2021-04-01T15:01:26&quot;,&quot;margin&quot;:{&quot;bottom&quot;:2.9630000591278076,&quot;left&quot;:2.5399999618530273,&quot;right&quot;:2.5399999618530273,&quot;top&quot;:0.14886131882667542},&quot;type&quot;:0}],&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true,&quot;fill_id&quot;:&quot;a6a0dfab663e44c2ba920b65ae69ae35&quot;,&quot;fill_align&quot;:&quot;lm&quot;,&quot;chip_types&quot;:[&quot;header&quot;]},{&quot;text_align&quot;:&quot;lm&quot;,&quot;text_direction&quot;:&quot;horizontal&quot;,&quot;support_features&quot;:[&quot;collage&quot;,&quot;carousel&quot;],&quot;support_big_font&quot;:true,&quot;fill_id&quot;:&quot;374ccdda6b66494bba78fc484e66cf01&quot;,&quot;fill_align&quot;:&quot;cm&quot;,&quot;chip_types&quot;:[&quot;diagram&quot;,&quot;pictext&quot;,&quot;text&quot;,&quot;picture&quot;,&quot;chart&quot;,&quot;table&quot;,&quot;video&quot;]}]]"/>
  <p:tag name="KSO_WM_CHIP_XID" val="5ef2fbd8f1c417157da4526f"/>
  <p:tag name="KSO_WM_CHIP_DECFILLPROP" val="[]"/>
  <p:tag name="KSO_WM_CHIP_GROUPID" val="5ef2fbd8f1c417157da4526e"/>
  <p:tag name="KSO_WM_SLIDE_BK_DARK_LIGHT" val="2"/>
  <p:tag name="KSO_WM_SLIDE_BACKGROUND_TYPE" val="general"/>
  <p:tag name="KSO_WM_SLIDE_SUPPORT_FEATURE_TYPE" val="0"/>
  <p:tag name="KSO_WM_TEMPLATE_ASSEMBLE_XID" val="60656e7a4054ed1e2fb7f9a9"/>
  <p:tag name="KSO_WM_TEMPLATE_ASSEMBLE_GROUPID" val="60656e7a4054ed1e2fb7f9a9"/>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1968_1*i*1"/>
  <p:tag name="KSO_WM_UNIT_LAYERLEVEL" val="1"/>
  <p:tag name="KSO_WM_TAG_VERSION" val="1.0"/>
  <p:tag name="KSO_WM_BEAUTIFY_FLAG" val="#wm#"/>
  <p:tag name="KSO_WM_UNIT_SUBTYPE" val="h"/>
  <p:tag name="KSO_WM_SLIDE_BACKGROUND_TYPE" val="frame"/>
  <p:tag name="KSO_WM_SLIDE_BK_DARK_LIGHT" val="2"/>
  <p:tag name="KSO_WM_UNIT_BK_DARK_LIGHT" val="2"/>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11968"/>
  <p:tag name="KSO_WM_UNIT_VALUE" val="1150"/>
  <p:tag name="KSO_WM_TEMPLATE_ASSEMBLE_XID" val="60656f244054ed1e2fb80430"/>
  <p:tag name="KSO_WM_TEMPLATE_ASSEMBLE_GROUPID" val="60656f244054ed1e2fb80430"/>
</p:tagLst>
</file>

<file path=ppt/tags/tag421.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968_1*f*1"/>
  <p:tag name="KSO_WM_TEMPLATE_CATEGORY" val="diagram"/>
  <p:tag name="KSO_WM_TEMPLATE_INDEX" val="20211968"/>
  <p:tag name="KSO_WM_UNIT_LAYERLEVEL" val="1"/>
  <p:tag name="KSO_WM_TAG_VERSION" val="1.0"/>
  <p:tag name="KSO_WM_BEAUTIFY_FLAG" val="#wm#"/>
  <p:tag name="KSO_WM_UNIT_DEFAULT_FONT" val="14;20;2"/>
  <p:tag name="KSO_WM_UNIT_BLOCK" val="0"/>
  <p:tag name="KSO_WM_UNIT_VALUE" val="44"/>
  <p:tag name="KSO_WM_UNIT_SHOW_EDIT_AREA_INDICATION" val="1"/>
  <p:tag name="KSO_WM_CHIP_GROUPID" val="5e6b05596848fb12bee65ac8"/>
  <p:tag name="KSO_WM_CHIP_XID" val="5e6b05596848fb12bee65aca"/>
  <p:tag name="KSO_WM_UNIT_DEC_AREA_ID" val="59ed0e3de58a45118065a29ddb15d8b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3f55c0beffcc4535bc18273eccb0b511"/>
  <p:tag name="KSO_WM_UNIT_TEXT_FILL_FORE_SCHEMECOLOR_INDEX_BRIGHTNESS" val="0.25"/>
  <p:tag name="KSO_WM_UNIT_TEXT_FILL_FORE_SCHEMECOLOR_INDEX" val="13"/>
  <p:tag name="KSO_WM_UNIT_TEXT_FILL_TYPE" val="1"/>
  <p:tag name="KSO_WM_TEMPLATE_ASSEMBLE_XID" val="60656f244054ed1e2fb80430"/>
  <p:tag name="KSO_WM_TEMPLATE_ASSEMBLE_GROUPID" val="60656f244054ed1e2fb80430"/>
</p:tagLst>
</file>

<file path=ppt/tags/tag422.xml><?xml version="1.0" encoding="utf-8"?>
<p:tagLst xmlns:p="http://schemas.openxmlformats.org/presentationml/2006/main">
  <p:tag name="KSO_WM_UNIT_VALUE" val="1269*1438"/>
  <p:tag name="KSO_WM_UNIT_HIGHLIGHT" val="0"/>
  <p:tag name="KSO_WM_UNIT_COMPATIBLE" val="0"/>
  <p:tag name="KSO_WM_UNIT_DIAGRAM_ISNUMVISUAL" val="0"/>
  <p:tag name="KSO_WM_UNIT_DIAGRAM_ISREFERUNIT" val="0"/>
  <p:tag name="KSO_WM_UNIT_TYPE" val="d"/>
  <p:tag name="KSO_WM_UNIT_INDEX" val="2"/>
  <p:tag name="KSO_WM_UNIT_ID" val="diagram20211968_1*d*2"/>
  <p:tag name="KSO_WM_TEMPLATE_CATEGORY" val="diagram"/>
  <p:tag name="KSO_WM_TEMPLATE_INDEX" val="20211968"/>
  <p:tag name="KSO_WM_UNIT_LAYERLEVEL" val="1"/>
  <p:tag name="KSO_WM_TAG_VERSION" val="1.0"/>
  <p:tag name="KSO_WM_BEAUTIFY_FLAG" val="#wm#"/>
  <p:tag name="KSO_WM_CHIP_GROUPID" val="5e7310da9a230a26b9e88a19"/>
  <p:tag name="KSO_WM_CHIP_XID" val="5e7310da9a230a26b9e88a1a"/>
  <p:tag name="KSO_WM_UNIT_DEC_AREA_ID" val="3ff30a99956941239dd5744ed0ee2b8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ab4e82c6809a4d6fbebeeb45197784e4"/>
  <p:tag name="KSO_WM_TEMPLATE_ASSEMBLE_XID" val="60656f244054ed1e2fb80430"/>
  <p:tag name="KSO_WM_TEMPLATE_ASSEMBLE_GROUPID" val="60656f244054ed1e2fb80430"/>
  <p:tag name="KSO_WM_UNIT_PICTURE_CLIP_FLAG" val="0"/>
</p:tagLst>
</file>

<file path=ppt/tags/tag423.xml><?xml version="1.0" encoding="utf-8"?>
<p:tagLst xmlns:p="http://schemas.openxmlformats.org/presentationml/2006/main">
  <p:tag name="KSO_WM_UNIT_VALUE" val="1565*1481"/>
  <p:tag name="KSO_WM_UNIT_HIGHLIGHT" val="0"/>
  <p:tag name="KSO_WM_UNIT_COMPATIBLE" val="0"/>
  <p:tag name="KSO_WM_UNIT_DIAGRAM_ISNUMVISUAL" val="0"/>
  <p:tag name="KSO_WM_UNIT_DIAGRAM_ISREFERUNIT" val="0"/>
  <p:tag name="KSO_WM_UNIT_TYPE" val="d"/>
  <p:tag name="KSO_WM_UNIT_INDEX" val="1"/>
  <p:tag name="KSO_WM_UNIT_ID" val="diagram20211968_1*d*1"/>
  <p:tag name="KSO_WM_TEMPLATE_CATEGORY" val="diagram"/>
  <p:tag name="KSO_WM_TEMPLATE_INDEX" val="20211968"/>
  <p:tag name="KSO_WM_UNIT_LAYERLEVEL" val="1"/>
  <p:tag name="KSO_WM_TAG_VERSION" val="1.0"/>
  <p:tag name="KSO_WM_BEAUTIFY_FLAG" val="#wm#"/>
  <p:tag name="KSO_WM_CHIP_GROUPID" val="5e7310da9a230a26b9e88a19"/>
  <p:tag name="KSO_WM_CHIP_XID" val="5e7310da9a230a26b9e88a1a"/>
  <p:tag name="KSO_WM_UNIT_DEC_AREA_ID" val="e4cd6aaddb04405fa99577a8dc03597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rm&quot;,&quot;fill_mode&quot;:&quot;full&quot;,&quot;sacle_strategy&quot;:&quot;smart&quot;}"/>
  <p:tag name="KSO_WM_ASSEMBLE_CHIP_INDEX" val="1709d28b66c642dd90c541744593b838"/>
  <p:tag name="KSO_WM_UNIT_SUPPORT_UNIT_TYPE" val="[&quot;d&quot;,&quot;α&quot;,&quot;β&quot;,&quot;θ&quot;]"/>
  <p:tag name="KSO_WM_TEMPLATE_ASSEMBLE_XID" val="60656f244054ed1e2fb80430"/>
  <p:tag name="KSO_WM_TEMPLATE_ASSEMBLE_GROUPID" val="60656f244054ed1e2fb80430"/>
</p:tagLst>
</file>

<file path=ppt/tags/tag424.xml><?xml version="1.0" encoding="utf-8"?>
<p:tagLst xmlns:p="http://schemas.openxmlformats.org/presentationml/2006/main">
  <p:tag name="KSO_WM_BEAUTIFY_FLAG" val="#wm#"/>
  <p:tag name="KSO_WM_TEMPLATE_CATEGORY" val="diagram"/>
  <p:tag name="KSO_WM_TEMPLATE_INDEX" val="20211968"/>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direction&quot;:1,&quot;id&quot;:&quot;2021-04-01T15:30:20&quot;,&quot;maxSize&quot;:{&quot;size1&quot;:47.499639193216957},&quot;minSize&quot;:{&quot;size1&quot;:41.19963919321696},&quot;normalSize&quot;:{&quot;size1&quot;:41.19974335988362},&quot;subLayout&quot;:[{&quot;id&quot;:&quot;2021-04-01T15:30:20&quot;,&quot;maxSize&quot;:{&quot;size1&quot;:46.699686201378981},&quot;minSize&quot;:{&quot;size1&quot;:19.999686201378978},&quot;normalSize&quot;:{&quot;size1&quot;:46.699686201378981},&quot;subLayout&quot;:[{&quot;id&quot;:&quot;2021-04-01T15:30:20&quot;,&quot;margin&quot;:{&quot;bottom&quot;:0.026000002399086952,&quot;left&quot;:1.6929999589920044,&quot;right&quot;:-2.0053094215266142e-15,&quot;top&quot;:1.6929999589920044},&quot;type&quot;:0},{&quot;id&quot;:&quot;2021-04-01T15:30:20&quot;,&quot;margin&quot;:{&quot;bottom&quot;:1.6929999589920044,&quot;left&quot;:1.6929999589920044,&quot;right&quot;:0,&quot;top&quot;:0.81999999284744263},&quot;type&quot;:0}],&quot;type&quot;:0},{&quot;id&quot;:&quot;2021-04-01T15:30:20&quot;,&quot;margin&quot;:{&quot;bottom&quot;:1.6929999589920044,&quot;left&quot;:1.2699999809265137,&quot;right&quot;:1.6929999589920044,&quot;top&quot;:1.6929999589920044},&quot;type&quot;:0}],&quot;type&quot;:0}"/>
  <p:tag name="KSO_WM_SLIDE_BACKGROUND" val="[&quot;general&quot;,&quot;frame&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cf868286bf8da9b67401ed"/>
  <p:tag name="KSO_WM_CHIP_FILLPROP" val="[[{&quot;text_align&quot;:&quot;lb&quot;,&quot;text_direction&quot;:&quot;horizontal&quot;,&quot;support_big_font&quot;:false,&quot;picture_toward&quot;:0,&quot;picture_dockside&quot;:[],&quot;fill_id&quot;:&quot;722accd572074b41a2d4cf8c733c9957&quot;,&quot;fill_align&quot;:&quot;lb&quot;,&quot;chip_types&quot;:[&quot;header&quot;]},{&quot;text_align&quot;:&quot;lt&quot;,&quot;text_direction&quot;:&quot;horizontal&quot;,&quot;support_features&quot;:[&quot;collage&quot;],&quot;support_big_font&quot;:false,&quot;picture_toward&quot;:0,&quot;picture_dockside&quot;:[],&quot;fill_id&quot;:&quot;164c300f690d423ab1b6e3b65edb0bf9&quot;,&quot;fill_align&quot;:&quot;lt&quot;,&quot;chip_types&quot;:[&quot;pictext&quot;,&quot;text&quot;,&quot;picture&quot;,&quot;chart&quot;,&quot;table&quot;,&quot;video&quot;]},{&quot;text_align&quot;:&quot;lm&quot;,&quot;text_direction&quot;:&quot;horizontal&quot;,&quot;support_features&quot;:[&quot;collage&quot;],&quot;support_big_font&quot;:false,&quot;picture_toward&quot;:0,&quot;picture_dockside&quot;:[],&quot;fill_id&quot;:&quot;e836bed5e59843b5bc0179a1591ebf37&quot;,&quot;fill_align&quot;:&quot;rm&quot;,&quot;chip_types&quot;:[&quot;diagram&quot;,&quot;pictext&quot;,&quot;text&quot;,&quot;picture&quot;,&quot;chart&quot;,&quot;table&quot;,&quot;video&quot;]}],[{&quot;text_align&quot;:&quot;lb&quot;,&quot;text_direction&quot;:&quot;horizontal&quot;,&quot;support_big_font&quot;:false,&quot;picture_toward&quot;:0,&quot;picture_dockside&quot;:[],&quot;fill_id&quot;:&quot;722accd572074b41a2d4cf8c733c9957&quot;,&quot;fill_align&quot;:&quot;lb&quot;,&quot;chip_types&quot;:[&quot;text&quot;,&quot;header&quot;]},{&quot;text_align&quot;:&quot;lt&quot;,&quot;text_direction&quot;:&quot;horizontal&quot;,&quot;support_features&quot;:[&quot;collage&quot;],&quot;support_big_font&quot;:false,&quot;picture_toward&quot;:0,&quot;picture_dockside&quot;:[],&quot;fill_id&quot;:&quot;164c300f690d423ab1b6e3b65edb0bf9&quot;,&quot;fill_align&quot;:&quot;lt&quot;,&quot;chip_types&quot;:[&quot;picture&quot;]},{&quot;text_align&quot;:&quot;lm&quot;,&quot;text_direction&quot;:&quot;horizontal&quot;,&quot;support_features&quot;:[&quot;collage&quot;],&quot;support_big_font&quot;:false,&quot;picture_toward&quot;:0,&quot;picture_dockside&quot;:[],&quot;fill_id&quot;:&quot;e836bed5e59843b5bc0179a1591ebf37&quot;,&quot;fill_align&quot;:&quot;rm&quot;,&quot;chip_types&quot;:[&quot;pictext&quot;,&quot;picture&quot;,&quot;chart&quot;,&quot;table&quot;,&quot;video&quot;]}]]"/>
  <p:tag name="KSO_WM_SLIDE_ID" val="diagram20211968_1"/>
  <p:tag name="KSO_WM_TEMPLATE_SUBCATEGORY" val="21"/>
  <p:tag name="KSO_WM_TEMPLATE_MASTER_TYPE" val="0"/>
  <p:tag name="KSO_WM_TEMPLATE_COLOR_TYPE" val="1"/>
  <p:tag name="KSO_WM_SLIDE_ITEM_CNT" val="0"/>
  <p:tag name="KSO_WM_SLIDE_INDEX" val="1"/>
  <p:tag name="KSO_WM_TAG_VERSION" val="1.0"/>
  <p:tag name="KSO_WM_SLIDE_LAYOUT" val="d_f"/>
  <p:tag name="KSO_WM_SLIDE_LAYOUT_CNT" val="2_1"/>
  <p:tag name="KSO_WM_SLIDE_TYPE" val="text"/>
  <p:tag name="KSO_WM_SLIDE_SUBTYPE" val="picTxt"/>
  <p:tag name="KSO_WM_SLIDE_SIZE" val="864*444"/>
  <p:tag name="KSO_WM_SLIDE_POSITION" val="48*48"/>
  <p:tag name="KSO_WM_CHIP_DECFILLPROP" val="[]"/>
  <p:tag name="KSO_WM_SLIDE_CAN_ADD_NAVIGATION" val="1"/>
  <p:tag name="KSO_WM_CHIP_GROUPID" val="5ed8b357afe44fab1839c14c"/>
  <p:tag name="KSO_WM_SLIDE_BK_DARK_LIGHT" val="2"/>
  <p:tag name="KSO_WM_SLIDE_BACKGROUND_TYPE" val="frame"/>
  <p:tag name="KSO_WM_SLIDE_SUPPORT_FEATURE_TYPE" val="0"/>
  <p:tag name="KSO_WM_TEMPLATE_ASSEMBLE_XID" val="60656f244054ed1e2fb80430"/>
  <p:tag name="KSO_WM_TEMPLATE_ASSEMBLE_GROUPID" val="60656f244054ed1e2fb80430"/>
</p:tagLst>
</file>

<file path=ppt/tags/tag425.xml><?xml version="1.0" encoding="utf-8"?>
<p:tagLst xmlns:p="http://schemas.openxmlformats.org/presentationml/2006/main">
  <p:tag name="KSO_WM_UNIT_ADJUSTLAYOUT_ID" val="20"/>
  <p:tag name="KSO_WM_UNIT_COLOR_SCHEME_SHAPE_ID" val="20"/>
  <p:tag name="KSO_WM_UNIT_COLOR_SCHEME_PARENT_PAGE" val="0_1"/>
  <p:tag name="KSO_WM_UNIT_HIGHLIGHT" val="0"/>
  <p:tag name="KSO_WM_UNIT_COMPATIBLE" val="0"/>
  <p:tag name="KSO_WM_UNIT_DIAGRAM_ISNUMVISUAL" val="0"/>
  <p:tag name="KSO_WM_UNIT_DIAGRAM_ISREFERUNIT" val="0"/>
  <p:tag name="KSO_WM_UNIT_TYPE" val="i"/>
  <p:tag name="KSO_WM_UNIT_INDEX" val="1"/>
  <p:tag name="KSO_WM_UNIT_ID" val="diagram20211833_1*i*1"/>
  <p:tag name="KSO_WM_TEMPLATE_CATEGORY" val="diagram"/>
  <p:tag name="KSO_WM_TEMPLATE_INDEX" val="20211833"/>
  <p:tag name="KSO_WM_UNIT_LAYERLEVEL" val="1"/>
  <p:tag name="KSO_WM_TAG_VERSION" val="1.0"/>
  <p:tag name="KSO_WM_BEAUTIFY_FLAG" val="#wm#"/>
  <p:tag name="KSO_WM_UNIT_BLOCK" val="0"/>
  <p:tag name="KSO_WM_UNIT_SM_LIMIT_TYPE" val="2"/>
  <p:tag name="KSO_WM_UNIT_DEC_AREA_ID" val="7c6b107d871a45598d733c1d05edbf39"/>
  <p:tag name="KSO_WM_UNIT_DECORATE_INFO" val="{&quot;DecorateInfoH&quot;:{&quot;IsAbs&quot;:true},&quot;DecorateInfoW&quot;:{&quot;IsAbs&quot;:true},&quot;DecorateInfoX&quot;:{&quot;IsAbs&quot;:true,&quot;Pos&quot;:1},&quot;DecorateInfoY&quot;:{&quot;IsAbs&quot;:true,&quot;Pos&quot;:0},&quot;ReferentInfo&quot;:{&quot;Id&quot;:&quot;460ad4675c5a47a28a19052c1199b988&quot;,&quot;X&quot;:{&quot;Pos&quot;:1},&quot;Y&quot;:{&quot;Pos&quot;:2}},&quot;whChangeMode&quot;:0}"/>
  <p:tag name="KSO_WM_CHIP_GROUPID" val="5f0d97f38050c250ba657cf5"/>
  <p:tag name="KSO_WM_CHIP_XID" val="5f6323060e9bcbd1695b1864"/>
  <p:tag name="KSO_WM_UNIT_TEXT_FILL_FORE_SCHEMECOLOR_INDEX_BRIGHTNESS" val="0"/>
  <p:tag name="KSO_WM_UNIT_TEXT_FILL_FORE_SCHEMECOLOR_INDEX" val="14"/>
  <p:tag name="KSO_WM_UNIT_TEXT_FILL_TYPE" val="1"/>
  <p:tag name="KSO_WM_UNIT_VALUE" val="840"/>
  <p:tag name="KSO_WM_TEMPLATE_ASSEMBLE_XID" val="60656f2d4054ed1e2fb804f1"/>
  <p:tag name="KSO_WM_TEMPLATE_ASSEMBLE_GROUPID" val="60656f2d4054ed1e2fb804f1"/>
</p:tagLst>
</file>

<file path=ppt/tags/tag426.xml><?xml version="1.0" encoding="utf-8"?>
<p:tagLst xmlns:p="http://schemas.openxmlformats.org/presentationml/2006/main">
  <p:tag name="KSO_WM_UNIT_ISCONTENTSTITLE" val="0"/>
  <p:tag name="KSO_WM_UNIT_ISNUMDGMTITLE" val="0"/>
  <p:tag name="KSO_WM_UNIT_NOCLEAR" val="0"/>
  <p:tag name="KSO_WM_UNIT_VALUE" val="24"/>
  <p:tag name="KSO_WM_UNIT_HIGHLIGHT" val="0"/>
  <p:tag name="KSO_WM_UNIT_COMPATIBLE" val="0"/>
  <p:tag name="KSO_WM_UNIT_DIAGRAM_ISNUMVISUAL" val="0"/>
  <p:tag name="KSO_WM_UNIT_DIAGRAM_ISREFERUNIT" val="0"/>
  <p:tag name="KSO_WM_UNIT_TYPE" val="a"/>
  <p:tag name="KSO_WM_UNIT_INDEX" val="1"/>
  <p:tag name="KSO_WM_UNIT_ID" val="diagram20211833_1*a*1"/>
  <p:tag name="KSO_WM_TEMPLATE_CATEGORY" val="diagram"/>
  <p:tag name="KSO_WM_TEMPLATE_INDEX" val="20211833"/>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460ad4675c5a47a28a19052c1199b98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bcdd6f4384be45639abfae25a4a06542"/>
  <p:tag name="KSO_WM_UNIT_TEXT_FILL_FORE_SCHEMECOLOR_INDEX_BRIGHTNESS" val="0"/>
  <p:tag name="KSO_WM_UNIT_TEXT_FILL_FORE_SCHEMECOLOR_INDEX" val="13"/>
  <p:tag name="KSO_WM_UNIT_TEXT_FILL_TYPE" val="1"/>
  <p:tag name="KSO_WM_TEMPLATE_ASSEMBLE_XID" val="60656f2d4054ed1e2fb804f1"/>
  <p:tag name="KSO_WM_TEMPLATE_ASSEMBLE_GROUPID" val="60656f2d4054ed1e2fb804f1"/>
</p:tagLst>
</file>

<file path=ppt/tags/tag427.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833_1*f*1"/>
  <p:tag name="KSO_WM_TEMPLATE_CATEGORY" val="diagram"/>
  <p:tag name="KSO_WM_TEMPLATE_INDEX" val="20211833"/>
  <p:tag name="KSO_WM_UNIT_LAYERLEVEL" val="1"/>
  <p:tag name="KSO_WM_TAG_VERSION" val="1.0"/>
  <p:tag name="KSO_WM_BEAUTIFY_FLAG" val="#wm#"/>
  <p:tag name="KSO_WM_UNIT_DEFAULT_FONT" val="14;20;2"/>
  <p:tag name="KSO_WM_UNIT_BLOCK" val="0"/>
  <p:tag name="KSO_WM_UNIT_VALUE" val="180"/>
  <p:tag name="KSO_WM_UNIT_SHOW_EDIT_AREA_INDICATION" val="1"/>
  <p:tag name="KSO_WM_CHIP_GROUPID" val="5e6b05596848fb12bee65ac8"/>
  <p:tag name="KSO_WM_CHIP_XID" val="5e6b05596848fb12bee65aca"/>
  <p:tag name="KSO_WM_UNIT_DEC_AREA_ID" val="e3c7032652a54982885245b11d2c29b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3ee48bb7b263401f8362fcd2eef6079e"/>
  <p:tag name="KSO_WM_UNIT_TEXT_FILL_FORE_SCHEMECOLOR_INDEX_BRIGHTNESS" val="0.25"/>
  <p:tag name="KSO_WM_UNIT_TEXT_FILL_FORE_SCHEMECOLOR_INDEX" val="13"/>
  <p:tag name="KSO_WM_UNIT_TEXT_FILL_TYPE" val="1"/>
  <p:tag name="KSO_WM_TEMPLATE_ASSEMBLE_XID" val="60656f2d4054ed1e2fb804f1"/>
  <p:tag name="KSO_WM_TEMPLATE_ASSEMBLE_GROUPID" val="60656f2d4054ed1e2fb804f1"/>
</p:tagLst>
</file>

<file path=ppt/tags/tag428.xml><?xml version="1.0" encoding="utf-8"?>
<p:tagLst xmlns:p="http://schemas.openxmlformats.org/presentationml/2006/main">
  <p:tag name="KSO_WM_UNIT_VALUE" val="931*1438"/>
  <p:tag name="KSO_WM_UNIT_HIGHLIGHT" val="0"/>
  <p:tag name="KSO_WM_UNIT_COMPATIBLE" val="0"/>
  <p:tag name="KSO_WM_UNIT_DIAGRAM_ISNUMVISUAL" val="0"/>
  <p:tag name="KSO_WM_UNIT_DIAGRAM_ISREFERUNIT" val="0"/>
  <p:tag name="KSO_WM_UNIT_TYPE" val="d"/>
  <p:tag name="KSO_WM_UNIT_INDEX" val="1"/>
  <p:tag name="KSO_WM_UNIT_ID" val="diagram20211833_1*d*1"/>
  <p:tag name="KSO_WM_TEMPLATE_CATEGORY" val="diagram"/>
  <p:tag name="KSO_WM_TEMPLATE_INDEX" val="20211833"/>
  <p:tag name="KSO_WM_UNIT_LAYERLEVEL" val="1"/>
  <p:tag name="KSO_WM_TAG_VERSION" val="1.0"/>
  <p:tag name="KSO_WM_BEAUTIFY_FLAG" val="#wm#"/>
  <p:tag name="KSO_WM_CHIP_GROUPID" val="5e7310da9a230a26b9e88a19"/>
  <p:tag name="KSO_WM_CHIP_XID" val="5e7310da9a230a26b9e88a1a"/>
  <p:tag name="KSO_WM_UNIT_DEC_AREA_ID" val="38a6948cf9f44bce8b2cefa3e2828fe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3d1c46c8d06b4ebc8c61b796f1d3cb2b"/>
  <p:tag name="KSO_WM_TEMPLATE_ASSEMBLE_XID" val="60656f2d4054ed1e2fb804f1"/>
  <p:tag name="KSO_WM_TEMPLATE_ASSEMBLE_GROUPID" val="60656f2d4054ed1e2fb804f1"/>
</p:tagLst>
</file>

<file path=ppt/tags/tag429.xml><?xml version="1.0" encoding="utf-8"?>
<p:tagLst xmlns:p="http://schemas.openxmlformats.org/presentationml/2006/main">
  <p:tag name="KSO_WM_FULL_TEXT_BEAUTIFY_COPY_ID" val="150997121"/>
  <p:tag name="KSO_WM_SLIDE_ID" val="diagram20211833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20"/>
  <p:tag name="KSO_WM_SLIDE_POSITION" val="0*60"/>
  <p:tag name="KSO_WM_TAG_VERSION" val="1.0"/>
  <p:tag name="KSO_WM_BEAUTIFY_FLAG" val="#wm#"/>
  <p:tag name="KSO_WM_TEMPLATE_CATEGORY" val="diagram"/>
  <p:tag name="KSO_WM_TEMPLATE_INDEX" val="20211833"/>
  <p:tag name="KSO_WM_SLIDE_LAYOUT" val="a_d_f"/>
  <p:tag name="KSO_WM_SLIDE_LAYOUT_CNT" val="1_1_1"/>
  <p:tag name="KSO_WM_SLIDE_LAYOUT_INFO" val="{&quot;backgroundInfo&quot;:[{&quot;bottom&quot;:0,&quot;bottomAbs&quot;:false,&quot;left&quot;:0,&quot;leftAbs&quot;:false,&quot;right&quot;:0,&quot;rightAbs&quot;:false,&quot;top&quot;:0,&quot;topAbs&quot;:false,&quot;type&quot;:&quot;general&quot;}],&quot;id&quot;:&quot;2021-04-01T15:32:24&quot;,&quot;maxSize&quot;:{&quot;size1&quot;:24.600000000000001},&quot;minSize&quot;:{&quot;size1&quot;:20.100000000000001},&quot;normalSize&quot;:{&quot;size1&quot;:24.599814814814813},&quot;subLayout&quot;:[{&quot;id&quot;:&quot;2021-04-01T15:32:24&quot;,&quot;margin&quot;:{&quot;bottom&quot;:0.026000002399086952,&quot;left&quot;:1.6929999589920044,&quot;right&quot;:1.6929999589920044,&quot;top&quot;:1.6929999589920044},&quot;type&quot;:0},{&quot;direction&quot;:1,&quot;id&quot;:&quot;2021-04-01T15:32:24&quot;,&quot;maxSize&quot;:{&quot;size1&quot;:67.597395992201427},&quot;minSize&quot;:{&quot;size1&quot;:48.797395992201444},&quot;normalSize&quot;:{&quot;size1&quot;:50.516145992201444},&quot;subLayout&quot;:[{&quot;id&quot;:&quot;2021-04-01T15:32:24&quot;,&quot;margin&quot;:{&quot;bottom&quot;:3.3870000839233398,&quot;left&quot;:1.6950000524520874,&quot;right&quot;:0.026000002399086952,&quot;top&quot;:2.0899999141693115},&quot;type&quot;:0},{&quot;id&quot;:&quot;2021-04-01T15:32:24&quot;,&quot;margin&quot;:{&quot;bottom&quot;:3.3870000839233398,&quot;left&quot;:1.2439998388290405,&quot;right&quot;:1.6929999589920044,&quot;top&quot;:2.0899999141693115},&quot;type&quot;:0}],&quot;type&quot;:0}],&quot;type&quot;:0}"/>
  <p:tag name="KSO_WM_SLIDE_CAN_ADD_NAVIGATION" val="1"/>
  <p:tag name="KSO_WM_SLIDE_BACKGROUND" val="[&quot;general&quot;]"/>
  <p:tag name="KSO_WM_SLIDE_RATIO" val="1.777778"/>
  <p:tag name="KSO_WM_CHIP_INFOS" val="{&quot;layout_type&quot;:&quot;topbottom&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XID" val="5f6323060e9bcbd1695b1864"/>
  <p:tag name="KSO_WM_CHIP_FILLPROP" val="[[{&quot;fill_id&quot;:&quot;a20438be26f445178ea9f09425b591ee&quot;,&quot;fill_align&quot;:&quot;lm&quot;,&quot;text_align&quot;:&quot;lm&quot;,&quot;text_direction&quot;:&quot;horizontal&quot;,&quot;chip_types&quot;:[&quot;header&quot;]},{&quot;fill_id&quot;:&quot;86de63fca37947a78befc1167a6053ac&quot;,&quot;fill_align&quot;:&quot;cm&quot;,&quot;text_align&quot;:&quot;cm&quot;,&quot;text_direction&quot;:&quot;horizontal&quot;,&quot;chip_types&quot;:[&quot;diagram&quot;,&quot;picture&quot;,&quot;chart&quot;,&quot;video&quot;],&quot;support_features&quot;:[&quot;collage&quot;,&quot;carousel&quot;]},{&quot;fill_id&quot;:&quot;4f8bd4117bcb433f88e74e9106233bf7&quot;,&quot;fill_align&quot;:&quot;cm&quot;,&quot;text_align&quot;:&quot;lm&quot;,&quot;text_direction&quot;:&quot;horizontal&quot;,&quot;chip_types&quot;:[&quot;text&quot;]}],[{&quot;fill_id&quot;:&quot;a20438be26f445178ea9f09425b591ee&quot;,&quot;fill_align&quot;:&quot;lm&quot;,&quot;text_align&quot;:&quot;lm&quot;,&quot;text_direction&quot;:&quot;horizontal&quot;,&quot;chip_types&quot;:[&quot;header&quot;]},{&quot;fill_id&quot;:&quot;86de63fca37947a78befc1167a6053ac&quot;,&quot;fill_align&quot;:&quot;cm&quot;,&quot;text_align&quot;:&quot;lm&quot;,&quot;text_direction&quot;:&quot;horizontal&quot;,&quot;chip_types&quot;:[&quot;text&quot;]},{&quot;fill_id&quot;:&quot;4f8bd4117bcb433f88e74e9106233bf7&quot;,&quot;fill_align&quot;:&quot;cm&quot;,&quot;text_align&quot;:&quot;cm&quot;,&quot;text_direction&quot;:&quot;horizontal&quot;,&quot;chip_types&quot;:[&quot;picture&quot;]}]]"/>
  <p:tag name="KSO_WM_CHIP_GROUPID" val="5f0d97f38050c250ba657cf5"/>
  <p:tag name="KSO_WM_SLIDE_BK_DARK_LIGHT" val="2"/>
  <p:tag name="KSO_WM_SLIDE_BACKGROUND_TYPE" val="general"/>
  <p:tag name="KSO_WM_SLIDE_SUPPORT_FEATURE_TYPE" val="0"/>
  <p:tag name="KSO_WM_TEMPLATE_ASSEMBLE_XID" val="60656f2d4054ed1e2fb804f1"/>
  <p:tag name="KSO_WM_TEMPLATE_ASSEMBLE_GROUPID" val="60656f2d4054ed1e2fb804f1"/>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30.xml><?xml version="1.0" encoding="utf-8"?>
<p:tagLst xmlns:p="http://schemas.openxmlformats.org/presentationml/2006/main">
  <p:tag name="KSO_WM_FULL_TEXT_BEAUTIFY_COPY_ID" val="2"/>
</p:tagLst>
</file>

<file path=ppt/tags/tag431.xml><?xml version="1.0" encoding="utf-8"?>
<p:tagLst xmlns:p="http://schemas.openxmlformats.org/presentationml/2006/main">
  <p:tag name="KSO_WM_FULL_TEXT_BEAUTIFY_COPY_ID" val="3"/>
</p:tagLst>
</file>

<file path=ppt/tags/tag432.xml><?xml version="1.0" encoding="utf-8"?>
<p:tagLst xmlns:p="http://schemas.openxmlformats.org/presentationml/2006/main">
  <p:tag name="KSO_WM_FULL_TEXT_BEAUTIFY_COPY_ID" val="5"/>
</p:tagLst>
</file>

<file path=ppt/tags/tag433.xml><?xml version="1.0" encoding="utf-8"?>
<p:tagLst xmlns:p="http://schemas.openxmlformats.org/presentationml/2006/main">
  <p:tag name="KSO_WM_FULL_TEXT_BEAUTIFY_COPY_ID" val="6"/>
</p:tagLst>
</file>

<file path=ppt/tags/tag434.xml><?xml version="1.0" encoding="utf-8"?>
<p:tagLst xmlns:p="http://schemas.openxmlformats.org/presentationml/2006/main">
  <p:tag name="KSO_WM_FULL_TEXT_BEAUTIFY_COPY_ID" val="7"/>
</p:tagLst>
</file>

<file path=ppt/tags/tag435.xml><?xml version="1.0" encoding="utf-8"?>
<p:tagLst xmlns:p="http://schemas.openxmlformats.org/presentationml/2006/main">
  <p:tag name="KSO_WM_FULL_TEXT_BEAUTIFY_COPY_ID" val="8"/>
</p:tagLst>
</file>

<file path=ppt/tags/tag436.xml><?xml version="1.0" encoding="utf-8"?>
<p:tagLst xmlns:p="http://schemas.openxmlformats.org/presentationml/2006/main">
  <p:tag name="KSO_WM_FULL_TEXT_BEAUTIFY_COPY_ID" val="10"/>
</p:tagLst>
</file>

<file path=ppt/tags/tag437.xml><?xml version="1.0" encoding="utf-8"?>
<p:tagLst xmlns:p="http://schemas.openxmlformats.org/presentationml/2006/main">
  <p:tag name="KSO_WM_FULL_TEXT_BEAUTIFY_COPY_ID" val="11"/>
</p:tagLst>
</file>

<file path=ppt/tags/tag438.xml><?xml version="1.0" encoding="utf-8"?>
<p:tagLst xmlns:p="http://schemas.openxmlformats.org/presentationml/2006/main">
  <p:tag name="KSO_WM_FULL_TEXT_BEAUTIFY_COPY_ID" val="12"/>
</p:tagLst>
</file>

<file path=ppt/tags/tag439.xml><?xml version="1.0" encoding="utf-8"?>
<p:tagLst xmlns:p="http://schemas.openxmlformats.org/presentationml/2006/main">
  <p:tag name="KSO_WM_FULL_TEXT_BEAUTIFY_COPY_ID" val="13"/>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0.xml><?xml version="1.0" encoding="utf-8"?>
<p:tagLst xmlns:p="http://schemas.openxmlformats.org/presentationml/2006/main">
  <p:tag name="KSO_WM_FULL_TEXT_BEAUTIFY_COPY_ID" val="150997122"/>
</p:tagLst>
</file>

<file path=ppt/tags/tag441.xml><?xml version="1.0" encoding="utf-8"?>
<p:tagLst xmlns:p="http://schemas.openxmlformats.org/presentationml/2006/main">
  <p:tag name="KSO_WM_FULL_TEXT_BEAUTIFY_COPY_ID" val="2"/>
</p:tagLst>
</file>

<file path=ppt/tags/tag442.xml><?xml version="1.0" encoding="utf-8"?>
<p:tagLst xmlns:p="http://schemas.openxmlformats.org/presentationml/2006/main">
  <p:tag name="KSO_WM_FULL_TEXT_BEAUTIFY_COPY_ID" val="3"/>
</p:tagLst>
</file>

<file path=ppt/tags/tag443.xml><?xml version="1.0" encoding="utf-8"?>
<p:tagLst xmlns:p="http://schemas.openxmlformats.org/presentationml/2006/main">
  <p:tag name="KSO_WM_FULL_TEXT_BEAUTIFY_COPY_ID" val="5"/>
</p:tagLst>
</file>

<file path=ppt/tags/tag444.xml><?xml version="1.0" encoding="utf-8"?>
<p:tagLst xmlns:p="http://schemas.openxmlformats.org/presentationml/2006/main">
  <p:tag name="KSO_WM_FULL_TEXT_BEAUTIFY_COPY_ID" val="150997123"/>
</p:tagLst>
</file>

<file path=ppt/tags/tag445.xml><?xml version="1.0" encoding="utf-8"?>
<p:tagLst xmlns:p="http://schemas.openxmlformats.org/presentationml/2006/main">
  <p:tag name="KSO_WM_UNIT_TABLE_BEAUTIFY" val="smartTable{890d0b4b-7c08-4bd6-b809-7568df64899c}"/>
  <p:tag name="TABLE_ENDDRAG_ORIGIN_RECT" val="563*173"/>
  <p:tag name="TABLE_ENDDRAG_RECT" val="177*253*563*173"/>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REFSHAPE" val="1146001628"/>
</p:tagLst>
</file>

<file path=ppt/tags/tag64.xml><?xml version="1.0" encoding="utf-8"?>
<p:tagLst xmlns:p="http://schemas.openxmlformats.org/presentationml/2006/main">
  <p:tag name="REFSHAPE" val="1146000812"/>
</p:tagLst>
</file>

<file path=ppt/tags/tag65.xml><?xml version="1.0" encoding="utf-8"?>
<p:tagLst xmlns:p="http://schemas.openxmlformats.org/presentationml/2006/main">
  <p:tag name="REFSHAPE" val="1146003396"/>
</p:tagLst>
</file>

<file path=ppt/tags/tag66.xml><?xml version="1.0" encoding="utf-8"?>
<p:tagLst xmlns:p="http://schemas.openxmlformats.org/presentationml/2006/main">
  <p:tag name="REFSHAPE" val="1145940156"/>
</p:tagLst>
</file>

<file path=ppt/tags/tag67.xml><?xml version="1.0" encoding="utf-8"?>
<p:tagLst xmlns:p="http://schemas.openxmlformats.org/presentationml/2006/main">
  <p:tag name="REFSHAPE" val="1145938388"/>
</p:tagLst>
</file>

<file path=ppt/tags/tag68.xml><?xml version="1.0" encoding="utf-8"?>
<p:tagLst xmlns:p="http://schemas.openxmlformats.org/presentationml/2006/main">
  <p:tag name="REFSHAPE" val="1145939204"/>
</p:tagLst>
</file>

<file path=ppt/tags/tag69.xml><?xml version="1.0" encoding="utf-8"?>
<p:tagLst xmlns:p="http://schemas.openxmlformats.org/presentationml/2006/main">
  <p:tag name="REFSHAPE" val="1146001628"/>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REFSHAPE" val="1146000812"/>
</p:tagLst>
</file>

<file path=ppt/tags/tag71.xml><?xml version="1.0" encoding="utf-8"?>
<p:tagLst xmlns:p="http://schemas.openxmlformats.org/presentationml/2006/main">
  <p:tag name="REFSHAPE" val="1146003396"/>
</p:tagLst>
</file>

<file path=ppt/tags/tag72.xml><?xml version="1.0" encoding="utf-8"?>
<p:tagLst xmlns:p="http://schemas.openxmlformats.org/presentationml/2006/main">
  <p:tag name="REFSHAPE" val="1145940156"/>
</p:tagLst>
</file>

<file path=ppt/tags/tag73.xml><?xml version="1.0" encoding="utf-8"?>
<p:tagLst xmlns:p="http://schemas.openxmlformats.org/presentationml/2006/main">
  <p:tag name="REFSHAPE" val="1145938388"/>
</p:tagLst>
</file>

<file path=ppt/tags/tag74.xml><?xml version="1.0" encoding="utf-8"?>
<p:tagLst xmlns:p="http://schemas.openxmlformats.org/presentationml/2006/main">
  <p:tag name="REFSHAPE" val="1145939204"/>
</p:tagLst>
</file>

<file path=ppt/tags/tag75.xml><?xml version="1.0" encoding="utf-8"?>
<p:tagLst xmlns:p="http://schemas.openxmlformats.org/presentationml/2006/main">
  <p:tag name="REFSHAPE" val="1146001628"/>
</p:tagLst>
</file>

<file path=ppt/tags/tag76.xml><?xml version="1.0" encoding="utf-8"?>
<p:tagLst xmlns:p="http://schemas.openxmlformats.org/presentationml/2006/main">
  <p:tag name="REFSHAPE" val="1146000812"/>
</p:tagLst>
</file>

<file path=ppt/tags/tag77.xml><?xml version="1.0" encoding="utf-8"?>
<p:tagLst xmlns:p="http://schemas.openxmlformats.org/presentationml/2006/main">
  <p:tag name="REFSHAPE" val="1146003396"/>
</p:tagLst>
</file>

<file path=ppt/tags/tag78.xml><?xml version="1.0" encoding="utf-8"?>
<p:tagLst xmlns:p="http://schemas.openxmlformats.org/presentationml/2006/main">
  <p:tag name="REFSHAPE" val="1145940156"/>
</p:tagLst>
</file>

<file path=ppt/tags/tag79.xml><?xml version="1.0" encoding="utf-8"?>
<p:tagLst xmlns:p="http://schemas.openxmlformats.org/presentationml/2006/main">
  <p:tag name="REFSHAPE" val="1145938388"/>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REFSHAPE" val="1145939204"/>
</p:tagLst>
</file>

<file path=ppt/tags/tag81.xml><?xml version="1.0" encoding="utf-8"?>
<p:tagLst xmlns:p="http://schemas.openxmlformats.org/presentationml/2006/main">
  <p:tag name="REFSHAPE" val="1146001628"/>
</p:tagLst>
</file>

<file path=ppt/tags/tag82.xml><?xml version="1.0" encoding="utf-8"?>
<p:tagLst xmlns:p="http://schemas.openxmlformats.org/presentationml/2006/main">
  <p:tag name="REFSHAPE" val="1146000812"/>
</p:tagLst>
</file>

<file path=ppt/tags/tag83.xml><?xml version="1.0" encoding="utf-8"?>
<p:tagLst xmlns:p="http://schemas.openxmlformats.org/presentationml/2006/main">
  <p:tag name="REFSHAPE" val="1146003396"/>
</p:tagLst>
</file>

<file path=ppt/tags/tag84.xml><?xml version="1.0" encoding="utf-8"?>
<p:tagLst xmlns:p="http://schemas.openxmlformats.org/presentationml/2006/main">
  <p:tag name="REFSHAPE" val="1145940156"/>
</p:tagLst>
</file>

<file path=ppt/tags/tag85.xml><?xml version="1.0" encoding="utf-8"?>
<p:tagLst xmlns:p="http://schemas.openxmlformats.org/presentationml/2006/main">
  <p:tag name="REFSHAPE" val="1145938388"/>
</p:tagLst>
</file>

<file path=ppt/tags/tag86.xml><?xml version="1.0" encoding="utf-8"?>
<p:tagLst xmlns:p="http://schemas.openxmlformats.org/presentationml/2006/main">
  <p:tag name="REFSHAPE" val="1145939204"/>
</p:tagLst>
</file>

<file path=ppt/tags/tag87.xml><?xml version="1.0" encoding="utf-8"?>
<p:tagLst xmlns:p="http://schemas.openxmlformats.org/presentationml/2006/main">
  <p:tag name="REFSHAPE" val="1146001628"/>
</p:tagLst>
</file>

<file path=ppt/tags/tag88.xml><?xml version="1.0" encoding="utf-8"?>
<p:tagLst xmlns:p="http://schemas.openxmlformats.org/presentationml/2006/main">
  <p:tag name="REFSHAPE" val="1146000812"/>
</p:tagLst>
</file>

<file path=ppt/tags/tag89.xml><?xml version="1.0" encoding="utf-8"?>
<p:tagLst xmlns:p="http://schemas.openxmlformats.org/presentationml/2006/main">
  <p:tag name="REFSHAPE" val="1146003396"/>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REFSHAPE" val="1145940156"/>
</p:tagLst>
</file>

<file path=ppt/tags/tag91.xml><?xml version="1.0" encoding="utf-8"?>
<p:tagLst xmlns:p="http://schemas.openxmlformats.org/presentationml/2006/main">
  <p:tag name="REFSHAPE" val="1145938388"/>
</p:tagLst>
</file>

<file path=ppt/tags/tag92.xml><?xml version="1.0" encoding="utf-8"?>
<p:tagLst xmlns:p="http://schemas.openxmlformats.org/presentationml/2006/main">
  <p:tag name="REFSHAPE" val="1145939204"/>
</p:tagLst>
</file>

<file path=ppt/tags/tag93.xml><?xml version="1.0" encoding="utf-8"?>
<p:tagLst xmlns:p="http://schemas.openxmlformats.org/presentationml/2006/main">
  <p:tag name="REFSHAPE" val="1146001628"/>
</p:tagLst>
</file>

<file path=ppt/tags/tag94.xml><?xml version="1.0" encoding="utf-8"?>
<p:tagLst xmlns:p="http://schemas.openxmlformats.org/presentationml/2006/main">
  <p:tag name="REFSHAPE" val="1146000812"/>
</p:tagLst>
</file>

<file path=ppt/tags/tag95.xml><?xml version="1.0" encoding="utf-8"?>
<p:tagLst xmlns:p="http://schemas.openxmlformats.org/presentationml/2006/main">
  <p:tag name="REFSHAPE" val="1146003396"/>
</p:tagLst>
</file>

<file path=ppt/tags/tag96.xml><?xml version="1.0" encoding="utf-8"?>
<p:tagLst xmlns:p="http://schemas.openxmlformats.org/presentationml/2006/main">
  <p:tag name="REFSHAPE" val="1145940156"/>
</p:tagLst>
</file>

<file path=ppt/tags/tag97.xml><?xml version="1.0" encoding="utf-8"?>
<p:tagLst xmlns:p="http://schemas.openxmlformats.org/presentationml/2006/main">
  <p:tag name="REFSHAPE" val="1145938388"/>
</p:tagLst>
</file>

<file path=ppt/tags/tag98.xml><?xml version="1.0" encoding="utf-8"?>
<p:tagLst xmlns:p="http://schemas.openxmlformats.org/presentationml/2006/main">
  <p:tag name="REFSHAPE" val="1145939204"/>
</p:tagLst>
</file>

<file path=ppt/tags/tag99.xml><?xml version="1.0" encoding="utf-8"?>
<p:tagLst xmlns:p="http://schemas.openxmlformats.org/presentationml/2006/main">
  <p:tag name="REFSHAPE" val="1146001628"/>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微软雅黑套装">
      <a:majorFont>
        <a:latin typeface="微软雅黑"/>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微软雅黑套装">
      <a:majorFont>
        <a:latin typeface="微软雅黑"/>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2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微软雅黑套装">
      <a:majorFont>
        <a:latin typeface="微软雅黑"/>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1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微软雅黑套装">
      <a:majorFont>
        <a:latin typeface="微软雅黑"/>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4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微软雅黑套装">
      <a:majorFont>
        <a:latin typeface="微软雅黑"/>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3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微软雅黑套装">
      <a:majorFont>
        <a:latin typeface="微软雅黑"/>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5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微软雅黑套装">
      <a:majorFont>
        <a:latin typeface="微软雅黑"/>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4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微软雅黑套装">
      <a:majorFont>
        <a:latin typeface="微软雅黑"/>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7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微软雅黑套装">
      <a:majorFont>
        <a:latin typeface="微软雅黑"/>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6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微软雅黑套装">
      <a:majorFont>
        <a:latin typeface="微软雅黑"/>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8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微软雅黑套装">
      <a:majorFont>
        <a:latin typeface="微软雅黑"/>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微软雅黑套装">
      <a:majorFont>
        <a:latin typeface="微软雅黑"/>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微软雅黑套装">
      <a:majorFont>
        <a:latin typeface="微软雅黑"/>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微软雅黑套装">
      <a:majorFont>
        <a:latin typeface="微软雅黑"/>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微软雅黑套装">
      <a:majorFont>
        <a:latin typeface="微软雅黑"/>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微软雅黑套装">
      <a:majorFont>
        <a:latin typeface="微软雅黑"/>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微软雅黑套装">
      <a:majorFont>
        <a:latin typeface="微软雅黑"/>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微软雅黑套装">
      <a:majorFont>
        <a:latin typeface="微软雅黑"/>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3239</Words>
  <Application>WPS 演示</Application>
  <PresentationFormat>宽屏</PresentationFormat>
  <Paragraphs>324</Paragraphs>
  <Slides>39</Slides>
  <Notes>17</Notes>
  <HiddenSlides>0</HiddenSlides>
  <MMClips>0</MMClips>
  <ScaleCrop>false</ScaleCrop>
  <HeadingPairs>
    <vt:vector size="6" baseType="variant">
      <vt:variant>
        <vt:lpstr>已用的字体</vt:lpstr>
      </vt:variant>
      <vt:variant>
        <vt:i4>18</vt:i4>
      </vt:variant>
      <vt:variant>
        <vt:lpstr>主题</vt:lpstr>
      </vt:variant>
      <vt:variant>
        <vt:i4>19</vt:i4>
      </vt:variant>
      <vt:variant>
        <vt:lpstr>幻灯片标题</vt:lpstr>
      </vt:variant>
      <vt:variant>
        <vt:i4>39</vt:i4>
      </vt:variant>
    </vt:vector>
  </HeadingPairs>
  <TitlesOfParts>
    <vt:vector size="76" baseType="lpstr">
      <vt:lpstr>Arial</vt:lpstr>
      <vt:lpstr>宋体</vt:lpstr>
      <vt:lpstr>Wingdings</vt:lpstr>
      <vt:lpstr>微软雅黑</vt:lpstr>
      <vt:lpstr>Wingdings</vt:lpstr>
      <vt:lpstr>华文中宋</vt:lpstr>
      <vt:lpstr>华文行楷</vt:lpstr>
      <vt:lpstr>Calibri</vt:lpstr>
      <vt:lpstr>Segoe UI</vt:lpstr>
      <vt:lpstr>Calibri</vt:lpstr>
      <vt:lpstr>黑体</vt:lpstr>
      <vt:lpstr>Arial</vt:lpstr>
      <vt:lpstr>Times New Roman</vt:lpstr>
      <vt:lpstr>Arial Unicode MS</vt:lpstr>
      <vt:lpstr>等线</vt:lpstr>
      <vt:lpstr>等线</vt:lpstr>
      <vt:lpstr>华文仿宋</vt:lpstr>
      <vt:lpstr>仿宋</vt:lpstr>
      <vt:lpstr>自定义设计方案</vt:lpstr>
      <vt:lpstr>1_自定义设计方案</vt:lpstr>
      <vt:lpstr>2_自定义设计方案</vt:lpstr>
      <vt:lpstr>3_自定义设计方案</vt:lpstr>
      <vt:lpstr>5_自定义设计方案</vt:lpstr>
      <vt:lpstr>6_自定义设计方案</vt:lpstr>
      <vt:lpstr>7_自定义设计方案</vt:lpstr>
      <vt:lpstr>8_自定义设计方案</vt:lpstr>
      <vt:lpstr>9_自定义设计方案</vt:lpstr>
      <vt:lpstr>10_自定义设计方案</vt:lpstr>
      <vt:lpstr>12_自定义设计方案</vt:lpstr>
      <vt:lpstr>11_自定义设计方案</vt:lpstr>
      <vt:lpstr>4_自定义设计方案</vt:lpstr>
      <vt:lpstr>13_自定义设计方案</vt:lpstr>
      <vt:lpstr>15_自定义设计方案</vt:lpstr>
      <vt:lpstr>14_自定义设计方案</vt:lpstr>
      <vt:lpstr>17_自定义设计方案</vt:lpstr>
      <vt:lpstr>16_自定义设计方案</vt:lpstr>
      <vt:lpstr>18_自定义设计方案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人在江湖</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大希</dc:creator>
  <cp:lastModifiedBy>豆(๑¯ω¯๑)豆</cp:lastModifiedBy>
  <cp:revision>185</cp:revision>
  <dcterms:created xsi:type="dcterms:W3CDTF">2020-05-26T11:11:00Z</dcterms:created>
  <dcterms:modified xsi:type="dcterms:W3CDTF">2021-12-16T02:39:04Z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2052-11.1.0.11115</vt:lpwstr>
  </property>
  <property fmtid="{D5CDD505-2E9C-101B-9397-08002B2CF9AE}" pid="3" name="ICV">
    <vt:lpwstr>CCDF17B359E04683861FEAD9A2134093</vt:lpwstr>
  </property>
</Properties>
</file>